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3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4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1" r:id="rId1"/>
    <p:sldMasterId id="2147483684" r:id="rId2"/>
    <p:sldMasterId id="2147483723" r:id="rId3"/>
    <p:sldMasterId id="2147483735" r:id="rId4"/>
    <p:sldMasterId id="2147483747" r:id="rId5"/>
  </p:sldMasterIdLst>
  <p:notesMasterIdLst>
    <p:notesMasterId r:id="rId47"/>
  </p:notesMasterIdLst>
  <p:sldIdLst>
    <p:sldId id="256" r:id="rId6"/>
    <p:sldId id="309" r:id="rId7"/>
    <p:sldId id="321" r:id="rId8"/>
    <p:sldId id="322" r:id="rId9"/>
    <p:sldId id="323" r:id="rId10"/>
    <p:sldId id="324" r:id="rId11"/>
    <p:sldId id="325" r:id="rId12"/>
    <p:sldId id="310" r:id="rId13"/>
    <p:sldId id="259" r:id="rId14"/>
    <p:sldId id="327" r:id="rId15"/>
    <p:sldId id="326" r:id="rId16"/>
    <p:sldId id="331" r:id="rId17"/>
    <p:sldId id="330" r:id="rId18"/>
    <p:sldId id="333" r:id="rId19"/>
    <p:sldId id="281" r:id="rId20"/>
    <p:sldId id="332" r:id="rId21"/>
    <p:sldId id="334" r:id="rId22"/>
    <p:sldId id="336" r:id="rId23"/>
    <p:sldId id="373" r:id="rId24"/>
    <p:sldId id="337" r:id="rId25"/>
    <p:sldId id="339" r:id="rId26"/>
    <p:sldId id="343" r:id="rId27"/>
    <p:sldId id="335" r:id="rId28"/>
    <p:sldId id="340" r:id="rId29"/>
    <p:sldId id="341" r:id="rId30"/>
    <p:sldId id="342" r:id="rId31"/>
    <p:sldId id="344" r:id="rId32"/>
    <p:sldId id="345" r:id="rId33"/>
    <p:sldId id="346" r:id="rId34"/>
    <p:sldId id="347" r:id="rId35"/>
    <p:sldId id="351" r:id="rId36"/>
    <p:sldId id="355" r:id="rId37"/>
    <p:sldId id="359" r:id="rId38"/>
    <p:sldId id="360" r:id="rId39"/>
    <p:sldId id="356" r:id="rId40"/>
    <p:sldId id="363" r:id="rId41"/>
    <p:sldId id="368" r:id="rId42"/>
    <p:sldId id="370" r:id="rId43"/>
    <p:sldId id="371" r:id="rId44"/>
    <p:sldId id="357" r:id="rId45"/>
    <p:sldId id="362" r:id="rId46"/>
  </p:sldIdLst>
  <p:sldSz cx="9144000" cy="5143500" type="screen16x9"/>
  <p:notesSz cx="6858000" cy="9144000"/>
  <p:embeddedFontLst>
    <p:embeddedFont>
      <p:font typeface="等线" panose="02010600030101010101" pitchFamily="2" charset="-122"/>
      <p:regular r:id="rId48"/>
    </p:embeddedFont>
    <p:embeddedFont>
      <p:font typeface="等线 Light" panose="02010600030101010101" pitchFamily="2" charset="-122"/>
      <p:regular r:id="rId49"/>
    </p:embeddedFont>
    <p:embeddedFont>
      <p:font typeface="微软雅黑" panose="020B0503020204020204" pitchFamily="34" charset="-122"/>
      <p:regular r:id="rId50"/>
      <p:bold r:id="rId51"/>
    </p:embeddedFont>
    <p:embeddedFont>
      <p:font typeface=".VnTime" panose="020B7200000000000000" pitchFamily="34" charset="0"/>
      <p:regular r:id="rId52"/>
      <p:bold r:id="rId53"/>
      <p:italic r:id="rId54"/>
      <p:boldItalic r:id="rId55"/>
    </p:embeddedFont>
    <p:embeddedFont>
      <p:font typeface="Assistant" pitchFamily="2" charset="-79"/>
      <p:regular r:id="rId56"/>
      <p:bold r:id="rId57"/>
    </p:embeddedFont>
    <p:embeddedFont>
      <p:font typeface="Bebas Neue" panose="020B0606020202050201" pitchFamily="34" charset="0"/>
      <p:regular r:id="rId58"/>
    </p:embeddedFont>
    <p:embeddedFont>
      <p:font typeface="El Messiri" panose="020B0604020202020204" charset="-78"/>
      <p:regular r:id="rId59"/>
      <p:bold r:id="rId60"/>
    </p:embeddedFont>
    <p:embeddedFont>
      <p:font typeface="Fira Sans Extra Condensed" panose="020B0503050000020004" pitchFamily="34" charset="0"/>
      <p:regular r:id="rId61"/>
      <p:bold r:id="rId62"/>
    </p:embeddedFont>
    <p:embeddedFont>
      <p:font typeface="Lato" panose="020F0502020204030203" pitchFamily="34" charset="0"/>
      <p:regular r:id="rId63"/>
      <p:bold r:id="rId64"/>
      <p:italic r:id="rId65"/>
      <p:boldItalic r:id="rId66"/>
    </p:embeddedFont>
    <p:embeddedFont>
      <p:font typeface="Livvic" pitchFamily="2" charset="0"/>
      <p:regular r:id="rId67"/>
      <p:bold r:id="rId68"/>
      <p:italic r:id="rId69"/>
      <p:boldItalic r:id="rId70"/>
    </p:embeddedFont>
    <p:embeddedFont>
      <p:font typeface="Open Sans" panose="020B0606030504020204" pitchFamily="34" charset="0"/>
      <p:regular r:id="rId71"/>
      <p:bold r:id="rId72"/>
      <p:italic r:id="rId73"/>
      <p:boldItalic r:id="rId74"/>
    </p:embeddedFont>
    <p:embeddedFont>
      <p:font typeface="Patrick Hand" panose="00000500000000000000" pitchFamily="2" charset="0"/>
      <p:regular r:id="rId75"/>
    </p:embeddedFont>
    <p:embeddedFont>
      <p:font typeface="Roboto" panose="02000000000000000000" pitchFamily="2" charset="0"/>
      <p:regular r:id="rId76"/>
      <p:bold r:id="rId77"/>
      <p:italic r:id="rId78"/>
      <p:boldItalic r:id="rId79"/>
    </p:embeddedFont>
    <p:embeddedFont>
      <p:font typeface="Roboto Condensed" panose="02000000000000000000" pitchFamily="2" charset="0"/>
      <p:regular r:id="rId80"/>
      <p:bold r:id="rId81"/>
      <p:italic r:id="rId82"/>
      <p:boldItalic r:id="rId8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AB60062-95B3-444E-B05A-8CA78945141D}">
  <a:tblStyle styleId="{1AB60062-95B3-444E-B05A-8CA78945141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294" autoAdjust="0"/>
    <p:restoredTop sz="94660"/>
  </p:normalViewPr>
  <p:slideViewPr>
    <p:cSldViewPr snapToGrid="0">
      <p:cViewPr varScale="1">
        <p:scale>
          <a:sx n="84" d="100"/>
          <a:sy n="84" d="100"/>
        </p:scale>
        <p:origin x="1008" y="7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notesMaster" Target="notesMasters/notesMaster1.xml"/><Relationship Id="rId50" Type="http://schemas.openxmlformats.org/officeDocument/2006/relationships/font" Target="fonts/font3.fntdata"/><Relationship Id="rId55" Type="http://schemas.openxmlformats.org/officeDocument/2006/relationships/font" Target="fonts/font8.fntdata"/><Relationship Id="rId63" Type="http://schemas.openxmlformats.org/officeDocument/2006/relationships/font" Target="fonts/font16.fntdata"/><Relationship Id="rId68" Type="http://schemas.openxmlformats.org/officeDocument/2006/relationships/font" Target="fonts/font21.fntdata"/><Relationship Id="rId76" Type="http://schemas.openxmlformats.org/officeDocument/2006/relationships/font" Target="fonts/font29.fntdata"/><Relationship Id="rId84" Type="http://schemas.openxmlformats.org/officeDocument/2006/relationships/presProps" Target="presProps.xml"/><Relationship Id="rId7" Type="http://schemas.openxmlformats.org/officeDocument/2006/relationships/slide" Target="slides/slide2.xml"/><Relationship Id="rId71" Type="http://schemas.openxmlformats.org/officeDocument/2006/relationships/font" Target="fonts/font24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font" Target="fonts/font6.fntdata"/><Relationship Id="rId58" Type="http://schemas.openxmlformats.org/officeDocument/2006/relationships/font" Target="fonts/font11.fntdata"/><Relationship Id="rId66" Type="http://schemas.openxmlformats.org/officeDocument/2006/relationships/font" Target="fonts/font19.fntdata"/><Relationship Id="rId74" Type="http://schemas.openxmlformats.org/officeDocument/2006/relationships/font" Target="fonts/font27.fntdata"/><Relationship Id="rId79" Type="http://schemas.openxmlformats.org/officeDocument/2006/relationships/font" Target="fonts/font32.fntdata"/><Relationship Id="rId8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61" Type="http://schemas.openxmlformats.org/officeDocument/2006/relationships/font" Target="fonts/font14.fntdata"/><Relationship Id="rId82" Type="http://schemas.openxmlformats.org/officeDocument/2006/relationships/font" Target="fonts/font35.fntdata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font" Target="fonts/font1.fntdata"/><Relationship Id="rId56" Type="http://schemas.openxmlformats.org/officeDocument/2006/relationships/font" Target="fonts/font9.fntdata"/><Relationship Id="rId64" Type="http://schemas.openxmlformats.org/officeDocument/2006/relationships/font" Target="fonts/font17.fntdata"/><Relationship Id="rId69" Type="http://schemas.openxmlformats.org/officeDocument/2006/relationships/font" Target="fonts/font22.fntdata"/><Relationship Id="rId77" Type="http://schemas.openxmlformats.org/officeDocument/2006/relationships/font" Target="fonts/font30.fntdata"/><Relationship Id="rId8" Type="http://schemas.openxmlformats.org/officeDocument/2006/relationships/slide" Target="slides/slide3.xml"/><Relationship Id="rId51" Type="http://schemas.openxmlformats.org/officeDocument/2006/relationships/font" Target="fonts/font4.fntdata"/><Relationship Id="rId72" Type="http://schemas.openxmlformats.org/officeDocument/2006/relationships/font" Target="fonts/font25.fntdata"/><Relationship Id="rId80" Type="http://schemas.openxmlformats.org/officeDocument/2006/relationships/font" Target="fonts/font33.fntdata"/><Relationship Id="rId85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font" Target="fonts/font12.fntdata"/><Relationship Id="rId67" Type="http://schemas.openxmlformats.org/officeDocument/2006/relationships/font" Target="fonts/font20.fntdata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font" Target="fonts/font7.fntdata"/><Relationship Id="rId62" Type="http://schemas.openxmlformats.org/officeDocument/2006/relationships/font" Target="fonts/font15.fntdata"/><Relationship Id="rId70" Type="http://schemas.openxmlformats.org/officeDocument/2006/relationships/font" Target="fonts/font23.fntdata"/><Relationship Id="rId75" Type="http://schemas.openxmlformats.org/officeDocument/2006/relationships/font" Target="fonts/font28.fntdata"/><Relationship Id="rId83" Type="http://schemas.openxmlformats.org/officeDocument/2006/relationships/font" Target="fonts/font3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font" Target="fonts/font2.fntdata"/><Relationship Id="rId57" Type="http://schemas.openxmlformats.org/officeDocument/2006/relationships/font" Target="fonts/font10.fntdata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font" Target="fonts/font5.fntdata"/><Relationship Id="rId60" Type="http://schemas.openxmlformats.org/officeDocument/2006/relationships/font" Target="fonts/font13.fntdata"/><Relationship Id="rId65" Type="http://schemas.openxmlformats.org/officeDocument/2006/relationships/font" Target="fonts/font18.fntdata"/><Relationship Id="rId73" Type="http://schemas.openxmlformats.org/officeDocument/2006/relationships/font" Target="fonts/font26.fntdata"/><Relationship Id="rId78" Type="http://schemas.openxmlformats.org/officeDocument/2006/relationships/font" Target="fonts/font31.fntdata"/><Relationship Id="rId81" Type="http://schemas.openxmlformats.org/officeDocument/2006/relationships/font" Target="fonts/font34.fntdata"/><Relationship Id="rId86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3" name="Google Shape;12373;gfaae32b10a_0_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74" name="Google Shape;12374;gfaae32b10a_0_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6" name="Google Shape;18616;gd28bb033ba_0_83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17" name="Google Shape;18617;gd28bb033ba_0_83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664928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770087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34325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4E15FC-24E6-1A4C-E106-A1AAC35895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C63100FF-43E3-BEA0-A4C9-1AE64FA3DB9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AD51F177-C9D3-9615-77F6-4B9152C1249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F140AA9D-281D-980F-5341-7743B11821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57304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214640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008951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6" name="Google Shape;18616;gd28bb033ba_0_83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17" name="Google Shape;18617;gd28bb033ba_0_83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072013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279884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88016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1" name="Google Shape;136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595124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814049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6" name="Google Shape;18616;gd28bb033ba_0_83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17" name="Google Shape;18617;gd28bb033ba_0_83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121044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531471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358812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63281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120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3" name="Google Shape;12523;gd28bb033ba_0_82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24" name="Google Shape;12524;gd28bb033ba_0_82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188299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5" name="Google Shape;14305;gd260756925_1_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06" name="Google Shape;14306;gd260756925_1_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496699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5" name="Google Shape;14305;gd260756925_1_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06" name="Google Shape;14306;gd260756925_1_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117538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1" name="Google Shape;136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9812188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1" name="Google Shape;136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0318464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1" name="Google Shape;136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551461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5" name="Google Shape;14305;gd260756925_1_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06" name="Google Shape;14306;gd260756925_1_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87310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3" name="Google Shape;12523;gd28bb033ba_0_82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24" name="Google Shape;12524;gd28bb033ba_0_82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345893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238017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855943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B33327-E935-4983-9789-69DC8AAA196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34752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3" name="Google Shape;12523;gd28bb033ba_0_82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24" name="Google Shape;12524;gd28bb033ba_0_82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7902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405750" y="344175"/>
            <a:ext cx="8488587" cy="4360766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FFFFFF">
              <a:alpha val="54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405750" y="1155737"/>
            <a:ext cx="8520411" cy="3563771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626300" y="904575"/>
            <a:ext cx="6400200" cy="1590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653925" y="2503725"/>
            <a:ext cx="4211400" cy="3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6B412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pic>
        <p:nvPicPr>
          <p:cNvPr id="14" name="Google Shape;14;p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501" y="2503728"/>
            <a:ext cx="8732326" cy="24651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" name="Google Shape;15;p2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6" name="Google Shape;16;p2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0" name="Google Shape;40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377203" y="-358999"/>
            <a:ext cx="2239674" cy="261747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" name="Google Shape;41;p2"/>
          <p:cNvGrpSpPr/>
          <p:nvPr/>
        </p:nvGrpSpPr>
        <p:grpSpPr>
          <a:xfrm>
            <a:off x="7789550" y="1131300"/>
            <a:ext cx="554075" cy="563100"/>
            <a:chOff x="1126975" y="2118575"/>
            <a:chExt cx="554075" cy="563100"/>
          </a:xfrm>
        </p:grpSpPr>
        <p:sp>
          <p:nvSpPr>
            <p:cNvPr id="42" name="Google Shape;42;p2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08;p2"/>
          <p:cNvGrpSpPr/>
          <p:nvPr/>
        </p:nvGrpSpPr>
        <p:grpSpPr>
          <a:xfrm>
            <a:off x="8376400" y="55538"/>
            <a:ext cx="554075" cy="563100"/>
            <a:chOff x="1126975" y="2118575"/>
            <a:chExt cx="554075" cy="563100"/>
          </a:xfrm>
        </p:grpSpPr>
        <p:sp>
          <p:nvSpPr>
            <p:cNvPr id="109" name="Google Shape;109;p2"/>
            <p:cNvSpPr/>
            <p:nvPr/>
          </p:nvSpPr>
          <p:spPr>
            <a:xfrm>
              <a:off x="1412050" y="2464300"/>
              <a:ext cx="104775" cy="204200"/>
            </a:xfrm>
            <a:custGeom>
              <a:avLst/>
              <a:gdLst/>
              <a:ahLst/>
              <a:cxnLst/>
              <a:rect l="l" t="t" r="r" b="b"/>
              <a:pathLst>
                <a:path w="4191" h="8168" extrusionOk="0">
                  <a:moveTo>
                    <a:pt x="460" y="0"/>
                  </a:moveTo>
                  <a:cubicBezTo>
                    <a:pt x="430" y="0"/>
                    <a:pt x="401" y="5"/>
                    <a:pt x="373" y="15"/>
                  </a:cubicBezTo>
                  <a:cubicBezTo>
                    <a:pt x="1" y="114"/>
                    <a:pt x="149" y="1205"/>
                    <a:pt x="149" y="1477"/>
                  </a:cubicBezTo>
                  <a:cubicBezTo>
                    <a:pt x="149" y="2072"/>
                    <a:pt x="174" y="2642"/>
                    <a:pt x="273" y="3237"/>
                  </a:cubicBezTo>
                  <a:cubicBezTo>
                    <a:pt x="348" y="3857"/>
                    <a:pt x="472" y="4502"/>
                    <a:pt x="645" y="5171"/>
                  </a:cubicBezTo>
                  <a:cubicBezTo>
                    <a:pt x="893" y="6063"/>
                    <a:pt x="1240" y="6931"/>
                    <a:pt x="1761" y="7724"/>
                  </a:cubicBezTo>
                  <a:cubicBezTo>
                    <a:pt x="1860" y="7898"/>
                    <a:pt x="1959" y="8022"/>
                    <a:pt x="2108" y="8096"/>
                  </a:cubicBezTo>
                  <a:cubicBezTo>
                    <a:pt x="2178" y="8143"/>
                    <a:pt x="2265" y="8168"/>
                    <a:pt x="2350" y="8168"/>
                  </a:cubicBezTo>
                  <a:cubicBezTo>
                    <a:pt x="2445" y="8168"/>
                    <a:pt x="2538" y="8137"/>
                    <a:pt x="2604" y="8071"/>
                  </a:cubicBezTo>
                  <a:cubicBezTo>
                    <a:pt x="2653" y="8022"/>
                    <a:pt x="2703" y="7947"/>
                    <a:pt x="2752" y="7923"/>
                  </a:cubicBezTo>
                  <a:cubicBezTo>
                    <a:pt x="2826" y="7877"/>
                    <a:pt x="2910" y="7868"/>
                    <a:pt x="2994" y="7868"/>
                  </a:cubicBezTo>
                  <a:cubicBezTo>
                    <a:pt x="3042" y="7868"/>
                    <a:pt x="3091" y="7871"/>
                    <a:pt x="3137" y="7871"/>
                  </a:cubicBezTo>
                  <a:cubicBezTo>
                    <a:pt x="3227" y="7871"/>
                    <a:pt x="3310" y="7860"/>
                    <a:pt x="3372" y="7799"/>
                  </a:cubicBezTo>
                  <a:cubicBezTo>
                    <a:pt x="3471" y="7700"/>
                    <a:pt x="3471" y="7526"/>
                    <a:pt x="3570" y="7427"/>
                  </a:cubicBezTo>
                  <a:cubicBezTo>
                    <a:pt x="3645" y="7328"/>
                    <a:pt x="3769" y="7328"/>
                    <a:pt x="3893" y="7303"/>
                  </a:cubicBezTo>
                  <a:cubicBezTo>
                    <a:pt x="4041" y="7229"/>
                    <a:pt x="4116" y="7080"/>
                    <a:pt x="4141" y="6931"/>
                  </a:cubicBezTo>
                  <a:cubicBezTo>
                    <a:pt x="4190" y="6782"/>
                    <a:pt x="4141" y="6609"/>
                    <a:pt x="4091" y="6460"/>
                  </a:cubicBezTo>
                  <a:cubicBezTo>
                    <a:pt x="3942" y="5865"/>
                    <a:pt x="3694" y="5295"/>
                    <a:pt x="3446" y="4725"/>
                  </a:cubicBezTo>
                  <a:cubicBezTo>
                    <a:pt x="3025" y="3808"/>
                    <a:pt x="2653" y="2890"/>
                    <a:pt x="2207" y="1998"/>
                  </a:cubicBezTo>
                  <a:cubicBezTo>
                    <a:pt x="1984" y="1577"/>
                    <a:pt x="1736" y="1155"/>
                    <a:pt x="1463" y="783"/>
                  </a:cubicBezTo>
                  <a:cubicBezTo>
                    <a:pt x="1281" y="601"/>
                    <a:pt x="806" y="0"/>
                    <a:pt x="46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18875" y="2487250"/>
              <a:ext cx="57650" cy="128650"/>
            </a:xfrm>
            <a:custGeom>
              <a:avLst/>
              <a:gdLst/>
              <a:ahLst/>
              <a:cxnLst/>
              <a:rect l="l" t="t" r="r" b="b"/>
              <a:pathLst>
                <a:path w="2306" h="5146" extrusionOk="0">
                  <a:moveTo>
                    <a:pt x="625" y="0"/>
                  </a:moveTo>
                  <a:cubicBezTo>
                    <a:pt x="445" y="0"/>
                    <a:pt x="278" y="129"/>
                    <a:pt x="149" y="460"/>
                  </a:cubicBezTo>
                  <a:cubicBezTo>
                    <a:pt x="0" y="882"/>
                    <a:pt x="50" y="1452"/>
                    <a:pt x="124" y="1923"/>
                  </a:cubicBezTo>
                  <a:cubicBezTo>
                    <a:pt x="199" y="2443"/>
                    <a:pt x="273" y="2964"/>
                    <a:pt x="447" y="3509"/>
                  </a:cubicBezTo>
                  <a:lnTo>
                    <a:pt x="719" y="4327"/>
                  </a:lnTo>
                  <a:cubicBezTo>
                    <a:pt x="827" y="4543"/>
                    <a:pt x="1030" y="4835"/>
                    <a:pt x="1080" y="5054"/>
                  </a:cubicBezTo>
                  <a:lnTo>
                    <a:pt x="1080" y="5054"/>
                  </a:lnTo>
                  <a:cubicBezTo>
                    <a:pt x="1009" y="4490"/>
                    <a:pt x="933" y="3926"/>
                    <a:pt x="769" y="3385"/>
                  </a:cubicBezTo>
                  <a:lnTo>
                    <a:pt x="769" y="3385"/>
                  </a:lnTo>
                  <a:cubicBezTo>
                    <a:pt x="1017" y="3931"/>
                    <a:pt x="1389" y="4427"/>
                    <a:pt x="1835" y="4823"/>
                  </a:cubicBezTo>
                  <a:cubicBezTo>
                    <a:pt x="1711" y="4079"/>
                    <a:pt x="1438" y="3410"/>
                    <a:pt x="1141" y="2691"/>
                  </a:cubicBezTo>
                  <a:lnTo>
                    <a:pt x="1141" y="2691"/>
                  </a:lnTo>
                  <a:cubicBezTo>
                    <a:pt x="1463" y="3187"/>
                    <a:pt x="1835" y="3658"/>
                    <a:pt x="2231" y="4055"/>
                  </a:cubicBezTo>
                  <a:cubicBezTo>
                    <a:pt x="2306" y="3137"/>
                    <a:pt x="2132" y="2195"/>
                    <a:pt x="1835" y="1328"/>
                  </a:cubicBezTo>
                  <a:cubicBezTo>
                    <a:pt x="1673" y="913"/>
                    <a:pt x="1104" y="0"/>
                    <a:pt x="625" y="0"/>
                  </a:cubicBezTo>
                  <a:close/>
                  <a:moveTo>
                    <a:pt x="1080" y="5054"/>
                  </a:moveTo>
                  <a:cubicBezTo>
                    <a:pt x="1083" y="5084"/>
                    <a:pt x="1087" y="5115"/>
                    <a:pt x="1091" y="5145"/>
                  </a:cubicBezTo>
                  <a:cubicBezTo>
                    <a:pt x="1091" y="5117"/>
                    <a:pt x="1087" y="5086"/>
                    <a:pt x="1080" y="5054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330875" y="2467025"/>
              <a:ext cx="65700" cy="208050"/>
            </a:xfrm>
            <a:custGeom>
              <a:avLst/>
              <a:gdLst/>
              <a:ahLst/>
              <a:cxnLst/>
              <a:rect l="l" t="t" r="r" b="b"/>
              <a:pathLst>
                <a:path w="2628" h="8322" extrusionOk="0">
                  <a:moveTo>
                    <a:pt x="1921" y="1"/>
                  </a:moveTo>
                  <a:cubicBezTo>
                    <a:pt x="1909" y="1"/>
                    <a:pt x="1897" y="2"/>
                    <a:pt x="1884" y="5"/>
                  </a:cubicBezTo>
                  <a:cubicBezTo>
                    <a:pt x="1562" y="55"/>
                    <a:pt x="1314" y="873"/>
                    <a:pt x="1190" y="1120"/>
                  </a:cubicBezTo>
                  <a:cubicBezTo>
                    <a:pt x="793" y="1988"/>
                    <a:pt x="496" y="2905"/>
                    <a:pt x="273" y="3872"/>
                  </a:cubicBezTo>
                  <a:cubicBezTo>
                    <a:pt x="199" y="4368"/>
                    <a:pt x="124" y="4888"/>
                    <a:pt x="75" y="5434"/>
                  </a:cubicBezTo>
                  <a:cubicBezTo>
                    <a:pt x="0" y="6301"/>
                    <a:pt x="0" y="7194"/>
                    <a:pt x="273" y="8037"/>
                  </a:cubicBezTo>
                  <a:lnTo>
                    <a:pt x="372" y="8210"/>
                  </a:lnTo>
                  <a:cubicBezTo>
                    <a:pt x="422" y="8235"/>
                    <a:pt x="496" y="8235"/>
                    <a:pt x="546" y="8285"/>
                  </a:cubicBezTo>
                  <a:cubicBezTo>
                    <a:pt x="744" y="8285"/>
                    <a:pt x="917" y="8309"/>
                    <a:pt x="1116" y="8309"/>
                  </a:cubicBezTo>
                  <a:cubicBezTo>
                    <a:pt x="1195" y="8317"/>
                    <a:pt x="1274" y="8322"/>
                    <a:pt x="1352" y="8322"/>
                  </a:cubicBezTo>
                  <a:cubicBezTo>
                    <a:pt x="1542" y="8322"/>
                    <a:pt x="1726" y="8291"/>
                    <a:pt x="1884" y="8185"/>
                  </a:cubicBezTo>
                  <a:cubicBezTo>
                    <a:pt x="2058" y="8062"/>
                    <a:pt x="2157" y="7838"/>
                    <a:pt x="2231" y="7615"/>
                  </a:cubicBezTo>
                  <a:cubicBezTo>
                    <a:pt x="2603" y="6599"/>
                    <a:pt x="2628" y="5483"/>
                    <a:pt x="2529" y="4393"/>
                  </a:cubicBezTo>
                  <a:cubicBezTo>
                    <a:pt x="2430" y="3327"/>
                    <a:pt x="2256" y="2236"/>
                    <a:pt x="2182" y="1145"/>
                  </a:cubicBezTo>
                  <a:cubicBezTo>
                    <a:pt x="2182" y="906"/>
                    <a:pt x="2228" y="1"/>
                    <a:pt x="192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337075" y="2488575"/>
              <a:ext cx="60750" cy="136000"/>
            </a:xfrm>
            <a:custGeom>
              <a:avLst/>
              <a:gdLst/>
              <a:ahLst/>
              <a:cxnLst/>
              <a:rect l="l" t="t" r="r" b="b"/>
              <a:pathLst>
                <a:path w="2430" h="5440" extrusionOk="0">
                  <a:moveTo>
                    <a:pt x="1578" y="0"/>
                  </a:moveTo>
                  <a:cubicBezTo>
                    <a:pt x="1353" y="0"/>
                    <a:pt x="1226" y="188"/>
                    <a:pt x="1066" y="407"/>
                  </a:cubicBezTo>
                  <a:cubicBezTo>
                    <a:pt x="694" y="1002"/>
                    <a:pt x="496" y="1647"/>
                    <a:pt x="322" y="2366"/>
                  </a:cubicBezTo>
                  <a:cubicBezTo>
                    <a:pt x="124" y="3258"/>
                    <a:pt x="50" y="4200"/>
                    <a:pt x="0" y="5117"/>
                  </a:cubicBezTo>
                  <a:cubicBezTo>
                    <a:pt x="124" y="4572"/>
                    <a:pt x="298" y="4026"/>
                    <a:pt x="620" y="3580"/>
                  </a:cubicBezTo>
                  <a:cubicBezTo>
                    <a:pt x="669" y="4200"/>
                    <a:pt x="744" y="4820"/>
                    <a:pt x="818" y="5439"/>
                  </a:cubicBezTo>
                  <a:cubicBezTo>
                    <a:pt x="1016" y="4696"/>
                    <a:pt x="1190" y="3977"/>
                    <a:pt x="1388" y="3233"/>
                  </a:cubicBezTo>
                  <a:cubicBezTo>
                    <a:pt x="1661" y="3704"/>
                    <a:pt x="1909" y="4150"/>
                    <a:pt x="2107" y="4646"/>
                  </a:cubicBezTo>
                  <a:cubicBezTo>
                    <a:pt x="2405" y="3704"/>
                    <a:pt x="2405" y="2663"/>
                    <a:pt x="2430" y="1671"/>
                  </a:cubicBezTo>
                  <a:cubicBezTo>
                    <a:pt x="2430" y="1374"/>
                    <a:pt x="2430" y="1027"/>
                    <a:pt x="2355" y="754"/>
                  </a:cubicBezTo>
                  <a:cubicBezTo>
                    <a:pt x="2256" y="482"/>
                    <a:pt x="2033" y="159"/>
                    <a:pt x="1760" y="35"/>
                  </a:cubicBezTo>
                  <a:cubicBezTo>
                    <a:pt x="1693" y="11"/>
                    <a:pt x="1632" y="0"/>
                    <a:pt x="1578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210650" y="2443900"/>
              <a:ext cx="138225" cy="192450"/>
            </a:xfrm>
            <a:custGeom>
              <a:avLst/>
              <a:gdLst/>
              <a:ahLst/>
              <a:cxnLst/>
              <a:rect l="l" t="t" r="r" b="b"/>
              <a:pathLst>
                <a:path w="5529" h="7698" extrusionOk="0">
                  <a:moveTo>
                    <a:pt x="5081" y="0"/>
                  </a:moveTo>
                  <a:cubicBezTo>
                    <a:pt x="4650" y="0"/>
                    <a:pt x="4119" y="782"/>
                    <a:pt x="3917" y="1004"/>
                  </a:cubicBezTo>
                  <a:cubicBezTo>
                    <a:pt x="3371" y="1649"/>
                    <a:pt x="2826" y="2318"/>
                    <a:pt x="2281" y="3012"/>
                  </a:cubicBezTo>
                  <a:cubicBezTo>
                    <a:pt x="1760" y="3682"/>
                    <a:pt x="1215" y="4400"/>
                    <a:pt x="769" y="5144"/>
                  </a:cubicBezTo>
                  <a:cubicBezTo>
                    <a:pt x="397" y="5764"/>
                    <a:pt x="50" y="6433"/>
                    <a:pt x="0" y="7152"/>
                  </a:cubicBezTo>
                  <a:cubicBezTo>
                    <a:pt x="0" y="7202"/>
                    <a:pt x="0" y="7276"/>
                    <a:pt x="25" y="7301"/>
                  </a:cubicBezTo>
                  <a:cubicBezTo>
                    <a:pt x="74" y="7375"/>
                    <a:pt x="174" y="7350"/>
                    <a:pt x="248" y="7375"/>
                  </a:cubicBezTo>
                  <a:cubicBezTo>
                    <a:pt x="372" y="7400"/>
                    <a:pt x="397" y="7574"/>
                    <a:pt x="521" y="7648"/>
                  </a:cubicBezTo>
                  <a:cubicBezTo>
                    <a:pt x="559" y="7663"/>
                    <a:pt x="597" y="7669"/>
                    <a:pt x="636" y="7669"/>
                  </a:cubicBezTo>
                  <a:cubicBezTo>
                    <a:pt x="721" y="7669"/>
                    <a:pt x="807" y="7640"/>
                    <a:pt x="892" y="7623"/>
                  </a:cubicBezTo>
                  <a:cubicBezTo>
                    <a:pt x="934" y="7615"/>
                    <a:pt x="975" y="7611"/>
                    <a:pt x="1016" y="7611"/>
                  </a:cubicBezTo>
                  <a:cubicBezTo>
                    <a:pt x="1223" y="7611"/>
                    <a:pt x="1430" y="7697"/>
                    <a:pt x="1636" y="7697"/>
                  </a:cubicBezTo>
                  <a:cubicBezTo>
                    <a:pt x="1884" y="7697"/>
                    <a:pt x="2132" y="7574"/>
                    <a:pt x="2305" y="7400"/>
                  </a:cubicBezTo>
                  <a:cubicBezTo>
                    <a:pt x="2752" y="7053"/>
                    <a:pt x="3049" y="6557"/>
                    <a:pt x="3347" y="6086"/>
                  </a:cubicBezTo>
                  <a:cubicBezTo>
                    <a:pt x="4090" y="4847"/>
                    <a:pt x="4760" y="3533"/>
                    <a:pt x="5131" y="2120"/>
                  </a:cubicBezTo>
                  <a:cubicBezTo>
                    <a:pt x="5231" y="1798"/>
                    <a:pt x="5330" y="1426"/>
                    <a:pt x="5355" y="1054"/>
                  </a:cubicBezTo>
                  <a:cubicBezTo>
                    <a:pt x="5379" y="806"/>
                    <a:pt x="5528" y="360"/>
                    <a:pt x="5355" y="137"/>
                  </a:cubicBezTo>
                  <a:cubicBezTo>
                    <a:pt x="5272" y="40"/>
                    <a:pt x="5179" y="0"/>
                    <a:pt x="508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236050" y="2470550"/>
              <a:ext cx="106000" cy="121175"/>
            </a:xfrm>
            <a:custGeom>
              <a:avLst/>
              <a:gdLst/>
              <a:ahLst/>
              <a:cxnLst/>
              <a:rect l="l" t="t" r="r" b="b"/>
              <a:pathLst>
                <a:path w="4240" h="4847" extrusionOk="0">
                  <a:moveTo>
                    <a:pt x="20" y="4329"/>
                  </a:moveTo>
                  <a:cubicBezTo>
                    <a:pt x="13" y="4336"/>
                    <a:pt x="7" y="4344"/>
                    <a:pt x="0" y="4351"/>
                  </a:cubicBezTo>
                  <a:cubicBezTo>
                    <a:pt x="7" y="4344"/>
                    <a:pt x="14" y="4337"/>
                    <a:pt x="20" y="4329"/>
                  </a:cubicBezTo>
                  <a:close/>
                  <a:moveTo>
                    <a:pt x="3699" y="1"/>
                  </a:moveTo>
                  <a:cubicBezTo>
                    <a:pt x="3413" y="1"/>
                    <a:pt x="3055" y="189"/>
                    <a:pt x="2851" y="335"/>
                  </a:cubicBezTo>
                  <a:cubicBezTo>
                    <a:pt x="2231" y="781"/>
                    <a:pt x="1686" y="1450"/>
                    <a:pt x="1215" y="2070"/>
                  </a:cubicBezTo>
                  <a:cubicBezTo>
                    <a:pt x="942" y="2442"/>
                    <a:pt x="719" y="2814"/>
                    <a:pt x="496" y="3211"/>
                  </a:cubicBezTo>
                  <a:cubicBezTo>
                    <a:pt x="397" y="3384"/>
                    <a:pt x="273" y="3607"/>
                    <a:pt x="199" y="3830"/>
                  </a:cubicBezTo>
                  <a:cubicBezTo>
                    <a:pt x="152" y="3947"/>
                    <a:pt x="127" y="4197"/>
                    <a:pt x="20" y="4329"/>
                  </a:cubicBezTo>
                  <a:lnTo>
                    <a:pt x="20" y="4329"/>
                  </a:lnTo>
                  <a:cubicBezTo>
                    <a:pt x="460" y="3841"/>
                    <a:pt x="900" y="3352"/>
                    <a:pt x="1364" y="2888"/>
                  </a:cubicBezTo>
                  <a:lnTo>
                    <a:pt x="1364" y="2888"/>
                  </a:lnTo>
                  <a:cubicBezTo>
                    <a:pt x="1240" y="3508"/>
                    <a:pt x="1066" y="4103"/>
                    <a:pt x="843" y="4698"/>
                  </a:cubicBezTo>
                  <a:cubicBezTo>
                    <a:pt x="1364" y="4177"/>
                    <a:pt x="1810" y="3558"/>
                    <a:pt x="2132" y="2888"/>
                  </a:cubicBezTo>
                  <a:lnTo>
                    <a:pt x="2132" y="2888"/>
                  </a:lnTo>
                  <a:lnTo>
                    <a:pt x="1959" y="4847"/>
                  </a:lnTo>
                  <a:cubicBezTo>
                    <a:pt x="2455" y="4177"/>
                    <a:pt x="2950" y="3458"/>
                    <a:pt x="3347" y="2715"/>
                  </a:cubicBezTo>
                  <a:cubicBezTo>
                    <a:pt x="3694" y="2095"/>
                    <a:pt x="4239" y="1079"/>
                    <a:pt x="4115" y="360"/>
                  </a:cubicBezTo>
                  <a:cubicBezTo>
                    <a:pt x="4064" y="94"/>
                    <a:pt x="3899" y="1"/>
                    <a:pt x="369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126975" y="2413850"/>
              <a:ext cx="216925" cy="95400"/>
            </a:xfrm>
            <a:custGeom>
              <a:avLst/>
              <a:gdLst/>
              <a:ahLst/>
              <a:cxnLst/>
              <a:rect l="l" t="t" r="r" b="b"/>
              <a:pathLst>
                <a:path w="8677" h="3816" extrusionOk="0">
                  <a:moveTo>
                    <a:pt x="6074" y="0"/>
                  </a:moveTo>
                  <a:cubicBezTo>
                    <a:pt x="5082" y="50"/>
                    <a:pt x="4140" y="198"/>
                    <a:pt x="3223" y="521"/>
                  </a:cubicBezTo>
                  <a:cubicBezTo>
                    <a:pt x="2008" y="892"/>
                    <a:pt x="843" y="1512"/>
                    <a:pt x="50" y="2504"/>
                  </a:cubicBezTo>
                  <a:cubicBezTo>
                    <a:pt x="25" y="2553"/>
                    <a:pt x="0" y="2603"/>
                    <a:pt x="0" y="2653"/>
                  </a:cubicBezTo>
                  <a:cubicBezTo>
                    <a:pt x="0" y="2851"/>
                    <a:pt x="273" y="2851"/>
                    <a:pt x="397" y="2925"/>
                  </a:cubicBezTo>
                  <a:cubicBezTo>
                    <a:pt x="546" y="3049"/>
                    <a:pt x="521" y="3322"/>
                    <a:pt x="719" y="3421"/>
                  </a:cubicBezTo>
                  <a:cubicBezTo>
                    <a:pt x="794" y="3466"/>
                    <a:pt x="868" y="3475"/>
                    <a:pt x="942" y="3475"/>
                  </a:cubicBezTo>
                  <a:cubicBezTo>
                    <a:pt x="992" y="3475"/>
                    <a:pt x="1042" y="3471"/>
                    <a:pt x="1091" y="3471"/>
                  </a:cubicBezTo>
                  <a:cubicBezTo>
                    <a:pt x="1265" y="3495"/>
                    <a:pt x="1413" y="3619"/>
                    <a:pt x="1612" y="3718"/>
                  </a:cubicBezTo>
                  <a:cubicBezTo>
                    <a:pt x="1751" y="3788"/>
                    <a:pt x="1903" y="3815"/>
                    <a:pt x="2062" y="3815"/>
                  </a:cubicBezTo>
                  <a:cubicBezTo>
                    <a:pt x="2355" y="3815"/>
                    <a:pt x="2670" y="3724"/>
                    <a:pt x="2975" y="3644"/>
                  </a:cubicBezTo>
                  <a:cubicBezTo>
                    <a:pt x="4388" y="3173"/>
                    <a:pt x="5851" y="2677"/>
                    <a:pt x="7065" y="1785"/>
                  </a:cubicBezTo>
                  <a:cubicBezTo>
                    <a:pt x="7338" y="1611"/>
                    <a:pt x="8677" y="620"/>
                    <a:pt x="8404" y="248"/>
                  </a:cubicBezTo>
                  <a:cubicBezTo>
                    <a:pt x="8231" y="25"/>
                    <a:pt x="7561" y="50"/>
                    <a:pt x="7313" y="25"/>
                  </a:cubicBezTo>
                  <a:cubicBezTo>
                    <a:pt x="6917" y="0"/>
                    <a:pt x="6471" y="0"/>
                    <a:pt x="6074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70350" y="2416100"/>
              <a:ext cx="155575" cy="74000"/>
            </a:xfrm>
            <a:custGeom>
              <a:avLst/>
              <a:gdLst/>
              <a:ahLst/>
              <a:cxnLst/>
              <a:rect l="l" t="t" r="r" b="b"/>
              <a:pathLst>
                <a:path w="6223" h="2960" extrusionOk="0">
                  <a:moveTo>
                    <a:pt x="5606" y="0"/>
                  </a:moveTo>
                  <a:cubicBezTo>
                    <a:pt x="5499" y="0"/>
                    <a:pt x="5382" y="27"/>
                    <a:pt x="5256" y="59"/>
                  </a:cubicBezTo>
                  <a:cubicBezTo>
                    <a:pt x="4314" y="208"/>
                    <a:pt x="3347" y="356"/>
                    <a:pt x="2405" y="579"/>
                  </a:cubicBezTo>
                  <a:cubicBezTo>
                    <a:pt x="1538" y="802"/>
                    <a:pt x="645" y="1075"/>
                    <a:pt x="1" y="1695"/>
                  </a:cubicBezTo>
                  <a:cubicBezTo>
                    <a:pt x="645" y="1645"/>
                    <a:pt x="1339" y="1571"/>
                    <a:pt x="1984" y="1521"/>
                  </a:cubicBezTo>
                  <a:lnTo>
                    <a:pt x="1984" y="1521"/>
                  </a:lnTo>
                  <a:cubicBezTo>
                    <a:pt x="1587" y="1819"/>
                    <a:pt x="1166" y="2191"/>
                    <a:pt x="868" y="2637"/>
                  </a:cubicBezTo>
                  <a:cubicBezTo>
                    <a:pt x="1488" y="2463"/>
                    <a:pt x="2133" y="2290"/>
                    <a:pt x="2752" y="2067"/>
                  </a:cubicBezTo>
                  <a:lnTo>
                    <a:pt x="2752" y="2067"/>
                  </a:lnTo>
                  <a:cubicBezTo>
                    <a:pt x="2628" y="2389"/>
                    <a:pt x="2455" y="2686"/>
                    <a:pt x="2257" y="2959"/>
                  </a:cubicBezTo>
                  <a:cubicBezTo>
                    <a:pt x="3496" y="2612"/>
                    <a:pt x="4686" y="1968"/>
                    <a:pt x="5678" y="1150"/>
                  </a:cubicBezTo>
                  <a:cubicBezTo>
                    <a:pt x="5950" y="902"/>
                    <a:pt x="6223" y="579"/>
                    <a:pt x="5975" y="208"/>
                  </a:cubicBezTo>
                  <a:cubicBezTo>
                    <a:pt x="5875" y="50"/>
                    <a:pt x="5750" y="0"/>
                    <a:pt x="5606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449075" y="2448625"/>
              <a:ext cx="161325" cy="140125"/>
            </a:xfrm>
            <a:custGeom>
              <a:avLst/>
              <a:gdLst/>
              <a:ahLst/>
              <a:cxnLst/>
              <a:rect l="l" t="t" r="r" b="b"/>
              <a:pathLst>
                <a:path w="6453" h="5605" extrusionOk="0">
                  <a:moveTo>
                    <a:pt x="391" y="0"/>
                  </a:moveTo>
                  <a:cubicBezTo>
                    <a:pt x="168" y="0"/>
                    <a:pt x="1" y="140"/>
                    <a:pt x="57" y="419"/>
                  </a:cubicBezTo>
                  <a:cubicBezTo>
                    <a:pt x="156" y="766"/>
                    <a:pt x="503" y="1212"/>
                    <a:pt x="676" y="1485"/>
                  </a:cubicBezTo>
                  <a:cubicBezTo>
                    <a:pt x="1123" y="2228"/>
                    <a:pt x="1643" y="2873"/>
                    <a:pt x="2213" y="3468"/>
                  </a:cubicBezTo>
                  <a:cubicBezTo>
                    <a:pt x="3007" y="4311"/>
                    <a:pt x="3998" y="5005"/>
                    <a:pt x="5089" y="5451"/>
                  </a:cubicBezTo>
                  <a:cubicBezTo>
                    <a:pt x="5283" y="5537"/>
                    <a:pt x="5495" y="5604"/>
                    <a:pt x="5710" y="5604"/>
                  </a:cubicBezTo>
                  <a:cubicBezTo>
                    <a:pt x="5743" y="5604"/>
                    <a:pt x="5775" y="5603"/>
                    <a:pt x="5808" y="5600"/>
                  </a:cubicBezTo>
                  <a:cubicBezTo>
                    <a:pt x="6056" y="5600"/>
                    <a:pt x="6304" y="5476"/>
                    <a:pt x="6378" y="5228"/>
                  </a:cubicBezTo>
                  <a:cubicBezTo>
                    <a:pt x="6452" y="5104"/>
                    <a:pt x="6452" y="4955"/>
                    <a:pt x="6428" y="4806"/>
                  </a:cubicBezTo>
                  <a:cubicBezTo>
                    <a:pt x="6353" y="4385"/>
                    <a:pt x="6180" y="4063"/>
                    <a:pt x="5981" y="3716"/>
                  </a:cubicBezTo>
                  <a:cubicBezTo>
                    <a:pt x="5386" y="2774"/>
                    <a:pt x="4568" y="2030"/>
                    <a:pt x="3626" y="1460"/>
                  </a:cubicBezTo>
                  <a:cubicBezTo>
                    <a:pt x="2709" y="865"/>
                    <a:pt x="1668" y="419"/>
                    <a:pt x="627" y="47"/>
                  </a:cubicBezTo>
                  <a:cubicBezTo>
                    <a:pt x="546" y="16"/>
                    <a:pt x="466" y="0"/>
                    <a:pt x="391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6675" y="2462575"/>
              <a:ext cx="108475" cy="95675"/>
            </a:xfrm>
            <a:custGeom>
              <a:avLst/>
              <a:gdLst/>
              <a:ahLst/>
              <a:cxnLst/>
              <a:rect l="l" t="t" r="r" b="b"/>
              <a:pathLst>
                <a:path w="4339" h="3827" extrusionOk="0">
                  <a:moveTo>
                    <a:pt x="294" y="1"/>
                  </a:moveTo>
                  <a:cubicBezTo>
                    <a:pt x="190" y="1"/>
                    <a:pt x="110" y="52"/>
                    <a:pt x="100" y="208"/>
                  </a:cubicBezTo>
                  <a:cubicBezTo>
                    <a:pt x="1" y="480"/>
                    <a:pt x="323" y="827"/>
                    <a:pt x="472" y="1001"/>
                  </a:cubicBezTo>
                  <a:cubicBezTo>
                    <a:pt x="1314" y="2141"/>
                    <a:pt x="2331" y="3083"/>
                    <a:pt x="3521" y="3827"/>
                  </a:cubicBezTo>
                  <a:cubicBezTo>
                    <a:pt x="3446" y="3579"/>
                    <a:pt x="3347" y="3381"/>
                    <a:pt x="3273" y="3158"/>
                  </a:cubicBezTo>
                  <a:lnTo>
                    <a:pt x="3273" y="3158"/>
                  </a:lnTo>
                  <a:cubicBezTo>
                    <a:pt x="3595" y="3282"/>
                    <a:pt x="3967" y="3406"/>
                    <a:pt x="4314" y="3530"/>
                  </a:cubicBezTo>
                  <a:cubicBezTo>
                    <a:pt x="4140" y="3158"/>
                    <a:pt x="3892" y="2811"/>
                    <a:pt x="3645" y="2513"/>
                  </a:cubicBezTo>
                  <a:cubicBezTo>
                    <a:pt x="3892" y="2513"/>
                    <a:pt x="4091" y="2538"/>
                    <a:pt x="4339" y="2538"/>
                  </a:cubicBezTo>
                  <a:cubicBezTo>
                    <a:pt x="4091" y="2191"/>
                    <a:pt x="3769" y="1918"/>
                    <a:pt x="3421" y="1670"/>
                  </a:cubicBezTo>
                  <a:cubicBezTo>
                    <a:pt x="2579" y="1075"/>
                    <a:pt x="1686" y="580"/>
                    <a:pt x="744" y="158"/>
                  </a:cubicBezTo>
                  <a:cubicBezTo>
                    <a:pt x="629" y="100"/>
                    <a:pt x="438" y="1"/>
                    <a:pt x="294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65975" y="2410125"/>
              <a:ext cx="192150" cy="93075"/>
            </a:xfrm>
            <a:custGeom>
              <a:avLst/>
              <a:gdLst/>
              <a:ahLst/>
              <a:cxnLst/>
              <a:rect l="l" t="t" r="r" b="b"/>
              <a:pathLst>
                <a:path w="7686" h="3723" extrusionOk="0">
                  <a:moveTo>
                    <a:pt x="620" y="0"/>
                  </a:moveTo>
                  <a:cubicBezTo>
                    <a:pt x="174" y="0"/>
                    <a:pt x="0" y="422"/>
                    <a:pt x="422" y="670"/>
                  </a:cubicBezTo>
                  <a:lnTo>
                    <a:pt x="1612" y="1488"/>
                  </a:lnTo>
                  <a:cubicBezTo>
                    <a:pt x="2529" y="2107"/>
                    <a:pt x="3520" y="2653"/>
                    <a:pt x="4537" y="3074"/>
                  </a:cubicBezTo>
                  <a:cubicBezTo>
                    <a:pt x="5132" y="3322"/>
                    <a:pt x="5702" y="3520"/>
                    <a:pt x="6297" y="3669"/>
                  </a:cubicBezTo>
                  <a:cubicBezTo>
                    <a:pt x="6403" y="3696"/>
                    <a:pt x="6523" y="3722"/>
                    <a:pt x="6635" y="3722"/>
                  </a:cubicBezTo>
                  <a:cubicBezTo>
                    <a:pt x="6732" y="3722"/>
                    <a:pt x="6823" y="3702"/>
                    <a:pt x="6892" y="3644"/>
                  </a:cubicBezTo>
                  <a:cubicBezTo>
                    <a:pt x="7041" y="3520"/>
                    <a:pt x="7041" y="3273"/>
                    <a:pt x="7165" y="3074"/>
                  </a:cubicBezTo>
                  <a:cubicBezTo>
                    <a:pt x="7264" y="2950"/>
                    <a:pt x="7437" y="2851"/>
                    <a:pt x="7536" y="2727"/>
                  </a:cubicBezTo>
                  <a:cubicBezTo>
                    <a:pt x="7685" y="2479"/>
                    <a:pt x="7512" y="2182"/>
                    <a:pt x="7487" y="1860"/>
                  </a:cubicBezTo>
                  <a:cubicBezTo>
                    <a:pt x="7487" y="1686"/>
                    <a:pt x="7536" y="1488"/>
                    <a:pt x="7437" y="1314"/>
                  </a:cubicBezTo>
                  <a:cubicBezTo>
                    <a:pt x="7388" y="1190"/>
                    <a:pt x="7264" y="1091"/>
                    <a:pt x="7115" y="1041"/>
                  </a:cubicBezTo>
                  <a:cubicBezTo>
                    <a:pt x="6867" y="942"/>
                    <a:pt x="6619" y="868"/>
                    <a:pt x="6371" y="818"/>
                  </a:cubicBezTo>
                  <a:cubicBezTo>
                    <a:pt x="4462" y="422"/>
                    <a:pt x="2578" y="0"/>
                    <a:pt x="620" y="0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70300" y="2403675"/>
              <a:ext cx="128325" cy="75250"/>
            </a:xfrm>
            <a:custGeom>
              <a:avLst/>
              <a:gdLst/>
              <a:ahLst/>
              <a:cxnLst/>
              <a:rect l="l" t="t" r="r" b="b"/>
              <a:pathLst>
                <a:path w="5133" h="3010" extrusionOk="0">
                  <a:moveTo>
                    <a:pt x="862" y="1"/>
                  </a:moveTo>
                  <a:cubicBezTo>
                    <a:pt x="573" y="1"/>
                    <a:pt x="172" y="56"/>
                    <a:pt x="75" y="308"/>
                  </a:cubicBezTo>
                  <a:cubicBezTo>
                    <a:pt x="1" y="581"/>
                    <a:pt x="422" y="952"/>
                    <a:pt x="571" y="1126"/>
                  </a:cubicBezTo>
                  <a:cubicBezTo>
                    <a:pt x="1166" y="1696"/>
                    <a:pt x="1885" y="2043"/>
                    <a:pt x="2554" y="2390"/>
                  </a:cubicBezTo>
                  <a:cubicBezTo>
                    <a:pt x="3025" y="2589"/>
                    <a:pt x="3471" y="2812"/>
                    <a:pt x="3918" y="3010"/>
                  </a:cubicBezTo>
                  <a:cubicBezTo>
                    <a:pt x="3645" y="2589"/>
                    <a:pt x="3347" y="2217"/>
                    <a:pt x="2976" y="1919"/>
                  </a:cubicBezTo>
                  <a:lnTo>
                    <a:pt x="2976" y="1919"/>
                  </a:lnTo>
                  <a:lnTo>
                    <a:pt x="4909" y="2291"/>
                  </a:lnTo>
                  <a:cubicBezTo>
                    <a:pt x="4513" y="1944"/>
                    <a:pt x="4017" y="1671"/>
                    <a:pt x="3496" y="1473"/>
                  </a:cubicBezTo>
                  <a:cubicBezTo>
                    <a:pt x="4042" y="1374"/>
                    <a:pt x="4587" y="1299"/>
                    <a:pt x="5132" y="1176"/>
                  </a:cubicBezTo>
                  <a:cubicBezTo>
                    <a:pt x="3918" y="432"/>
                    <a:pt x="2505" y="110"/>
                    <a:pt x="1067" y="10"/>
                  </a:cubicBezTo>
                  <a:cubicBezTo>
                    <a:pt x="1013" y="5"/>
                    <a:pt x="942" y="1"/>
                    <a:pt x="862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462250" y="2294375"/>
              <a:ext cx="214450" cy="107550"/>
            </a:xfrm>
            <a:custGeom>
              <a:avLst/>
              <a:gdLst/>
              <a:ahLst/>
              <a:cxnLst/>
              <a:rect l="l" t="t" r="r" b="b"/>
              <a:pathLst>
                <a:path w="8578" h="4302" extrusionOk="0">
                  <a:moveTo>
                    <a:pt x="7658" y="1"/>
                  </a:moveTo>
                  <a:cubicBezTo>
                    <a:pt x="7568" y="1"/>
                    <a:pt x="7475" y="7"/>
                    <a:pt x="7388" y="19"/>
                  </a:cubicBezTo>
                  <a:cubicBezTo>
                    <a:pt x="6272" y="143"/>
                    <a:pt x="5306" y="490"/>
                    <a:pt x="4339" y="912"/>
                  </a:cubicBezTo>
                  <a:cubicBezTo>
                    <a:pt x="3793" y="1209"/>
                    <a:pt x="3198" y="1507"/>
                    <a:pt x="2628" y="1854"/>
                  </a:cubicBezTo>
                  <a:cubicBezTo>
                    <a:pt x="2083" y="2201"/>
                    <a:pt x="1513" y="2548"/>
                    <a:pt x="992" y="2945"/>
                  </a:cubicBezTo>
                  <a:cubicBezTo>
                    <a:pt x="720" y="3193"/>
                    <a:pt x="397" y="3440"/>
                    <a:pt x="224" y="3787"/>
                  </a:cubicBezTo>
                  <a:cubicBezTo>
                    <a:pt x="1" y="4184"/>
                    <a:pt x="273" y="4234"/>
                    <a:pt x="645" y="4283"/>
                  </a:cubicBezTo>
                  <a:cubicBezTo>
                    <a:pt x="784" y="4296"/>
                    <a:pt x="924" y="4301"/>
                    <a:pt x="1064" y="4301"/>
                  </a:cubicBezTo>
                  <a:cubicBezTo>
                    <a:pt x="1774" y="4301"/>
                    <a:pt x="2495" y="4160"/>
                    <a:pt x="3198" y="4035"/>
                  </a:cubicBezTo>
                  <a:cubicBezTo>
                    <a:pt x="4909" y="3713"/>
                    <a:pt x="6545" y="3118"/>
                    <a:pt x="8032" y="2250"/>
                  </a:cubicBezTo>
                  <a:cubicBezTo>
                    <a:pt x="8107" y="2226"/>
                    <a:pt x="8181" y="2176"/>
                    <a:pt x="8206" y="2102"/>
                  </a:cubicBezTo>
                  <a:cubicBezTo>
                    <a:pt x="8280" y="1978"/>
                    <a:pt x="8181" y="1829"/>
                    <a:pt x="8181" y="1705"/>
                  </a:cubicBezTo>
                  <a:cubicBezTo>
                    <a:pt x="8181" y="1383"/>
                    <a:pt x="8578" y="1135"/>
                    <a:pt x="8429" y="862"/>
                  </a:cubicBezTo>
                  <a:cubicBezTo>
                    <a:pt x="8404" y="813"/>
                    <a:pt x="8330" y="738"/>
                    <a:pt x="8305" y="689"/>
                  </a:cubicBezTo>
                  <a:cubicBezTo>
                    <a:pt x="8280" y="590"/>
                    <a:pt x="8305" y="466"/>
                    <a:pt x="8280" y="366"/>
                  </a:cubicBezTo>
                  <a:cubicBezTo>
                    <a:pt x="8256" y="193"/>
                    <a:pt x="8082" y="94"/>
                    <a:pt x="7909" y="19"/>
                  </a:cubicBezTo>
                  <a:cubicBezTo>
                    <a:pt x="7834" y="7"/>
                    <a:pt x="7747" y="1"/>
                    <a:pt x="765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74425" y="2320875"/>
              <a:ext cx="131025" cy="71525"/>
            </a:xfrm>
            <a:custGeom>
              <a:avLst/>
              <a:gdLst/>
              <a:ahLst/>
              <a:cxnLst/>
              <a:rect l="l" t="t" r="r" b="b"/>
              <a:pathLst>
                <a:path w="5241" h="2861" extrusionOk="0">
                  <a:moveTo>
                    <a:pt x="4546" y="1"/>
                  </a:moveTo>
                  <a:lnTo>
                    <a:pt x="4546" y="1"/>
                  </a:lnTo>
                  <a:cubicBezTo>
                    <a:pt x="4075" y="125"/>
                    <a:pt x="3604" y="298"/>
                    <a:pt x="3133" y="447"/>
                  </a:cubicBezTo>
                  <a:cubicBezTo>
                    <a:pt x="2364" y="819"/>
                    <a:pt x="1621" y="1265"/>
                    <a:pt x="951" y="1810"/>
                  </a:cubicBezTo>
                  <a:cubicBezTo>
                    <a:pt x="728" y="1984"/>
                    <a:pt x="34" y="2430"/>
                    <a:pt x="9" y="2678"/>
                  </a:cubicBezTo>
                  <a:cubicBezTo>
                    <a:pt x="0" y="2815"/>
                    <a:pt x="126" y="2861"/>
                    <a:pt x="296" y="2861"/>
                  </a:cubicBezTo>
                  <a:cubicBezTo>
                    <a:pt x="589" y="2861"/>
                    <a:pt x="1015" y="2725"/>
                    <a:pt x="1125" y="2678"/>
                  </a:cubicBezTo>
                  <a:cubicBezTo>
                    <a:pt x="2439" y="2356"/>
                    <a:pt x="3753" y="2033"/>
                    <a:pt x="5067" y="1686"/>
                  </a:cubicBezTo>
                  <a:cubicBezTo>
                    <a:pt x="4571" y="1637"/>
                    <a:pt x="4075" y="1538"/>
                    <a:pt x="3579" y="1488"/>
                  </a:cubicBezTo>
                  <a:lnTo>
                    <a:pt x="5240" y="546"/>
                  </a:lnTo>
                  <a:lnTo>
                    <a:pt x="5240" y="546"/>
                  </a:lnTo>
                  <a:cubicBezTo>
                    <a:pt x="4571" y="769"/>
                    <a:pt x="3877" y="893"/>
                    <a:pt x="3207" y="992"/>
                  </a:cubicBezTo>
                  <a:cubicBezTo>
                    <a:pt x="3579" y="546"/>
                    <a:pt x="4001" y="199"/>
                    <a:pt x="4546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140600" y="2302900"/>
              <a:ext cx="211975" cy="93000"/>
            </a:xfrm>
            <a:custGeom>
              <a:avLst/>
              <a:gdLst/>
              <a:ahLst/>
              <a:cxnLst/>
              <a:rect l="l" t="t" r="r" b="b"/>
              <a:pathLst>
                <a:path w="8479" h="3720" extrusionOk="0">
                  <a:moveTo>
                    <a:pt x="1191" y="1"/>
                  </a:moveTo>
                  <a:cubicBezTo>
                    <a:pt x="968" y="1"/>
                    <a:pt x="744" y="1"/>
                    <a:pt x="571" y="50"/>
                  </a:cubicBezTo>
                  <a:cubicBezTo>
                    <a:pt x="373" y="125"/>
                    <a:pt x="199" y="298"/>
                    <a:pt x="174" y="521"/>
                  </a:cubicBezTo>
                  <a:cubicBezTo>
                    <a:pt x="125" y="670"/>
                    <a:pt x="174" y="844"/>
                    <a:pt x="174" y="943"/>
                  </a:cubicBezTo>
                  <a:cubicBezTo>
                    <a:pt x="174" y="1141"/>
                    <a:pt x="75" y="1290"/>
                    <a:pt x="26" y="1488"/>
                  </a:cubicBezTo>
                  <a:cubicBezTo>
                    <a:pt x="1" y="1761"/>
                    <a:pt x="75" y="2009"/>
                    <a:pt x="125" y="2281"/>
                  </a:cubicBezTo>
                  <a:cubicBezTo>
                    <a:pt x="174" y="2430"/>
                    <a:pt x="224" y="2628"/>
                    <a:pt x="323" y="2752"/>
                  </a:cubicBezTo>
                  <a:cubicBezTo>
                    <a:pt x="521" y="3050"/>
                    <a:pt x="918" y="3124"/>
                    <a:pt x="1240" y="3174"/>
                  </a:cubicBezTo>
                  <a:lnTo>
                    <a:pt x="3571" y="3546"/>
                  </a:lnTo>
                  <a:cubicBezTo>
                    <a:pt x="4017" y="3620"/>
                    <a:pt x="4463" y="3719"/>
                    <a:pt x="4934" y="3719"/>
                  </a:cubicBezTo>
                  <a:cubicBezTo>
                    <a:pt x="5405" y="3719"/>
                    <a:pt x="5901" y="3670"/>
                    <a:pt x="6372" y="3620"/>
                  </a:cubicBezTo>
                  <a:lnTo>
                    <a:pt x="7859" y="3422"/>
                  </a:lnTo>
                  <a:cubicBezTo>
                    <a:pt x="8305" y="3372"/>
                    <a:pt x="8479" y="3149"/>
                    <a:pt x="8008" y="2852"/>
                  </a:cubicBezTo>
                  <a:cubicBezTo>
                    <a:pt x="7239" y="2281"/>
                    <a:pt x="6372" y="1885"/>
                    <a:pt x="5504" y="1463"/>
                  </a:cubicBezTo>
                  <a:cubicBezTo>
                    <a:pt x="4091" y="769"/>
                    <a:pt x="2678" y="100"/>
                    <a:pt x="1191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214975" y="2327700"/>
              <a:ext cx="114050" cy="65100"/>
            </a:xfrm>
            <a:custGeom>
              <a:avLst/>
              <a:gdLst/>
              <a:ahLst/>
              <a:cxnLst/>
              <a:rect l="l" t="t" r="r" b="b"/>
              <a:pathLst>
                <a:path w="4562" h="2604" extrusionOk="0">
                  <a:moveTo>
                    <a:pt x="174" y="0"/>
                  </a:moveTo>
                  <a:cubicBezTo>
                    <a:pt x="194" y="3"/>
                    <a:pt x="214" y="6"/>
                    <a:pt x="235" y="9"/>
                  </a:cubicBezTo>
                  <a:lnTo>
                    <a:pt x="235" y="9"/>
                  </a:lnTo>
                  <a:cubicBezTo>
                    <a:pt x="216" y="4"/>
                    <a:pt x="196" y="0"/>
                    <a:pt x="174" y="0"/>
                  </a:cubicBezTo>
                  <a:close/>
                  <a:moveTo>
                    <a:pt x="235" y="9"/>
                  </a:moveTo>
                  <a:cubicBezTo>
                    <a:pt x="318" y="34"/>
                    <a:pt x="366" y="108"/>
                    <a:pt x="447" y="149"/>
                  </a:cubicBezTo>
                  <a:cubicBezTo>
                    <a:pt x="719" y="422"/>
                    <a:pt x="992" y="719"/>
                    <a:pt x="1240" y="992"/>
                  </a:cubicBezTo>
                  <a:cubicBezTo>
                    <a:pt x="937" y="916"/>
                    <a:pt x="634" y="884"/>
                    <a:pt x="309" y="884"/>
                  </a:cubicBezTo>
                  <a:cubicBezTo>
                    <a:pt x="208" y="884"/>
                    <a:pt x="106" y="887"/>
                    <a:pt x="1" y="893"/>
                  </a:cubicBezTo>
                  <a:cubicBezTo>
                    <a:pt x="546" y="1190"/>
                    <a:pt x="1067" y="1488"/>
                    <a:pt x="1612" y="1736"/>
                  </a:cubicBezTo>
                  <a:cubicBezTo>
                    <a:pt x="1508" y="1722"/>
                    <a:pt x="1404" y="1716"/>
                    <a:pt x="1300" y="1716"/>
                  </a:cubicBezTo>
                  <a:cubicBezTo>
                    <a:pt x="1032" y="1716"/>
                    <a:pt x="764" y="1756"/>
                    <a:pt x="496" y="1810"/>
                  </a:cubicBezTo>
                  <a:cubicBezTo>
                    <a:pt x="1091" y="2281"/>
                    <a:pt x="1835" y="2603"/>
                    <a:pt x="2579" y="2603"/>
                  </a:cubicBezTo>
                  <a:cubicBezTo>
                    <a:pt x="3198" y="2603"/>
                    <a:pt x="3818" y="2405"/>
                    <a:pt x="4413" y="2182"/>
                  </a:cubicBezTo>
                  <a:cubicBezTo>
                    <a:pt x="4463" y="2157"/>
                    <a:pt x="4562" y="2132"/>
                    <a:pt x="4562" y="2058"/>
                  </a:cubicBezTo>
                  <a:cubicBezTo>
                    <a:pt x="4562" y="1983"/>
                    <a:pt x="3942" y="1537"/>
                    <a:pt x="3843" y="1438"/>
                  </a:cubicBezTo>
                  <a:cubicBezTo>
                    <a:pt x="3521" y="1165"/>
                    <a:pt x="3099" y="942"/>
                    <a:pt x="2703" y="769"/>
                  </a:cubicBezTo>
                  <a:cubicBezTo>
                    <a:pt x="1952" y="357"/>
                    <a:pt x="1083" y="135"/>
                    <a:pt x="235" y="9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444275" y="2183450"/>
              <a:ext cx="164250" cy="179375"/>
            </a:xfrm>
            <a:custGeom>
              <a:avLst/>
              <a:gdLst/>
              <a:ahLst/>
              <a:cxnLst/>
              <a:rect l="l" t="t" r="r" b="b"/>
              <a:pathLst>
                <a:path w="6570" h="7175" extrusionOk="0">
                  <a:moveTo>
                    <a:pt x="5233" y="1"/>
                  </a:moveTo>
                  <a:cubicBezTo>
                    <a:pt x="5162" y="1"/>
                    <a:pt x="5092" y="15"/>
                    <a:pt x="5033" y="44"/>
                  </a:cubicBezTo>
                  <a:cubicBezTo>
                    <a:pt x="4835" y="93"/>
                    <a:pt x="4711" y="217"/>
                    <a:pt x="4562" y="317"/>
                  </a:cubicBezTo>
                  <a:cubicBezTo>
                    <a:pt x="3446" y="1184"/>
                    <a:pt x="2480" y="2300"/>
                    <a:pt x="1736" y="3539"/>
                  </a:cubicBezTo>
                  <a:cubicBezTo>
                    <a:pt x="1067" y="4655"/>
                    <a:pt x="472" y="5820"/>
                    <a:pt x="1" y="7010"/>
                  </a:cubicBezTo>
                  <a:lnTo>
                    <a:pt x="1" y="7059"/>
                  </a:lnTo>
                  <a:cubicBezTo>
                    <a:pt x="1" y="7109"/>
                    <a:pt x="26" y="7134"/>
                    <a:pt x="75" y="7134"/>
                  </a:cubicBezTo>
                  <a:cubicBezTo>
                    <a:pt x="146" y="7162"/>
                    <a:pt x="219" y="7174"/>
                    <a:pt x="292" y="7174"/>
                  </a:cubicBezTo>
                  <a:cubicBezTo>
                    <a:pt x="475" y="7174"/>
                    <a:pt x="659" y="7098"/>
                    <a:pt x="819" y="7010"/>
                  </a:cubicBezTo>
                  <a:cubicBezTo>
                    <a:pt x="3050" y="5745"/>
                    <a:pt x="5107" y="3812"/>
                    <a:pt x="6396" y="1606"/>
                  </a:cubicBezTo>
                  <a:cubicBezTo>
                    <a:pt x="6471" y="1432"/>
                    <a:pt x="6570" y="1234"/>
                    <a:pt x="6520" y="1060"/>
                  </a:cubicBezTo>
                  <a:cubicBezTo>
                    <a:pt x="6471" y="936"/>
                    <a:pt x="6396" y="837"/>
                    <a:pt x="6347" y="713"/>
                  </a:cubicBezTo>
                  <a:cubicBezTo>
                    <a:pt x="6347" y="614"/>
                    <a:pt x="6396" y="540"/>
                    <a:pt x="6347" y="465"/>
                  </a:cubicBezTo>
                  <a:cubicBezTo>
                    <a:pt x="6273" y="242"/>
                    <a:pt x="5925" y="366"/>
                    <a:pt x="5702" y="242"/>
                  </a:cubicBezTo>
                  <a:cubicBezTo>
                    <a:pt x="5653" y="217"/>
                    <a:pt x="5578" y="168"/>
                    <a:pt x="5529" y="93"/>
                  </a:cubicBezTo>
                  <a:cubicBezTo>
                    <a:pt x="5454" y="33"/>
                    <a:pt x="5342" y="1"/>
                    <a:pt x="5233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47375" y="2217375"/>
              <a:ext cx="120875" cy="146350"/>
            </a:xfrm>
            <a:custGeom>
              <a:avLst/>
              <a:gdLst/>
              <a:ahLst/>
              <a:cxnLst/>
              <a:rect l="l" t="t" r="r" b="b"/>
              <a:pathLst>
                <a:path w="4835" h="5854" extrusionOk="0">
                  <a:moveTo>
                    <a:pt x="4289" y="1"/>
                  </a:moveTo>
                  <a:lnTo>
                    <a:pt x="4289" y="1"/>
                  </a:lnTo>
                  <a:cubicBezTo>
                    <a:pt x="3446" y="546"/>
                    <a:pt x="2703" y="1240"/>
                    <a:pt x="2083" y="2058"/>
                  </a:cubicBezTo>
                  <a:cubicBezTo>
                    <a:pt x="1364" y="2951"/>
                    <a:pt x="744" y="3942"/>
                    <a:pt x="298" y="4934"/>
                  </a:cubicBezTo>
                  <a:cubicBezTo>
                    <a:pt x="125" y="5207"/>
                    <a:pt x="1" y="5504"/>
                    <a:pt x="75" y="5802"/>
                  </a:cubicBezTo>
                  <a:cubicBezTo>
                    <a:pt x="112" y="5839"/>
                    <a:pt x="158" y="5853"/>
                    <a:pt x="208" y="5853"/>
                  </a:cubicBezTo>
                  <a:cubicBezTo>
                    <a:pt x="324" y="5853"/>
                    <a:pt x="459" y="5772"/>
                    <a:pt x="546" y="5702"/>
                  </a:cubicBezTo>
                  <a:cubicBezTo>
                    <a:pt x="1463" y="4983"/>
                    <a:pt x="2281" y="4215"/>
                    <a:pt x="3099" y="3372"/>
                  </a:cubicBezTo>
                  <a:cubicBezTo>
                    <a:pt x="3793" y="2703"/>
                    <a:pt x="4463" y="1959"/>
                    <a:pt x="4835" y="1067"/>
                  </a:cubicBezTo>
                  <a:lnTo>
                    <a:pt x="4835" y="1067"/>
                  </a:lnTo>
                  <a:cubicBezTo>
                    <a:pt x="4661" y="1116"/>
                    <a:pt x="4438" y="1191"/>
                    <a:pt x="4264" y="1240"/>
                  </a:cubicBezTo>
                  <a:cubicBezTo>
                    <a:pt x="4463" y="992"/>
                    <a:pt x="4686" y="720"/>
                    <a:pt x="4810" y="422"/>
                  </a:cubicBezTo>
                  <a:lnTo>
                    <a:pt x="4810" y="422"/>
                  </a:lnTo>
                  <a:cubicBezTo>
                    <a:pt x="4512" y="546"/>
                    <a:pt x="4215" y="645"/>
                    <a:pt x="3942" y="844"/>
                  </a:cubicBezTo>
                  <a:cubicBezTo>
                    <a:pt x="4091" y="571"/>
                    <a:pt x="4190" y="273"/>
                    <a:pt x="4289" y="1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255250" y="2171125"/>
              <a:ext cx="114675" cy="197500"/>
            </a:xfrm>
            <a:custGeom>
              <a:avLst/>
              <a:gdLst/>
              <a:ahLst/>
              <a:cxnLst/>
              <a:rect l="l" t="t" r="r" b="b"/>
              <a:pathLst>
                <a:path w="4587" h="7900" extrusionOk="0">
                  <a:moveTo>
                    <a:pt x="1038" y="1"/>
                  </a:moveTo>
                  <a:cubicBezTo>
                    <a:pt x="959" y="1"/>
                    <a:pt x="884" y="20"/>
                    <a:pt x="819" y="66"/>
                  </a:cubicBezTo>
                  <a:cubicBezTo>
                    <a:pt x="720" y="91"/>
                    <a:pt x="695" y="140"/>
                    <a:pt x="596" y="190"/>
                  </a:cubicBezTo>
                  <a:cubicBezTo>
                    <a:pt x="578" y="195"/>
                    <a:pt x="559" y="197"/>
                    <a:pt x="539" y="197"/>
                  </a:cubicBezTo>
                  <a:cubicBezTo>
                    <a:pt x="426" y="197"/>
                    <a:pt x="293" y="123"/>
                    <a:pt x="184" y="123"/>
                  </a:cubicBezTo>
                  <a:cubicBezTo>
                    <a:pt x="133" y="123"/>
                    <a:pt x="86" y="140"/>
                    <a:pt x="50" y="190"/>
                  </a:cubicBezTo>
                  <a:cubicBezTo>
                    <a:pt x="1" y="215"/>
                    <a:pt x="1" y="239"/>
                    <a:pt x="1" y="314"/>
                  </a:cubicBezTo>
                  <a:cubicBezTo>
                    <a:pt x="1" y="586"/>
                    <a:pt x="50" y="834"/>
                    <a:pt x="100" y="1107"/>
                  </a:cubicBezTo>
                  <a:cubicBezTo>
                    <a:pt x="249" y="1826"/>
                    <a:pt x="472" y="2545"/>
                    <a:pt x="794" y="3214"/>
                  </a:cubicBezTo>
                  <a:cubicBezTo>
                    <a:pt x="968" y="3660"/>
                    <a:pt x="1216" y="4082"/>
                    <a:pt x="1463" y="4503"/>
                  </a:cubicBezTo>
                  <a:cubicBezTo>
                    <a:pt x="1860" y="5148"/>
                    <a:pt x="2331" y="5767"/>
                    <a:pt x="2852" y="6387"/>
                  </a:cubicBezTo>
                  <a:cubicBezTo>
                    <a:pt x="3100" y="6685"/>
                    <a:pt x="3347" y="6957"/>
                    <a:pt x="3645" y="7255"/>
                  </a:cubicBezTo>
                  <a:cubicBezTo>
                    <a:pt x="3695" y="7329"/>
                    <a:pt x="4389" y="7899"/>
                    <a:pt x="4389" y="7899"/>
                  </a:cubicBezTo>
                  <a:cubicBezTo>
                    <a:pt x="4587" y="5842"/>
                    <a:pt x="4141" y="3710"/>
                    <a:pt x="3075" y="1876"/>
                  </a:cubicBezTo>
                  <a:cubicBezTo>
                    <a:pt x="2678" y="1181"/>
                    <a:pt x="2182" y="537"/>
                    <a:pt x="1439" y="115"/>
                  </a:cubicBezTo>
                  <a:cubicBezTo>
                    <a:pt x="1314" y="53"/>
                    <a:pt x="1171" y="1"/>
                    <a:pt x="1038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90575" y="2260775"/>
              <a:ext cx="69975" cy="85600"/>
            </a:xfrm>
            <a:custGeom>
              <a:avLst/>
              <a:gdLst/>
              <a:ahLst/>
              <a:cxnLst/>
              <a:rect l="l" t="t" r="r" b="b"/>
              <a:pathLst>
                <a:path w="2799" h="3424" extrusionOk="0">
                  <a:moveTo>
                    <a:pt x="1687" y="0"/>
                  </a:moveTo>
                  <a:lnTo>
                    <a:pt x="1687" y="0"/>
                  </a:lnTo>
                  <a:cubicBezTo>
                    <a:pt x="1786" y="397"/>
                    <a:pt x="1811" y="843"/>
                    <a:pt x="1811" y="1239"/>
                  </a:cubicBezTo>
                  <a:cubicBezTo>
                    <a:pt x="1563" y="768"/>
                    <a:pt x="1265" y="372"/>
                    <a:pt x="893" y="25"/>
                  </a:cubicBezTo>
                  <a:lnTo>
                    <a:pt x="893" y="25"/>
                  </a:lnTo>
                  <a:cubicBezTo>
                    <a:pt x="992" y="446"/>
                    <a:pt x="1017" y="818"/>
                    <a:pt x="1042" y="1215"/>
                  </a:cubicBezTo>
                  <a:cubicBezTo>
                    <a:pt x="670" y="967"/>
                    <a:pt x="323" y="719"/>
                    <a:pt x="1" y="471"/>
                  </a:cubicBezTo>
                  <a:lnTo>
                    <a:pt x="1" y="471"/>
                  </a:lnTo>
                  <a:cubicBezTo>
                    <a:pt x="150" y="1190"/>
                    <a:pt x="521" y="1834"/>
                    <a:pt x="1017" y="2355"/>
                  </a:cubicBezTo>
                  <a:cubicBezTo>
                    <a:pt x="1315" y="2702"/>
                    <a:pt x="1786" y="3272"/>
                    <a:pt x="2232" y="3371"/>
                  </a:cubicBezTo>
                  <a:cubicBezTo>
                    <a:pt x="2312" y="3407"/>
                    <a:pt x="2381" y="3423"/>
                    <a:pt x="2441" y="3423"/>
                  </a:cubicBezTo>
                  <a:cubicBezTo>
                    <a:pt x="2749" y="3423"/>
                    <a:pt x="2798" y="2993"/>
                    <a:pt x="2777" y="2702"/>
                  </a:cubicBezTo>
                  <a:cubicBezTo>
                    <a:pt x="2753" y="2206"/>
                    <a:pt x="2629" y="1710"/>
                    <a:pt x="2430" y="1239"/>
                  </a:cubicBezTo>
                  <a:cubicBezTo>
                    <a:pt x="2356" y="992"/>
                    <a:pt x="2232" y="768"/>
                    <a:pt x="2108" y="570"/>
                  </a:cubicBezTo>
                  <a:cubicBezTo>
                    <a:pt x="2009" y="397"/>
                    <a:pt x="1736" y="149"/>
                    <a:pt x="1687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395950" y="2131225"/>
              <a:ext cx="101025" cy="227025"/>
            </a:xfrm>
            <a:custGeom>
              <a:avLst/>
              <a:gdLst/>
              <a:ahLst/>
              <a:cxnLst/>
              <a:rect l="l" t="t" r="r" b="b"/>
              <a:pathLst>
                <a:path w="4041" h="9081" extrusionOk="0">
                  <a:moveTo>
                    <a:pt x="2570" y="1"/>
                  </a:moveTo>
                  <a:cubicBezTo>
                    <a:pt x="2319" y="1"/>
                    <a:pt x="2094" y="396"/>
                    <a:pt x="1934" y="596"/>
                  </a:cubicBezTo>
                  <a:cubicBezTo>
                    <a:pt x="1661" y="943"/>
                    <a:pt x="1413" y="1290"/>
                    <a:pt x="1190" y="1662"/>
                  </a:cubicBezTo>
                  <a:cubicBezTo>
                    <a:pt x="769" y="2381"/>
                    <a:pt x="446" y="3174"/>
                    <a:pt x="273" y="3992"/>
                  </a:cubicBezTo>
                  <a:cubicBezTo>
                    <a:pt x="25" y="5132"/>
                    <a:pt x="0" y="6298"/>
                    <a:pt x="248" y="7438"/>
                  </a:cubicBezTo>
                  <a:cubicBezTo>
                    <a:pt x="298" y="7859"/>
                    <a:pt x="347" y="8529"/>
                    <a:pt x="620" y="8876"/>
                  </a:cubicBezTo>
                  <a:cubicBezTo>
                    <a:pt x="709" y="9022"/>
                    <a:pt x="815" y="9080"/>
                    <a:pt x="922" y="9080"/>
                  </a:cubicBezTo>
                  <a:cubicBezTo>
                    <a:pt x="1143" y="9080"/>
                    <a:pt x="1371" y="8836"/>
                    <a:pt x="1488" y="8603"/>
                  </a:cubicBezTo>
                  <a:cubicBezTo>
                    <a:pt x="2182" y="7116"/>
                    <a:pt x="2777" y="5554"/>
                    <a:pt x="3347" y="4017"/>
                  </a:cubicBezTo>
                  <a:cubicBezTo>
                    <a:pt x="3495" y="3521"/>
                    <a:pt x="3669" y="3050"/>
                    <a:pt x="3843" y="2554"/>
                  </a:cubicBezTo>
                  <a:cubicBezTo>
                    <a:pt x="3966" y="2207"/>
                    <a:pt x="4041" y="1835"/>
                    <a:pt x="4016" y="1464"/>
                  </a:cubicBezTo>
                  <a:cubicBezTo>
                    <a:pt x="4016" y="1141"/>
                    <a:pt x="3867" y="472"/>
                    <a:pt x="3595" y="274"/>
                  </a:cubicBezTo>
                  <a:cubicBezTo>
                    <a:pt x="3499" y="188"/>
                    <a:pt x="3389" y="172"/>
                    <a:pt x="3275" y="172"/>
                  </a:cubicBezTo>
                  <a:cubicBezTo>
                    <a:pt x="3208" y="172"/>
                    <a:pt x="3139" y="177"/>
                    <a:pt x="3071" y="177"/>
                  </a:cubicBezTo>
                  <a:cubicBezTo>
                    <a:pt x="2958" y="177"/>
                    <a:pt x="2847" y="161"/>
                    <a:pt x="2752" y="75"/>
                  </a:cubicBezTo>
                  <a:cubicBezTo>
                    <a:pt x="2690" y="23"/>
                    <a:pt x="2629" y="1"/>
                    <a:pt x="2570" y="1"/>
                  </a:cubicBezTo>
                  <a:close/>
                </a:path>
              </a:pathLst>
            </a:custGeom>
            <a:solidFill>
              <a:srgbClr val="DE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03375" y="2201900"/>
              <a:ext cx="48975" cy="142550"/>
            </a:xfrm>
            <a:custGeom>
              <a:avLst/>
              <a:gdLst/>
              <a:ahLst/>
              <a:cxnLst/>
              <a:rect l="l" t="t" r="r" b="b"/>
              <a:pathLst>
                <a:path w="1959" h="5702" extrusionOk="0">
                  <a:moveTo>
                    <a:pt x="1339" y="0"/>
                  </a:moveTo>
                  <a:cubicBezTo>
                    <a:pt x="1067" y="446"/>
                    <a:pt x="843" y="892"/>
                    <a:pt x="620" y="1413"/>
                  </a:cubicBezTo>
                  <a:cubicBezTo>
                    <a:pt x="496" y="1710"/>
                    <a:pt x="323" y="2033"/>
                    <a:pt x="224" y="2330"/>
                  </a:cubicBezTo>
                  <a:cubicBezTo>
                    <a:pt x="1" y="3223"/>
                    <a:pt x="249" y="4437"/>
                    <a:pt x="472" y="5330"/>
                  </a:cubicBezTo>
                  <a:cubicBezTo>
                    <a:pt x="496" y="5503"/>
                    <a:pt x="596" y="5677"/>
                    <a:pt x="744" y="5702"/>
                  </a:cubicBezTo>
                  <a:lnTo>
                    <a:pt x="1488" y="3768"/>
                  </a:lnTo>
                  <a:cubicBezTo>
                    <a:pt x="1686" y="3223"/>
                    <a:pt x="1885" y="2702"/>
                    <a:pt x="1959" y="2157"/>
                  </a:cubicBezTo>
                  <a:lnTo>
                    <a:pt x="1959" y="2157"/>
                  </a:lnTo>
                  <a:cubicBezTo>
                    <a:pt x="1860" y="2281"/>
                    <a:pt x="1736" y="2355"/>
                    <a:pt x="1612" y="2454"/>
                  </a:cubicBezTo>
                  <a:cubicBezTo>
                    <a:pt x="1810" y="1810"/>
                    <a:pt x="1860" y="1165"/>
                    <a:pt x="1860" y="496"/>
                  </a:cubicBezTo>
                  <a:lnTo>
                    <a:pt x="1860" y="496"/>
                  </a:lnTo>
                  <a:cubicBezTo>
                    <a:pt x="1711" y="719"/>
                    <a:pt x="1562" y="967"/>
                    <a:pt x="1463" y="1239"/>
                  </a:cubicBezTo>
                  <a:cubicBezTo>
                    <a:pt x="1463" y="843"/>
                    <a:pt x="1389" y="421"/>
                    <a:pt x="1339" y="0"/>
                  </a:cubicBezTo>
                  <a:close/>
                </a:path>
              </a:pathLst>
            </a:custGeom>
            <a:solidFill>
              <a:srgbClr val="C2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75925" y="2211700"/>
              <a:ext cx="175425" cy="169000"/>
            </a:xfrm>
            <a:custGeom>
              <a:avLst/>
              <a:gdLst/>
              <a:ahLst/>
              <a:cxnLst/>
              <a:rect l="l" t="t" r="r" b="b"/>
              <a:pathLst>
                <a:path w="7017" h="6760" extrusionOk="0">
                  <a:moveTo>
                    <a:pt x="1582" y="1"/>
                  </a:moveTo>
                  <a:cubicBezTo>
                    <a:pt x="1559" y="1"/>
                    <a:pt x="1536" y="2"/>
                    <a:pt x="1513" y="5"/>
                  </a:cubicBezTo>
                  <a:cubicBezTo>
                    <a:pt x="1315" y="54"/>
                    <a:pt x="1141" y="178"/>
                    <a:pt x="943" y="253"/>
                  </a:cubicBezTo>
                  <a:cubicBezTo>
                    <a:pt x="745" y="376"/>
                    <a:pt x="447" y="426"/>
                    <a:pt x="274" y="575"/>
                  </a:cubicBezTo>
                  <a:cubicBezTo>
                    <a:pt x="75" y="724"/>
                    <a:pt x="75" y="922"/>
                    <a:pt x="75" y="1120"/>
                  </a:cubicBezTo>
                  <a:cubicBezTo>
                    <a:pt x="75" y="1219"/>
                    <a:pt x="125" y="1244"/>
                    <a:pt x="75" y="1343"/>
                  </a:cubicBezTo>
                  <a:cubicBezTo>
                    <a:pt x="75" y="1442"/>
                    <a:pt x="26" y="1542"/>
                    <a:pt x="26" y="1616"/>
                  </a:cubicBezTo>
                  <a:cubicBezTo>
                    <a:pt x="1" y="1988"/>
                    <a:pt x="125" y="2459"/>
                    <a:pt x="373" y="2781"/>
                  </a:cubicBezTo>
                  <a:cubicBezTo>
                    <a:pt x="1761" y="4591"/>
                    <a:pt x="4091" y="5880"/>
                    <a:pt x="6198" y="6673"/>
                  </a:cubicBezTo>
                  <a:cubicBezTo>
                    <a:pt x="6322" y="6723"/>
                    <a:pt x="6459" y="6760"/>
                    <a:pt x="6582" y="6760"/>
                  </a:cubicBezTo>
                  <a:cubicBezTo>
                    <a:pt x="6706" y="6760"/>
                    <a:pt x="6818" y="6723"/>
                    <a:pt x="6892" y="6623"/>
                  </a:cubicBezTo>
                  <a:cubicBezTo>
                    <a:pt x="7016" y="6450"/>
                    <a:pt x="6942" y="6252"/>
                    <a:pt x="6868" y="6053"/>
                  </a:cubicBezTo>
                  <a:cubicBezTo>
                    <a:pt x="6520" y="5260"/>
                    <a:pt x="6000" y="4492"/>
                    <a:pt x="5455" y="3698"/>
                  </a:cubicBezTo>
                  <a:cubicBezTo>
                    <a:pt x="5281" y="3500"/>
                    <a:pt x="5132" y="3302"/>
                    <a:pt x="4984" y="3079"/>
                  </a:cubicBezTo>
                  <a:cubicBezTo>
                    <a:pt x="4165" y="2013"/>
                    <a:pt x="3298" y="922"/>
                    <a:pt x="2133" y="203"/>
                  </a:cubicBezTo>
                  <a:cubicBezTo>
                    <a:pt x="1955" y="92"/>
                    <a:pt x="1777" y="1"/>
                    <a:pt x="1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235425" y="2270675"/>
              <a:ext cx="104775" cy="101675"/>
            </a:xfrm>
            <a:custGeom>
              <a:avLst/>
              <a:gdLst/>
              <a:ahLst/>
              <a:cxnLst/>
              <a:rect l="l" t="t" r="r" b="b"/>
              <a:pathLst>
                <a:path w="4191" h="4067" extrusionOk="0">
                  <a:moveTo>
                    <a:pt x="794" y="1"/>
                  </a:moveTo>
                  <a:cubicBezTo>
                    <a:pt x="801" y="18"/>
                    <a:pt x="811" y="35"/>
                    <a:pt x="824" y="52"/>
                  </a:cubicBezTo>
                  <a:lnTo>
                    <a:pt x="824" y="52"/>
                  </a:lnTo>
                  <a:cubicBezTo>
                    <a:pt x="814" y="35"/>
                    <a:pt x="804" y="18"/>
                    <a:pt x="794" y="1"/>
                  </a:cubicBezTo>
                  <a:close/>
                  <a:moveTo>
                    <a:pt x="348" y="1463"/>
                  </a:moveTo>
                  <a:lnTo>
                    <a:pt x="348" y="1463"/>
                  </a:lnTo>
                  <a:cubicBezTo>
                    <a:pt x="355" y="1465"/>
                    <a:pt x="362" y="1467"/>
                    <a:pt x="369" y="1468"/>
                  </a:cubicBezTo>
                  <a:lnTo>
                    <a:pt x="369" y="1468"/>
                  </a:lnTo>
                  <a:cubicBezTo>
                    <a:pt x="362" y="1466"/>
                    <a:pt x="355" y="1465"/>
                    <a:pt x="348" y="1463"/>
                  </a:cubicBezTo>
                  <a:close/>
                  <a:moveTo>
                    <a:pt x="824" y="52"/>
                  </a:moveTo>
                  <a:cubicBezTo>
                    <a:pt x="982" y="330"/>
                    <a:pt x="1100" y="587"/>
                    <a:pt x="1240" y="843"/>
                  </a:cubicBezTo>
                  <a:cubicBezTo>
                    <a:pt x="868" y="571"/>
                    <a:pt x="422" y="372"/>
                    <a:pt x="1" y="273"/>
                  </a:cubicBezTo>
                  <a:lnTo>
                    <a:pt x="1" y="273"/>
                  </a:lnTo>
                  <a:cubicBezTo>
                    <a:pt x="348" y="695"/>
                    <a:pt x="670" y="1141"/>
                    <a:pt x="1017" y="1538"/>
                  </a:cubicBezTo>
                  <a:cubicBezTo>
                    <a:pt x="802" y="1514"/>
                    <a:pt x="564" y="1513"/>
                    <a:pt x="369" y="1468"/>
                  </a:cubicBezTo>
                  <a:lnTo>
                    <a:pt x="369" y="1468"/>
                  </a:lnTo>
                  <a:cubicBezTo>
                    <a:pt x="621" y="1538"/>
                    <a:pt x="1048" y="1964"/>
                    <a:pt x="1265" y="2133"/>
                  </a:cubicBezTo>
                  <a:cubicBezTo>
                    <a:pt x="1587" y="2306"/>
                    <a:pt x="1860" y="2529"/>
                    <a:pt x="2157" y="2703"/>
                  </a:cubicBezTo>
                  <a:cubicBezTo>
                    <a:pt x="2827" y="3149"/>
                    <a:pt x="3471" y="3620"/>
                    <a:pt x="4116" y="4066"/>
                  </a:cubicBezTo>
                  <a:cubicBezTo>
                    <a:pt x="4190" y="4017"/>
                    <a:pt x="4116" y="3917"/>
                    <a:pt x="4091" y="3818"/>
                  </a:cubicBezTo>
                  <a:cubicBezTo>
                    <a:pt x="3769" y="3322"/>
                    <a:pt x="3570" y="2827"/>
                    <a:pt x="3198" y="2380"/>
                  </a:cubicBezTo>
                  <a:cubicBezTo>
                    <a:pt x="2777" y="1860"/>
                    <a:pt x="2380" y="1414"/>
                    <a:pt x="1909" y="943"/>
                  </a:cubicBezTo>
                  <a:cubicBezTo>
                    <a:pt x="1736" y="744"/>
                    <a:pt x="1538" y="596"/>
                    <a:pt x="1364" y="422"/>
                  </a:cubicBezTo>
                  <a:cubicBezTo>
                    <a:pt x="1230" y="355"/>
                    <a:pt x="935" y="208"/>
                    <a:pt x="824" y="52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325900" y="2118575"/>
              <a:ext cx="93625" cy="244625"/>
            </a:xfrm>
            <a:custGeom>
              <a:avLst/>
              <a:gdLst/>
              <a:ahLst/>
              <a:cxnLst/>
              <a:rect l="l" t="t" r="r" b="b"/>
              <a:pathLst>
                <a:path w="3745" h="9785" extrusionOk="0">
                  <a:moveTo>
                    <a:pt x="2204" y="0"/>
                  </a:moveTo>
                  <a:cubicBezTo>
                    <a:pt x="2000" y="0"/>
                    <a:pt x="1793" y="215"/>
                    <a:pt x="1572" y="215"/>
                  </a:cubicBezTo>
                  <a:cubicBezTo>
                    <a:pt x="1552" y="215"/>
                    <a:pt x="1533" y="213"/>
                    <a:pt x="1513" y="210"/>
                  </a:cubicBezTo>
                  <a:cubicBezTo>
                    <a:pt x="1414" y="185"/>
                    <a:pt x="1364" y="160"/>
                    <a:pt x="1265" y="110"/>
                  </a:cubicBezTo>
                  <a:cubicBezTo>
                    <a:pt x="1249" y="108"/>
                    <a:pt x="1234" y="106"/>
                    <a:pt x="1218" y="106"/>
                  </a:cubicBezTo>
                  <a:cubicBezTo>
                    <a:pt x="1090" y="106"/>
                    <a:pt x="982" y="193"/>
                    <a:pt x="893" y="259"/>
                  </a:cubicBezTo>
                  <a:cubicBezTo>
                    <a:pt x="819" y="358"/>
                    <a:pt x="745" y="507"/>
                    <a:pt x="720" y="631"/>
                  </a:cubicBezTo>
                  <a:cubicBezTo>
                    <a:pt x="398" y="1474"/>
                    <a:pt x="150" y="2341"/>
                    <a:pt x="50" y="3234"/>
                  </a:cubicBezTo>
                  <a:cubicBezTo>
                    <a:pt x="1" y="4052"/>
                    <a:pt x="199" y="4721"/>
                    <a:pt x="373" y="5514"/>
                  </a:cubicBezTo>
                  <a:cubicBezTo>
                    <a:pt x="745" y="7027"/>
                    <a:pt x="1364" y="8539"/>
                    <a:pt x="2480" y="9679"/>
                  </a:cubicBezTo>
                  <a:cubicBezTo>
                    <a:pt x="2521" y="9740"/>
                    <a:pt x="2578" y="9785"/>
                    <a:pt x="2653" y="9785"/>
                  </a:cubicBezTo>
                  <a:cubicBezTo>
                    <a:pt x="2669" y="9785"/>
                    <a:pt x="2685" y="9783"/>
                    <a:pt x="2703" y="9778"/>
                  </a:cubicBezTo>
                  <a:cubicBezTo>
                    <a:pt x="2728" y="9778"/>
                    <a:pt x="2753" y="9754"/>
                    <a:pt x="2802" y="9729"/>
                  </a:cubicBezTo>
                  <a:cubicBezTo>
                    <a:pt x="3050" y="9456"/>
                    <a:pt x="3149" y="9109"/>
                    <a:pt x="3248" y="8737"/>
                  </a:cubicBezTo>
                  <a:cubicBezTo>
                    <a:pt x="3620" y="7374"/>
                    <a:pt x="3695" y="5985"/>
                    <a:pt x="3695" y="4548"/>
                  </a:cubicBezTo>
                  <a:cubicBezTo>
                    <a:pt x="3695" y="4449"/>
                    <a:pt x="3695" y="4399"/>
                    <a:pt x="3744" y="4325"/>
                  </a:cubicBezTo>
                  <a:cubicBezTo>
                    <a:pt x="3744" y="3928"/>
                    <a:pt x="3744" y="3482"/>
                    <a:pt x="3695" y="3085"/>
                  </a:cubicBezTo>
                  <a:cubicBezTo>
                    <a:pt x="3620" y="2713"/>
                    <a:pt x="3521" y="2366"/>
                    <a:pt x="3397" y="2044"/>
                  </a:cubicBezTo>
                  <a:cubicBezTo>
                    <a:pt x="3298" y="1672"/>
                    <a:pt x="3149" y="1251"/>
                    <a:pt x="3025" y="879"/>
                  </a:cubicBezTo>
                  <a:cubicBezTo>
                    <a:pt x="2951" y="606"/>
                    <a:pt x="2703" y="383"/>
                    <a:pt x="2480" y="185"/>
                  </a:cubicBezTo>
                  <a:cubicBezTo>
                    <a:pt x="2406" y="110"/>
                    <a:pt x="2356" y="61"/>
                    <a:pt x="2282" y="11"/>
                  </a:cubicBezTo>
                  <a:cubicBezTo>
                    <a:pt x="2256" y="3"/>
                    <a:pt x="2230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53800" y="2175250"/>
              <a:ext cx="49600" cy="165950"/>
            </a:xfrm>
            <a:custGeom>
              <a:avLst/>
              <a:gdLst/>
              <a:ahLst/>
              <a:cxnLst/>
              <a:rect l="l" t="t" r="r" b="b"/>
              <a:pathLst>
                <a:path w="1984" h="6638" extrusionOk="0">
                  <a:moveTo>
                    <a:pt x="1959" y="2628"/>
                  </a:moveTo>
                  <a:cubicBezTo>
                    <a:pt x="1954" y="2634"/>
                    <a:pt x="1950" y="2641"/>
                    <a:pt x="1947" y="2649"/>
                  </a:cubicBezTo>
                  <a:lnTo>
                    <a:pt x="1947" y="2649"/>
                  </a:lnTo>
                  <a:cubicBezTo>
                    <a:pt x="1951" y="2642"/>
                    <a:pt x="1955" y="2635"/>
                    <a:pt x="1959" y="2628"/>
                  </a:cubicBezTo>
                  <a:close/>
                  <a:moveTo>
                    <a:pt x="248" y="0"/>
                  </a:moveTo>
                  <a:cubicBezTo>
                    <a:pt x="75" y="793"/>
                    <a:pt x="0" y="1636"/>
                    <a:pt x="50" y="2479"/>
                  </a:cubicBezTo>
                  <a:cubicBezTo>
                    <a:pt x="100" y="3173"/>
                    <a:pt x="174" y="3917"/>
                    <a:pt x="372" y="4636"/>
                  </a:cubicBezTo>
                  <a:cubicBezTo>
                    <a:pt x="471" y="5008"/>
                    <a:pt x="595" y="5379"/>
                    <a:pt x="719" y="5726"/>
                  </a:cubicBezTo>
                  <a:cubicBezTo>
                    <a:pt x="794" y="5974"/>
                    <a:pt x="893" y="6470"/>
                    <a:pt x="1141" y="6594"/>
                  </a:cubicBezTo>
                  <a:cubicBezTo>
                    <a:pt x="1197" y="6624"/>
                    <a:pt x="1250" y="6637"/>
                    <a:pt x="1298" y="6637"/>
                  </a:cubicBezTo>
                  <a:cubicBezTo>
                    <a:pt x="1778" y="6637"/>
                    <a:pt x="1862" y="5300"/>
                    <a:pt x="1884" y="5008"/>
                  </a:cubicBezTo>
                  <a:lnTo>
                    <a:pt x="1984" y="3793"/>
                  </a:lnTo>
                  <a:lnTo>
                    <a:pt x="1984" y="3173"/>
                  </a:lnTo>
                  <a:cubicBezTo>
                    <a:pt x="1984" y="3103"/>
                    <a:pt x="1896" y="2771"/>
                    <a:pt x="1947" y="2649"/>
                  </a:cubicBezTo>
                  <a:lnTo>
                    <a:pt x="1947" y="2649"/>
                  </a:lnTo>
                  <a:cubicBezTo>
                    <a:pt x="1826" y="2866"/>
                    <a:pt x="1682" y="3105"/>
                    <a:pt x="1562" y="3297"/>
                  </a:cubicBezTo>
                  <a:cubicBezTo>
                    <a:pt x="1612" y="2305"/>
                    <a:pt x="1562" y="1363"/>
                    <a:pt x="1290" y="397"/>
                  </a:cubicBezTo>
                  <a:cubicBezTo>
                    <a:pt x="1190" y="769"/>
                    <a:pt x="1066" y="1165"/>
                    <a:pt x="942" y="1537"/>
                  </a:cubicBezTo>
                  <a:cubicBezTo>
                    <a:pt x="695" y="1016"/>
                    <a:pt x="471" y="521"/>
                    <a:pt x="24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23825" y="2164175"/>
              <a:ext cx="131425" cy="195800"/>
            </a:xfrm>
            <a:custGeom>
              <a:avLst/>
              <a:gdLst/>
              <a:ahLst/>
              <a:cxnLst/>
              <a:rect l="l" t="t" r="r" b="b"/>
              <a:pathLst>
                <a:path w="5257" h="7832" extrusionOk="0">
                  <a:moveTo>
                    <a:pt x="4359" y="0"/>
                  </a:moveTo>
                  <a:cubicBezTo>
                    <a:pt x="3935" y="0"/>
                    <a:pt x="3246" y="564"/>
                    <a:pt x="3000" y="765"/>
                  </a:cubicBezTo>
                  <a:cubicBezTo>
                    <a:pt x="2554" y="1137"/>
                    <a:pt x="2157" y="1583"/>
                    <a:pt x="1810" y="2054"/>
                  </a:cubicBezTo>
                  <a:cubicBezTo>
                    <a:pt x="1067" y="2996"/>
                    <a:pt x="521" y="4062"/>
                    <a:pt x="174" y="5227"/>
                  </a:cubicBezTo>
                  <a:cubicBezTo>
                    <a:pt x="50" y="5798"/>
                    <a:pt x="1" y="6343"/>
                    <a:pt x="1" y="6938"/>
                  </a:cubicBezTo>
                  <a:cubicBezTo>
                    <a:pt x="1" y="7139"/>
                    <a:pt x="99" y="7832"/>
                    <a:pt x="362" y="7832"/>
                  </a:cubicBezTo>
                  <a:cubicBezTo>
                    <a:pt x="422" y="7832"/>
                    <a:pt x="492" y="7795"/>
                    <a:pt x="571" y="7706"/>
                  </a:cubicBezTo>
                  <a:cubicBezTo>
                    <a:pt x="1017" y="7260"/>
                    <a:pt x="1488" y="6740"/>
                    <a:pt x="1909" y="6293"/>
                  </a:cubicBezTo>
                  <a:cubicBezTo>
                    <a:pt x="2529" y="5674"/>
                    <a:pt x="3124" y="5029"/>
                    <a:pt x="3645" y="4310"/>
                  </a:cubicBezTo>
                  <a:cubicBezTo>
                    <a:pt x="4215" y="3567"/>
                    <a:pt x="4711" y="2724"/>
                    <a:pt x="5033" y="1831"/>
                  </a:cubicBezTo>
                  <a:cubicBezTo>
                    <a:pt x="5256" y="1385"/>
                    <a:pt x="5157" y="1063"/>
                    <a:pt x="5083" y="592"/>
                  </a:cubicBezTo>
                  <a:cubicBezTo>
                    <a:pt x="5083" y="517"/>
                    <a:pt x="5033" y="443"/>
                    <a:pt x="5008" y="393"/>
                  </a:cubicBezTo>
                  <a:cubicBezTo>
                    <a:pt x="4959" y="344"/>
                    <a:pt x="4835" y="344"/>
                    <a:pt x="4735" y="270"/>
                  </a:cubicBezTo>
                  <a:cubicBezTo>
                    <a:pt x="4636" y="220"/>
                    <a:pt x="4612" y="71"/>
                    <a:pt x="4488" y="22"/>
                  </a:cubicBezTo>
                  <a:cubicBezTo>
                    <a:pt x="4449" y="7"/>
                    <a:pt x="4405" y="0"/>
                    <a:pt x="4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9250" y="2191975"/>
              <a:ext cx="73225" cy="146150"/>
            </a:xfrm>
            <a:custGeom>
              <a:avLst/>
              <a:gdLst/>
              <a:ahLst/>
              <a:cxnLst/>
              <a:rect l="l" t="t" r="r" b="b"/>
              <a:pathLst>
                <a:path w="2929" h="5846" extrusionOk="0">
                  <a:moveTo>
                    <a:pt x="2929" y="1612"/>
                  </a:moveTo>
                  <a:lnTo>
                    <a:pt x="2929" y="1612"/>
                  </a:lnTo>
                  <a:cubicBezTo>
                    <a:pt x="2920" y="1618"/>
                    <a:pt x="2912" y="1625"/>
                    <a:pt x="2903" y="1634"/>
                  </a:cubicBezTo>
                  <a:lnTo>
                    <a:pt x="2903" y="1634"/>
                  </a:lnTo>
                  <a:cubicBezTo>
                    <a:pt x="2912" y="1627"/>
                    <a:pt x="2920" y="1619"/>
                    <a:pt x="2929" y="1612"/>
                  </a:cubicBezTo>
                  <a:close/>
                  <a:moveTo>
                    <a:pt x="2879" y="0"/>
                  </a:moveTo>
                  <a:lnTo>
                    <a:pt x="2879" y="0"/>
                  </a:lnTo>
                  <a:cubicBezTo>
                    <a:pt x="2259" y="645"/>
                    <a:pt x="1739" y="1364"/>
                    <a:pt x="1317" y="2132"/>
                  </a:cubicBezTo>
                  <a:cubicBezTo>
                    <a:pt x="921" y="2826"/>
                    <a:pt x="623" y="3570"/>
                    <a:pt x="350" y="4314"/>
                  </a:cubicBezTo>
                  <a:cubicBezTo>
                    <a:pt x="227" y="4686"/>
                    <a:pt x="103" y="5082"/>
                    <a:pt x="53" y="5454"/>
                  </a:cubicBezTo>
                  <a:cubicBezTo>
                    <a:pt x="0" y="5730"/>
                    <a:pt x="45" y="5846"/>
                    <a:pt x="147" y="5846"/>
                  </a:cubicBezTo>
                  <a:cubicBezTo>
                    <a:pt x="237" y="5846"/>
                    <a:pt x="372" y="5754"/>
                    <a:pt x="524" y="5603"/>
                  </a:cubicBezTo>
                  <a:cubicBezTo>
                    <a:pt x="1069" y="5008"/>
                    <a:pt x="1565" y="4388"/>
                    <a:pt x="1962" y="3719"/>
                  </a:cubicBezTo>
                  <a:cubicBezTo>
                    <a:pt x="2185" y="3372"/>
                    <a:pt x="2383" y="3049"/>
                    <a:pt x="2532" y="2678"/>
                  </a:cubicBezTo>
                  <a:cubicBezTo>
                    <a:pt x="2626" y="2466"/>
                    <a:pt x="2743" y="1805"/>
                    <a:pt x="2903" y="1634"/>
                  </a:cubicBezTo>
                  <a:lnTo>
                    <a:pt x="2903" y="1634"/>
                  </a:lnTo>
                  <a:cubicBezTo>
                    <a:pt x="2662" y="1847"/>
                    <a:pt x="2399" y="2015"/>
                    <a:pt x="2135" y="2207"/>
                  </a:cubicBezTo>
                  <a:cubicBezTo>
                    <a:pt x="2433" y="1488"/>
                    <a:pt x="2681" y="744"/>
                    <a:pt x="2879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139375" y="2384300"/>
              <a:ext cx="200825" cy="79400"/>
            </a:xfrm>
            <a:custGeom>
              <a:avLst/>
              <a:gdLst/>
              <a:ahLst/>
              <a:cxnLst/>
              <a:rect l="l" t="t" r="r" b="b"/>
              <a:pathLst>
                <a:path w="8033" h="3176" extrusionOk="0">
                  <a:moveTo>
                    <a:pt x="4064" y="0"/>
                  </a:moveTo>
                  <a:cubicBezTo>
                    <a:pt x="2882" y="0"/>
                    <a:pt x="1700" y="114"/>
                    <a:pt x="645" y="612"/>
                  </a:cubicBezTo>
                  <a:cubicBezTo>
                    <a:pt x="496" y="686"/>
                    <a:pt x="298" y="761"/>
                    <a:pt x="223" y="934"/>
                  </a:cubicBezTo>
                  <a:cubicBezTo>
                    <a:pt x="0" y="1207"/>
                    <a:pt x="25" y="1579"/>
                    <a:pt x="124" y="1926"/>
                  </a:cubicBezTo>
                  <a:cubicBezTo>
                    <a:pt x="149" y="2025"/>
                    <a:pt x="223" y="2124"/>
                    <a:pt x="273" y="2248"/>
                  </a:cubicBezTo>
                  <a:cubicBezTo>
                    <a:pt x="372" y="2422"/>
                    <a:pt x="521" y="2570"/>
                    <a:pt x="670" y="2694"/>
                  </a:cubicBezTo>
                  <a:cubicBezTo>
                    <a:pt x="1119" y="3036"/>
                    <a:pt x="1734" y="3176"/>
                    <a:pt x="2324" y="3176"/>
                  </a:cubicBezTo>
                  <a:cubicBezTo>
                    <a:pt x="2418" y="3176"/>
                    <a:pt x="2511" y="3172"/>
                    <a:pt x="2603" y="3165"/>
                  </a:cubicBezTo>
                  <a:cubicBezTo>
                    <a:pt x="3272" y="3091"/>
                    <a:pt x="3942" y="2843"/>
                    <a:pt x="4562" y="2620"/>
                  </a:cubicBezTo>
                  <a:cubicBezTo>
                    <a:pt x="5107" y="2422"/>
                    <a:pt x="5702" y="2223"/>
                    <a:pt x="6247" y="2000"/>
                  </a:cubicBezTo>
                  <a:cubicBezTo>
                    <a:pt x="6693" y="1851"/>
                    <a:pt x="7115" y="1703"/>
                    <a:pt x="7437" y="1380"/>
                  </a:cubicBezTo>
                  <a:cubicBezTo>
                    <a:pt x="7834" y="1009"/>
                    <a:pt x="8032" y="364"/>
                    <a:pt x="7338" y="265"/>
                  </a:cubicBezTo>
                  <a:cubicBezTo>
                    <a:pt x="6569" y="67"/>
                    <a:pt x="5727" y="67"/>
                    <a:pt x="4933" y="17"/>
                  </a:cubicBezTo>
                  <a:cubicBezTo>
                    <a:pt x="4645" y="7"/>
                    <a:pt x="4355" y="0"/>
                    <a:pt x="40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165400" y="2390575"/>
              <a:ext cx="165500" cy="51800"/>
            </a:xfrm>
            <a:custGeom>
              <a:avLst/>
              <a:gdLst/>
              <a:ahLst/>
              <a:cxnLst/>
              <a:rect l="l" t="t" r="r" b="b"/>
              <a:pathLst>
                <a:path w="6620" h="2072" extrusionOk="0">
                  <a:moveTo>
                    <a:pt x="4714" y="0"/>
                  </a:moveTo>
                  <a:cubicBezTo>
                    <a:pt x="4289" y="0"/>
                    <a:pt x="3864" y="33"/>
                    <a:pt x="3446" y="88"/>
                  </a:cubicBezTo>
                  <a:cubicBezTo>
                    <a:pt x="2802" y="138"/>
                    <a:pt x="2182" y="237"/>
                    <a:pt x="1562" y="485"/>
                  </a:cubicBezTo>
                  <a:cubicBezTo>
                    <a:pt x="1042" y="683"/>
                    <a:pt x="496" y="981"/>
                    <a:pt x="0" y="1253"/>
                  </a:cubicBezTo>
                  <a:cubicBezTo>
                    <a:pt x="719" y="1204"/>
                    <a:pt x="1438" y="1105"/>
                    <a:pt x="2157" y="1055"/>
                  </a:cubicBezTo>
                  <a:lnTo>
                    <a:pt x="2157" y="1055"/>
                  </a:lnTo>
                  <a:cubicBezTo>
                    <a:pt x="1736" y="1253"/>
                    <a:pt x="1413" y="1551"/>
                    <a:pt x="1116" y="1873"/>
                  </a:cubicBezTo>
                  <a:cubicBezTo>
                    <a:pt x="1711" y="1724"/>
                    <a:pt x="2331" y="1600"/>
                    <a:pt x="2926" y="1452"/>
                  </a:cubicBezTo>
                  <a:lnTo>
                    <a:pt x="2926" y="1452"/>
                  </a:lnTo>
                  <a:cubicBezTo>
                    <a:pt x="2727" y="1700"/>
                    <a:pt x="2479" y="1923"/>
                    <a:pt x="2231" y="2071"/>
                  </a:cubicBezTo>
                  <a:cubicBezTo>
                    <a:pt x="3669" y="1923"/>
                    <a:pt x="5132" y="1675"/>
                    <a:pt x="6272" y="807"/>
                  </a:cubicBezTo>
                  <a:cubicBezTo>
                    <a:pt x="6446" y="683"/>
                    <a:pt x="6619" y="435"/>
                    <a:pt x="6396" y="212"/>
                  </a:cubicBezTo>
                  <a:cubicBezTo>
                    <a:pt x="6247" y="88"/>
                    <a:pt x="5876" y="88"/>
                    <a:pt x="5702" y="63"/>
                  </a:cubicBezTo>
                  <a:cubicBezTo>
                    <a:pt x="5376" y="20"/>
                    <a:pt x="5045" y="0"/>
                    <a:pt x="4714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168500" y="2432525"/>
              <a:ext cx="187800" cy="148275"/>
            </a:xfrm>
            <a:custGeom>
              <a:avLst/>
              <a:gdLst/>
              <a:ahLst/>
              <a:cxnLst/>
              <a:rect l="l" t="t" r="r" b="b"/>
              <a:pathLst>
                <a:path w="7512" h="5931" extrusionOk="0">
                  <a:moveTo>
                    <a:pt x="6503" y="0"/>
                  </a:moveTo>
                  <a:cubicBezTo>
                    <a:pt x="6208" y="0"/>
                    <a:pt x="5885" y="173"/>
                    <a:pt x="5652" y="269"/>
                  </a:cubicBezTo>
                  <a:cubicBezTo>
                    <a:pt x="5181" y="493"/>
                    <a:pt x="4710" y="740"/>
                    <a:pt x="4264" y="988"/>
                  </a:cubicBezTo>
                  <a:cubicBezTo>
                    <a:pt x="3719" y="1261"/>
                    <a:pt x="3223" y="1558"/>
                    <a:pt x="2727" y="1906"/>
                  </a:cubicBezTo>
                  <a:cubicBezTo>
                    <a:pt x="2281" y="2228"/>
                    <a:pt x="1810" y="2525"/>
                    <a:pt x="1364" y="2897"/>
                  </a:cubicBezTo>
                  <a:cubicBezTo>
                    <a:pt x="942" y="3269"/>
                    <a:pt x="620" y="3641"/>
                    <a:pt x="248" y="4112"/>
                  </a:cubicBezTo>
                  <a:cubicBezTo>
                    <a:pt x="149" y="4236"/>
                    <a:pt x="75" y="4360"/>
                    <a:pt x="50" y="4508"/>
                  </a:cubicBezTo>
                  <a:cubicBezTo>
                    <a:pt x="0" y="4657"/>
                    <a:pt x="50" y="4855"/>
                    <a:pt x="174" y="4905"/>
                  </a:cubicBezTo>
                  <a:cubicBezTo>
                    <a:pt x="223" y="4955"/>
                    <a:pt x="323" y="4979"/>
                    <a:pt x="347" y="5029"/>
                  </a:cubicBezTo>
                  <a:cubicBezTo>
                    <a:pt x="447" y="5128"/>
                    <a:pt x="372" y="5326"/>
                    <a:pt x="471" y="5401"/>
                  </a:cubicBezTo>
                  <a:cubicBezTo>
                    <a:pt x="546" y="5475"/>
                    <a:pt x="595" y="5475"/>
                    <a:pt x="670" y="5500"/>
                  </a:cubicBezTo>
                  <a:cubicBezTo>
                    <a:pt x="942" y="5574"/>
                    <a:pt x="1116" y="5822"/>
                    <a:pt x="1413" y="5897"/>
                  </a:cubicBezTo>
                  <a:cubicBezTo>
                    <a:pt x="1472" y="5920"/>
                    <a:pt x="1533" y="5931"/>
                    <a:pt x="1596" y="5931"/>
                  </a:cubicBezTo>
                  <a:cubicBezTo>
                    <a:pt x="2063" y="5931"/>
                    <a:pt x="2620" y="5344"/>
                    <a:pt x="2926" y="5103"/>
                  </a:cubicBezTo>
                  <a:lnTo>
                    <a:pt x="4215" y="4087"/>
                  </a:lnTo>
                  <a:cubicBezTo>
                    <a:pt x="4909" y="3393"/>
                    <a:pt x="5528" y="2773"/>
                    <a:pt x="6074" y="2129"/>
                  </a:cubicBezTo>
                  <a:cubicBezTo>
                    <a:pt x="6371" y="1782"/>
                    <a:pt x="7512" y="369"/>
                    <a:pt x="6743" y="46"/>
                  </a:cubicBezTo>
                  <a:cubicBezTo>
                    <a:pt x="6667" y="14"/>
                    <a:pt x="6586" y="0"/>
                    <a:pt x="6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198250" y="2440375"/>
              <a:ext cx="141325" cy="104875"/>
            </a:xfrm>
            <a:custGeom>
              <a:avLst/>
              <a:gdLst/>
              <a:ahLst/>
              <a:cxnLst/>
              <a:rect l="l" t="t" r="r" b="b"/>
              <a:pathLst>
                <a:path w="5653" h="4195" extrusionOk="0">
                  <a:moveTo>
                    <a:pt x="5118" y="0"/>
                  </a:moveTo>
                  <a:cubicBezTo>
                    <a:pt x="4940" y="0"/>
                    <a:pt x="4746" y="81"/>
                    <a:pt x="4586" y="154"/>
                  </a:cubicBezTo>
                  <a:cubicBezTo>
                    <a:pt x="3768" y="451"/>
                    <a:pt x="3124" y="947"/>
                    <a:pt x="2479" y="1443"/>
                  </a:cubicBezTo>
                  <a:cubicBezTo>
                    <a:pt x="1488" y="2186"/>
                    <a:pt x="397" y="3029"/>
                    <a:pt x="0" y="4194"/>
                  </a:cubicBezTo>
                  <a:cubicBezTo>
                    <a:pt x="422" y="3922"/>
                    <a:pt x="893" y="3624"/>
                    <a:pt x="1339" y="3352"/>
                  </a:cubicBezTo>
                  <a:lnTo>
                    <a:pt x="1339" y="3352"/>
                  </a:lnTo>
                  <a:cubicBezTo>
                    <a:pt x="1215" y="3599"/>
                    <a:pt x="1116" y="3872"/>
                    <a:pt x="1091" y="4170"/>
                  </a:cubicBezTo>
                  <a:cubicBezTo>
                    <a:pt x="1612" y="3798"/>
                    <a:pt x="2132" y="3426"/>
                    <a:pt x="2628" y="3029"/>
                  </a:cubicBezTo>
                  <a:cubicBezTo>
                    <a:pt x="2628" y="3178"/>
                    <a:pt x="2628" y="3302"/>
                    <a:pt x="2653" y="3451"/>
                  </a:cubicBezTo>
                  <a:cubicBezTo>
                    <a:pt x="3570" y="2732"/>
                    <a:pt x="4487" y="2013"/>
                    <a:pt x="5156" y="1121"/>
                  </a:cubicBezTo>
                  <a:cubicBezTo>
                    <a:pt x="5355" y="873"/>
                    <a:pt x="5652" y="476"/>
                    <a:pt x="5454" y="154"/>
                  </a:cubicBezTo>
                  <a:cubicBezTo>
                    <a:pt x="5361" y="41"/>
                    <a:pt x="5243" y="0"/>
                    <a:pt x="5118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270750" y="2447800"/>
              <a:ext cx="106625" cy="214100"/>
            </a:xfrm>
            <a:custGeom>
              <a:avLst/>
              <a:gdLst/>
              <a:ahLst/>
              <a:cxnLst/>
              <a:rect l="l" t="t" r="r" b="b"/>
              <a:pathLst>
                <a:path w="4265" h="8564" extrusionOk="0">
                  <a:moveTo>
                    <a:pt x="3538" y="0"/>
                  </a:moveTo>
                  <a:cubicBezTo>
                    <a:pt x="3516" y="0"/>
                    <a:pt x="3494" y="2"/>
                    <a:pt x="3471" y="5"/>
                  </a:cubicBezTo>
                  <a:cubicBezTo>
                    <a:pt x="3174" y="30"/>
                    <a:pt x="2975" y="526"/>
                    <a:pt x="2802" y="774"/>
                  </a:cubicBezTo>
                  <a:cubicBezTo>
                    <a:pt x="2579" y="1047"/>
                    <a:pt x="2356" y="1344"/>
                    <a:pt x="2157" y="1666"/>
                  </a:cubicBezTo>
                  <a:cubicBezTo>
                    <a:pt x="1736" y="2286"/>
                    <a:pt x="1414" y="2931"/>
                    <a:pt x="1116" y="3625"/>
                  </a:cubicBezTo>
                  <a:cubicBezTo>
                    <a:pt x="546" y="4988"/>
                    <a:pt x="199" y="6401"/>
                    <a:pt x="50" y="7889"/>
                  </a:cubicBezTo>
                  <a:cubicBezTo>
                    <a:pt x="1" y="8087"/>
                    <a:pt x="50" y="8360"/>
                    <a:pt x="224" y="8384"/>
                  </a:cubicBezTo>
                  <a:cubicBezTo>
                    <a:pt x="250" y="8397"/>
                    <a:pt x="272" y="8402"/>
                    <a:pt x="293" y="8402"/>
                  </a:cubicBezTo>
                  <a:cubicBezTo>
                    <a:pt x="340" y="8402"/>
                    <a:pt x="379" y="8379"/>
                    <a:pt x="430" y="8379"/>
                  </a:cubicBezTo>
                  <a:cubicBezTo>
                    <a:pt x="443" y="8379"/>
                    <a:pt x="457" y="8381"/>
                    <a:pt x="472" y="8384"/>
                  </a:cubicBezTo>
                  <a:cubicBezTo>
                    <a:pt x="546" y="8434"/>
                    <a:pt x="596" y="8483"/>
                    <a:pt x="670" y="8508"/>
                  </a:cubicBezTo>
                  <a:cubicBezTo>
                    <a:pt x="728" y="8549"/>
                    <a:pt x="787" y="8564"/>
                    <a:pt x="847" y="8564"/>
                  </a:cubicBezTo>
                  <a:cubicBezTo>
                    <a:pt x="1015" y="8564"/>
                    <a:pt x="1192" y="8446"/>
                    <a:pt x="1369" y="8446"/>
                  </a:cubicBezTo>
                  <a:cubicBezTo>
                    <a:pt x="1401" y="8446"/>
                    <a:pt x="1432" y="8450"/>
                    <a:pt x="1463" y="8459"/>
                  </a:cubicBezTo>
                  <a:cubicBezTo>
                    <a:pt x="1587" y="8483"/>
                    <a:pt x="1686" y="8558"/>
                    <a:pt x="1810" y="8558"/>
                  </a:cubicBezTo>
                  <a:cubicBezTo>
                    <a:pt x="1984" y="8558"/>
                    <a:pt x="2108" y="8384"/>
                    <a:pt x="2207" y="8236"/>
                  </a:cubicBezTo>
                  <a:cubicBezTo>
                    <a:pt x="3471" y="6277"/>
                    <a:pt x="3843" y="3848"/>
                    <a:pt x="4140" y="1493"/>
                  </a:cubicBezTo>
                  <a:cubicBezTo>
                    <a:pt x="4215" y="1171"/>
                    <a:pt x="4264" y="824"/>
                    <a:pt x="4165" y="551"/>
                  </a:cubicBezTo>
                  <a:cubicBezTo>
                    <a:pt x="4073" y="297"/>
                    <a:pt x="3830" y="0"/>
                    <a:pt x="3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309800" y="2479125"/>
              <a:ext cx="55800" cy="97100"/>
            </a:xfrm>
            <a:custGeom>
              <a:avLst/>
              <a:gdLst/>
              <a:ahLst/>
              <a:cxnLst/>
              <a:rect l="l" t="t" r="r" b="b"/>
              <a:pathLst>
                <a:path w="2232" h="3884" extrusionOk="0">
                  <a:moveTo>
                    <a:pt x="1756" y="0"/>
                  </a:moveTo>
                  <a:cubicBezTo>
                    <a:pt x="1574" y="0"/>
                    <a:pt x="1372" y="85"/>
                    <a:pt x="1240" y="190"/>
                  </a:cubicBezTo>
                  <a:cubicBezTo>
                    <a:pt x="843" y="537"/>
                    <a:pt x="595" y="1231"/>
                    <a:pt x="397" y="1702"/>
                  </a:cubicBezTo>
                  <a:cubicBezTo>
                    <a:pt x="174" y="2397"/>
                    <a:pt x="25" y="3115"/>
                    <a:pt x="0" y="3834"/>
                  </a:cubicBezTo>
                  <a:cubicBezTo>
                    <a:pt x="174" y="3215"/>
                    <a:pt x="422" y="2620"/>
                    <a:pt x="794" y="2049"/>
                  </a:cubicBezTo>
                  <a:lnTo>
                    <a:pt x="794" y="2049"/>
                  </a:lnTo>
                  <a:cubicBezTo>
                    <a:pt x="843" y="2620"/>
                    <a:pt x="794" y="3165"/>
                    <a:pt x="769" y="3735"/>
                  </a:cubicBezTo>
                  <a:cubicBezTo>
                    <a:pt x="1091" y="3388"/>
                    <a:pt x="1289" y="2991"/>
                    <a:pt x="1413" y="2545"/>
                  </a:cubicBezTo>
                  <a:cubicBezTo>
                    <a:pt x="1513" y="2991"/>
                    <a:pt x="1537" y="3413"/>
                    <a:pt x="1513" y="3884"/>
                  </a:cubicBezTo>
                  <a:cubicBezTo>
                    <a:pt x="1537" y="3611"/>
                    <a:pt x="1760" y="3264"/>
                    <a:pt x="1835" y="2991"/>
                  </a:cubicBezTo>
                  <a:cubicBezTo>
                    <a:pt x="1909" y="2669"/>
                    <a:pt x="1984" y="2372"/>
                    <a:pt x="2008" y="2025"/>
                  </a:cubicBezTo>
                  <a:cubicBezTo>
                    <a:pt x="2083" y="1727"/>
                    <a:pt x="2107" y="1380"/>
                    <a:pt x="2107" y="1058"/>
                  </a:cubicBezTo>
                  <a:cubicBezTo>
                    <a:pt x="2132" y="860"/>
                    <a:pt x="2231" y="488"/>
                    <a:pt x="2132" y="240"/>
                  </a:cubicBezTo>
                  <a:cubicBezTo>
                    <a:pt x="2063" y="66"/>
                    <a:pt x="1917" y="0"/>
                    <a:pt x="175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369300" y="2463375"/>
              <a:ext cx="73150" cy="218300"/>
            </a:xfrm>
            <a:custGeom>
              <a:avLst/>
              <a:gdLst/>
              <a:ahLst/>
              <a:cxnLst/>
              <a:rect l="l" t="t" r="r" b="b"/>
              <a:pathLst>
                <a:path w="2926" h="8732" extrusionOk="0">
                  <a:moveTo>
                    <a:pt x="1433" y="1"/>
                  </a:moveTo>
                  <a:cubicBezTo>
                    <a:pt x="884" y="1"/>
                    <a:pt x="643" y="1324"/>
                    <a:pt x="570" y="1737"/>
                  </a:cubicBezTo>
                  <a:cubicBezTo>
                    <a:pt x="248" y="3126"/>
                    <a:pt x="0" y="4539"/>
                    <a:pt x="75" y="5976"/>
                  </a:cubicBezTo>
                  <a:cubicBezTo>
                    <a:pt x="99" y="6819"/>
                    <a:pt x="273" y="7637"/>
                    <a:pt x="744" y="8356"/>
                  </a:cubicBezTo>
                  <a:cubicBezTo>
                    <a:pt x="902" y="8614"/>
                    <a:pt x="1192" y="8732"/>
                    <a:pt x="1476" y="8732"/>
                  </a:cubicBezTo>
                  <a:cubicBezTo>
                    <a:pt x="1683" y="8732"/>
                    <a:pt x="1887" y="8669"/>
                    <a:pt x="2033" y="8555"/>
                  </a:cubicBezTo>
                  <a:cubicBezTo>
                    <a:pt x="2083" y="8505"/>
                    <a:pt x="2132" y="8480"/>
                    <a:pt x="2182" y="8480"/>
                  </a:cubicBezTo>
                  <a:cubicBezTo>
                    <a:pt x="2249" y="8480"/>
                    <a:pt x="2337" y="8583"/>
                    <a:pt x="2427" y="8583"/>
                  </a:cubicBezTo>
                  <a:cubicBezTo>
                    <a:pt x="2436" y="8583"/>
                    <a:pt x="2445" y="8582"/>
                    <a:pt x="2454" y="8579"/>
                  </a:cubicBezTo>
                  <a:cubicBezTo>
                    <a:pt x="2504" y="8579"/>
                    <a:pt x="2578" y="8480"/>
                    <a:pt x="2603" y="8431"/>
                  </a:cubicBezTo>
                  <a:cubicBezTo>
                    <a:pt x="2677" y="8257"/>
                    <a:pt x="2727" y="8108"/>
                    <a:pt x="2801" y="7935"/>
                  </a:cubicBezTo>
                  <a:cubicBezTo>
                    <a:pt x="2925" y="7365"/>
                    <a:pt x="2925" y="6770"/>
                    <a:pt x="2876" y="6200"/>
                  </a:cubicBezTo>
                  <a:cubicBezTo>
                    <a:pt x="2826" y="5282"/>
                    <a:pt x="2752" y="4390"/>
                    <a:pt x="2628" y="3522"/>
                  </a:cubicBezTo>
                  <a:cubicBezTo>
                    <a:pt x="2504" y="2704"/>
                    <a:pt x="2454" y="1861"/>
                    <a:pt x="2206" y="1068"/>
                  </a:cubicBezTo>
                  <a:cubicBezTo>
                    <a:pt x="2083" y="696"/>
                    <a:pt x="1884" y="27"/>
                    <a:pt x="1463" y="2"/>
                  </a:cubicBezTo>
                  <a:cubicBezTo>
                    <a:pt x="1453" y="1"/>
                    <a:pt x="1443" y="1"/>
                    <a:pt x="14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382300" y="2484525"/>
              <a:ext cx="43425" cy="120225"/>
            </a:xfrm>
            <a:custGeom>
              <a:avLst/>
              <a:gdLst/>
              <a:ahLst/>
              <a:cxnLst/>
              <a:rect l="l" t="t" r="r" b="b"/>
              <a:pathLst>
                <a:path w="1737" h="4809" extrusionOk="0">
                  <a:moveTo>
                    <a:pt x="946" y="0"/>
                  </a:moveTo>
                  <a:cubicBezTo>
                    <a:pt x="701" y="0"/>
                    <a:pt x="544" y="488"/>
                    <a:pt x="422" y="817"/>
                  </a:cubicBezTo>
                  <a:cubicBezTo>
                    <a:pt x="249" y="1214"/>
                    <a:pt x="150" y="1635"/>
                    <a:pt x="100" y="2032"/>
                  </a:cubicBezTo>
                  <a:cubicBezTo>
                    <a:pt x="50" y="2428"/>
                    <a:pt x="1" y="2875"/>
                    <a:pt x="50" y="3271"/>
                  </a:cubicBezTo>
                  <a:cubicBezTo>
                    <a:pt x="50" y="3494"/>
                    <a:pt x="75" y="3668"/>
                    <a:pt x="100" y="3891"/>
                  </a:cubicBezTo>
                  <a:cubicBezTo>
                    <a:pt x="125" y="4040"/>
                    <a:pt x="249" y="4312"/>
                    <a:pt x="224" y="4436"/>
                  </a:cubicBezTo>
                  <a:cubicBezTo>
                    <a:pt x="323" y="3990"/>
                    <a:pt x="373" y="3519"/>
                    <a:pt x="422" y="3048"/>
                  </a:cubicBezTo>
                  <a:cubicBezTo>
                    <a:pt x="670" y="3643"/>
                    <a:pt x="893" y="4238"/>
                    <a:pt x="1191" y="4808"/>
                  </a:cubicBezTo>
                  <a:cubicBezTo>
                    <a:pt x="1290" y="4065"/>
                    <a:pt x="1315" y="3321"/>
                    <a:pt x="1339" y="2552"/>
                  </a:cubicBezTo>
                  <a:cubicBezTo>
                    <a:pt x="1463" y="2924"/>
                    <a:pt x="1587" y="3296"/>
                    <a:pt x="1686" y="3668"/>
                  </a:cubicBezTo>
                  <a:cubicBezTo>
                    <a:pt x="1736" y="3023"/>
                    <a:pt x="1736" y="2404"/>
                    <a:pt x="1686" y="1759"/>
                  </a:cubicBezTo>
                  <a:cubicBezTo>
                    <a:pt x="1662" y="1263"/>
                    <a:pt x="1563" y="743"/>
                    <a:pt x="1315" y="321"/>
                  </a:cubicBezTo>
                  <a:cubicBezTo>
                    <a:pt x="1173" y="90"/>
                    <a:pt x="1052" y="0"/>
                    <a:pt x="9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29400" y="2462350"/>
              <a:ext cx="153725" cy="184800"/>
            </a:xfrm>
            <a:custGeom>
              <a:avLst/>
              <a:gdLst/>
              <a:ahLst/>
              <a:cxnLst/>
              <a:rect l="l" t="t" r="r" b="b"/>
              <a:pathLst>
                <a:path w="6149" h="7392" extrusionOk="0">
                  <a:moveTo>
                    <a:pt x="550" y="0"/>
                  </a:moveTo>
                  <a:cubicBezTo>
                    <a:pt x="475" y="0"/>
                    <a:pt x="399" y="21"/>
                    <a:pt x="323" y="68"/>
                  </a:cubicBezTo>
                  <a:cubicBezTo>
                    <a:pt x="1" y="242"/>
                    <a:pt x="75" y="613"/>
                    <a:pt x="199" y="936"/>
                  </a:cubicBezTo>
                  <a:cubicBezTo>
                    <a:pt x="571" y="1902"/>
                    <a:pt x="968" y="2844"/>
                    <a:pt x="1414" y="3786"/>
                  </a:cubicBezTo>
                  <a:cubicBezTo>
                    <a:pt x="1662" y="4307"/>
                    <a:pt x="1910" y="4828"/>
                    <a:pt x="2207" y="5323"/>
                  </a:cubicBezTo>
                  <a:cubicBezTo>
                    <a:pt x="2579" y="6017"/>
                    <a:pt x="3025" y="6662"/>
                    <a:pt x="3620" y="7158"/>
                  </a:cubicBezTo>
                  <a:cubicBezTo>
                    <a:pt x="3746" y="7284"/>
                    <a:pt x="3908" y="7392"/>
                    <a:pt x="4090" y="7392"/>
                  </a:cubicBezTo>
                  <a:cubicBezTo>
                    <a:pt x="4123" y="7392"/>
                    <a:pt x="4156" y="7388"/>
                    <a:pt x="4190" y="7381"/>
                  </a:cubicBezTo>
                  <a:cubicBezTo>
                    <a:pt x="4289" y="7331"/>
                    <a:pt x="4389" y="7282"/>
                    <a:pt x="4488" y="7257"/>
                  </a:cubicBezTo>
                  <a:cubicBezTo>
                    <a:pt x="4934" y="7059"/>
                    <a:pt x="5430" y="7257"/>
                    <a:pt x="5405" y="6538"/>
                  </a:cubicBezTo>
                  <a:cubicBezTo>
                    <a:pt x="5405" y="6439"/>
                    <a:pt x="5380" y="6315"/>
                    <a:pt x="5430" y="6265"/>
                  </a:cubicBezTo>
                  <a:cubicBezTo>
                    <a:pt x="5504" y="6166"/>
                    <a:pt x="5628" y="6166"/>
                    <a:pt x="5727" y="6141"/>
                  </a:cubicBezTo>
                  <a:cubicBezTo>
                    <a:pt x="6025" y="6017"/>
                    <a:pt x="6149" y="5621"/>
                    <a:pt x="6099" y="5274"/>
                  </a:cubicBezTo>
                  <a:cubicBezTo>
                    <a:pt x="6000" y="4927"/>
                    <a:pt x="5752" y="4679"/>
                    <a:pt x="5529" y="4406"/>
                  </a:cubicBezTo>
                  <a:cubicBezTo>
                    <a:pt x="5281" y="4084"/>
                    <a:pt x="5058" y="3786"/>
                    <a:pt x="4810" y="3514"/>
                  </a:cubicBezTo>
                  <a:cubicBezTo>
                    <a:pt x="4537" y="3167"/>
                    <a:pt x="4190" y="2894"/>
                    <a:pt x="3893" y="2572"/>
                  </a:cubicBezTo>
                  <a:cubicBezTo>
                    <a:pt x="3075" y="1853"/>
                    <a:pt x="2281" y="1184"/>
                    <a:pt x="1439" y="564"/>
                  </a:cubicBezTo>
                  <a:cubicBezTo>
                    <a:pt x="1178" y="363"/>
                    <a:pt x="868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4975" y="2479775"/>
              <a:ext cx="74400" cy="89025"/>
            </a:xfrm>
            <a:custGeom>
              <a:avLst/>
              <a:gdLst/>
              <a:ahLst/>
              <a:cxnLst/>
              <a:rect l="l" t="t" r="r" b="b"/>
              <a:pathLst>
                <a:path w="2976" h="3561" extrusionOk="0">
                  <a:moveTo>
                    <a:pt x="888" y="1"/>
                  </a:moveTo>
                  <a:cubicBezTo>
                    <a:pt x="856" y="1"/>
                    <a:pt x="824" y="5"/>
                    <a:pt x="794" y="16"/>
                  </a:cubicBezTo>
                  <a:cubicBezTo>
                    <a:pt x="1" y="288"/>
                    <a:pt x="1092" y="2023"/>
                    <a:pt x="1340" y="2395"/>
                  </a:cubicBezTo>
                  <a:cubicBezTo>
                    <a:pt x="1488" y="2618"/>
                    <a:pt x="1662" y="2817"/>
                    <a:pt x="1835" y="2990"/>
                  </a:cubicBezTo>
                  <a:cubicBezTo>
                    <a:pt x="1934" y="3114"/>
                    <a:pt x="2455" y="3486"/>
                    <a:pt x="2455" y="3560"/>
                  </a:cubicBezTo>
                  <a:cubicBezTo>
                    <a:pt x="2455" y="3387"/>
                    <a:pt x="2405" y="3238"/>
                    <a:pt x="2306" y="3089"/>
                  </a:cubicBezTo>
                  <a:cubicBezTo>
                    <a:pt x="2058" y="2643"/>
                    <a:pt x="1835" y="2222"/>
                    <a:pt x="1587" y="1776"/>
                  </a:cubicBezTo>
                  <a:lnTo>
                    <a:pt x="1587" y="1776"/>
                  </a:lnTo>
                  <a:lnTo>
                    <a:pt x="2976" y="3089"/>
                  </a:lnTo>
                  <a:cubicBezTo>
                    <a:pt x="2728" y="2445"/>
                    <a:pt x="2331" y="1850"/>
                    <a:pt x="1835" y="1329"/>
                  </a:cubicBezTo>
                  <a:lnTo>
                    <a:pt x="1835" y="1329"/>
                  </a:lnTo>
                  <a:cubicBezTo>
                    <a:pt x="2182" y="1577"/>
                    <a:pt x="2554" y="1776"/>
                    <a:pt x="2901" y="2023"/>
                  </a:cubicBezTo>
                  <a:cubicBezTo>
                    <a:pt x="2653" y="1602"/>
                    <a:pt x="2306" y="1156"/>
                    <a:pt x="1959" y="784"/>
                  </a:cubicBezTo>
                  <a:cubicBezTo>
                    <a:pt x="1754" y="602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1175" y="2218025"/>
              <a:ext cx="200825" cy="174250"/>
            </a:xfrm>
            <a:custGeom>
              <a:avLst/>
              <a:gdLst/>
              <a:ahLst/>
              <a:cxnLst/>
              <a:rect l="l" t="t" r="r" b="b"/>
              <a:pathLst>
                <a:path w="8033" h="6970" extrusionOk="0">
                  <a:moveTo>
                    <a:pt x="6973" y="0"/>
                  </a:moveTo>
                  <a:cubicBezTo>
                    <a:pt x="6883" y="0"/>
                    <a:pt x="6786" y="18"/>
                    <a:pt x="6694" y="49"/>
                  </a:cubicBezTo>
                  <a:cubicBezTo>
                    <a:pt x="6322" y="123"/>
                    <a:pt x="6049" y="347"/>
                    <a:pt x="5752" y="545"/>
                  </a:cubicBezTo>
                  <a:cubicBezTo>
                    <a:pt x="5380" y="768"/>
                    <a:pt x="5033" y="966"/>
                    <a:pt x="4686" y="1189"/>
                  </a:cubicBezTo>
                  <a:cubicBezTo>
                    <a:pt x="3298" y="2107"/>
                    <a:pt x="2157" y="3173"/>
                    <a:pt x="1116" y="4511"/>
                  </a:cubicBezTo>
                  <a:cubicBezTo>
                    <a:pt x="596" y="5156"/>
                    <a:pt x="125" y="5899"/>
                    <a:pt x="50" y="6742"/>
                  </a:cubicBezTo>
                  <a:cubicBezTo>
                    <a:pt x="1" y="6792"/>
                    <a:pt x="1" y="6891"/>
                    <a:pt x="75" y="6916"/>
                  </a:cubicBezTo>
                  <a:cubicBezTo>
                    <a:pt x="90" y="6960"/>
                    <a:pt x="132" y="6969"/>
                    <a:pt x="173" y="6969"/>
                  </a:cubicBezTo>
                  <a:cubicBezTo>
                    <a:pt x="201" y="6969"/>
                    <a:pt x="229" y="6965"/>
                    <a:pt x="249" y="6965"/>
                  </a:cubicBezTo>
                  <a:cubicBezTo>
                    <a:pt x="868" y="6817"/>
                    <a:pt x="1538" y="6618"/>
                    <a:pt x="2108" y="6395"/>
                  </a:cubicBezTo>
                  <a:cubicBezTo>
                    <a:pt x="2901" y="6123"/>
                    <a:pt x="3595" y="5726"/>
                    <a:pt x="4265" y="5255"/>
                  </a:cubicBezTo>
                  <a:cubicBezTo>
                    <a:pt x="4810" y="4883"/>
                    <a:pt x="5331" y="4437"/>
                    <a:pt x="5876" y="3966"/>
                  </a:cubicBezTo>
                  <a:cubicBezTo>
                    <a:pt x="6620" y="3321"/>
                    <a:pt x="7239" y="2702"/>
                    <a:pt x="7785" y="1908"/>
                  </a:cubicBezTo>
                  <a:cubicBezTo>
                    <a:pt x="7884" y="1784"/>
                    <a:pt x="7983" y="1611"/>
                    <a:pt x="8008" y="1462"/>
                  </a:cubicBezTo>
                  <a:cubicBezTo>
                    <a:pt x="8033" y="1338"/>
                    <a:pt x="8008" y="1189"/>
                    <a:pt x="7983" y="1065"/>
                  </a:cubicBezTo>
                  <a:cubicBezTo>
                    <a:pt x="7933" y="942"/>
                    <a:pt x="7909" y="818"/>
                    <a:pt x="7859" y="694"/>
                  </a:cubicBezTo>
                  <a:cubicBezTo>
                    <a:pt x="7735" y="545"/>
                    <a:pt x="7537" y="570"/>
                    <a:pt x="7438" y="421"/>
                  </a:cubicBezTo>
                  <a:cubicBezTo>
                    <a:pt x="7388" y="322"/>
                    <a:pt x="7363" y="223"/>
                    <a:pt x="7289" y="123"/>
                  </a:cubicBezTo>
                  <a:cubicBezTo>
                    <a:pt x="7216" y="36"/>
                    <a:pt x="7101" y="0"/>
                    <a:pt x="69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56625" y="2281825"/>
              <a:ext cx="94900" cy="90700"/>
            </a:xfrm>
            <a:custGeom>
              <a:avLst/>
              <a:gdLst/>
              <a:ahLst/>
              <a:cxnLst/>
              <a:rect l="l" t="t" r="r" b="b"/>
              <a:pathLst>
                <a:path w="3796" h="3628" extrusionOk="0">
                  <a:moveTo>
                    <a:pt x="3523" y="1"/>
                  </a:moveTo>
                  <a:lnTo>
                    <a:pt x="3523" y="1"/>
                  </a:lnTo>
                  <a:cubicBezTo>
                    <a:pt x="3052" y="224"/>
                    <a:pt x="2605" y="497"/>
                    <a:pt x="2234" y="769"/>
                  </a:cubicBezTo>
                  <a:cubicBezTo>
                    <a:pt x="1539" y="1339"/>
                    <a:pt x="945" y="2034"/>
                    <a:pt x="498" y="2852"/>
                  </a:cubicBezTo>
                  <a:cubicBezTo>
                    <a:pt x="336" y="3153"/>
                    <a:pt x="1" y="3627"/>
                    <a:pt x="464" y="3627"/>
                  </a:cubicBezTo>
                  <a:cubicBezTo>
                    <a:pt x="496" y="3627"/>
                    <a:pt x="532" y="3625"/>
                    <a:pt x="573" y="3620"/>
                  </a:cubicBezTo>
                  <a:cubicBezTo>
                    <a:pt x="1044" y="3571"/>
                    <a:pt x="1539" y="3347"/>
                    <a:pt x="1936" y="3100"/>
                  </a:cubicBezTo>
                  <a:cubicBezTo>
                    <a:pt x="2457" y="2802"/>
                    <a:pt x="2903" y="2356"/>
                    <a:pt x="3349" y="1959"/>
                  </a:cubicBezTo>
                  <a:lnTo>
                    <a:pt x="3349" y="1959"/>
                  </a:lnTo>
                  <a:cubicBezTo>
                    <a:pt x="2952" y="2108"/>
                    <a:pt x="2531" y="2232"/>
                    <a:pt x="2110" y="2381"/>
                  </a:cubicBezTo>
                  <a:cubicBezTo>
                    <a:pt x="2680" y="1835"/>
                    <a:pt x="3225" y="1315"/>
                    <a:pt x="3795" y="745"/>
                  </a:cubicBezTo>
                  <a:lnTo>
                    <a:pt x="3795" y="745"/>
                  </a:lnTo>
                  <a:cubicBezTo>
                    <a:pt x="3275" y="868"/>
                    <a:pt x="2729" y="1092"/>
                    <a:pt x="2283" y="1364"/>
                  </a:cubicBezTo>
                  <a:cubicBezTo>
                    <a:pt x="2680" y="943"/>
                    <a:pt x="3101" y="472"/>
                    <a:pt x="3523" y="1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59150" y="2362550"/>
              <a:ext cx="221900" cy="75800"/>
            </a:xfrm>
            <a:custGeom>
              <a:avLst/>
              <a:gdLst/>
              <a:ahLst/>
              <a:cxnLst/>
              <a:rect l="l" t="t" r="r" b="b"/>
              <a:pathLst>
                <a:path w="8876" h="3032" extrusionOk="0">
                  <a:moveTo>
                    <a:pt x="6773" y="0"/>
                  </a:moveTo>
                  <a:cubicBezTo>
                    <a:pt x="4855" y="0"/>
                    <a:pt x="2913" y="463"/>
                    <a:pt x="1091" y="1085"/>
                  </a:cubicBezTo>
                  <a:cubicBezTo>
                    <a:pt x="844" y="1135"/>
                    <a:pt x="224" y="1333"/>
                    <a:pt x="125" y="1631"/>
                  </a:cubicBezTo>
                  <a:cubicBezTo>
                    <a:pt x="1" y="2052"/>
                    <a:pt x="1067" y="2300"/>
                    <a:pt x="1315" y="2374"/>
                  </a:cubicBezTo>
                  <a:cubicBezTo>
                    <a:pt x="2133" y="2697"/>
                    <a:pt x="3174" y="2697"/>
                    <a:pt x="3992" y="2821"/>
                  </a:cubicBezTo>
                  <a:cubicBezTo>
                    <a:pt x="4685" y="2936"/>
                    <a:pt x="5404" y="3032"/>
                    <a:pt x="6112" y="3032"/>
                  </a:cubicBezTo>
                  <a:cubicBezTo>
                    <a:pt x="6772" y="3032"/>
                    <a:pt x="7423" y="2949"/>
                    <a:pt x="8033" y="2721"/>
                  </a:cubicBezTo>
                  <a:cubicBezTo>
                    <a:pt x="8181" y="2672"/>
                    <a:pt x="8305" y="2597"/>
                    <a:pt x="8404" y="2473"/>
                  </a:cubicBezTo>
                  <a:cubicBezTo>
                    <a:pt x="8454" y="2350"/>
                    <a:pt x="8454" y="2226"/>
                    <a:pt x="8528" y="2102"/>
                  </a:cubicBezTo>
                  <a:cubicBezTo>
                    <a:pt x="8578" y="1978"/>
                    <a:pt x="8652" y="1953"/>
                    <a:pt x="8702" y="1854"/>
                  </a:cubicBezTo>
                  <a:cubicBezTo>
                    <a:pt x="8875" y="1631"/>
                    <a:pt x="8801" y="1556"/>
                    <a:pt x="8751" y="1259"/>
                  </a:cubicBezTo>
                  <a:cubicBezTo>
                    <a:pt x="8702" y="1085"/>
                    <a:pt x="8751" y="887"/>
                    <a:pt x="8702" y="713"/>
                  </a:cubicBezTo>
                  <a:cubicBezTo>
                    <a:pt x="8702" y="689"/>
                    <a:pt x="8702" y="614"/>
                    <a:pt x="8677" y="589"/>
                  </a:cubicBezTo>
                  <a:cubicBezTo>
                    <a:pt x="8627" y="391"/>
                    <a:pt x="8429" y="242"/>
                    <a:pt x="8206" y="193"/>
                  </a:cubicBezTo>
                  <a:cubicBezTo>
                    <a:pt x="7958" y="69"/>
                    <a:pt x="7685" y="19"/>
                    <a:pt x="7438" y="19"/>
                  </a:cubicBezTo>
                  <a:cubicBezTo>
                    <a:pt x="7217" y="6"/>
                    <a:pt x="6995" y="0"/>
                    <a:pt x="67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73400" y="2375350"/>
              <a:ext cx="122750" cy="44700"/>
            </a:xfrm>
            <a:custGeom>
              <a:avLst/>
              <a:gdLst/>
              <a:ahLst/>
              <a:cxnLst/>
              <a:rect l="l" t="t" r="r" b="b"/>
              <a:pathLst>
                <a:path w="4910" h="1788" extrusionOk="0">
                  <a:moveTo>
                    <a:pt x="4622" y="0"/>
                  </a:moveTo>
                  <a:cubicBezTo>
                    <a:pt x="3742" y="0"/>
                    <a:pt x="2896" y="129"/>
                    <a:pt x="2009" y="425"/>
                  </a:cubicBezTo>
                  <a:cubicBezTo>
                    <a:pt x="1563" y="573"/>
                    <a:pt x="1141" y="747"/>
                    <a:pt x="745" y="970"/>
                  </a:cubicBezTo>
                  <a:cubicBezTo>
                    <a:pt x="621" y="1069"/>
                    <a:pt x="447" y="1094"/>
                    <a:pt x="323" y="1193"/>
                  </a:cubicBezTo>
                  <a:cubicBezTo>
                    <a:pt x="298" y="1218"/>
                    <a:pt x="1" y="1664"/>
                    <a:pt x="75" y="1664"/>
                  </a:cubicBezTo>
                  <a:cubicBezTo>
                    <a:pt x="518" y="1627"/>
                    <a:pt x="958" y="1607"/>
                    <a:pt x="1396" y="1607"/>
                  </a:cubicBezTo>
                  <a:cubicBezTo>
                    <a:pt x="2136" y="1607"/>
                    <a:pt x="2873" y="1663"/>
                    <a:pt x="3620" y="1788"/>
                  </a:cubicBezTo>
                  <a:cubicBezTo>
                    <a:pt x="3397" y="1490"/>
                    <a:pt x="3124" y="1292"/>
                    <a:pt x="2802" y="1119"/>
                  </a:cubicBezTo>
                  <a:cubicBezTo>
                    <a:pt x="3425" y="963"/>
                    <a:pt x="4069" y="867"/>
                    <a:pt x="4696" y="867"/>
                  </a:cubicBezTo>
                  <a:cubicBezTo>
                    <a:pt x="4767" y="867"/>
                    <a:pt x="4838" y="868"/>
                    <a:pt x="4909" y="871"/>
                  </a:cubicBezTo>
                  <a:cubicBezTo>
                    <a:pt x="4488" y="722"/>
                    <a:pt x="4042" y="573"/>
                    <a:pt x="3595" y="474"/>
                  </a:cubicBezTo>
                  <a:cubicBezTo>
                    <a:pt x="4017" y="325"/>
                    <a:pt x="4413" y="152"/>
                    <a:pt x="4860" y="3"/>
                  </a:cubicBezTo>
                  <a:cubicBezTo>
                    <a:pt x="4780" y="1"/>
                    <a:pt x="4701" y="0"/>
                    <a:pt x="4622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47550" y="2430175"/>
              <a:ext cx="212425" cy="132450"/>
            </a:xfrm>
            <a:custGeom>
              <a:avLst/>
              <a:gdLst/>
              <a:ahLst/>
              <a:cxnLst/>
              <a:rect l="l" t="t" r="r" b="b"/>
              <a:pathLst>
                <a:path w="8497" h="5298" extrusionOk="0">
                  <a:moveTo>
                    <a:pt x="1227" y="0"/>
                  </a:moveTo>
                  <a:cubicBezTo>
                    <a:pt x="682" y="0"/>
                    <a:pt x="0" y="151"/>
                    <a:pt x="366" y="983"/>
                  </a:cubicBezTo>
                  <a:cubicBezTo>
                    <a:pt x="489" y="1231"/>
                    <a:pt x="688" y="1405"/>
                    <a:pt x="861" y="1578"/>
                  </a:cubicBezTo>
                  <a:cubicBezTo>
                    <a:pt x="1184" y="1900"/>
                    <a:pt x="1531" y="2223"/>
                    <a:pt x="1902" y="2495"/>
                  </a:cubicBezTo>
                  <a:cubicBezTo>
                    <a:pt x="3216" y="3561"/>
                    <a:pt x="4704" y="4429"/>
                    <a:pt x="6241" y="5098"/>
                  </a:cubicBezTo>
                  <a:cubicBezTo>
                    <a:pt x="6477" y="5193"/>
                    <a:pt x="6733" y="5297"/>
                    <a:pt x="6984" y="5297"/>
                  </a:cubicBezTo>
                  <a:cubicBezTo>
                    <a:pt x="7128" y="5297"/>
                    <a:pt x="7270" y="5263"/>
                    <a:pt x="7406" y="5173"/>
                  </a:cubicBezTo>
                  <a:cubicBezTo>
                    <a:pt x="7629" y="4999"/>
                    <a:pt x="7778" y="4726"/>
                    <a:pt x="8026" y="4627"/>
                  </a:cubicBezTo>
                  <a:cubicBezTo>
                    <a:pt x="8149" y="4578"/>
                    <a:pt x="8348" y="4578"/>
                    <a:pt x="8422" y="4454"/>
                  </a:cubicBezTo>
                  <a:cubicBezTo>
                    <a:pt x="8497" y="4355"/>
                    <a:pt x="8497" y="4255"/>
                    <a:pt x="8497" y="4131"/>
                  </a:cubicBezTo>
                  <a:lnTo>
                    <a:pt x="8497" y="2768"/>
                  </a:lnTo>
                  <a:cubicBezTo>
                    <a:pt x="8497" y="2371"/>
                    <a:pt x="8174" y="2297"/>
                    <a:pt x="7902" y="2148"/>
                  </a:cubicBezTo>
                  <a:cubicBezTo>
                    <a:pt x="6538" y="1504"/>
                    <a:pt x="5175" y="884"/>
                    <a:pt x="3762" y="438"/>
                  </a:cubicBezTo>
                  <a:cubicBezTo>
                    <a:pt x="3043" y="239"/>
                    <a:pt x="2299" y="91"/>
                    <a:pt x="1555" y="16"/>
                  </a:cubicBezTo>
                  <a:cubicBezTo>
                    <a:pt x="1461" y="7"/>
                    <a:pt x="1348" y="0"/>
                    <a:pt x="1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69075" y="2440325"/>
              <a:ext cx="113425" cy="79525"/>
            </a:xfrm>
            <a:custGeom>
              <a:avLst/>
              <a:gdLst/>
              <a:ahLst/>
              <a:cxnLst/>
              <a:rect l="l" t="t" r="r" b="b"/>
              <a:pathLst>
                <a:path w="4537" h="3181" extrusionOk="0">
                  <a:moveTo>
                    <a:pt x="546" y="0"/>
                  </a:moveTo>
                  <a:cubicBezTo>
                    <a:pt x="382" y="0"/>
                    <a:pt x="237" y="43"/>
                    <a:pt x="174" y="181"/>
                  </a:cubicBezTo>
                  <a:cubicBezTo>
                    <a:pt x="0" y="453"/>
                    <a:pt x="298" y="825"/>
                    <a:pt x="447" y="999"/>
                  </a:cubicBezTo>
                  <a:cubicBezTo>
                    <a:pt x="818" y="1420"/>
                    <a:pt x="1215" y="1742"/>
                    <a:pt x="1612" y="2065"/>
                  </a:cubicBezTo>
                  <a:cubicBezTo>
                    <a:pt x="2281" y="2511"/>
                    <a:pt x="2975" y="2858"/>
                    <a:pt x="3719" y="3180"/>
                  </a:cubicBezTo>
                  <a:cubicBezTo>
                    <a:pt x="3421" y="2808"/>
                    <a:pt x="3049" y="2511"/>
                    <a:pt x="2653" y="2312"/>
                  </a:cubicBezTo>
                  <a:lnTo>
                    <a:pt x="2653" y="2312"/>
                  </a:lnTo>
                  <a:cubicBezTo>
                    <a:pt x="3297" y="2362"/>
                    <a:pt x="3917" y="2461"/>
                    <a:pt x="4537" y="2610"/>
                  </a:cubicBezTo>
                  <a:cubicBezTo>
                    <a:pt x="3892" y="2089"/>
                    <a:pt x="3223" y="1618"/>
                    <a:pt x="2479" y="1222"/>
                  </a:cubicBezTo>
                  <a:cubicBezTo>
                    <a:pt x="2901" y="1197"/>
                    <a:pt x="3273" y="1172"/>
                    <a:pt x="3669" y="1098"/>
                  </a:cubicBezTo>
                  <a:cubicBezTo>
                    <a:pt x="3570" y="1098"/>
                    <a:pt x="3198" y="825"/>
                    <a:pt x="3099" y="800"/>
                  </a:cubicBezTo>
                  <a:cubicBezTo>
                    <a:pt x="2925" y="701"/>
                    <a:pt x="2702" y="602"/>
                    <a:pt x="2479" y="503"/>
                  </a:cubicBezTo>
                  <a:cubicBezTo>
                    <a:pt x="2058" y="329"/>
                    <a:pt x="1612" y="205"/>
                    <a:pt x="1165" y="106"/>
                  </a:cubicBezTo>
                  <a:cubicBezTo>
                    <a:pt x="1023" y="78"/>
                    <a:pt x="767" y="0"/>
                    <a:pt x="546" y="0"/>
                  </a:cubicBezTo>
                  <a:close/>
                </a:path>
              </a:pathLst>
            </a:custGeom>
            <a:solidFill>
              <a:srgbClr val="F0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303525" y="2333325"/>
              <a:ext cx="190350" cy="171775"/>
            </a:xfrm>
            <a:custGeom>
              <a:avLst/>
              <a:gdLst/>
              <a:ahLst/>
              <a:cxnLst/>
              <a:rect l="l" t="t" r="r" b="b"/>
              <a:pathLst>
                <a:path w="7614" h="6871" extrusionOk="0">
                  <a:moveTo>
                    <a:pt x="3831" y="0"/>
                  </a:moveTo>
                  <a:cubicBezTo>
                    <a:pt x="2908" y="0"/>
                    <a:pt x="2038" y="314"/>
                    <a:pt x="1367" y="1040"/>
                  </a:cubicBezTo>
                  <a:cubicBezTo>
                    <a:pt x="1020" y="1436"/>
                    <a:pt x="747" y="1907"/>
                    <a:pt x="598" y="2403"/>
                  </a:cubicBezTo>
                  <a:cubicBezTo>
                    <a:pt x="0" y="4508"/>
                    <a:pt x="1798" y="6870"/>
                    <a:pt x="3939" y="6870"/>
                  </a:cubicBezTo>
                  <a:cubicBezTo>
                    <a:pt x="4194" y="6870"/>
                    <a:pt x="4453" y="6837"/>
                    <a:pt x="4714" y="6766"/>
                  </a:cubicBezTo>
                  <a:cubicBezTo>
                    <a:pt x="5308" y="6617"/>
                    <a:pt x="5804" y="6320"/>
                    <a:pt x="6300" y="5948"/>
                  </a:cubicBezTo>
                  <a:cubicBezTo>
                    <a:pt x="6870" y="5502"/>
                    <a:pt x="7242" y="4832"/>
                    <a:pt x="7366" y="4113"/>
                  </a:cubicBezTo>
                  <a:cubicBezTo>
                    <a:pt x="7614" y="2800"/>
                    <a:pt x="7069" y="1114"/>
                    <a:pt x="5854" y="445"/>
                  </a:cubicBezTo>
                  <a:cubicBezTo>
                    <a:pt x="5556" y="296"/>
                    <a:pt x="5209" y="172"/>
                    <a:pt x="4862" y="122"/>
                  </a:cubicBezTo>
                  <a:cubicBezTo>
                    <a:pt x="4516" y="42"/>
                    <a:pt x="4170" y="0"/>
                    <a:pt x="3831" y="0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328400" y="2345325"/>
              <a:ext cx="146275" cy="144925"/>
            </a:xfrm>
            <a:custGeom>
              <a:avLst/>
              <a:gdLst/>
              <a:ahLst/>
              <a:cxnLst/>
              <a:rect l="l" t="t" r="r" b="b"/>
              <a:pathLst>
                <a:path w="5851" h="5797" extrusionOk="0">
                  <a:moveTo>
                    <a:pt x="2690" y="1"/>
                  </a:moveTo>
                  <a:cubicBezTo>
                    <a:pt x="2499" y="1"/>
                    <a:pt x="2311" y="20"/>
                    <a:pt x="2132" y="64"/>
                  </a:cubicBezTo>
                  <a:cubicBezTo>
                    <a:pt x="1289" y="262"/>
                    <a:pt x="372" y="684"/>
                    <a:pt x="99" y="1551"/>
                  </a:cubicBezTo>
                  <a:cubicBezTo>
                    <a:pt x="0" y="1824"/>
                    <a:pt x="25" y="2146"/>
                    <a:pt x="174" y="2394"/>
                  </a:cubicBezTo>
                  <a:cubicBezTo>
                    <a:pt x="273" y="2518"/>
                    <a:pt x="421" y="2568"/>
                    <a:pt x="521" y="2691"/>
                  </a:cubicBezTo>
                  <a:cubicBezTo>
                    <a:pt x="868" y="3162"/>
                    <a:pt x="347" y="3807"/>
                    <a:pt x="545" y="4352"/>
                  </a:cubicBezTo>
                  <a:cubicBezTo>
                    <a:pt x="769" y="4774"/>
                    <a:pt x="1388" y="4848"/>
                    <a:pt x="1735" y="5170"/>
                  </a:cubicBezTo>
                  <a:cubicBezTo>
                    <a:pt x="1859" y="5294"/>
                    <a:pt x="1909" y="5443"/>
                    <a:pt x="2082" y="5592"/>
                  </a:cubicBezTo>
                  <a:cubicBezTo>
                    <a:pt x="2256" y="5741"/>
                    <a:pt x="2479" y="5765"/>
                    <a:pt x="2727" y="5790"/>
                  </a:cubicBezTo>
                  <a:cubicBezTo>
                    <a:pt x="2781" y="5794"/>
                    <a:pt x="2835" y="5797"/>
                    <a:pt x="2888" y="5797"/>
                  </a:cubicBezTo>
                  <a:cubicBezTo>
                    <a:pt x="3450" y="5797"/>
                    <a:pt x="3989" y="5570"/>
                    <a:pt x="4487" y="5344"/>
                  </a:cubicBezTo>
                  <a:cubicBezTo>
                    <a:pt x="4735" y="5245"/>
                    <a:pt x="4958" y="5146"/>
                    <a:pt x="5132" y="4972"/>
                  </a:cubicBezTo>
                  <a:cubicBezTo>
                    <a:pt x="5355" y="4749"/>
                    <a:pt x="5454" y="4427"/>
                    <a:pt x="5454" y="4154"/>
                  </a:cubicBezTo>
                  <a:cubicBezTo>
                    <a:pt x="5454" y="3832"/>
                    <a:pt x="5429" y="3559"/>
                    <a:pt x="5355" y="3262"/>
                  </a:cubicBezTo>
                  <a:cubicBezTo>
                    <a:pt x="5330" y="3162"/>
                    <a:pt x="5330" y="3063"/>
                    <a:pt x="5330" y="2989"/>
                  </a:cubicBezTo>
                  <a:cubicBezTo>
                    <a:pt x="5355" y="2741"/>
                    <a:pt x="5677" y="2568"/>
                    <a:pt x="5751" y="2320"/>
                  </a:cubicBezTo>
                  <a:cubicBezTo>
                    <a:pt x="5850" y="2072"/>
                    <a:pt x="5702" y="1824"/>
                    <a:pt x="5553" y="1650"/>
                  </a:cubicBezTo>
                  <a:cubicBezTo>
                    <a:pt x="5355" y="1452"/>
                    <a:pt x="5181" y="1303"/>
                    <a:pt x="5057" y="1080"/>
                  </a:cubicBezTo>
                  <a:cubicBezTo>
                    <a:pt x="4983" y="956"/>
                    <a:pt x="4958" y="832"/>
                    <a:pt x="4859" y="733"/>
                  </a:cubicBezTo>
                  <a:cubicBezTo>
                    <a:pt x="4809" y="659"/>
                    <a:pt x="4710" y="634"/>
                    <a:pt x="4611" y="560"/>
                  </a:cubicBezTo>
                  <a:cubicBezTo>
                    <a:pt x="4088" y="250"/>
                    <a:pt x="3369" y="1"/>
                    <a:pt x="2690" y="1"/>
                  </a:cubicBezTo>
                  <a:close/>
                </a:path>
              </a:pathLst>
            </a:custGeom>
            <a:solidFill>
              <a:srgbClr val="FFB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371775" y="2395600"/>
              <a:ext cx="13650" cy="13275"/>
            </a:xfrm>
            <a:custGeom>
              <a:avLst/>
              <a:gdLst/>
              <a:ahLst/>
              <a:cxnLst/>
              <a:rect l="l" t="t" r="r" b="b"/>
              <a:pathLst>
                <a:path w="546" h="531" extrusionOk="0">
                  <a:moveTo>
                    <a:pt x="273" y="1"/>
                  </a:moveTo>
                  <a:cubicBezTo>
                    <a:pt x="185" y="1"/>
                    <a:pt x="100" y="51"/>
                    <a:pt x="50" y="135"/>
                  </a:cubicBezTo>
                  <a:cubicBezTo>
                    <a:pt x="0" y="234"/>
                    <a:pt x="25" y="408"/>
                    <a:pt x="149" y="482"/>
                  </a:cubicBezTo>
                  <a:cubicBezTo>
                    <a:pt x="149" y="482"/>
                    <a:pt x="174" y="482"/>
                    <a:pt x="174" y="507"/>
                  </a:cubicBezTo>
                  <a:cubicBezTo>
                    <a:pt x="213" y="523"/>
                    <a:pt x="257" y="531"/>
                    <a:pt x="301" y="531"/>
                  </a:cubicBezTo>
                  <a:cubicBezTo>
                    <a:pt x="395" y="531"/>
                    <a:pt x="487" y="492"/>
                    <a:pt x="521" y="408"/>
                  </a:cubicBezTo>
                  <a:cubicBezTo>
                    <a:pt x="546" y="309"/>
                    <a:pt x="546" y="135"/>
                    <a:pt x="422" y="61"/>
                  </a:cubicBezTo>
                  <a:cubicBezTo>
                    <a:pt x="422" y="61"/>
                    <a:pt x="397" y="61"/>
                    <a:pt x="397" y="36"/>
                  </a:cubicBezTo>
                  <a:cubicBezTo>
                    <a:pt x="357" y="12"/>
                    <a:pt x="315" y="1"/>
                    <a:pt x="27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02750" y="23704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1" y="447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374250" y="23661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0"/>
                  </a:moveTo>
                  <a:cubicBezTo>
                    <a:pt x="0" y="0"/>
                    <a:pt x="0" y="471"/>
                    <a:pt x="298" y="471"/>
                  </a:cubicBezTo>
                  <a:cubicBezTo>
                    <a:pt x="620" y="471"/>
                    <a:pt x="620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08325" y="24045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6"/>
                    <a:pt x="298" y="446"/>
                  </a:cubicBezTo>
                  <a:cubicBezTo>
                    <a:pt x="621" y="446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441175" y="239277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431875" y="2432425"/>
              <a:ext cx="14900" cy="11175"/>
            </a:xfrm>
            <a:custGeom>
              <a:avLst/>
              <a:gdLst/>
              <a:ahLst/>
              <a:cxnLst/>
              <a:rect l="l" t="t" r="r" b="b"/>
              <a:pathLst>
                <a:path w="596" h="447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596" y="447"/>
                    <a:pt x="59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80450" y="24553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3875" y="242685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621" y="472"/>
                    <a:pt x="621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43275" y="2383475"/>
              <a:ext cx="15500" cy="11175"/>
            </a:xfrm>
            <a:custGeom>
              <a:avLst/>
              <a:gdLst/>
              <a:ahLst/>
              <a:cxnLst/>
              <a:rect l="l" t="t" r="r" b="b"/>
              <a:pathLst>
                <a:path w="620" h="447" extrusionOk="0">
                  <a:moveTo>
                    <a:pt x="297" y="0"/>
                  </a:moveTo>
                  <a:cubicBezTo>
                    <a:pt x="0" y="0"/>
                    <a:pt x="0" y="447"/>
                    <a:pt x="297" y="447"/>
                  </a:cubicBezTo>
                  <a:cubicBezTo>
                    <a:pt x="620" y="447"/>
                    <a:pt x="620" y="0"/>
                    <a:pt x="297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81675" y="24281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411425" y="2459075"/>
              <a:ext cx="15525" cy="11825"/>
            </a:xfrm>
            <a:custGeom>
              <a:avLst/>
              <a:gdLst/>
              <a:ahLst/>
              <a:cxnLst/>
              <a:rect l="l" t="t" r="r" b="b"/>
              <a:pathLst>
                <a:path w="621" h="473" extrusionOk="0">
                  <a:moveTo>
                    <a:pt x="298" y="1"/>
                  </a:moveTo>
                  <a:cubicBezTo>
                    <a:pt x="1" y="1"/>
                    <a:pt x="1" y="472"/>
                    <a:pt x="298" y="472"/>
                  </a:cubicBezTo>
                  <a:cubicBezTo>
                    <a:pt x="306" y="472"/>
                    <a:pt x="314" y="473"/>
                    <a:pt x="321" y="473"/>
                  </a:cubicBezTo>
                  <a:cubicBezTo>
                    <a:pt x="620" y="473"/>
                    <a:pt x="613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423825" y="2376650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1"/>
                  </a:moveTo>
                  <a:cubicBezTo>
                    <a:pt x="1" y="1"/>
                    <a:pt x="1" y="447"/>
                    <a:pt x="298" y="447"/>
                  </a:cubicBezTo>
                  <a:cubicBezTo>
                    <a:pt x="620" y="447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91600" y="2352475"/>
              <a:ext cx="15175" cy="11275"/>
            </a:xfrm>
            <a:custGeom>
              <a:avLst/>
              <a:gdLst/>
              <a:ahLst/>
              <a:cxnLst/>
              <a:rect l="l" t="t" r="r" b="b"/>
              <a:pathLst>
                <a:path w="607" h="451" extrusionOk="0">
                  <a:moveTo>
                    <a:pt x="323" y="1"/>
                  </a:moveTo>
                  <a:cubicBezTo>
                    <a:pt x="1" y="1"/>
                    <a:pt x="1" y="447"/>
                    <a:pt x="323" y="447"/>
                  </a:cubicBezTo>
                  <a:cubicBezTo>
                    <a:pt x="336" y="449"/>
                    <a:pt x="348" y="451"/>
                    <a:pt x="360" y="451"/>
                  </a:cubicBezTo>
                  <a:cubicBezTo>
                    <a:pt x="597" y="451"/>
                    <a:pt x="606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449850" y="2415700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0"/>
                  </a:moveTo>
                  <a:cubicBezTo>
                    <a:pt x="1" y="0"/>
                    <a:pt x="1" y="471"/>
                    <a:pt x="323" y="471"/>
                  </a:cubicBezTo>
                  <a:cubicBezTo>
                    <a:pt x="621" y="471"/>
                    <a:pt x="621" y="0"/>
                    <a:pt x="323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49450" y="2447925"/>
              <a:ext cx="15525" cy="11175"/>
            </a:xfrm>
            <a:custGeom>
              <a:avLst/>
              <a:gdLst/>
              <a:ahLst/>
              <a:cxnLst/>
              <a:rect l="l" t="t" r="r" b="b"/>
              <a:pathLst>
                <a:path w="621" h="447" extrusionOk="0">
                  <a:moveTo>
                    <a:pt x="298" y="0"/>
                  </a:moveTo>
                  <a:cubicBezTo>
                    <a:pt x="1" y="0"/>
                    <a:pt x="1" y="447"/>
                    <a:pt x="298" y="447"/>
                  </a:cubicBezTo>
                  <a:cubicBezTo>
                    <a:pt x="621" y="447"/>
                    <a:pt x="621" y="0"/>
                    <a:pt x="298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45125" y="24051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3"/>
                    <a:pt x="337" y="473"/>
                    <a:pt x="344" y="473"/>
                  </a:cubicBezTo>
                  <a:cubicBezTo>
                    <a:pt x="620" y="473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410200" y="2433050"/>
              <a:ext cx="15500" cy="11825"/>
            </a:xfrm>
            <a:custGeom>
              <a:avLst/>
              <a:gdLst/>
              <a:ahLst/>
              <a:cxnLst/>
              <a:rect l="l" t="t" r="r" b="b"/>
              <a:pathLst>
                <a:path w="620" h="473" extrusionOk="0">
                  <a:moveTo>
                    <a:pt x="323" y="1"/>
                  </a:moveTo>
                  <a:cubicBezTo>
                    <a:pt x="0" y="1"/>
                    <a:pt x="0" y="472"/>
                    <a:pt x="323" y="472"/>
                  </a:cubicBezTo>
                  <a:cubicBezTo>
                    <a:pt x="330" y="472"/>
                    <a:pt x="337" y="472"/>
                    <a:pt x="344" y="472"/>
                  </a:cubicBezTo>
                  <a:cubicBezTo>
                    <a:pt x="620" y="472"/>
                    <a:pt x="613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437475" y="245785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322" y="0"/>
                  </a:moveTo>
                  <a:cubicBezTo>
                    <a:pt x="0" y="0"/>
                    <a:pt x="0" y="471"/>
                    <a:pt x="322" y="471"/>
                  </a:cubicBezTo>
                  <a:cubicBezTo>
                    <a:pt x="620" y="471"/>
                    <a:pt x="620" y="0"/>
                    <a:pt x="322" y="0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439950" y="2362400"/>
              <a:ext cx="15500" cy="11800"/>
            </a:xfrm>
            <a:custGeom>
              <a:avLst/>
              <a:gdLst/>
              <a:ahLst/>
              <a:cxnLst/>
              <a:rect l="l" t="t" r="r" b="b"/>
              <a:pathLst>
                <a:path w="620" h="472" extrusionOk="0">
                  <a:moveTo>
                    <a:pt x="298" y="1"/>
                  </a:moveTo>
                  <a:cubicBezTo>
                    <a:pt x="0" y="1"/>
                    <a:pt x="0" y="472"/>
                    <a:pt x="298" y="472"/>
                  </a:cubicBezTo>
                  <a:cubicBezTo>
                    <a:pt x="620" y="472"/>
                    <a:pt x="620" y="1"/>
                    <a:pt x="298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4700" y="2470225"/>
              <a:ext cx="15525" cy="11800"/>
            </a:xfrm>
            <a:custGeom>
              <a:avLst/>
              <a:gdLst/>
              <a:ahLst/>
              <a:cxnLst/>
              <a:rect l="l" t="t" r="r" b="b"/>
              <a:pathLst>
                <a:path w="621" h="472" extrusionOk="0">
                  <a:moveTo>
                    <a:pt x="323" y="1"/>
                  </a:moveTo>
                  <a:cubicBezTo>
                    <a:pt x="1" y="1"/>
                    <a:pt x="1" y="472"/>
                    <a:pt x="323" y="472"/>
                  </a:cubicBezTo>
                  <a:cubicBezTo>
                    <a:pt x="620" y="472"/>
                    <a:pt x="620" y="1"/>
                    <a:pt x="323" y="1"/>
                  </a:cubicBezTo>
                  <a:close/>
                </a:path>
              </a:pathLst>
            </a:custGeom>
            <a:solidFill>
              <a:srgbClr val="FFD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233;p2"/>
          <p:cNvGrpSpPr/>
          <p:nvPr/>
        </p:nvGrpSpPr>
        <p:grpSpPr>
          <a:xfrm>
            <a:off x="7653385" y="296768"/>
            <a:ext cx="657381" cy="487208"/>
            <a:chOff x="3748050" y="180275"/>
            <a:chExt cx="394800" cy="292600"/>
          </a:xfrm>
        </p:grpSpPr>
        <p:sp>
          <p:nvSpPr>
            <p:cNvPr id="234" name="Google Shape;234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78;p2"/>
          <p:cNvGrpSpPr/>
          <p:nvPr/>
        </p:nvGrpSpPr>
        <p:grpSpPr>
          <a:xfrm rot="2700000">
            <a:off x="7610274" y="1855478"/>
            <a:ext cx="657380" cy="487207"/>
            <a:chOff x="3748050" y="180275"/>
            <a:chExt cx="394800" cy="292600"/>
          </a:xfrm>
        </p:grpSpPr>
        <p:sp>
          <p:nvSpPr>
            <p:cNvPr id="279" name="Google Shape;279;p2"/>
            <p:cNvSpPr/>
            <p:nvPr/>
          </p:nvSpPr>
          <p:spPr>
            <a:xfrm>
              <a:off x="3896775" y="358500"/>
              <a:ext cx="66975" cy="114375"/>
            </a:xfrm>
            <a:custGeom>
              <a:avLst/>
              <a:gdLst/>
              <a:ahLst/>
              <a:cxnLst/>
              <a:rect l="l" t="t" r="r" b="b"/>
              <a:pathLst>
                <a:path w="2679" h="4575" extrusionOk="0">
                  <a:moveTo>
                    <a:pt x="2292" y="1"/>
                  </a:moveTo>
                  <a:cubicBezTo>
                    <a:pt x="2137" y="1"/>
                    <a:pt x="1948" y="192"/>
                    <a:pt x="1860" y="333"/>
                  </a:cubicBezTo>
                  <a:cubicBezTo>
                    <a:pt x="1736" y="557"/>
                    <a:pt x="1711" y="755"/>
                    <a:pt x="1662" y="978"/>
                  </a:cubicBezTo>
                  <a:cubicBezTo>
                    <a:pt x="1463" y="1474"/>
                    <a:pt x="1116" y="2044"/>
                    <a:pt x="720" y="2565"/>
                  </a:cubicBezTo>
                  <a:cubicBezTo>
                    <a:pt x="546" y="2812"/>
                    <a:pt x="348" y="3060"/>
                    <a:pt x="199" y="3308"/>
                  </a:cubicBezTo>
                  <a:cubicBezTo>
                    <a:pt x="75" y="3556"/>
                    <a:pt x="1" y="3854"/>
                    <a:pt x="75" y="4101"/>
                  </a:cubicBezTo>
                  <a:cubicBezTo>
                    <a:pt x="174" y="4349"/>
                    <a:pt x="447" y="4572"/>
                    <a:pt x="794" y="4572"/>
                  </a:cubicBezTo>
                  <a:cubicBezTo>
                    <a:pt x="815" y="4574"/>
                    <a:pt x="836" y="4575"/>
                    <a:pt x="857" y="4575"/>
                  </a:cubicBezTo>
                  <a:cubicBezTo>
                    <a:pt x="1163" y="4575"/>
                    <a:pt x="1504" y="4409"/>
                    <a:pt x="1736" y="4201"/>
                  </a:cubicBezTo>
                  <a:cubicBezTo>
                    <a:pt x="1984" y="3978"/>
                    <a:pt x="2108" y="3705"/>
                    <a:pt x="2207" y="3457"/>
                  </a:cubicBezTo>
                  <a:cubicBezTo>
                    <a:pt x="2455" y="2788"/>
                    <a:pt x="2554" y="2094"/>
                    <a:pt x="2604" y="1449"/>
                  </a:cubicBezTo>
                  <a:cubicBezTo>
                    <a:pt x="2653" y="978"/>
                    <a:pt x="2678" y="507"/>
                    <a:pt x="2455" y="110"/>
                  </a:cubicBezTo>
                  <a:cubicBezTo>
                    <a:pt x="2412" y="32"/>
                    <a:pt x="2355" y="1"/>
                    <a:pt x="2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20325" y="370950"/>
              <a:ext cx="41550" cy="52925"/>
            </a:xfrm>
            <a:custGeom>
              <a:avLst/>
              <a:gdLst/>
              <a:ahLst/>
              <a:cxnLst/>
              <a:rect l="l" t="t" r="r" b="b"/>
              <a:pathLst>
                <a:path w="1662" h="2117" extrusionOk="0">
                  <a:moveTo>
                    <a:pt x="1327" y="0"/>
                  </a:moveTo>
                  <a:cubicBezTo>
                    <a:pt x="1115" y="0"/>
                    <a:pt x="937" y="151"/>
                    <a:pt x="893" y="282"/>
                  </a:cubicBezTo>
                  <a:cubicBezTo>
                    <a:pt x="794" y="530"/>
                    <a:pt x="695" y="777"/>
                    <a:pt x="571" y="1050"/>
                  </a:cubicBezTo>
                  <a:cubicBezTo>
                    <a:pt x="422" y="1422"/>
                    <a:pt x="249" y="1744"/>
                    <a:pt x="1" y="2116"/>
                  </a:cubicBezTo>
                  <a:cubicBezTo>
                    <a:pt x="373" y="1843"/>
                    <a:pt x="596" y="1496"/>
                    <a:pt x="794" y="1125"/>
                  </a:cubicBezTo>
                  <a:cubicBezTo>
                    <a:pt x="844" y="1372"/>
                    <a:pt x="868" y="1596"/>
                    <a:pt x="868" y="1843"/>
                  </a:cubicBezTo>
                  <a:cubicBezTo>
                    <a:pt x="918" y="1521"/>
                    <a:pt x="1042" y="1224"/>
                    <a:pt x="1240" y="951"/>
                  </a:cubicBezTo>
                  <a:cubicBezTo>
                    <a:pt x="1315" y="1125"/>
                    <a:pt x="1414" y="1348"/>
                    <a:pt x="1563" y="1496"/>
                  </a:cubicBezTo>
                  <a:cubicBezTo>
                    <a:pt x="1414" y="1323"/>
                    <a:pt x="1488" y="951"/>
                    <a:pt x="1513" y="728"/>
                  </a:cubicBezTo>
                  <a:cubicBezTo>
                    <a:pt x="1513" y="579"/>
                    <a:pt x="1662" y="83"/>
                    <a:pt x="1414" y="9"/>
                  </a:cubicBezTo>
                  <a:cubicBezTo>
                    <a:pt x="1384" y="3"/>
                    <a:pt x="1355" y="0"/>
                    <a:pt x="1327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832950" y="360775"/>
              <a:ext cx="114675" cy="96675"/>
            </a:xfrm>
            <a:custGeom>
              <a:avLst/>
              <a:gdLst/>
              <a:ahLst/>
              <a:cxnLst/>
              <a:rect l="l" t="t" r="r" b="b"/>
              <a:pathLst>
                <a:path w="4587" h="3867" extrusionOk="0">
                  <a:moveTo>
                    <a:pt x="4371" y="0"/>
                  </a:moveTo>
                  <a:cubicBezTo>
                    <a:pt x="4333" y="0"/>
                    <a:pt x="4296" y="7"/>
                    <a:pt x="4264" y="19"/>
                  </a:cubicBezTo>
                  <a:cubicBezTo>
                    <a:pt x="4240" y="19"/>
                    <a:pt x="4215" y="44"/>
                    <a:pt x="4165" y="44"/>
                  </a:cubicBezTo>
                  <a:cubicBezTo>
                    <a:pt x="3967" y="168"/>
                    <a:pt x="3744" y="267"/>
                    <a:pt x="3570" y="416"/>
                  </a:cubicBezTo>
                  <a:cubicBezTo>
                    <a:pt x="3397" y="590"/>
                    <a:pt x="3174" y="763"/>
                    <a:pt x="3000" y="912"/>
                  </a:cubicBezTo>
                  <a:cubicBezTo>
                    <a:pt x="2603" y="1284"/>
                    <a:pt x="2157" y="1606"/>
                    <a:pt x="1736" y="1879"/>
                  </a:cubicBezTo>
                  <a:cubicBezTo>
                    <a:pt x="1190" y="2226"/>
                    <a:pt x="645" y="2523"/>
                    <a:pt x="273" y="2969"/>
                  </a:cubicBezTo>
                  <a:cubicBezTo>
                    <a:pt x="124" y="3143"/>
                    <a:pt x="0" y="3366"/>
                    <a:pt x="75" y="3564"/>
                  </a:cubicBezTo>
                  <a:cubicBezTo>
                    <a:pt x="149" y="3688"/>
                    <a:pt x="273" y="3738"/>
                    <a:pt x="422" y="3812"/>
                  </a:cubicBezTo>
                  <a:cubicBezTo>
                    <a:pt x="535" y="3850"/>
                    <a:pt x="659" y="3867"/>
                    <a:pt x="788" y="3867"/>
                  </a:cubicBezTo>
                  <a:cubicBezTo>
                    <a:pt x="1085" y="3867"/>
                    <a:pt x="1410" y="3777"/>
                    <a:pt x="1686" y="3639"/>
                  </a:cubicBezTo>
                  <a:cubicBezTo>
                    <a:pt x="2108" y="3465"/>
                    <a:pt x="2405" y="3192"/>
                    <a:pt x="2678" y="2895"/>
                  </a:cubicBezTo>
                  <a:cubicBezTo>
                    <a:pt x="3223" y="2399"/>
                    <a:pt x="3645" y="1854"/>
                    <a:pt x="3992" y="1259"/>
                  </a:cubicBezTo>
                  <a:cubicBezTo>
                    <a:pt x="4165" y="986"/>
                    <a:pt x="4264" y="664"/>
                    <a:pt x="4413" y="391"/>
                  </a:cubicBezTo>
                  <a:cubicBezTo>
                    <a:pt x="4463" y="342"/>
                    <a:pt x="4587" y="242"/>
                    <a:pt x="4587" y="143"/>
                  </a:cubicBezTo>
                  <a:cubicBezTo>
                    <a:pt x="4587" y="51"/>
                    <a:pt x="4477" y="0"/>
                    <a:pt x="4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886875" y="368075"/>
              <a:ext cx="58275" cy="52075"/>
            </a:xfrm>
            <a:custGeom>
              <a:avLst/>
              <a:gdLst/>
              <a:ahLst/>
              <a:cxnLst/>
              <a:rect l="l" t="t" r="r" b="b"/>
              <a:pathLst>
                <a:path w="2331" h="2083" extrusionOk="0">
                  <a:moveTo>
                    <a:pt x="2206" y="0"/>
                  </a:moveTo>
                  <a:cubicBezTo>
                    <a:pt x="1711" y="74"/>
                    <a:pt x="1190" y="471"/>
                    <a:pt x="843" y="793"/>
                  </a:cubicBezTo>
                  <a:cubicBezTo>
                    <a:pt x="570" y="1041"/>
                    <a:pt x="273" y="1240"/>
                    <a:pt x="0" y="1487"/>
                  </a:cubicBezTo>
                  <a:cubicBezTo>
                    <a:pt x="322" y="1339"/>
                    <a:pt x="620" y="1165"/>
                    <a:pt x="942" y="967"/>
                  </a:cubicBezTo>
                  <a:lnTo>
                    <a:pt x="942" y="967"/>
                  </a:lnTo>
                  <a:cubicBezTo>
                    <a:pt x="645" y="1314"/>
                    <a:pt x="372" y="1611"/>
                    <a:pt x="75" y="1958"/>
                  </a:cubicBezTo>
                  <a:cubicBezTo>
                    <a:pt x="397" y="1686"/>
                    <a:pt x="744" y="1438"/>
                    <a:pt x="1116" y="1190"/>
                  </a:cubicBezTo>
                  <a:lnTo>
                    <a:pt x="1116" y="1190"/>
                  </a:lnTo>
                  <a:cubicBezTo>
                    <a:pt x="1017" y="1487"/>
                    <a:pt x="868" y="1785"/>
                    <a:pt x="719" y="2082"/>
                  </a:cubicBezTo>
                  <a:cubicBezTo>
                    <a:pt x="1388" y="1487"/>
                    <a:pt x="1859" y="793"/>
                    <a:pt x="2306" y="74"/>
                  </a:cubicBezTo>
                  <a:cubicBezTo>
                    <a:pt x="2306" y="74"/>
                    <a:pt x="2330" y="50"/>
                    <a:pt x="2306" y="50"/>
                  </a:cubicBezTo>
                  <a:cubicBezTo>
                    <a:pt x="2306" y="0"/>
                    <a:pt x="2231" y="0"/>
                    <a:pt x="220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71150" y="346325"/>
              <a:ext cx="98575" cy="76925"/>
            </a:xfrm>
            <a:custGeom>
              <a:avLst/>
              <a:gdLst/>
              <a:ahLst/>
              <a:cxnLst/>
              <a:rect l="l" t="t" r="r" b="b"/>
              <a:pathLst>
                <a:path w="3943" h="3077" extrusionOk="0">
                  <a:moveTo>
                    <a:pt x="666" y="1"/>
                  </a:moveTo>
                  <a:cubicBezTo>
                    <a:pt x="651" y="1"/>
                    <a:pt x="636" y="1"/>
                    <a:pt x="620" y="2"/>
                  </a:cubicBezTo>
                  <a:cubicBezTo>
                    <a:pt x="1" y="27"/>
                    <a:pt x="620" y="1168"/>
                    <a:pt x="719" y="1341"/>
                  </a:cubicBezTo>
                  <a:cubicBezTo>
                    <a:pt x="819" y="1564"/>
                    <a:pt x="943" y="1812"/>
                    <a:pt x="1091" y="2035"/>
                  </a:cubicBezTo>
                  <a:cubicBezTo>
                    <a:pt x="1414" y="2432"/>
                    <a:pt x="1860" y="2779"/>
                    <a:pt x="2430" y="2952"/>
                  </a:cubicBezTo>
                  <a:cubicBezTo>
                    <a:pt x="2603" y="3027"/>
                    <a:pt x="2802" y="3076"/>
                    <a:pt x="3025" y="3076"/>
                  </a:cubicBezTo>
                  <a:cubicBezTo>
                    <a:pt x="3198" y="3076"/>
                    <a:pt x="3446" y="3052"/>
                    <a:pt x="3595" y="2928"/>
                  </a:cubicBezTo>
                  <a:cubicBezTo>
                    <a:pt x="3893" y="2704"/>
                    <a:pt x="3942" y="2407"/>
                    <a:pt x="3818" y="2159"/>
                  </a:cubicBezTo>
                  <a:cubicBezTo>
                    <a:pt x="3694" y="1886"/>
                    <a:pt x="3446" y="1713"/>
                    <a:pt x="3198" y="1564"/>
                  </a:cubicBezTo>
                  <a:cubicBezTo>
                    <a:pt x="2901" y="1316"/>
                    <a:pt x="2579" y="1093"/>
                    <a:pt x="2207" y="920"/>
                  </a:cubicBezTo>
                  <a:cubicBezTo>
                    <a:pt x="1934" y="697"/>
                    <a:pt x="1661" y="498"/>
                    <a:pt x="1339" y="325"/>
                  </a:cubicBezTo>
                  <a:cubicBezTo>
                    <a:pt x="1151" y="207"/>
                    <a:pt x="941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60000" y="353700"/>
              <a:ext cx="59525" cy="87275"/>
            </a:xfrm>
            <a:custGeom>
              <a:avLst/>
              <a:gdLst/>
              <a:ahLst/>
              <a:cxnLst/>
              <a:rect l="l" t="t" r="r" b="b"/>
              <a:pathLst>
                <a:path w="2381" h="3491" extrusionOk="0">
                  <a:moveTo>
                    <a:pt x="623" y="0"/>
                  </a:moveTo>
                  <a:cubicBezTo>
                    <a:pt x="394" y="0"/>
                    <a:pt x="269" y="236"/>
                    <a:pt x="248" y="402"/>
                  </a:cubicBezTo>
                  <a:cubicBezTo>
                    <a:pt x="199" y="699"/>
                    <a:pt x="149" y="1021"/>
                    <a:pt x="124" y="1319"/>
                  </a:cubicBezTo>
                  <a:cubicBezTo>
                    <a:pt x="50" y="1765"/>
                    <a:pt x="0" y="2236"/>
                    <a:pt x="124" y="2633"/>
                  </a:cubicBezTo>
                  <a:cubicBezTo>
                    <a:pt x="248" y="3029"/>
                    <a:pt x="620" y="3401"/>
                    <a:pt x="1165" y="3475"/>
                  </a:cubicBezTo>
                  <a:cubicBezTo>
                    <a:pt x="1238" y="3485"/>
                    <a:pt x="1307" y="3490"/>
                    <a:pt x="1373" y="3490"/>
                  </a:cubicBezTo>
                  <a:cubicBezTo>
                    <a:pt x="1487" y="3490"/>
                    <a:pt x="1592" y="3473"/>
                    <a:pt x="1686" y="3426"/>
                  </a:cubicBezTo>
                  <a:cubicBezTo>
                    <a:pt x="2008" y="3351"/>
                    <a:pt x="2256" y="3104"/>
                    <a:pt x="2306" y="2856"/>
                  </a:cubicBezTo>
                  <a:cubicBezTo>
                    <a:pt x="2380" y="2608"/>
                    <a:pt x="2306" y="2360"/>
                    <a:pt x="2231" y="2137"/>
                  </a:cubicBezTo>
                  <a:cubicBezTo>
                    <a:pt x="1984" y="1567"/>
                    <a:pt x="1513" y="1145"/>
                    <a:pt x="1190" y="625"/>
                  </a:cubicBezTo>
                  <a:cubicBezTo>
                    <a:pt x="1116" y="426"/>
                    <a:pt x="1017" y="129"/>
                    <a:pt x="769" y="30"/>
                  </a:cubicBezTo>
                  <a:cubicBezTo>
                    <a:pt x="716" y="9"/>
                    <a:pt x="667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64325" y="361875"/>
              <a:ext cx="34750" cy="42775"/>
            </a:xfrm>
            <a:custGeom>
              <a:avLst/>
              <a:gdLst/>
              <a:ahLst/>
              <a:cxnLst/>
              <a:rect l="l" t="t" r="r" b="b"/>
              <a:pathLst>
                <a:path w="1390" h="1711" extrusionOk="0">
                  <a:moveTo>
                    <a:pt x="348" y="0"/>
                  </a:moveTo>
                  <a:cubicBezTo>
                    <a:pt x="100" y="25"/>
                    <a:pt x="100" y="223"/>
                    <a:pt x="75" y="347"/>
                  </a:cubicBezTo>
                  <a:cubicBezTo>
                    <a:pt x="1" y="719"/>
                    <a:pt x="1" y="1066"/>
                    <a:pt x="100" y="1413"/>
                  </a:cubicBezTo>
                  <a:cubicBezTo>
                    <a:pt x="125" y="1537"/>
                    <a:pt x="199" y="1661"/>
                    <a:pt x="323" y="1711"/>
                  </a:cubicBezTo>
                  <a:cubicBezTo>
                    <a:pt x="323" y="1463"/>
                    <a:pt x="323" y="1190"/>
                    <a:pt x="348" y="917"/>
                  </a:cubicBezTo>
                  <a:cubicBezTo>
                    <a:pt x="497" y="1165"/>
                    <a:pt x="695" y="1413"/>
                    <a:pt x="893" y="1611"/>
                  </a:cubicBezTo>
                  <a:cubicBezTo>
                    <a:pt x="992" y="1314"/>
                    <a:pt x="745" y="1066"/>
                    <a:pt x="769" y="744"/>
                  </a:cubicBezTo>
                  <a:lnTo>
                    <a:pt x="769" y="744"/>
                  </a:lnTo>
                  <a:cubicBezTo>
                    <a:pt x="968" y="967"/>
                    <a:pt x="1191" y="1190"/>
                    <a:pt x="1389" y="1364"/>
                  </a:cubicBezTo>
                  <a:cubicBezTo>
                    <a:pt x="1265" y="992"/>
                    <a:pt x="1092" y="620"/>
                    <a:pt x="819" y="322"/>
                  </a:cubicBezTo>
                  <a:cubicBezTo>
                    <a:pt x="720" y="198"/>
                    <a:pt x="596" y="50"/>
                    <a:pt x="348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748050" y="320350"/>
              <a:ext cx="191525" cy="67575"/>
            </a:xfrm>
            <a:custGeom>
              <a:avLst/>
              <a:gdLst/>
              <a:ahLst/>
              <a:cxnLst/>
              <a:rect l="l" t="t" r="r" b="b"/>
              <a:pathLst>
                <a:path w="7661" h="2703" extrusionOk="0">
                  <a:moveTo>
                    <a:pt x="7660" y="0"/>
                  </a:moveTo>
                  <a:lnTo>
                    <a:pt x="7660" y="0"/>
                  </a:lnTo>
                  <a:cubicBezTo>
                    <a:pt x="5892" y="489"/>
                    <a:pt x="3992" y="1174"/>
                    <a:pt x="2207" y="1174"/>
                  </a:cubicBezTo>
                  <a:cubicBezTo>
                    <a:pt x="2091" y="1174"/>
                    <a:pt x="1975" y="1171"/>
                    <a:pt x="1860" y="1165"/>
                  </a:cubicBezTo>
                  <a:cubicBezTo>
                    <a:pt x="1661" y="1165"/>
                    <a:pt x="1452" y="1143"/>
                    <a:pt x="1239" y="1143"/>
                  </a:cubicBezTo>
                  <a:cubicBezTo>
                    <a:pt x="1132" y="1143"/>
                    <a:pt x="1025" y="1149"/>
                    <a:pt x="918" y="1165"/>
                  </a:cubicBezTo>
                  <a:cubicBezTo>
                    <a:pt x="570" y="1240"/>
                    <a:pt x="223" y="1413"/>
                    <a:pt x="99" y="1661"/>
                  </a:cubicBezTo>
                  <a:cubicBezTo>
                    <a:pt x="0" y="1859"/>
                    <a:pt x="75" y="2083"/>
                    <a:pt x="199" y="2207"/>
                  </a:cubicBezTo>
                  <a:cubicBezTo>
                    <a:pt x="323" y="2355"/>
                    <a:pt x="496" y="2454"/>
                    <a:pt x="694" y="2504"/>
                  </a:cubicBezTo>
                  <a:cubicBezTo>
                    <a:pt x="1025" y="2636"/>
                    <a:pt x="1344" y="2702"/>
                    <a:pt x="1704" y="2702"/>
                  </a:cubicBezTo>
                  <a:cubicBezTo>
                    <a:pt x="1884" y="2702"/>
                    <a:pt x="2074" y="2686"/>
                    <a:pt x="2281" y="2653"/>
                  </a:cubicBezTo>
                  <a:cubicBezTo>
                    <a:pt x="2802" y="2628"/>
                    <a:pt x="3322" y="2504"/>
                    <a:pt x="3818" y="2355"/>
                  </a:cubicBezTo>
                  <a:cubicBezTo>
                    <a:pt x="3843" y="2355"/>
                    <a:pt x="3843" y="2355"/>
                    <a:pt x="3867" y="2330"/>
                  </a:cubicBezTo>
                  <a:cubicBezTo>
                    <a:pt x="4933" y="1983"/>
                    <a:pt x="5950" y="1488"/>
                    <a:pt x="6842" y="868"/>
                  </a:cubicBezTo>
                  <a:cubicBezTo>
                    <a:pt x="7214" y="620"/>
                    <a:pt x="7586" y="347"/>
                    <a:pt x="7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821800" y="339700"/>
              <a:ext cx="91750" cy="32875"/>
            </a:xfrm>
            <a:custGeom>
              <a:avLst/>
              <a:gdLst/>
              <a:ahLst/>
              <a:cxnLst/>
              <a:rect l="l" t="t" r="r" b="b"/>
              <a:pathLst>
                <a:path w="3670" h="1315" extrusionOk="0">
                  <a:moveTo>
                    <a:pt x="3231" y="0"/>
                  </a:moveTo>
                  <a:cubicBezTo>
                    <a:pt x="2812" y="0"/>
                    <a:pt x="2303" y="122"/>
                    <a:pt x="1983" y="193"/>
                  </a:cubicBezTo>
                  <a:cubicBezTo>
                    <a:pt x="1314" y="317"/>
                    <a:pt x="645" y="515"/>
                    <a:pt x="25" y="763"/>
                  </a:cubicBezTo>
                  <a:cubicBezTo>
                    <a:pt x="521" y="763"/>
                    <a:pt x="1017" y="714"/>
                    <a:pt x="1512" y="639"/>
                  </a:cubicBezTo>
                  <a:lnTo>
                    <a:pt x="1512" y="639"/>
                  </a:lnTo>
                  <a:cubicBezTo>
                    <a:pt x="1017" y="862"/>
                    <a:pt x="521" y="1085"/>
                    <a:pt x="0" y="1309"/>
                  </a:cubicBezTo>
                  <a:cubicBezTo>
                    <a:pt x="52" y="1313"/>
                    <a:pt x="105" y="1315"/>
                    <a:pt x="157" y="1315"/>
                  </a:cubicBezTo>
                  <a:cubicBezTo>
                    <a:pt x="703" y="1315"/>
                    <a:pt x="1263" y="1091"/>
                    <a:pt x="1760" y="887"/>
                  </a:cubicBezTo>
                  <a:cubicBezTo>
                    <a:pt x="2380" y="639"/>
                    <a:pt x="3099" y="391"/>
                    <a:pt x="3669" y="69"/>
                  </a:cubicBezTo>
                  <a:cubicBezTo>
                    <a:pt x="3549" y="20"/>
                    <a:pt x="3397" y="0"/>
                    <a:pt x="3231" y="0"/>
                  </a:cubicBezTo>
                  <a:close/>
                </a:path>
              </a:pathLst>
            </a:custGeom>
            <a:solidFill>
              <a:srgbClr val="CA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787700" y="336450"/>
              <a:ext cx="158675" cy="96475"/>
            </a:xfrm>
            <a:custGeom>
              <a:avLst/>
              <a:gdLst/>
              <a:ahLst/>
              <a:cxnLst/>
              <a:rect l="l" t="t" r="r" b="b"/>
              <a:pathLst>
                <a:path w="6347" h="3859" extrusionOk="0">
                  <a:moveTo>
                    <a:pt x="6347" y="1"/>
                  </a:moveTo>
                  <a:cubicBezTo>
                    <a:pt x="5876" y="224"/>
                    <a:pt x="5380" y="397"/>
                    <a:pt x="4934" y="621"/>
                  </a:cubicBezTo>
                  <a:cubicBezTo>
                    <a:pt x="4463" y="868"/>
                    <a:pt x="4017" y="1116"/>
                    <a:pt x="3521" y="1339"/>
                  </a:cubicBezTo>
                  <a:cubicBezTo>
                    <a:pt x="2629" y="1686"/>
                    <a:pt x="1711" y="1959"/>
                    <a:pt x="844" y="2331"/>
                  </a:cubicBezTo>
                  <a:cubicBezTo>
                    <a:pt x="521" y="2455"/>
                    <a:pt x="224" y="2628"/>
                    <a:pt x="100" y="2876"/>
                  </a:cubicBezTo>
                  <a:cubicBezTo>
                    <a:pt x="1" y="3050"/>
                    <a:pt x="26" y="3223"/>
                    <a:pt x="100" y="3422"/>
                  </a:cubicBezTo>
                  <a:cubicBezTo>
                    <a:pt x="150" y="3570"/>
                    <a:pt x="249" y="3719"/>
                    <a:pt x="422" y="3818"/>
                  </a:cubicBezTo>
                  <a:cubicBezTo>
                    <a:pt x="502" y="3847"/>
                    <a:pt x="590" y="3859"/>
                    <a:pt x="683" y="3859"/>
                  </a:cubicBezTo>
                  <a:cubicBezTo>
                    <a:pt x="1079" y="3859"/>
                    <a:pt x="1563" y="3637"/>
                    <a:pt x="1885" y="3496"/>
                  </a:cubicBezTo>
                  <a:cubicBezTo>
                    <a:pt x="2356" y="3323"/>
                    <a:pt x="2827" y="3099"/>
                    <a:pt x="3273" y="2852"/>
                  </a:cubicBezTo>
                  <a:cubicBezTo>
                    <a:pt x="4141" y="2381"/>
                    <a:pt x="4959" y="1810"/>
                    <a:pt x="5603" y="1191"/>
                  </a:cubicBezTo>
                  <a:cubicBezTo>
                    <a:pt x="5975" y="819"/>
                    <a:pt x="6322" y="397"/>
                    <a:pt x="6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53400" y="354275"/>
              <a:ext cx="74025" cy="46050"/>
            </a:xfrm>
            <a:custGeom>
              <a:avLst/>
              <a:gdLst/>
              <a:ahLst/>
              <a:cxnLst/>
              <a:rect l="l" t="t" r="r" b="b"/>
              <a:pathLst>
                <a:path w="2961" h="1842" extrusionOk="0">
                  <a:moveTo>
                    <a:pt x="2754" y="0"/>
                  </a:moveTo>
                  <a:cubicBezTo>
                    <a:pt x="2734" y="0"/>
                    <a:pt x="2709" y="2"/>
                    <a:pt x="2678" y="7"/>
                  </a:cubicBezTo>
                  <a:cubicBezTo>
                    <a:pt x="2108" y="56"/>
                    <a:pt x="1463" y="552"/>
                    <a:pt x="992" y="800"/>
                  </a:cubicBezTo>
                  <a:cubicBezTo>
                    <a:pt x="819" y="899"/>
                    <a:pt x="298" y="1246"/>
                    <a:pt x="1" y="1246"/>
                  </a:cubicBezTo>
                  <a:cubicBezTo>
                    <a:pt x="29" y="1248"/>
                    <a:pt x="58" y="1249"/>
                    <a:pt x="87" y="1249"/>
                  </a:cubicBezTo>
                  <a:cubicBezTo>
                    <a:pt x="501" y="1249"/>
                    <a:pt x="895" y="1086"/>
                    <a:pt x="1290" y="924"/>
                  </a:cubicBezTo>
                  <a:lnTo>
                    <a:pt x="1290" y="924"/>
                  </a:lnTo>
                  <a:cubicBezTo>
                    <a:pt x="918" y="1246"/>
                    <a:pt x="546" y="1519"/>
                    <a:pt x="174" y="1841"/>
                  </a:cubicBezTo>
                  <a:cubicBezTo>
                    <a:pt x="719" y="1668"/>
                    <a:pt x="1215" y="1395"/>
                    <a:pt x="1661" y="1097"/>
                  </a:cubicBezTo>
                  <a:cubicBezTo>
                    <a:pt x="1959" y="850"/>
                    <a:pt x="2232" y="602"/>
                    <a:pt x="2529" y="329"/>
                  </a:cubicBezTo>
                  <a:cubicBezTo>
                    <a:pt x="2642" y="216"/>
                    <a:pt x="2961" y="0"/>
                    <a:pt x="275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982300" y="331650"/>
              <a:ext cx="138850" cy="57125"/>
            </a:xfrm>
            <a:custGeom>
              <a:avLst/>
              <a:gdLst/>
              <a:ahLst/>
              <a:cxnLst/>
              <a:rect l="l" t="t" r="r" b="b"/>
              <a:pathLst>
                <a:path w="5554" h="2285" extrusionOk="0">
                  <a:moveTo>
                    <a:pt x="579" y="0"/>
                  </a:moveTo>
                  <a:cubicBezTo>
                    <a:pt x="496" y="0"/>
                    <a:pt x="417" y="13"/>
                    <a:pt x="348" y="44"/>
                  </a:cubicBezTo>
                  <a:cubicBezTo>
                    <a:pt x="1" y="193"/>
                    <a:pt x="224" y="515"/>
                    <a:pt x="397" y="664"/>
                  </a:cubicBezTo>
                  <a:cubicBezTo>
                    <a:pt x="794" y="1011"/>
                    <a:pt x="1265" y="1308"/>
                    <a:pt x="1761" y="1556"/>
                  </a:cubicBezTo>
                  <a:cubicBezTo>
                    <a:pt x="2331" y="1829"/>
                    <a:pt x="2951" y="2077"/>
                    <a:pt x="3620" y="2201"/>
                  </a:cubicBezTo>
                  <a:cubicBezTo>
                    <a:pt x="3825" y="2257"/>
                    <a:pt x="4043" y="2284"/>
                    <a:pt x="4265" y="2284"/>
                  </a:cubicBezTo>
                  <a:cubicBezTo>
                    <a:pt x="4339" y="2284"/>
                    <a:pt x="4413" y="2281"/>
                    <a:pt x="4488" y="2275"/>
                  </a:cubicBezTo>
                  <a:cubicBezTo>
                    <a:pt x="4810" y="2250"/>
                    <a:pt x="5083" y="2151"/>
                    <a:pt x="5256" y="1953"/>
                  </a:cubicBezTo>
                  <a:cubicBezTo>
                    <a:pt x="5355" y="1878"/>
                    <a:pt x="5430" y="1755"/>
                    <a:pt x="5455" y="1655"/>
                  </a:cubicBezTo>
                  <a:cubicBezTo>
                    <a:pt x="5479" y="1531"/>
                    <a:pt x="5554" y="1383"/>
                    <a:pt x="5504" y="1259"/>
                  </a:cubicBezTo>
                  <a:cubicBezTo>
                    <a:pt x="5479" y="1036"/>
                    <a:pt x="5306" y="837"/>
                    <a:pt x="5083" y="713"/>
                  </a:cubicBezTo>
                  <a:cubicBezTo>
                    <a:pt x="4835" y="565"/>
                    <a:pt x="4562" y="515"/>
                    <a:pt x="4265" y="441"/>
                  </a:cubicBezTo>
                  <a:cubicBezTo>
                    <a:pt x="3323" y="267"/>
                    <a:pt x="2257" y="317"/>
                    <a:pt x="1290" y="143"/>
                  </a:cubicBezTo>
                  <a:cubicBezTo>
                    <a:pt x="1105" y="106"/>
                    <a:pt x="823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95325" y="338950"/>
              <a:ext cx="89275" cy="34725"/>
            </a:xfrm>
            <a:custGeom>
              <a:avLst/>
              <a:gdLst/>
              <a:ahLst/>
              <a:cxnLst/>
              <a:rect l="l" t="t" r="r" b="b"/>
              <a:pathLst>
                <a:path w="3571" h="1389" extrusionOk="0">
                  <a:moveTo>
                    <a:pt x="3570" y="521"/>
                  </a:moveTo>
                  <a:cubicBezTo>
                    <a:pt x="3539" y="521"/>
                    <a:pt x="3508" y="521"/>
                    <a:pt x="3477" y="521"/>
                  </a:cubicBezTo>
                  <a:lnTo>
                    <a:pt x="3477" y="521"/>
                  </a:lnTo>
                  <a:cubicBezTo>
                    <a:pt x="3493" y="522"/>
                    <a:pt x="3509" y="523"/>
                    <a:pt x="3525" y="523"/>
                  </a:cubicBezTo>
                  <a:cubicBezTo>
                    <a:pt x="3540" y="523"/>
                    <a:pt x="3555" y="522"/>
                    <a:pt x="3570" y="521"/>
                  </a:cubicBezTo>
                  <a:close/>
                  <a:moveTo>
                    <a:pt x="687" y="1"/>
                  </a:moveTo>
                  <a:cubicBezTo>
                    <a:pt x="492" y="1"/>
                    <a:pt x="296" y="9"/>
                    <a:pt x="100" y="25"/>
                  </a:cubicBezTo>
                  <a:lnTo>
                    <a:pt x="75" y="25"/>
                  </a:lnTo>
                  <a:cubicBezTo>
                    <a:pt x="0" y="50"/>
                    <a:pt x="25" y="124"/>
                    <a:pt x="75" y="173"/>
                  </a:cubicBezTo>
                  <a:cubicBezTo>
                    <a:pt x="223" y="372"/>
                    <a:pt x="347" y="545"/>
                    <a:pt x="595" y="669"/>
                  </a:cubicBezTo>
                  <a:cubicBezTo>
                    <a:pt x="769" y="768"/>
                    <a:pt x="1017" y="868"/>
                    <a:pt x="1240" y="967"/>
                  </a:cubicBezTo>
                  <a:cubicBezTo>
                    <a:pt x="1463" y="1041"/>
                    <a:pt x="1636" y="1140"/>
                    <a:pt x="1860" y="1215"/>
                  </a:cubicBezTo>
                  <a:cubicBezTo>
                    <a:pt x="1991" y="1258"/>
                    <a:pt x="2295" y="1283"/>
                    <a:pt x="2433" y="1356"/>
                  </a:cubicBezTo>
                  <a:lnTo>
                    <a:pt x="2433" y="1356"/>
                  </a:lnTo>
                  <a:cubicBezTo>
                    <a:pt x="2198" y="1190"/>
                    <a:pt x="1942" y="1006"/>
                    <a:pt x="1686" y="843"/>
                  </a:cubicBezTo>
                  <a:lnTo>
                    <a:pt x="1686" y="843"/>
                  </a:lnTo>
                  <a:cubicBezTo>
                    <a:pt x="2132" y="967"/>
                    <a:pt x="2603" y="1041"/>
                    <a:pt x="3099" y="1140"/>
                  </a:cubicBezTo>
                  <a:cubicBezTo>
                    <a:pt x="2702" y="917"/>
                    <a:pt x="2331" y="744"/>
                    <a:pt x="1934" y="521"/>
                  </a:cubicBezTo>
                  <a:lnTo>
                    <a:pt x="1934" y="521"/>
                  </a:lnTo>
                  <a:cubicBezTo>
                    <a:pt x="2107" y="529"/>
                    <a:pt x="2284" y="532"/>
                    <a:pt x="2463" y="532"/>
                  </a:cubicBezTo>
                  <a:cubicBezTo>
                    <a:pt x="2792" y="532"/>
                    <a:pt x="3130" y="522"/>
                    <a:pt x="3477" y="521"/>
                  </a:cubicBezTo>
                  <a:lnTo>
                    <a:pt x="3477" y="521"/>
                  </a:lnTo>
                  <a:cubicBezTo>
                    <a:pt x="3258" y="501"/>
                    <a:pt x="2964" y="359"/>
                    <a:pt x="2727" y="273"/>
                  </a:cubicBezTo>
                  <a:cubicBezTo>
                    <a:pt x="2455" y="223"/>
                    <a:pt x="2207" y="173"/>
                    <a:pt x="1934" y="124"/>
                  </a:cubicBezTo>
                  <a:cubicBezTo>
                    <a:pt x="1527" y="39"/>
                    <a:pt x="1109" y="1"/>
                    <a:pt x="687" y="1"/>
                  </a:cubicBezTo>
                  <a:close/>
                  <a:moveTo>
                    <a:pt x="2433" y="1356"/>
                  </a:moveTo>
                  <a:cubicBezTo>
                    <a:pt x="2449" y="1367"/>
                    <a:pt x="2464" y="1377"/>
                    <a:pt x="2479" y="1388"/>
                  </a:cubicBezTo>
                  <a:cubicBezTo>
                    <a:pt x="2467" y="1376"/>
                    <a:pt x="2452" y="1366"/>
                    <a:pt x="2433" y="1356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966200" y="285650"/>
              <a:ext cx="176650" cy="50825"/>
            </a:xfrm>
            <a:custGeom>
              <a:avLst/>
              <a:gdLst/>
              <a:ahLst/>
              <a:cxnLst/>
              <a:rect l="l" t="t" r="r" b="b"/>
              <a:pathLst>
                <a:path w="7066" h="2033" extrusionOk="0">
                  <a:moveTo>
                    <a:pt x="6099" y="0"/>
                  </a:moveTo>
                  <a:cubicBezTo>
                    <a:pt x="5355" y="0"/>
                    <a:pt x="4611" y="174"/>
                    <a:pt x="3867" y="372"/>
                  </a:cubicBezTo>
                  <a:cubicBezTo>
                    <a:pt x="3272" y="545"/>
                    <a:pt x="2653" y="694"/>
                    <a:pt x="2058" y="892"/>
                  </a:cubicBezTo>
                  <a:cubicBezTo>
                    <a:pt x="1686" y="1016"/>
                    <a:pt x="0" y="1537"/>
                    <a:pt x="1041" y="1760"/>
                  </a:cubicBezTo>
                  <a:cubicBezTo>
                    <a:pt x="1364" y="1810"/>
                    <a:pt x="1661" y="1884"/>
                    <a:pt x="1934" y="1909"/>
                  </a:cubicBezTo>
                  <a:cubicBezTo>
                    <a:pt x="2479" y="1983"/>
                    <a:pt x="3000" y="2033"/>
                    <a:pt x="3545" y="2033"/>
                  </a:cubicBezTo>
                  <a:cubicBezTo>
                    <a:pt x="4165" y="2033"/>
                    <a:pt x="4785" y="2008"/>
                    <a:pt x="5404" y="1810"/>
                  </a:cubicBezTo>
                  <a:cubicBezTo>
                    <a:pt x="6024" y="1636"/>
                    <a:pt x="6619" y="1289"/>
                    <a:pt x="6892" y="868"/>
                  </a:cubicBezTo>
                  <a:cubicBezTo>
                    <a:pt x="6991" y="744"/>
                    <a:pt x="7065" y="570"/>
                    <a:pt x="7016" y="421"/>
                  </a:cubicBezTo>
                  <a:cubicBezTo>
                    <a:pt x="6966" y="124"/>
                    <a:pt x="6495" y="0"/>
                    <a:pt x="6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002150" y="298650"/>
              <a:ext cx="79350" cy="32000"/>
            </a:xfrm>
            <a:custGeom>
              <a:avLst/>
              <a:gdLst/>
              <a:ahLst/>
              <a:cxnLst/>
              <a:rect l="l" t="t" r="r" b="b"/>
              <a:pathLst>
                <a:path w="3174" h="1280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2950" y="50"/>
                    <a:pt x="2653" y="50"/>
                    <a:pt x="2454" y="125"/>
                  </a:cubicBezTo>
                  <a:cubicBezTo>
                    <a:pt x="1686" y="249"/>
                    <a:pt x="818" y="546"/>
                    <a:pt x="124" y="893"/>
                  </a:cubicBezTo>
                  <a:cubicBezTo>
                    <a:pt x="99" y="893"/>
                    <a:pt x="74" y="918"/>
                    <a:pt x="50" y="967"/>
                  </a:cubicBezTo>
                  <a:cubicBezTo>
                    <a:pt x="0" y="1017"/>
                    <a:pt x="99" y="1042"/>
                    <a:pt x="174" y="1091"/>
                  </a:cubicBezTo>
                  <a:cubicBezTo>
                    <a:pt x="595" y="1240"/>
                    <a:pt x="1116" y="1240"/>
                    <a:pt x="1611" y="1265"/>
                  </a:cubicBezTo>
                  <a:cubicBezTo>
                    <a:pt x="1766" y="1274"/>
                    <a:pt x="1923" y="1280"/>
                    <a:pt x="2083" y="1280"/>
                  </a:cubicBezTo>
                  <a:cubicBezTo>
                    <a:pt x="2359" y="1280"/>
                    <a:pt x="2642" y="1262"/>
                    <a:pt x="2925" y="1215"/>
                  </a:cubicBezTo>
                  <a:cubicBezTo>
                    <a:pt x="2429" y="1141"/>
                    <a:pt x="1958" y="1091"/>
                    <a:pt x="1537" y="967"/>
                  </a:cubicBezTo>
                  <a:cubicBezTo>
                    <a:pt x="2033" y="843"/>
                    <a:pt x="2529" y="720"/>
                    <a:pt x="3024" y="546"/>
                  </a:cubicBezTo>
                  <a:lnTo>
                    <a:pt x="3024" y="546"/>
                  </a:lnTo>
                  <a:cubicBezTo>
                    <a:pt x="2779" y="568"/>
                    <a:pt x="2544" y="581"/>
                    <a:pt x="2315" y="581"/>
                  </a:cubicBezTo>
                  <a:cubicBezTo>
                    <a:pt x="2033" y="581"/>
                    <a:pt x="1760" y="562"/>
                    <a:pt x="1487" y="521"/>
                  </a:cubicBezTo>
                  <a:cubicBezTo>
                    <a:pt x="2058" y="348"/>
                    <a:pt x="2603" y="174"/>
                    <a:pt x="3173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902350" y="193300"/>
              <a:ext cx="53325" cy="112900"/>
            </a:xfrm>
            <a:custGeom>
              <a:avLst/>
              <a:gdLst/>
              <a:ahLst/>
              <a:cxnLst/>
              <a:rect l="l" t="t" r="r" b="b"/>
              <a:pathLst>
                <a:path w="2133" h="4516" extrusionOk="0">
                  <a:moveTo>
                    <a:pt x="1340" y="0"/>
                  </a:moveTo>
                  <a:cubicBezTo>
                    <a:pt x="1191" y="0"/>
                    <a:pt x="993" y="50"/>
                    <a:pt x="869" y="149"/>
                  </a:cubicBezTo>
                  <a:cubicBezTo>
                    <a:pt x="348" y="496"/>
                    <a:pt x="26" y="992"/>
                    <a:pt x="1" y="1488"/>
                  </a:cubicBezTo>
                  <a:cubicBezTo>
                    <a:pt x="1" y="1711"/>
                    <a:pt x="75" y="1909"/>
                    <a:pt x="125" y="2132"/>
                  </a:cubicBezTo>
                  <a:cubicBezTo>
                    <a:pt x="348" y="2777"/>
                    <a:pt x="720" y="3347"/>
                    <a:pt x="1067" y="3892"/>
                  </a:cubicBezTo>
                  <a:cubicBezTo>
                    <a:pt x="1191" y="4066"/>
                    <a:pt x="1364" y="4487"/>
                    <a:pt x="1687" y="4512"/>
                  </a:cubicBezTo>
                  <a:cubicBezTo>
                    <a:pt x="1701" y="4514"/>
                    <a:pt x="1714" y="4515"/>
                    <a:pt x="1727" y="4515"/>
                  </a:cubicBezTo>
                  <a:cubicBezTo>
                    <a:pt x="2017" y="4515"/>
                    <a:pt x="2108" y="4009"/>
                    <a:pt x="2108" y="3843"/>
                  </a:cubicBezTo>
                  <a:cubicBezTo>
                    <a:pt x="2133" y="3644"/>
                    <a:pt x="2058" y="3471"/>
                    <a:pt x="2009" y="3273"/>
                  </a:cubicBezTo>
                  <a:cubicBezTo>
                    <a:pt x="1885" y="2777"/>
                    <a:pt x="1984" y="2281"/>
                    <a:pt x="2009" y="1760"/>
                  </a:cubicBezTo>
                  <a:cubicBezTo>
                    <a:pt x="2058" y="1240"/>
                    <a:pt x="2058" y="719"/>
                    <a:pt x="1761" y="273"/>
                  </a:cubicBezTo>
                  <a:cubicBezTo>
                    <a:pt x="1711" y="149"/>
                    <a:pt x="1563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907950" y="216225"/>
              <a:ext cx="44025" cy="79400"/>
            </a:xfrm>
            <a:custGeom>
              <a:avLst/>
              <a:gdLst/>
              <a:ahLst/>
              <a:cxnLst/>
              <a:rect l="l" t="t" r="r" b="b"/>
              <a:pathLst>
                <a:path w="1761" h="3176" extrusionOk="0">
                  <a:moveTo>
                    <a:pt x="719" y="1"/>
                  </a:moveTo>
                  <a:cubicBezTo>
                    <a:pt x="521" y="298"/>
                    <a:pt x="471" y="596"/>
                    <a:pt x="496" y="918"/>
                  </a:cubicBezTo>
                  <a:cubicBezTo>
                    <a:pt x="298" y="720"/>
                    <a:pt x="149" y="571"/>
                    <a:pt x="0" y="372"/>
                  </a:cubicBezTo>
                  <a:lnTo>
                    <a:pt x="0" y="372"/>
                  </a:lnTo>
                  <a:cubicBezTo>
                    <a:pt x="174" y="918"/>
                    <a:pt x="347" y="1414"/>
                    <a:pt x="521" y="1934"/>
                  </a:cubicBezTo>
                  <a:cubicBezTo>
                    <a:pt x="620" y="2232"/>
                    <a:pt x="719" y="2529"/>
                    <a:pt x="892" y="2802"/>
                  </a:cubicBezTo>
                  <a:cubicBezTo>
                    <a:pt x="1010" y="2966"/>
                    <a:pt x="1217" y="3176"/>
                    <a:pt x="1492" y="3176"/>
                  </a:cubicBezTo>
                  <a:cubicBezTo>
                    <a:pt x="1506" y="3176"/>
                    <a:pt x="1522" y="3175"/>
                    <a:pt x="1537" y="3174"/>
                  </a:cubicBezTo>
                  <a:cubicBezTo>
                    <a:pt x="1611" y="3174"/>
                    <a:pt x="1661" y="3149"/>
                    <a:pt x="1711" y="3099"/>
                  </a:cubicBezTo>
                  <a:cubicBezTo>
                    <a:pt x="1760" y="3050"/>
                    <a:pt x="1760" y="2975"/>
                    <a:pt x="1760" y="2926"/>
                  </a:cubicBezTo>
                  <a:cubicBezTo>
                    <a:pt x="1735" y="2529"/>
                    <a:pt x="1711" y="2108"/>
                    <a:pt x="1587" y="1711"/>
                  </a:cubicBezTo>
                  <a:cubicBezTo>
                    <a:pt x="1487" y="1314"/>
                    <a:pt x="1512" y="843"/>
                    <a:pt x="1487" y="422"/>
                  </a:cubicBezTo>
                  <a:cubicBezTo>
                    <a:pt x="1487" y="298"/>
                    <a:pt x="1463" y="125"/>
                    <a:pt x="1339" y="75"/>
                  </a:cubicBezTo>
                  <a:cubicBezTo>
                    <a:pt x="1165" y="323"/>
                    <a:pt x="1091" y="596"/>
                    <a:pt x="992" y="843"/>
                  </a:cubicBezTo>
                  <a:cubicBezTo>
                    <a:pt x="868" y="670"/>
                    <a:pt x="793" y="447"/>
                    <a:pt x="769" y="224"/>
                  </a:cubicBezTo>
                  <a:cubicBezTo>
                    <a:pt x="769" y="174"/>
                    <a:pt x="744" y="75"/>
                    <a:pt x="719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930250" y="180275"/>
              <a:ext cx="71925" cy="121325"/>
            </a:xfrm>
            <a:custGeom>
              <a:avLst/>
              <a:gdLst/>
              <a:ahLst/>
              <a:cxnLst/>
              <a:rect l="l" t="t" r="r" b="b"/>
              <a:pathLst>
                <a:path w="2877" h="4853" extrusionOk="0">
                  <a:moveTo>
                    <a:pt x="1711" y="1"/>
                  </a:moveTo>
                  <a:cubicBezTo>
                    <a:pt x="1587" y="26"/>
                    <a:pt x="1488" y="75"/>
                    <a:pt x="1438" y="174"/>
                  </a:cubicBezTo>
                  <a:cubicBezTo>
                    <a:pt x="323" y="1414"/>
                    <a:pt x="0" y="3000"/>
                    <a:pt x="620" y="4240"/>
                  </a:cubicBezTo>
                  <a:cubicBezTo>
                    <a:pt x="710" y="4374"/>
                    <a:pt x="820" y="4852"/>
                    <a:pt x="1059" y="4852"/>
                  </a:cubicBezTo>
                  <a:cubicBezTo>
                    <a:pt x="1085" y="4852"/>
                    <a:pt x="1112" y="4847"/>
                    <a:pt x="1141" y="4835"/>
                  </a:cubicBezTo>
                  <a:cubicBezTo>
                    <a:pt x="1438" y="4736"/>
                    <a:pt x="1637" y="4339"/>
                    <a:pt x="1761" y="4141"/>
                  </a:cubicBezTo>
                  <a:cubicBezTo>
                    <a:pt x="2256" y="3298"/>
                    <a:pt x="2752" y="2430"/>
                    <a:pt x="2851" y="1538"/>
                  </a:cubicBezTo>
                  <a:cubicBezTo>
                    <a:pt x="2876" y="1240"/>
                    <a:pt x="2851" y="893"/>
                    <a:pt x="2727" y="621"/>
                  </a:cubicBezTo>
                  <a:cubicBezTo>
                    <a:pt x="2579" y="323"/>
                    <a:pt x="2306" y="75"/>
                    <a:pt x="1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944500" y="206925"/>
              <a:ext cx="47750" cy="90825"/>
            </a:xfrm>
            <a:custGeom>
              <a:avLst/>
              <a:gdLst/>
              <a:ahLst/>
              <a:cxnLst/>
              <a:rect l="l" t="t" r="r" b="b"/>
              <a:pathLst>
                <a:path w="1910" h="3633" extrusionOk="0">
                  <a:moveTo>
                    <a:pt x="1414" y="1"/>
                  </a:moveTo>
                  <a:lnTo>
                    <a:pt x="1414" y="1"/>
                  </a:lnTo>
                  <a:cubicBezTo>
                    <a:pt x="1166" y="348"/>
                    <a:pt x="918" y="695"/>
                    <a:pt x="744" y="1042"/>
                  </a:cubicBezTo>
                  <a:cubicBezTo>
                    <a:pt x="695" y="720"/>
                    <a:pt x="645" y="447"/>
                    <a:pt x="620" y="125"/>
                  </a:cubicBezTo>
                  <a:cubicBezTo>
                    <a:pt x="620" y="199"/>
                    <a:pt x="447" y="373"/>
                    <a:pt x="397" y="472"/>
                  </a:cubicBezTo>
                  <a:cubicBezTo>
                    <a:pt x="323" y="596"/>
                    <a:pt x="273" y="720"/>
                    <a:pt x="249" y="844"/>
                  </a:cubicBezTo>
                  <a:cubicBezTo>
                    <a:pt x="149" y="1067"/>
                    <a:pt x="75" y="1315"/>
                    <a:pt x="50" y="1563"/>
                  </a:cubicBezTo>
                  <a:cubicBezTo>
                    <a:pt x="1" y="1984"/>
                    <a:pt x="25" y="2430"/>
                    <a:pt x="125" y="2827"/>
                  </a:cubicBezTo>
                  <a:cubicBezTo>
                    <a:pt x="174" y="3025"/>
                    <a:pt x="224" y="3223"/>
                    <a:pt x="323" y="3422"/>
                  </a:cubicBezTo>
                  <a:cubicBezTo>
                    <a:pt x="375" y="3527"/>
                    <a:pt x="416" y="3632"/>
                    <a:pt x="505" y="3632"/>
                  </a:cubicBezTo>
                  <a:cubicBezTo>
                    <a:pt x="542" y="3632"/>
                    <a:pt x="587" y="3614"/>
                    <a:pt x="645" y="3570"/>
                  </a:cubicBezTo>
                  <a:cubicBezTo>
                    <a:pt x="819" y="3422"/>
                    <a:pt x="943" y="3050"/>
                    <a:pt x="1042" y="2827"/>
                  </a:cubicBezTo>
                  <a:cubicBezTo>
                    <a:pt x="1166" y="2579"/>
                    <a:pt x="1290" y="2331"/>
                    <a:pt x="1389" y="2083"/>
                  </a:cubicBezTo>
                  <a:cubicBezTo>
                    <a:pt x="1587" y="1563"/>
                    <a:pt x="1785" y="1067"/>
                    <a:pt x="1909" y="546"/>
                  </a:cubicBezTo>
                  <a:lnTo>
                    <a:pt x="1909" y="546"/>
                  </a:lnTo>
                  <a:cubicBezTo>
                    <a:pt x="1686" y="670"/>
                    <a:pt x="1513" y="819"/>
                    <a:pt x="1314" y="992"/>
                  </a:cubicBezTo>
                  <a:cubicBezTo>
                    <a:pt x="1364" y="695"/>
                    <a:pt x="1389" y="348"/>
                    <a:pt x="1414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761675" y="297625"/>
              <a:ext cx="145675" cy="48775"/>
            </a:xfrm>
            <a:custGeom>
              <a:avLst/>
              <a:gdLst/>
              <a:ahLst/>
              <a:cxnLst/>
              <a:rect l="l" t="t" r="r" b="b"/>
              <a:pathLst>
                <a:path w="5827" h="1951" extrusionOk="0">
                  <a:moveTo>
                    <a:pt x="853" y="0"/>
                  </a:moveTo>
                  <a:cubicBezTo>
                    <a:pt x="740" y="0"/>
                    <a:pt x="627" y="18"/>
                    <a:pt x="521" y="66"/>
                  </a:cubicBezTo>
                  <a:cubicBezTo>
                    <a:pt x="249" y="190"/>
                    <a:pt x="25" y="513"/>
                    <a:pt x="25" y="761"/>
                  </a:cubicBezTo>
                  <a:cubicBezTo>
                    <a:pt x="1" y="1008"/>
                    <a:pt x="149" y="1207"/>
                    <a:pt x="323" y="1331"/>
                  </a:cubicBezTo>
                  <a:cubicBezTo>
                    <a:pt x="521" y="1455"/>
                    <a:pt x="769" y="1554"/>
                    <a:pt x="1017" y="1628"/>
                  </a:cubicBezTo>
                  <a:cubicBezTo>
                    <a:pt x="1736" y="1802"/>
                    <a:pt x="2504" y="1950"/>
                    <a:pt x="3298" y="1950"/>
                  </a:cubicBezTo>
                  <a:cubicBezTo>
                    <a:pt x="3645" y="1950"/>
                    <a:pt x="5727" y="1826"/>
                    <a:pt x="5777" y="1331"/>
                  </a:cubicBezTo>
                  <a:cubicBezTo>
                    <a:pt x="5826" y="1033"/>
                    <a:pt x="5206" y="1033"/>
                    <a:pt x="4983" y="1033"/>
                  </a:cubicBezTo>
                  <a:cubicBezTo>
                    <a:pt x="4413" y="1008"/>
                    <a:pt x="3917" y="934"/>
                    <a:pt x="3471" y="810"/>
                  </a:cubicBezTo>
                  <a:cubicBezTo>
                    <a:pt x="2728" y="637"/>
                    <a:pt x="2033" y="339"/>
                    <a:pt x="1364" y="91"/>
                  </a:cubicBezTo>
                  <a:cubicBezTo>
                    <a:pt x="1212" y="46"/>
                    <a:pt x="1033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24900" y="320350"/>
              <a:ext cx="75000" cy="19750"/>
            </a:xfrm>
            <a:custGeom>
              <a:avLst/>
              <a:gdLst/>
              <a:ahLst/>
              <a:cxnLst/>
              <a:rect l="l" t="t" r="r" b="b"/>
              <a:pathLst>
                <a:path w="3000" h="790" extrusionOk="0">
                  <a:moveTo>
                    <a:pt x="25" y="0"/>
                  </a:moveTo>
                  <a:cubicBezTo>
                    <a:pt x="347" y="174"/>
                    <a:pt x="719" y="347"/>
                    <a:pt x="1116" y="471"/>
                  </a:cubicBezTo>
                  <a:cubicBezTo>
                    <a:pt x="744" y="496"/>
                    <a:pt x="372" y="496"/>
                    <a:pt x="0" y="521"/>
                  </a:cubicBezTo>
                  <a:cubicBezTo>
                    <a:pt x="573" y="689"/>
                    <a:pt x="1111" y="789"/>
                    <a:pt x="1701" y="789"/>
                  </a:cubicBezTo>
                  <a:cubicBezTo>
                    <a:pt x="1979" y="789"/>
                    <a:pt x="2268" y="767"/>
                    <a:pt x="2578" y="719"/>
                  </a:cubicBezTo>
                  <a:cubicBezTo>
                    <a:pt x="2677" y="670"/>
                    <a:pt x="2752" y="670"/>
                    <a:pt x="2851" y="620"/>
                  </a:cubicBezTo>
                  <a:cubicBezTo>
                    <a:pt x="2950" y="595"/>
                    <a:pt x="3000" y="496"/>
                    <a:pt x="2975" y="422"/>
                  </a:cubicBezTo>
                  <a:cubicBezTo>
                    <a:pt x="2950" y="347"/>
                    <a:pt x="2826" y="298"/>
                    <a:pt x="2702" y="273"/>
                  </a:cubicBezTo>
                  <a:cubicBezTo>
                    <a:pt x="2454" y="223"/>
                    <a:pt x="2256" y="174"/>
                    <a:pt x="2058" y="174"/>
                  </a:cubicBezTo>
                  <a:lnTo>
                    <a:pt x="1934" y="174"/>
                  </a:lnTo>
                  <a:cubicBezTo>
                    <a:pt x="1826" y="190"/>
                    <a:pt x="1722" y="196"/>
                    <a:pt x="1619" y="196"/>
                  </a:cubicBezTo>
                  <a:cubicBezTo>
                    <a:pt x="1413" y="196"/>
                    <a:pt x="1215" y="174"/>
                    <a:pt x="1017" y="174"/>
                  </a:cubicBezTo>
                  <a:cubicBezTo>
                    <a:pt x="694" y="149"/>
                    <a:pt x="347" y="99"/>
                    <a:pt x="25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20550" y="232725"/>
              <a:ext cx="100425" cy="79600"/>
            </a:xfrm>
            <a:custGeom>
              <a:avLst/>
              <a:gdLst/>
              <a:ahLst/>
              <a:cxnLst/>
              <a:rect l="l" t="t" r="r" b="b"/>
              <a:pathLst>
                <a:path w="4017" h="3184" extrusionOk="0">
                  <a:moveTo>
                    <a:pt x="572" y="0"/>
                  </a:moveTo>
                  <a:cubicBezTo>
                    <a:pt x="485" y="0"/>
                    <a:pt x="402" y="15"/>
                    <a:pt x="323" y="60"/>
                  </a:cubicBezTo>
                  <a:cubicBezTo>
                    <a:pt x="273" y="84"/>
                    <a:pt x="199" y="159"/>
                    <a:pt x="174" y="208"/>
                  </a:cubicBezTo>
                  <a:cubicBezTo>
                    <a:pt x="50" y="407"/>
                    <a:pt x="1" y="654"/>
                    <a:pt x="25" y="828"/>
                  </a:cubicBezTo>
                  <a:cubicBezTo>
                    <a:pt x="75" y="1051"/>
                    <a:pt x="249" y="1249"/>
                    <a:pt x="397" y="1423"/>
                  </a:cubicBezTo>
                  <a:cubicBezTo>
                    <a:pt x="1042" y="2117"/>
                    <a:pt x="1934" y="2613"/>
                    <a:pt x="2975" y="2985"/>
                  </a:cubicBezTo>
                  <a:cubicBezTo>
                    <a:pt x="3104" y="3017"/>
                    <a:pt x="3501" y="3184"/>
                    <a:pt x="3766" y="3184"/>
                  </a:cubicBezTo>
                  <a:cubicBezTo>
                    <a:pt x="3911" y="3184"/>
                    <a:pt x="4017" y="3134"/>
                    <a:pt x="4017" y="2985"/>
                  </a:cubicBezTo>
                  <a:cubicBezTo>
                    <a:pt x="4017" y="2786"/>
                    <a:pt x="3769" y="2638"/>
                    <a:pt x="3670" y="2514"/>
                  </a:cubicBezTo>
                  <a:lnTo>
                    <a:pt x="3223" y="1944"/>
                  </a:lnTo>
                  <a:cubicBezTo>
                    <a:pt x="2901" y="1572"/>
                    <a:pt x="2604" y="1150"/>
                    <a:pt x="2182" y="778"/>
                  </a:cubicBezTo>
                  <a:cubicBezTo>
                    <a:pt x="1860" y="431"/>
                    <a:pt x="1438" y="159"/>
                    <a:pt x="893" y="35"/>
                  </a:cubicBezTo>
                  <a:cubicBezTo>
                    <a:pt x="785" y="21"/>
                    <a:pt x="676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51550" y="255900"/>
              <a:ext cx="64475" cy="51925"/>
            </a:xfrm>
            <a:custGeom>
              <a:avLst/>
              <a:gdLst/>
              <a:ahLst/>
              <a:cxnLst/>
              <a:rect l="l" t="t" r="r" b="b"/>
              <a:pathLst>
                <a:path w="2579" h="2077" extrusionOk="0">
                  <a:moveTo>
                    <a:pt x="546" y="0"/>
                  </a:moveTo>
                  <a:cubicBezTo>
                    <a:pt x="546" y="347"/>
                    <a:pt x="793" y="645"/>
                    <a:pt x="1017" y="942"/>
                  </a:cubicBezTo>
                  <a:cubicBezTo>
                    <a:pt x="645" y="769"/>
                    <a:pt x="298" y="595"/>
                    <a:pt x="0" y="372"/>
                  </a:cubicBezTo>
                  <a:lnTo>
                    <a:pt x="0" y="372"/>
                  </a:lnTo>
                  <a:cubicBezTo>
                    <a:pt x="50" y="843"/>
                    <a:pt x="397" y="1240"/>
                    <a:pt x="818" y="1512"/>
                  </a:cubicBezTo>
                  <a:cubicBezTo>
                    <a:pt x="994" y="1610"/>
                    <a:pt x="1862" y="2077"/>
                    <a:pt x="2295" y="2077"/>
                  </a:cubicBezTo>
                  <a:cubicBezTo>
                    <a:pt x="2412" y="2077"/>
                    <a:pt x="2497" y="2043"/>
                    <a:pt x="2529" y="1959"/>
                  </a:cubicBezTo>
                  <a:cubicBezTo>
                    <a:pt x="2578" y="1735"/>
                    <a:pt x="2256" y="1463"/>
                    <a:pt x="2083" y="1314"/>
                  </a:cubicBezTo>
                  <a:cubicBezTo>
                    <a:pt x="1884" y="1091"/>
                    <a:pt x="1636" y="843"/>
                    <a:pt x="1388" y="620"/>
                  </a:cubicBezTo>
                  <a:cubicBezTo>
                    <a:pt x="1264" y="496"/>
                    <a:pt x="1091" y="397"/>
                    <a:pt x="942" y="273"/>
                  </a:cubicBezTo>
                  <a:cubicBezTo>
                    <a:pt x="917" y="248"/>
                    <a:pt x="546" y="75"/>
                    <a:pt x="546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788325" y="253150"/>
              <a:ext cx="127075" cy="69325"/>
            </a:xfrm>
            <a:custGeom>
              <a:avLst/>
              <a:gdLst/>
              <a:ahLst/>
              <a:cxnLst/>
              <a:rect l="l" t="t" r="r" b="b"/>
              <a:pathLst>
                <a:path w="5083" h="2773" extrusionOk="0">
                  <a:moveTo>
                    <a:pt x="949" y="0"/>
                  </a:moveTo>
                  <a:cubicBezTo>
                    <a:pt x="608" y="0"/>
                    <a:pt x="227" y="125"/>
                    <a:pt x="100" y="358"/>
                  </a:cubicBezTo>
                  <a:cubicBezTo>
                    <a:pt x="1" y="507"/>
                    <a:pt x="1" y="705"/>
                    <a:pt x="75" y="854"/>
                  </a:cubicBezTo>
                  <a:cubicBezTo>
                    <a:pt x="249" y="1275"/>
                    <a:pt x="744" y="1598"/>
                    <a:pt x="1215" y="1870"/>
                  </a:cubicBezTo>
                  <a:cubicBezTo>
                    <a:pt x="1686" y="2118"/>
                    <a:pt x="2133" y="2366"/>
                    <a:pt x="2628" y="2515"/>
                  </a:cubicBezTo>
                  <a:cubicBezTo>
                    <a:pt x="2975" y="2639"/>
                    <a:pt x="3322" y="2713"/>
                    <a:pt x="3694" y="2738"/>
                  </a:cubicBezTo>
                  <a:cubicBezTo>
                    <a:pt x="3823" y="2750"/>
                    <a:pt x="4023" y="2772"/>
                    <a:pt x="4224" y="2772"/>
                  </a:cubicBezTo>
                  <a:cubicBezTo>
                    <a:pt x="4450" y="2772"/>
                    <a:pt x="4679" y="2744"/>
                    <a:pt x="4810" y="2639"/>
                  </a:cubicBezTo>
                  <a:cubicBezTo>
                    <a:pt x="5083" y="2440"/>
                    <a:pt x="4686" y="2217"/>
                    <a:pt x="4488" y="2118"/>
                  </a:cubicBezTo>
                  <a:cubicBezTo>
                    <a:pt x="4190" y="1969"/>
                    <a:pt x="3917" y="1746"/>
                    <a:pt x="3595" y="1548"/>
                  </a:cubicBezTo>
                  <a:cubicBezTo>
                    <a:pt x="3075" y="1176"/>
                    <a:pt x="2579" y="804"/>
                    <a:pt x="2058" y="457"/>
                  </a:cubicBezTo>
                  <a:cubicBezTo>
                    <a:pt x="1785" y="259"/>
                    <a:pt x="1488" y="85"/>
                    <a:pt x="1116" y="11"/>
                  </a:cubicBezTo>
                  <a:cubicBezTo>
                    <a:pt x="1062" y="4"/>
                    <a:pt x="1006" y="0"/>
                    <a:pt x="9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832950" y="279450"/>
              <a:ext cx="71650" cy="40975"/>
            </a:xfrm>
            <a:custGeom>
              <a:avLst/>
              <a:gdLst/>
              <a:ahLst/>
              <a:cxnLst/>
              <a:rect l="l" t="t" r="r" b="b"/>
              <a:pathLst>
                <a:path w="2866" h="1639" extrusionOk="0">
                  <a:moveTo>
                    <a:pt x="571" y="0"/>
                  </a:moveTo>
                  <a:cubicBezTo>
                    <a:pt x="670" y="322"/>
                    <a:pt x="893" y="645"/>
                    <a:pt x="1190" y="868"/>
                  </a:cubicBezTo>
                  <a:cubicBezTo>
                    <a:pt x="769" y="793"/>
                    <a:pt x="323" y="645"/>
                    <a:pt x="0" y="446"/>
                  </a:cubicBezTo>
                  <a:lnTo>
                    <a:pt x="0" y="446"/>
                  </a:lnTo>
                  <a:cubicBezTo>
                    <a:pt x="149" y="669"/>
                    <a:pt x="298" y="893"/>
                    <a:pt x="546" y="1041"/>
                  </a:cubicBezTo>
                  <a:cubicBezTo>
                    <a:pt x="744" y="1165"/>
                    <a:pt x="942" y="1240"/>
                    <a:pt x="1166" y="1314"/>
                  </a:cubicBezTo>
                  <a:cubicBezTo>
                    <a:pt x="1562" y="1438"/>
                    <a:pt x="2008" y="1562"/>
                    <a:pt x="2430" y="1636"/>
                  </a:cubicBezTo>
                  <a:cubicBezTo>
                    <a:pt x="2449" y="1638"/>
                    <a:pt x="2467" y="1638"/>
                    <a:pt x="2485" y="1638"/>
                  </a:cubicBezTo>
                  <a:cubicBezTo>
                    <a:pt x="2809" y="1638"/>
                    <a:pt x="2866" y="1429"/>
                    <a:pt x="2678" y="1264"/>
                  </a:cubicBezTo>
                  <a:cubicBezTo>
                    <a:pt x="2430" y="1017"/>
                    <a:pt x="1984" y="818"/>
                    <a:pt x="1661" y="645"/>
                  </a:cubicBezTo>
                  <a:cubicBezTo>
                    <a:pt x="1314" y="422"/>
                    <a:pt x="942" y="198"/>
                    <a:pt x="571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863925" y="210375"/>
              <a:ext cx="76875" cy="99000"/>
            </a:xfrm>
            <a:custGeom>
              <a:avLst/>
              <a:gdLst/>
              <a:ahLst/>
              <a:cxnLst/>
              <a:rect l="l" t="t" r="r" b="b"/>
              <a:pathLst>
                <a:path w="3075" h="3960" extrusionOk="0">
                  <a:moveTo>
                    <a:pt x="735" y="0"/>
                  </a:moveTo>
                  <a:cubicBezTo>
                    <a:pt x="673" y="0"/>
                    <a:pt x="609" y="11"/>
                    <a:pt x="546" y="36"/>
                  </a:cubicBezTo>
                  <a:cubicBezTo>
                    <a:pt x="422" y="86"/>
                    <a:pt x="323" y="210"/>
                    <a:pt x="274" y="309"/>
                  </a:cubicBezTo>
                  <a:cubicBezTo>
                    <a:pt x="1" y="805"/>
                    <a:pt x="1" y="1201"/>
                    <a:pt x="174" y="1672"/>
                  </a:cubicBezTo>
                  <a:cubicBezTo>
                    <a:pt x="546" y="2540"/>
                    <a:pt x="1364" y="3383"/>
                    <a:pt x="2381" y="3879"/>
                  </a:cubicBezTo>
                  <a:cubicBezTo>
                    <a:pt x="2467" y="3913"/>
                    <a:pt x="2589" y="3960"/>
                    <a:pt x="2714" y="3960"/>
                  </a:cubicBezTo>
                  <a:cubicBezTo>
                    <a:pt x="2769" y="3960"/>
                    <a:pt x="2824" y="3951"/>
                    <a:pt x="2877" y="3928"/>
                  </a:cubicBezTo>
                  <a:cubicBezTo>
                    <a:pt x="3075" y="3829"/>
                    <a:pt x="3025" y="3581"/>
                    <a:pt x="3025" y="3432"/>
                  </a:cubicBezTo>
                  <a:cubicBezTo>
                    <a:pt x="3001" y="2937"/>
                    <a:pt x="2777" y="2416"/>
                    <a:pt x="2530" y="1945"/>
                  </a:cubicBezTo>
                  <a:cubicBezTo>
                    <a:pt x="2430" y="1772"/>
                    <a:pt x="2356" y="1598"/>
                    <a:pt x="2257" y="1425"/>
                  </a:cubicBezTo>
                  <a:cubicBezTo>
                    <a:pt x="2009" y="954"/>
                    <a:pt x="1736" y="557"/>
                    <a:pt x="1240" y="185"/>
                  </a:cubicBezTo>
                  <a:cubicBezTo>
                    <a:pt x="1093" y="93"/>
                    <a:pt x="917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887475" y="245350"/>
              <a:ext cx="45625" cy="58625"/>
            </a:xfrm>
            <a:custGeom>
              <a:avLst/>
              <a:gdLst/>
              <a:ahLst/>
              <a:cxnLst/>
              <a:rect l="l" t="t" r="r" b="b"/>
              <a:pathLst>
                <a:path w="1825" h="2345" extrusionOk="0">
                  <a:moveTo>
                    <a:pt x="1" y="620"/>
                  </a:moveTo>
                  <a:lnTo>
                    <a:pt x="1" y="620"/>
                  </a:lnTo>
                  <a:cubicBezTo>
                    <a:pt x="6" y="623"/>
                    <a:pt x="11" y="626"/>
                    <a:pt x="16" y="629"/>
                  </a:cubicBezTo>
                  <a:lnTo>
                    <a:pt x="16" y="629"/>
                  </a:lnTo>
                  <a:cubicBezTo>
                    <a:pt x="11" y="625"/>
                    <a:pt x="6" y="622"/>
                    <a:pt x="1" y="620"/>
                  </a:cubicBezTo>
                  <a:close/>
                  <a:moveTo>
                    <a:pt x="670" y="1"/>
                  </a:moveTo>
                  <a:lnTo>
                    <a:pt x="670" y="1"/>
                  </a:lnTo>
                  <a:cubicBezTo>
                    <a:pt x="695" y="397"/>
                    <a:pt x="720" y="794"/>
                    <a:pt x="918" y="1166"/>
                  </a:cubicBezTo>
                  <a:cubicBezTo>
                    <a:pt x="601" y="995"/>
                    <a:pt x="309" y="801"/>
                    <a:pt x="16" y="629"/>
                  </a:cubicBezTo>
                  <a:lnTo>
                    <a:pt x="16" y="629"/>
                  </a:lnTo>
                  <a:cubicBezTo>
                    <a:pt x="75" y="681"/>
                    <a:pt x="77" y="897"/>
                    <a:pt x="100" y="943"/>
                  </a:cubicBezTo>
                  <a:cubicBezTo>
                    <a:pt x="125" y="1067"/>
                    <a:pt x="199" y="1166"/>
                    <a:pt x="249" y="1265"/>
                  </a:cubicBezTo>
                  <a:cubicBezTo>
                    <a:pt x="373" y="1488"/>
                    <a:pt x="546" y="1662"/>
                    <a:pt x="720" y="1860"/>
                  </a:cubicBezTo>
                  <a:cubicBezTo>
                    <a:pt x="918" y="2033"/>
                    <a:pt x="1117" y="2182"/>
                    <a:pt x="1414" y="2306"/>
                  </a:cubicBezTo>
                  <a:cubicBezTo>
                    <a:pt x="1477" y="2332"/>
                    <a:pt x="1532" y="2344"/>
                    <a:pt x="1579" y="2344"/>
                  </a:cubicBezTo>
                  <a:cubicBezTo>
                    <a:pt x="1756" y="2344"/>
                    <a:pt x="1825" y="2179"/>
                    <a:pt x="1786" y="1984"/>
                  </a:cubicBezTo>
                  <a:cubicBezTo>
                    <a:pt x="1612" y="1240"/>
                    <a:pt x="1216" y="546"/>
                    <a:pt x="670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943275" y="194050"/>
              <a:ext cx="132650" cy="117125"/>
            </a:xfrm>
            <a:custGeom>
              <a:avLst/>
              <a:gdLst/>
              <a:ahLst/>
              <a:cxnLst/>
              <a:rect l="l" t="t" r="r" b="b"/>
              <a:pathLst>
                <a:path w="5306" h="4685" extrusionOk="0">
                  <a:moveTo>
                    <a:pt x="4819" y="1"/>
                  </a:moveTo>
                  <a:cubicBezTo>
                    <a:pt x="4640" y="1"/>
                    <a:pt x="4445" y="47"/>
                    <a:pt x="4264" y="119"/>
                  </a:cubicBezTo>
                  <a:cubicBezTo>
                    <a:pt x="3595" y="367"/>
                    <a:pt x="3074" y="838"/>
                    <a:pt x="2653" y="1309"/>
                  </a:cubicBezTo>
                  <a:cubicBezTo>
                    <a:pt x="2330" y="1607"/>
                    <a:pt x="0" y="4581"/>
                    <a:pt x="719" y="4680"/>
                  </a:cubicBezTo>
                  <a:cubicBezTo>
                    <a:pt x="735" y="4683"/>
                    <a:pt x="751" y="4684"/>
                    <a:pt x="767" y="4684"/>
                  </a:cubicBezTo>
                  <a:cubicBezTo>
                    <a:pt x="900" y="4684"/>
                    <a:pt x="1033" y="4601"/>
                    <a:pt x="1165" y="4556"/>
                  </a:cubicBezTo>
                  <a:cubicBezTo>
                    <a:pt x="2727" y="3714"/>
                    <a:pt x="4041" y="2573"/>
                    <a:pt x="4933" y="1309"/>
                  </a:cubicBezTo>
                  <a:cubicBezTo>
                    <a:pt x="5057" y="1111"/>
                    <a:pt x="5181" y="937"/>
                    <a:pt x="5231" y="739"/>
                  </a:cubicBezTo>
                  <a:cubicBezTo>
                    <a:pt x="5305" y="565"/>
                    <a:pt x="5305" y="342"/>
                    <a:pt x="5181" y="194"/>
                  </a:cubicBezTo>
                  <a:cubicBezTo>
                    <a:pt x="5156" y="119"/>
                    <a:pt x="5082" y="70"/>
                    <a:pt x="5008" y="20"/>
                  </a:cubicBezTo>
                  <a:cubicBezTo>
                    <a:pt x="4948" y="7"/>
                    <a:pt x="4884" y="1"/>
                    <a:pt x="4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964725" y="229875"/>
              <a:ext cx="65325" cy="74425"/>
            </a:xfrm>
            <a:custGeom>
              <a:avLst/>
              <a:gdLst/>
              <a:ahLst/>
              <a:cxnLst/>
              <a:rect l="l" t="t" r="r" b="b"/>
              <a:pathLst>
                <a:path w="2613" h="2977" extrusionOk="0">
                  <a:moveTo>
                    <a:pt x="2464" y="0"/>
                  </a:moveTo>
                  <a:lnTo>
                    <a:pt x="2464" y="0"/>
                  </a:lnTo>
                  <a:cubicBezTo>
                    <a:pt x="2365" y="124"/>
                    <a:pt x="2092" y="273"/>
                    <a:pt x="1993" y="397"/>
                  </a:cubicBezTo>
                  <a:cubicBezTo>
                    <a:pt x="1819" y="521"/>
                    <a:pt x="1695" y="669"/>
                    <a:pt x="1547" y="793"/>
                  </a:cubicBezTo>
                  <a:cubicBezTo>
                    <a:pt x="1249" y="1066"/>
                    <a:pt x="1001" y="1363"/>
                    <a:pt x="753" y="1661"/>
                  </a:cubicBezTo>
                  <a:cubicBezTo>
                    <a:pt x="505" y="1934"/>
                    <a:pt x="332" y="2206"/>
                    <a:pt x="134" y="2529"/>
                  </a:cubicBezTo>
                  <a:cubicBezTo>
                    <a:pt x="36" y="2684"/>
                    <a:pt x="0" y="2976"/>
                    <a:pt x="204" y="2976"/>
                  </a:cubicBezTo>
                  <a:cubicBezTo>
                    <a:pt x="260" y="2976"/>
                    <a:pt x="335" y="2954"/>
                    <a:pt x="431" y="2900"/>
                  </a:cubicBezTo>
                  <a:cubicBezTo>
                    <a:pt x="1224" y="2429"/>
                    <a:pt x="1943" y="1884"/>
                    <a:pt x="2538" y="1264"/>
                  </a:cubicBezTo>
                  <a:lnTo>
                    <a:pt x="2538" y="1264"/>
                  </a:lnTo>
                  <a:cubicBezTo>
                    <a:pt x="2216" y="1388"/>
                    <a:pt x="1869" y="1512"/>
                    <a:pt x="1571" y="1636"/>
                  </a:cubicBezTo>
                  <a:cubicBezTo>
                    <a:pt x="1943" y="1314"/>
                    <a:pt x="2315" y="967"/>
                    <a:pt x="2613" y="645"/>
                  </a:cubicBezTo>
                  <a:lnTo>
                    <a:pt x="2613" y="645"/>
                  </a:lnTo>
                  <a:cubicBezTo>
                    <a:pt x="2216" y="818"/>
                    <a:pt x="1844" y="1041"/>
                    <a:pt x="1497" y="1264"/>
                  </a:cubicBezTo>
                  <a:cubicBezTo>
                    <a:pt x="1869" y="868"/>
                    <a:pt x="2191" y="421"/>
                    <a:pt x="2464" y="0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979825" y="219250"/>
              <a:ext cx="136375" cy="96100"/>
            </a:xfrm>
            <a:custGeom>
              <a:avLst/>
              <a:gdLst/>
              <a:ahLst/>
              <a:cxnLst/>
              <a:rect l="l" t="t" r="r" b="b"/>
              <a:pathLst>
                <a:path w="5455" h="3844" extrusionOk="0">
                  <a:moveTo>
                    <a:pt x="4664" y="1"/>
                  </a:moveTo>
                  <a:cubicBezTo>
                    <a:pt x="4639" y="1"/>
                    <a:pt x="4614" y="2"/>
                    <a:pt x="4587" y="4"/>
                  </a:cubicBezTo>
                  <a:cubicBezTo>
                    <a:pt x="4240" y="53"/>
                    <a:pt x="4041" y="177"/>
                    <a:pt x="3793" y="375"/>
                  </a:cubicBezTo>
                  <a:cubicBezTo>
                    <a:pt x="3099" y="946"/>
                    <a:pt x="2430" y="1491"/>
                    <a:pt x="1761" y="2061"/>
                  </a:cubicBezTo>
                  <a:lnTo>
                    <a:pt x="744" y="2904"/>
                  </a:lnTo>
                  <a:cubicBezTo>
                    <a:pt x="496" y="3102"/>
                    <a:pt x="1" y="3350"/>
                    <a:pt x="75" y="3672"/>
                  </a:cubicBezTo>
                  <a:cubicBezTo>
                    <a:pt x="87" y="3804"/>
                    <a:pt x="208" y="3843"/>
                    <a:pt x="355" y="3843"/>
                  </a:cubicBezTo>
                  <a:cubicBezTo>
                    <a:pt x="514" y="3843"/>
                    <a:pt x="703" y="3797"/>
                    <a:pt x="819" y="3772"/>
                  </a:cubicBezTo>
                  <a:cubicBezTo>
                    <a:pt x="2058" y="3449"/>
                    <a:pt x="3223" y="2954"/>
                    <a:pt x="4240" y="2309"/>
                  </a:cubicBezTo>
                  <a:cubicBezTo>
                    <a:pt x="4537" y="2111"/>
                    <a:pt x="4810" y="1937"/>
                    <a:pt x="5033" y="1714"/>
                  </a:cubicBezTo>
                  <a:cubicBezTo>
                    <a:pt x="5454" y="1293"/>
                    <a:pt x="5430" y="822"/>
                    <a:pt x="5206" y="375"/>
                  </a:cubicBezTo>
                  <a:cubicBezTo>
                    <a:pt x="5114" y="146"/>
                    <a:pt x="4980" y="1"/>
                    <a:pt x="46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983900" y="256500"/>
              <a:ext cx="86425" cy="55650"/>
            </a:xfrm>
            <a:custGeom>
              <a:avLst/>
              <a:gdLst/>
              <a:ahLst/>
              <a:cxnLst/>
              <a:rect l="l" t="t" r="r" b="b"/>
              <a:pathLst>
                <a:path w="3457" h="2226" extrusionOk="0">
                  <a:moveTo>
                    <a:pt x="2961" y="1"/>
                  </a:moveTo>
                  <a:lnTo>
                    <a:pt x="2961" y="1"/>
                  </a:lnTo>
                  <a:cubicBezTo>
                    <a:pt x="2193" y="373"/>
                    <a:pt x="1523" y="869"/>
                    <a:pt x="804" y="1364"/>
                  </a:cubicBezTo>
                  <a:cubicBezTo>
                    <a:pt x="606" y="1538"/>
                    <a:pt x="110" y="1786"/>
                    <a:pt x="61" y="1959"/>
                  </a:cubicBezTo>
                  <a:cubicBezTo>
                    <a:pt x="1" y="2170"/>
                    <a:pt x="168" y="2225"/>
                    <a:pt x="365" y="2225"/>
                  </a:cubicBezTo>
                  <a:cubicBezTo>
                    <a:pt x="493" y="2225"/>
                    <a:pt x="633" y="2202"/>
                    <a:pt x="730" y="2182"/>
                  </a:cubicBezTo>
                  <a:cubicBezTo>
                    <a:pt x="1697" y="1860"/>
                    <a:pt x="2564" y="1439"/>
                    <a:pt x="3457" y="993"/>
                  </a:cubicBezTo>
                  <a:lnTo>
                    <a:pt x="3457" y="993"/>
                  </a:lnTo>
                  <a:cubicBezTo>
                    <a:pt x="2912" y="1092"/>
                    <a:pt x="2341" y="1216"/>
                    <a:pt x="1796" y="1364"/>
                  </a:cubicBezTo>
                  <a:cubicBezTo>
                    <a:pt x="2267" y="1092"/>
                    <a:pt x="2688" y="794"/>
                    <a:pt x="3135" y="472"/>
                  </a:cubicBezTo>
                  <a:lnTo>
                    <a:pt x="3135" y="472"/>
                  </a:lnTo>
                  <a:cubicBezTo>
                    <a:pt x="2589" y="720"/>
                    <a:pt x="2069" y="968"/>
                    <a:pt x="1523" y="1191"/>
                  </a:cubicBezTo>
                  <a:cubicBezTo>
                    <a:pt x="2019" y="794"/>
                    <a:pt x="2465" y="422"/>
                    <a:pt x="2961" y="1"/>
                  </a:cubicBezTo>
                  <a:close/>
                </a:path>
              </a:pathLst>
            </a:custGeom>
            <a:solidFill>
              <a:srgbClr val="272626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81300" y="287075"/>
              <a:ext cx="138825" cy="91775"/>
            </a:xfrm>
            <a:custGeom>
              <a:avLst/>
              <a:gdLst/>
              <a:ahLst/>
              <a:cxnLst/>
              <a:rect l="l" t="t" r="r" b="b"/>
              <a:pathLst>
                <a:path w="5553" h="3671" extrusionOk="0">
                  <a:moveTo>
                    <a:pt x="3255" y="0"/>
                  </a:moveTo>
                  <a:cubicBezTo>
                    <a:pt x="3149" y="0"/>
                    <a:pt x="3039" y="6"/>
                    <a:pt x="2925" y="17"/>
                  </a:cubicBezTo>
                  <a:cubicBezTo>
                    <a:pt x="2801" y="17"/>
                    <a:pt x="2677" y="67"/>
                    <a:pt x="2553" y="92"/>
                  </a:cubicBezTo>
                  <a:cubicBezTo>
                    <a:pt x="2033" y="191"/>
                    <a:pt x="1537" y="389"/>
                    <a:pt x="1165" y="712"/>
                  </a:cubicBezTo>
                  <a:cubicBezTo>
                    <a:pt x="744" y="984"/>
                    <a:pt x="446" y="1381"/>
                    <a:pt x="248" y="1728"/>
                  </a:cubicBezTo>
                  <a:cubicBezTo>
                    <a:pt x="74" y="2075"/>
                    <a:pt x="0" y="2447"/>
                    <a:pt x="174" y="2744"/>
                  </a:cubicBezTo>
                  <a:cubicBezTo>
                    <a:pt x="372" y="3190"/>
                    <a:pt x="868" y="3488"/>
                    <a:pt x="1463" y="3612"/>
                  </a:cubicBezTo>
                  <a:cubicBezTo>
                    <a:pt x="1660" y="3651"/>
                    <a:pt x="1878" y="3671"/>
                    <a:pt x="2102" y="3671"/>
                  </a:cubicBezTo>
                  <a:cubicBezTo>
                    <a:pt x="2579" y="3671"/>
                    <a:pt x="3082" y="3582"/>
                    <a:pt x="3471" y="3414"/>
                  </a:cubicBezTo>
                  <a:cubicBezTo>
                    <a:pt x="3768" y="3290"/>
                    <a:pt x="4016" y="3116"/>
                    <a:pt x="4264" y="2967"/>
                  </a:cubicBezTo>
                  <a:cubicBezTo>
                    <a:pt x="4661" y="2719"/>
                    <a:pt x="5032" y="2397"/>
                    <a:pt x="5280" y="2075"/>
                  </a:cubicBezTo>
                  <a:cubicBezTo>
                    <a:pt x="5503" y="1753"/>
                    <a:pt x="5553" y="1430"/>
                    <a:pt x="5454" y="1108"/>
                  </a:cubicBezTo>
                  <a:cubicBezTo>
                    <a:pt x="5330" y="811"/>
                    <a:pt x="5082" y="513"/>
                    <a:pt x="4760" y="364"/>
                  </a:cubicBezTo>
                  <a:cubicBezTo>
                    <a:pt x="4280" y="156"/>
                    <a:pt x="3818" y="0"/>
                    <a:pt x="3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92450" y="289975"/>
              <a:ext cx="115300" cy="78625"/>
            </a:xfrm>
            <a:custGeom>
              <a:avLst/>
              <a:gdLst/>
              <a:ahLst/>
              <a:cxnLst/>
              <a:rect l="l" t="t" r="r" b="b"/>
              <a:pathLst>
                <a:path w="4612" h="3145" extrusionOk="0">
                  <a:moveTo>
                    <a:pt x="2727" y="1"/>
                  </a:moveTo>
                  <a:cubicBezTo>
                    <a:pt x="2107" y="75"/>
                    <a:pt x="1661" y="323"/>
                    <a:pt x="1141" y="571"/>
                  </a:cubicBezTo>
                  <a:cubicBezTo>
                    <a:pt x="595" y="843"/>
                    <a:pt x="347" y="1240"/>
                    <a:pt x="124" y="1686"/>
                  </a:cubicBezTo>
                  <a:cubicBezTo>
                    <a:pt x="50" y="1810"/>
                    <a:pt x="0" y="1959"/>
                    <a:pt x="99" y="2058"/>
                  </a:cubicBezTo>
                  <a:cubicBezTo>
                    <a:pt x="149" y="2108"/>
                    <a:pt x="248" y="2132"/>
                    <a:pt x="273" y="2207"/>
                  </a:cubicBezTo>
                  <a:cubicBezTo>
                    <a:pt x="273" y="2256"/>
                    <a:pt x="273" y="2306"/>
                    <a:pt x="248" y="2331"/>
                  </a:cubicBezTo>
                  <a:cubicBezTo>
                    <a:pt x="174" y="2455"/>
                    <a:pt x="149" y="2603"/>
                    <a:pt x="298" y="2678"/>
                  </a:cubicBezTo>
                  <a:cubicBezTo>
                    <a:pt x="340" y="2699"/>
                    <a:pt x="390" y="2706"/>
                    <a:pt x="444" y="2706"/>
                  </a:cubicBezTo>
                  <a:cubicBezTo>
                    <a:pt x="518" y="2706"/>
                    <a:pt x="598" y="2692"/>
                    <a:pt x="670" y="2678"/>
                  </a:cubicBezTo>
                  <a:cubicBezTo>
                    <a:pt x="732" y="2678"/>
                    <a:pt x="806" y="2665"/>
                    <a:pt x="871" y="2665"/>
                  </a:cubicBezTo>
                  <a:cubicBezTo>
                    <a:pt x="936" y="2665"/>
                    <a:pt x="992" y="2678"/>
                    <a:pt x="1017" y="2727"/>
                  </a:cubicBezTo>
                  <a:cubicBezTo>
                    <a:pt x="1116" y="2827"/>
                    <a:pt x="1017" y="2951"/>
                    <a:pt x="1041" y="3050"/>
                  </a:cubicBezTo>
                  <a:cubicBezTo>
                    <a:pt x="1077" y="3103"/>
                    <a:pt x="1190" y="3144"/>
                    <a:pt x="1325" y="3144"/>
                  </a:cubicBezTo>
                  <a:cubicBezTo>
                    <a:pt x="1377" y="3144"/>
                    <a:pt x="1432" y="3138"/>
                    <a:pt x="1488" y="3124"/>
                  </a:cubicBezTo>
                  <a:cubicBezTo>
                    <a:pt x="2479" y="3000"/>
                    <a:pt x="3446" y="2579"/>
                    <a:pt x="4239" y="2058"/>
                  </a:cubicBezTo>
                  <a:cubicBezTo>
                    <a:pt x="4388" y="1959"/>
                    <a:pt x="4562" y="1810"/>
                    <a:pt x="4487" y="1686"/>
                  </a:cubicBezTo>
                  <a:cubicBezTo>
                    <a:pt x="4462" y="1612"/>
                    <a:pt x="4338" y="1587"/>
                    <a:pt x="4215" y="1562"/>
                  </a:cubicBezTo>
                  <a:cubicBezTo>
                    <a:pt x="4091" y="1513"/>
                    <a:pt x="3967" y="1488"/>
                    <a:pt x="3967" y="1389"/>
                  </a:cubicBezTo>
                  <a:cubicBezTo>
                    <a:pt x="3967" y="1314"/>
                    <a:pt x="4066" y="1240"/>
                    <a:pt x="4190" y="1190"/>
                  </a:cubicBezTo>
                  <a:cubicBezTo>
                    <a:pt x="4314" y="1141"/>
                    <a:pt x="4438" y="1116"/>
                    <a:pt x="4512" y="1017"/>
                  </a:cubicBezTo>
                  <a:cubicBezTo>
                    <a:pt x="4611" y="943"/>
                    <a:pt x="4586" y="769"/>
                    <a:pt x="4487" y="719"/>
                  </a:cubicBezTo>
                  <a:cubicBezTo>
                    <a:pt x="4438" y="695"/>
                    <a:pt x="4363" y="645"/>
                    <a:pt x="4314" y="645"/>
                  </a:cubicBezTo>
                  <a:cubicBezTo>
                    <a:pt x="4091" y="620"/>
                    <a:pt x="3892" y="571"/>
                    <a:pt x="3719" y="521"/>
                  </a:cubicBezTo>
                  <a:cubicBezTo>
                    <a:pt x="3644" y="521"/>
                    <a:pt x="3595" y="496"/>
                    <a:pt x="3595" y="472"/>
                  </a:cubicBezTo>
                  <a:cubicBezTo>
                    <a:pt x="3545" y="397"/>
                    <a:pt x="3744" y="348"/>
                    <a:pt x="3818" y="248"/>
                  </a:cubicBezTo>
                  <a:cubicBezTo>
                    <a:pt x="3843" y="149"/>
                    <a:pt x="3719" y="100"/>
                    <a:pt x="3595" y="75"/>
                  </a:cubicBezTo>
                  <a:cubicBezTo>
                    <a:pt x="3273" y="1"/>
                    <a:pt x="2975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935925" y="302250"/>
              <a:ext cx="4275" cy="3300"/>
            </a:xfrm>
            <a:custGeom>
              <a:avLst/>
              <a:gdLst/>
              <a:ahLst/>
              <a:cxnLst/>
              <a:rect l="l" t="t" r="r" b="b"/>
              <a:pathLst>
                <a:path w="171" h="132" extrusionOk="0">
                  <a:moveTo>
                    <a:pt x="93" y="1"/>
                  </a:moveTo>
                  <a:cubicBezTo>
                    <a:pt x="48" y="1"/>
                    <a:pt x="1" y="45"/>
                    <a:pt x="21" y="107"/>
                  </a:cubicBezTo>
                  <a:cubicBezTo>
                    <a:pt x="46" y="107"/>
                    <a:pt x="46" y="131"/>
                    <a:pt x="121" y="131"/>
                  </a:cubicBezTo>
                  <a:cubicBezTo>
                    <a:pt x="170" y="107"/>
                    <a:pt x="170" y="7"/>
                    <a:pt x="121" y="7"/>
                  </a:cubicBezTo>
                  <a:cubicBezTo>
                    <a:pt x="112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905100" y="326475"/>
              <a:ext cx="3875" cy="2450"/>
            </a:xfrm>
            <a:custGeom>
              <a:avLst/>
              <a:gdLst/>
              <a:ahLst/>
              <a:cxnLst/>
              <a:rect l="l" t="t" r="r" b="b"/>
              <a:pathLst>
                <a:path w="155" h="98" extrusionOk="0">
                  <a:moveTo>
                    <a:pt x="73" y="1"/>
                  </a:moveTo>
                  <a:cubicBezTo>
                    <a:pt x="48" y="1"/>
                    <a:pt x="24" y="9"/>
                    <a:pt x="15" y="28"/>
                  </a:cubicBezTo>
                  <a:cubicBezTo>
                    <a:pt x="0" y="71"/>
                    <a:pt x="36" y="98"/>
                    <a:pt x="74" y="98"/>
                  </a:cubicBezTo>
                  <a:cubicBezTo>
                    <a:pt x="101" y="98"/>
                    <a:pt x="128" y="84"/>
                    <a:pt x="139" y="53"/>
                  </a:cubicBezTo>
                  <a:cubicBezTo>
                    <a:pt x="154" y="22"/>
                    <a:pt x="113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958750" y="300775"/>
              <a:ext cx="12425" cy="7400"/>
            </a:xfrm>
            <a:custGeom>
              <a:avLst/>
              <a:gdLst/>
              <a:ahLst/>
              <a:cxnLst/>
              <a:rect l="l" t="t" r="r" b="b"/>
              <a:pathLst>
                <a:path w="497" h="296" extrusionOk="0">
                  <a:moveTo>
                    <a:pt x="263" y="0"/>
                  </a:moveTo>
                  <a:cubicBezTo>
                    <a:pt x="172" y="0"/>
                    <a:pt x="94" y="53"/>
                    <a:pt x="75" y="91"/>
                  </a:cubicBezTo>
                  <a:cubicBezTo>
                    <a:pt x="1" y="166"/>
                    <a:pt x="75" y="265"/>
                    <a:pt x="174" y="289"/>
                  </a:cubicBezTo>
                  <a:cubicBezTo>
                    <a:pt x="196" y="294"/>
                    <a:pt x="218" y="296"/>
                    <a:pt x="240" y="296"/>
                  </a:cubicBezTo>
                  <a:cubicBezTo>
                    <a:pt x="339" y="296"/>
                    <a:pt x="427" y="252"/>
                    <a:pt x="447" y="190"/>
                  </a:cubicBezTo>
                  <a:cubicBezTo>
                    <a:pt x="497" y="91"/>
                    <a:pt x="447" y="42"/>
                    <a:pt x="348" y="17"/>
                  </a:cubicBezTo>
                  <a:cubicBezTo>
                    <a:pt x="319" y="5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915725" y="334075"/>
              <a:ext cx="12350" cy="7100"/>
            </a:xfrm>
            <a:custGeom>
              <a:avLst/>
              <a:gdLst/>
              <a:ahLst/>
              <a:cxnLst/>
              <a:rect l="l" t="t" r="r" b="b"/>
              <a:pathLst>
                <a:path w="494" h="284" extrusionOk="0">
                  <a:moveTo>
                    <a:pt x="267" y="1"/>
                  </a:moveTo>
                  <a:cubicBezTo>
                    <a:pt x="190" y="1"/>
                    <a:pt x="109" y="31"/>
                    <a:pt x="61" y="98"/>
                  </a:cubicBezTo>
                  <a:cubicBezTo>
                    <a:pt x="1" y="218"/>
                    <a:pt x="113" y="283"/>
                    <a:pt x="234" y="283"/>
                  </a:cubicBezTo>
                  <a:cubicBezTo>
                    <a:pt x="312" y="283"/>
                    <a:pt x="394" y="256"/>
                    <a:pt x="433" y="197"/>
                  </a:cubicBezTo>
                  <a:cubicBezTo>
                    <a:pt x="493" y="75"/>
                    <a:pt x="38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914125" y="309100"/>
              <a:ext cx="8700" cy="6800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88" y="0"/>
                  </a:moveTo>
                  <a:cubicBezTo>
                    <a:pt x="176" y="0"/>
                    <a:pt x="163" y="1"/>
                    <a:pt x="150" y="4"/>
                  </a:cubicBezTo>
                  <a:cubicBezTo>
                    <a:pt x="51" y="54"/>
                    <a:pt x="1" y="103"/>
                    <a:pt x="1" y="178"/>
                  </a:cubicBezTo>
                  <a:cubicBezTo>
                    <a:pt x="19" y="231"/>
                    <a:pt x="75" y="272"/>
                    <a:pt x="143" y="272"/>
                  </a:cubicBezTo>
                  <a:cubicBezTo>
                    <a:pt x="169" y="272"/>
                    <a:pt x="196" y="266"/>
                    <a:pt x="224" y="252"/>
                  </a:cubicBezTo>
                  <a:cubicBezTo>
                    <a:pt x="274" y="227"/>
                    <a:pt x="348" y="202"/>
                    <a:pt x="348" y="128"/>
                  </a:cubicBezTo>
                  <a:cubicBezTo>
                    <a:pt x="348" y="84"/>
                    <a:pt x="289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949850" y="324525"/>
              <a:ext cx="9825" cy="5850"/>
            </a:xfrm>
            <a:custGeom>
              <a:avLst/>
              <a:gdLst/>
              <a:ahLst/>
              <a:cxnLst/>
              <a:rect l="l" t="t" r="r" b="b"/>
              <a:pathLst>
                <a:path w="393" h="234" extrusionOk="0">
                  <a:moveTo>
                    <a:pt x="224" y="1"/>
                  </a:moveTo>
                  <a:cubicBezTo>
                    <a:pt x="164" y="1"/>
                    <a:pt x="98" y="25"/>
                    <a:pt x="59" y="83"/>
                  </a:cubicBezTo>
                  <a:cubicBezTo>
                    <a:pt x="1" y="171"/>
                    <a:pt x="89" y="233"/>
                    <a:pt x="182" y="233"/>
                  </a:cubicBezTo>
                  <a:cubicBezTo>
                    <a:pt x="246" y="233"/>
                    <a:pt x="312" y="204"/>
                    <a:pt x="332" y="133"/>
                  </a:cubicBezTo>
                  <a:cubicBezTo>
                    <a:pt x="392" y="58"/>
                    <a:pt x="31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987650" y="319600"/>
              <a:ext cx="10700" cy="6125"/>
            </a:xfrm>
            <a:custGeom>
              <a:avLst/>
              <a:gdLst/>
              <a:ahLst/>
              <a:cxnLst/>
              <a:rect l="l" t="t" r="r" b="b"/>
              <a:pathLst>
                <a:path w="428" h="245" extrusionOk="0">
                  <a:moveTo>
                    <a:pt x="228" y="1"/>
                  </a:moveTo>
                  <a:cubicBezTo>
                    <a:pt x="164" y="1"/>
                    <a:pt x="97" y="25"/>
                    <a:pt x="59" y="82"/>
                  </a:cubicBezTo>
                  <a:cubicBezTo>
                    <a:pt x="1" y="185"/>
                    <a:pt x="99" y="244"/>
                    <a:pt x="204" y="244"/>
                  </a:cubicBezTo>
                  <a:cubicBezTo>
                    <a:pt x="276" y="244"/>
                    <a:pt x="352" y="217"/>
                    <a:pt x="382" y="156"/>
                  </a:cubicBezTo>
                  <a:cubicBezTo>
                    <a:pt x="428" y="64"/>
                    <a:pt x="33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951475" y="347500"/>
              <a:ext cx="10700" cy="6550"/>
            </a:xfrm>
            <a:custGeom>
              <a:avLst/>
              <a:gdLst/>
              <a:ahLst/>
              <a:cxnLst/>
              <a:rect l="l" t="t" r="r" b="b"/>
              <a:pathLst>
                <a:path w="428" h="262" extrusionOk="0">
                  <a:moveTo>
                    <a:pt x="219" y="0"/>
                  </a:moveTo>
                  <a:cubicBezTo>
                    <a:pt x="152" y="0"/>
                    <a:pt x="82" y="25"/>
                    <a:pt x="44" y="81"/>
                  </a:cubicBezTo>
                  <a:cubicBezTo>
                    <a:pt x="1" y="197"/>
                    <a:pt x="83" y="262"/>
                    <a:pt x="179" y="262"/>
                  </a:cubicBezTo>
                  <a:cubicBezTo>
                    <a:pt x="249" y="262"/>
                    <a:pt x="325" y="228"/>
                    <a:pt x="366" y="156"/>
                  </a:cubicBezTo>
                  <a:cubicBezTo>
                    <a:pt x="427" y="64"/>
                    <a:pt x="32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934325" y="338725"/>
              <a:ext cx="12700" cy="7375"/>
            </a:xfrm>
            <a:custGeom>
              <a:avLst/>
              <a:gdLst/>
              <a:ahLst/>
              <a:cxnLst/>
              <a:rect l="l" t="t" r="r" b="b"/>
              <a:pathLst>
                <a:path w="508" h="295" extrusionOk="0">
                  <a:moveTo>
                    <a:pt x="275" y="1"/>
                  </a:moveTo>
                  <a:cubicBezTo>
                    <a:pt x="195" y="1"/>
                    <a:pt x="109" y="33"/>
                    <a:pt x="61" y="110"/>
                  </a:cubicBezTo>
                  <a:cubicBezTo>
                    <a:pt x="0" y="216"/>
                    <a:pt x="115" y="294"/>
                    <a:pt x="236" y="294"/>
                  </a:cubicBezTo>
                  <a:cubicBezTo>
                    <a:pt x="313" y="294"/>
                    <a:pt x="394" y="262"/>
                    <a:pt x="432" y="184"/>
                  </a:cubicBezTo>
                  <a:cubicBezTo>
                    <a:pt x="508" y="79"/>
                    <a:pt x="399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970375" y="334075"/>
              <a:ext cx="11625" cy="6775"/>
            </a:xfrm>
            <a:custGeom>
              <a:avLst/>
              <a:gdLst/>
              <a:ahLst/>
              <a:cxnLst/>
              <a:rect l="l" t="t" r="r" b="b"/>
              <a:pathLst>
                <a:path w="465" h="271" extrusionOk="0">
                  <a:moveTo>
                    <a:pt x="249" y="1"/>
                  </a:moveTo>
                  <a:cubicBezTo>
                    <a:pt x="180" y="1"/>
                    <a:pt x="110" y="31"/>
                    <a:pt x="81" y="98"/>
                  </a:cubicBezTo>
                  <a:cubicBezTo>
                    <a:pt x="0" y="195"/>
                    <a:pt x="109" y="271"/>
                    <a:pt x="229" y="271"/>
                  </a:cubicBezTo>
                  <a:cubicBezTo>
                    <a:pt x="293" y="271"/>
                    <a:pt x="360" y="249"/>
                    <a:pt x="403" y="197"/>
                  </a:cubicBezTo>
                  <a:cubicBezTo>
                    <a:pt x="464" y="75"/>
                    <a:pt x="358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922800" y="363375"/>
              <a:ext cx="10575" cy="7400"/>
            </a:xfrm>
            <a:custGeom>
              <a:avLst/>
              <a:gdLst/>
              <a:ahLst/>
              <a:cxnLst/>
              <a:rect l="l" t="t" r="r" b="b"/>
              <a:pathLst>
                <a:path w="423" h="296" extrusionOk="0">
                  <a:moveTo>
                    <a:pt x="229" y="0"/>
                  </a:moveTo>
                  <a:cubicBezTo>
                    <a:pt x="148" y="0"/>
                    <a:pt x="70" y="58"/>
                    <a:pt x="51" y="116"/>
                  </a:cubicBezTo>
                  <a:cubicBezTo>
                    <a:pt x="1" y="165"/>
                    <a:pt x="51" y="264"/>
                    <a:pt x="150" y="289"/>
                  </a:cubicBezTo>
                  <a:cubicBezTo>
                    <a:pt x="167" y="294"/>
                    <a:pt x="186" y="296"/>
                    <a:pt x="204" y="296"/>
                  </a:cubicBezTo>
                  <a:cubicBezTo>
                    <a:pt x="290" y="296"/>
                    <a:pt x="377" y="251"/>
                    <a:pt x="398" y="190"/>
                  </a:cubicBezTo>
                  <a:cubicBezTo>
                    <a:pt x="422" y="116"/>
                    <a:pt x="398" y="41"/>
                    <a:pt x="298" y="17"/>
                  </a:cubicBezTo>
                  <a:cubicBezTo>
                    <a:pt x="276" y="5"/>
                    <a:pt x="252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4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6" name="Google Shape;25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Livvic"/>
              <a:buAutoNum type="arabicPeriod"/>
              <a:defRPr sz="1100"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"/>
              <a:buAutoNum type="alphaLcPeriod"/>
              <a:defRPr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"/>
              <a:buAutoNum type="romanLcPeriod"/>
              <a:defRPr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"/>
              <a:buAutoNum type="arabicPeriod"/>
              <a:defRPr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"/>
              <a:buAutoNum type="alphaLcPeriod"/>
              <a:defRPr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"/>
              <a:buAutoNum type="romanLcPeriod"/>
              <a:defRPr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"/>
              <a:buAutoNum type="arabicPeriod"/>
              <a:defRPr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"/>
              <a:buAutoNum type="alphaLcPeriod"/>
              <a:defRPr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57" name="Google Shape;257;p4"/>
          <p:cNvSpPr/>
          <p:nvPr/>
        </p:nvSpPr>
        <p:spPr>
          <a:xfrm>
            <a:off x="3609522" y="4551213"/>
            <a:ext cx="5534435" cy="539017"/>
          </a:xfrm>
          <a:custGeom>
            <a:avLst/>
            <a:gdLst/>
            <a:ahLst/>
            <a:cxnLst/>
            <a:rect l="l" t="t" r="r" b="b"/>
            <a:pathLst>
              <a:path w="32291" h="10923" extrusionOk="0">
                <a:moveTo>
                  <a:pt x="32291" y="1"/>
                </a:moveTo>
                <a:cubicBezTo>
                  <a:pt x="31915" y="189"/>
                  <a:pt x="31293" y="432"/>
                  <a:pt x="30509" y="542"/>
                </a:cubicBezTo>
                <a:cubicBezTo>
                  <a:pt x="29229" y="704"/>
                  <a:pt x="28795" y="1109"/>
                  <a:pt x="27797" y="1352"/>
                </a:cubicBezTo>
                <a:cubicBezTo>
                  <a:pt x="27649" y="1387"/>
                  <a:pt x="27508" y="1402"/>
                  <a:pt x="27371" y="1402"/>
                </a:cubicBezTo>
                <a:cubicBezTo>
                  <a:pt x="26657" y="1402"/>
                  <a:pt x="26030" y="1004"/>
                  <a:pt x="25053" y="1004"/>
                </a:cubicBezTo>
                <a:cubicBezTo>
                  <a:pt x="24922" y="1004"/>
                  <a:pt x="24783" y="1012"/>
                  <a:pt x="24638" y="1028"/>
                </a:cubicBezTo>
                <a:cubicBezTo>
                  <a:pt x="23206" y="1190"/>
                  <a:pt x="23491" y="1676"/>
                  <a:pt x="21492" y="1757"/>
                </a:cubicBezTo>
                <a:cubicBezTo>
                  <a:pt x="19480" y="1838"/>
                  <a:pt x="20345" y="2405"/>
                  <a:pt x="18197" y="2742"/>
                </a:cubicBezTo>
                <a:cubicBezTo>
                  <a:pt x="16039" y="3066"/>
                  <a:pt x="17186" y="3309"/>
                  <a:pt x="15903" y="3552"/>
                </a:cubicBezTo>
                <a:cubicBezTo>
                  <a:pt x="14607" y="3795"/>
                  <a:pt x="14607" y="4038"/>
                  <a:pt x="14040" y="4362"/>
                </a:cubicBezTo>
                <a:cubicBezTo>
                  <a:pt x="13909" y="4435"/>
                  <a:pt x="13771" y="4463"/>
                  <a:pt x="13611" y="4463"/>
                </a:cubicBezTo>
                <a:cubicBezTo>
                  <a:pt x="13111" y="4463"/>
                  <a:pt x="12398" y="4192"/>
                  <a:pt x="11017" y="4192"/>
                </a:cubicBezTo>
                <a:cubicBezTo>
                  <a:pt x="10884" y="4192"/>
                  <a:pt x="10745" y="4194"/>
                  <a:pt x="10599" y="4200"/>
                </a:cubicBezTo>
                <a:cubicBezTo>
                  <a:pt x="8451" y="4281"/>
                  <a:pt x="8020" y="5023"/>
                  <a:pt x="8020" y="5023"/>
                </a:cubicBezTo>
                <a:lnTo>
                  <a:pt x="7019" y="4767"/>
                </a:lnTo>
                <a:cubicBezTo>
                  <a:pt x="6852" y="4751"/>
                  <a:pt x="6696" y="4744"/>
                  <a:pt x="6550" y="4744"/>
                </a:cubicBezTo>
                <a:cubicBezTo>
                  <a:pt x="5178" y="4744"/>
                  <a:pt x="4628" y="5378"/>
                  <a:pt x="3727" y="5671"/>
                </a:cubicBezTo>
                <a:cubicBezTo>
                  <a:pt x="2713" y="5995"/>
                  <a:pt x="1" y="5995"/>
                  <a:pt x="1" y="5995"/>
                </a:cubicBezTo>
                <a:cubicBezTo>
                  <a:pt x="1" y="5995"/>
                  <a:pt x="1851" y="9073"/>
                  <a:pt x="3092" y="10923"/>
                </a:cubicBezTo>
                <a:lnTo>
                  <a:pt x="32291" y="10923"/>
                </a:lnTo>
                <a:lnTo>
                  <a:pt x="322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4"/>
          <p:cNvSpPr/>
          <p:nvPr/>
        </p:nvSpPr>
        <p:spPr>
          <a:xfrm>
            <a:off x="12" y="4641271"/>
            <a:ext cx="3146595" cy="538178"/>
          </a:xfrm>
          <a:custGeom>
            <a:avLst/>
            <a:gdLst/>
            <a:ahLst/>
            <a:cxnLst/>
            <a:rect l="l" t="t" r="r" b="b"/>
            <a:pathLst>
              <a:path w="18359" h="10906" extrusionOk="0">
                <a:moveTo>
                  <a:pt x="1" y="0"/>
                </a:moveTo>
                <a:lnTo>
                  <a:pt x="1" y="10906"/>
                </a:lnTo>
                <a:lnTo>
                  <a:pt x="16606" y="10906"/>
                </a:lnTo>
                <a:cubicBezTo>
                  <a:pt x="17306" y="9072"/>
                  <a:pt x="18359" y="5994"/>
                  <a:pt x="18359" y="5994"/>
                </a:cubicBezTo>
                <a:cubicBezTo>
                  <a:pt x="18359" y="5994"/>
                  <a:pt x="16820" y="5994"/>
                  <a:pt x="16240" y="5670"/>
                </a:cubicBezTo>
                <a:cubicBezTo>
                  <a:pt x="15727" y="5377"/>
                  <a:pt x="15413" y="4740"/>
                  <a:pt x="14640" y="4740"/>
                </a:cubicBezTo>
                <a:cubicBezTo>
                  <a:pt x="14557" y="4740"/>
                  <a:pt x="14470" y="4747"/>
                  <a:pt x="14377" y="4763"/>
                </a:cubicBezTo>
                <a:lnTo>
                  <a:pt x="13797" y="5006"/>
                </a:lnTo>
                <a:cubicBezTo>
                  <a:pt x="13797" y="5006"/>
                  <a:pt x="13554" y="4277"/>
                  <a:pt x="12339" y="4196"/>
                </a:cubicBezTo>
                <a:cubicBezTo>
                  <a:pt x="12272" y="4192"/>
                  <a:pt x="12208" y="4191"/>
                  <a:pt x="12146" y="4191"/>
                </a:cubicBezTo>
                <a:cubicBezTo>
                  <a:pt x="11730" y="4191"/>
                  <a:pt x="11411" y="4261"/>
                  <a:pt x="11166" y="4332"/>
                </a:cubicBezTo>
                <a:cubicBezTo>
                  <a:pt x="10937" y="4396"/>
                  <a:pt x="10767" y="4462"/>
                  <a:pt x="10627" y="4462"/>
                </a:cubicBezTo>
                <a:cubicBezTo>
                  <a:pt x="10535" y="4462"/>
                  <a:pt x="10456" y="4434"/>
                  <a:pt x="10382" y="4358"/>
                </a:cubicBezTo>
                <a:cubicBezTo>
                  <a:pt x="10058" y="4034"/>
                  <a:pt x="10058" y="3791"/>
                  <a:pt x="9316" y="3548"/>
                </a:cubicBezTo>
                <a:cubicBezTo>
                  <a:pt x="8587" y="3305"/>
                  <a:pt x="9235" y="3062"/>
                  <a:pt x="8020" y="2725"/>
                </a:cubicBezTo>
                <a:cubicBezTo>
                  <a:pt x="6792" y="2401"/>
                  <a:pt x="7278" y="1834"/>
                  <a:pt x="6144" y="1753"/>
                </a:cubicBezTo>
                <a:cubicBezTo>
                  <a:pt x="4994" y="1672"/>
                  <a:pt x="5156" y="1186"/>
                  <a:pt x="4346" y="1024"/>
                </a:cubicBezTo>
                <a:cubicBezTo>
                  <a:pt x="4259" y="1006"/>
                  <a:pt x="4178" y="998"/>
                  <a:pt x="4100" y="998"/>
                </a:cubicBezTo>
                <a:cubicBezTo>
                  <a:pt x="3826" y="998"/>
                  <a:pt x="3599" y="1095"/>
                  <a:pt x="3390" y="1199"/>
                </a:cubicBezTo>
                <a:cubicBezTo>
                  <a:pt x="3183" y="1297"/>
                  <a:pt x="2992" y="1396"/>
                  <a:pt x="2789" y="1396"/>
                </a:cubicBezTo>
                <a:cubicBezTo>
                  <a:pt x="2712" y="1396"/>
                  <a:pt x="2633" y="1382"/>
                  <a:pt x="2551" y="1348"/>
                </a:cubicBezTo>
                <a:cubicBezTo>
                  <a:pt x="1984" y="1105"/>
                  <a:pt x="1741" y="687"/>
                  <a:pt x="999" y="525"/>
                </a:cubicBezTo>
                <a:cubicBezTo>
                  <a:pt x="568" y="431"/>
                  <a:pt x="202" y="18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" name="Google Shape;259;p4"/>
          <p:cNvSpPr/>
          <p:nvPr/>
        </p:nvSpPr>
        <p:spPr>
          <a:xfrm>
            <a:off x="12" y="4815165"/>
            <a:ext cx="9143961" cy="337643"/>
          </a:xfrm>
          <a:custGeom>
            <a:avLst/>
            <a:gdLst/>
            <a:ahLst/>
            <a:cxnLst/>
            <a:rect l="l" t="t" r="r" b="b"/>
            <a:pathLst>
              <a:path w="53351" h="10705" extrusionOk="0">
                <a:moveTo>
                  <a:pt x="1" y="0"/>
                </a:moveTo>
                <a:lnTo>
                  <a:pt x="1" y="10705"/>
                </a:lnTo>
                <a:lnTo>
                  <a:pt x="53351" y="6075"/>
                </a:lnTo>
                <a:lnTo>
                  <a:pt x="53351" y="431"/>
                </a:lnTo>
                <a:cubicBezTo>
                  <a:pt x="50211" y="280"/>
                  <a:pt x="46158" y="14"/>
                  <a:pt x="42519" y="14"/>
                </a:cubicBezTo>
                <a:cubicBezTo>
                  <a:pt x="40918" y="14"/>
                  <a:pt x="39398" y="65"/>
                  <a:pt x="38071" y="201"/>
                </a:cubicBezTo>
                <a:cubicBezTo>
                  <a:pt x="36591" y="351"/>
                  <a:pt x="33181" y="406"/>
                  <a:pt x="28961" y="406"/>
                </a:cubicBezTo>
                <a:cubicBezTo>
                  <a:pt x="18777" y="406"/>
                  <a:pt x="3875" y="85"/>
                  <a:pt x="1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" name="Google Shape;260;p4"/>
          <p:cNvSpPr/>
          <p:nvPr/>
        </p:nvSpPr>
        <p:spPr>
          <a:xfrm>
            <a:off x="12" y="4811664"/>
            <a:ext cx="7098735" cy="321936"/>
          </a:xfrm>
          <a:custGeom>
            <a:avLst/>
            <a:gdLst/>
            <a:ahLst/>
            <a:cxnLst/>
            <a:rect l="l" t="t" r="r" b="b"/>
            <a:pathLst>
              <a:path w="41418" h="10207" extrusionOk="0">
                <a:moveTo>
                  <a:pt x="1" y="1"/>
                </a:moveTo>
                <a:lnTo>
                  <a:pt x="1" y="10207"/>
                </a:lnTo>
                <a:lnTo>
                  <a:pt x="22383" y="10207"/>
                </a:lnTo>
                <a:cubicBezTo>
                  <a:pt x="22383" y="10207"/>
                  <a:pt x="36882" y="5658"/>
                  <a:pt x="41418" y="2703"/>
                </a:cubicBezTo>
                <a:cubicBezTo>
                  <a:pt x="30227" y="691"/>
                  <a:pt x="7006" y="124"/>
                  <a:pt x="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261;p4"/>
          <p:cNvSpPr/>
          <p:nvPr/>
        </p:nvSpPr>
        <p:spPr>
          <a:xfrm>
            <a:off x="12" y="4811664"/>
            <a:ext cx="3126028" cy="262355"/>
          </a:xfrm>
          <a:custGeom>
            <a:avLst/>
            <a:gdLst/>
            <a:ahLst/>
            <a:cxnLst/>
            <a:rect l="l" t="t" r="r" b="b"/>
            <a:pathLst>
              <a:path w="18239" h="8318" extrusionOk="0">
                <a:moveTo>
                  <a:pt x="1" y="1"/>
                </a:moveTo>
                <a:lnTo>
                  <a:pt x="1" y="8318"/>
                </a:lnTo>
                <a:lnTo>
                  <a:pt x="13690" y="5279"/>
                </a:lnTo>
                <a:lnTo>
                  <a:pt x="4469" y="2917"/>
                </a:lnTo>
                <a:cubicBezTo>
                  <a:pt x="4469" y="2917"/>
                  <a:pt x="9883" y="2823"/>
                  <a:pt x="13959" y="2823"/>
                </a:cubicBezTo>
                <a:cubicBezTo>
                  <a:pt x="15997" y="2823"/>
                  <a:pt x="17711" y="2849"/>
                  <a:pt x="18239" y="2917"/>
                </a:cubicBezTo>
                <a:cubicBezTo>
                  <a:pt x="17131" y="2243"/>
                  <a:pt x="14594" y="1582"/>
                  <a:pt x="11704" y="1015"/>
                </a:cubicBezTo>
                <a:cubicBezTo>
                  <a:pt x="6737" y="380"/>
                  <a:pt x="2175" y="11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4"/>
          <p:cNvSpPr/>
          <p:nvPr/>
        </p:nvSpPr>
        <p:spPr>
          <a:xfrm>
            <a:off x="12" y="4872348"/>
            <a:ext cx="6626720" cy="261252"/>
          </a:xfrm>
          <a:custGeom>
            <a:avLst/>
            <a:gdLst/>
            <a:ahLst/>
            <a:cxnLst/>
            <a:rect l="l" t="t" r="r" b="b"/>
            <a:pathLst>
              <a:path w="38664" h="8283" extrusionOk="0">
                <a:moveTo>
                  <a:pt x="12036" y="1"/>
                </a:moveTo>
                <a:cubicBezTo>
                  <a:pt x="7298" y="1"/>
                  <a:pt x="3031" y="77"/>
                  <a:pt x="1" y="157"/>
                </a:cubicBezTo>
                <a:lnTo>
                  <a:pt x="1" y="8283"/>
                </a:lnTo>
                <a:lnTo>
                  <a:pt x="1715" y="8283"/>
                </a:lnTo>
                <a:cubicBezTo>
                  <a:pt x="11678" y="6177"/>
                  <a:pt x="26974" y="3141"/>
                  <a:pt x="36963" y="2208"/>
                </a:cubicBezTo>
                <a:cubicBezTo>
                  <a:pt x="37585" y="1897"/>
                  <a:pt x="38165" y="1589"/>
                  <a:pt x="38664" y="1291"/>
                </a:cubicBezTo>
                <a:cubicBezTo>
                  <a:pt x="31493" y="270"/>
                  <a:pt x="20933" y="1"/>
                  <a:pt x="1203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4"/>
          <p:cNvSpPr/>
          <p:nvPr/>
        </p:nvSpPr>
        <p:spPr>
          <a:xfrm>
            <a:off x="3299134" y="4840713"/>
            <a:ext cx="5844827" cy="380696"/>
          </a:xfrm>
          <a:custGeom>
            <a:avLst/>
            <a:gdLst/>
            <a:ahLst/>
            <a:cxnLst/>
            <a:rect l="l" t="t" r="r" b="b"/>
            <a:pathLst>
              <a:path w="34102" h="12070" extrusionOk="0">
                <a:moveTo>
                  <a:pt x="34102" y="0"/>
                </a:moveTo>
                <a:cubicBezTo>
                  <a:pt x="29744" y="107"/>
                  <a:pt x="22224" y="862"/>
                  <a:pt x="15216" y="1889"/>
                </a:cubicBezTo>
                <a:cubicBezTo>
                  <a:pt x="5104" y="3373"/>
                  <a:pt x="1" y="4063"/>
                  <a:pt x="1" y="4063"/>
                </a:cubicBezTo>
                <a:lnTo>
                  <a:pt x="27152" y="12069"/>
                </a:lnTo>
                <a:lnTo>
                  <a:pt x="34102" y="12069"/>
                </a:lnTo>
                <a:lnTo>
                  <a:pt x="3410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4"/>
          <p:cNvSpPr/>
          <p:nvPr/>
        </p:nvSpPr>
        <p:spPr>
          <a:xfrm>
            <a:off x="4833726" y="4947475"/>
            <a:ext cx="4310233" cy="273925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4"/>
          <p:cNvSpPr/>
          <p:nvPr/>
        </p:nvSpPr>
        <p:spPr>
          <a:xfrm>
            <a:off x="12" y="4889632"/>
            <a:ext cx="9143961" cy="331777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683533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5"/>
          <p:cNvSpPr/>
          <p:nvPr/>
        </p:nvSpPr>
        <p:spPr>
          <a:xfrm>
            <a:off x="-1180751" y="539500"/>
            <a:ext cx="3359633" cy="1246348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5"/>
          <p:cNvSpPr/>
          <p:nvPr/>
        </p:nvSpPr>
        <p:spPr>
          <a:xfrm>
            <a:off x="-309126" y="1157980"/>
            <a:ext cx="2208931" cy="141746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" name="Google Shape;269;p5"/>
          <p:cNvSpPr/>
          <p:nvPr/>
        </p:nvSpPr>
        <p:spPr>
          <a:xfrm>
            <a:off x="6434494" y="2901564"/>
            <a:ext cx="3026457" cy="1388458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270;p5"/>
          <p:cNvSpPr/>
          <p:nvPr/>
        </p:nvSpPr>
        <p:spPr>
          <a:xfrm>
            <a:off x="3840357" y="4380056"/>
            <a:ext cx="52154" cy="2478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" name="Google Shape;271;p5"/>
          <p:cNvSpPr/>
          <p:nvPr/>
        </p:nvSpPr>
        <p:spPr>
          <a:xfrm>
            <a:off x="7241866" y="4058684"/>
            <a:ext cx="439129" cy="16104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" name="Google Shape;272;p5"/>
          <p:cNvSpPr/>
          <p:nvPr/>
        </p:nvSpPr>
        <p:spPr>
          <a:xfrm>
            <a:off x="-56" y="3648780"/>
            <a:ext cx="9144048" cy="1181086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" name="Google Shape;273;p5"/>
          <p:cNvSpPr/>
          <p:nvPr/>
        </p:nvSpPr>
        <p:spPr>
          <a:xfrm>
            <a:off x="3749852" y="3535497"/>
            <a:ext cx="5394135" cy="1455243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" name="Google Shape;274;p5"/>
          <p:cNvSpPr/>
          <p:nvPr/>
        </p:nvSpPr>
        <p:spPr>
          <a:xfrm>
            <a:off x="-56" y="4128067"/>
            <a:ext cx="9144048" cy="101543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368150" y="2836725"/>
            <a:ext cx="2555700" cy="8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368150" y="2363250"/>
            <a:ext cx="2555700" cy="41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5220150" y="2836725"/>
            <a:ext cx="2555700" cy="8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5220150" y="2363250"/>
            <a:ext cx="2555700" cy="41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813532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6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2" name="Google Shape;282;p6"/>
          <p:cNvSpPr/>
          <p:nvPr/>
        </p:nvSpPr>
        <p:spPr>
          <a:xfrm>
            <a:off x="2126050" y="3898775"/>
            <a:ext cx="4891896" cy="1244726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" name="Google Shape;283;p6"/>
          <p:cNvSpPr/>
          <p:nvPr/>
        </p:nvSpPr>
        <p:spPr>
          <a:xfrm>
            <a:off x="-1577625" y="896695"/>
            <a:ext cx="3834129" cy="881326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691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" name="Google Shape;284;p6"/>
          <p:cNvSpPr/>
          <p:nvPr/>
        </p:nvSpPr>
        <p:spPr>
          <a:xfrm>
            <a:off x="5866047" y="83425"/>
            <a:ext cx="3319542" cy="718731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691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40047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p7"/>
          <p:cNvSpPr/>
          <p:nvPr/>
        </p:nvSpPr>
        <p:spPr>
          <a:xfrm>
            <a:off x="5085502" y="2395583"/>
            <a:ext cx="4058540" cy="1962724"/>
          </a:xfrm>
          <a:custGeom>
            <a:avLst/>
            <a:gdLst/>
            <a:ahLst/>
            <a:cxnLst/>
            <a:rect l="l" t="t" r="r" b="b"/>
            <a:pathLst>
              <a:path w="23491" h="11360" extrusionOk="0">
                <a:moveTo>
                  <a:pt x="23491" y="1"/>
                </a:moveTo>
                <a:cubicBezTo>
                  <a:pt x="23274" y="179"/>
                  <a:pt x="22924" y="435"/>
                  <a:pt x="22477" y="529"/>
                </a:cubicBezTo>
                <a:cubicBezTo>
                  <a:pt x="21748" y="691"/>
                  <a:pt x="21505" y="1096"/>
                  <a:pt x="20925" y="1339"/>
                </a:cubicBezTo>
                <a:cubicBezTo>
                  <a:pt x="20842" y="1374"/>
                  <a:pt x="20763" y="1389"/>
                  <a:pt x="20686" y="1389"/>
                </a:cubicBezTo>
                <a:cubicBezTo>
                  <a:pt x="20285" y="1389"/>
                  <a:pt x="19929" y="991"/>
                  <a:pt x="19368" y="991"/>
                </a:cubicBezTo>
                <a:cubicBezTo>
                  <a:pt x="19293" y="991"/>
                  <a:pt x="19213" y="999"/>
                  <a:pt x="19130" y="1015"/>
                </a:cubicBezTo>
                <a:cubicBezTo>
                  <a:pt x="18320" y="1177"/>
                  <a:pt x="18482" y="1663"/>
                  <a:pt x="17348" y="1744"/>
                </a:cubicBezTo>
                <a:cubicBezTo>
                  <a:pt x="16201" y="1838"/>
                  <a:pt x="16687" y="2405"/>
                  <a:pt x="15472" y="2729"/>
                </a:cubicBezTo>
                <a:cubicBezTo>
                  <a:pt x="14244" y="3053"/>
                  <a:pt x="14905" y="3296"/>
                  <a:pt x="14163" y="3539"/>
                </a:cubicBezTo>
                <a:cubicBezTo>
                  <a:pt x="13434" y="3782"/>
                  <a:pt x="13434" y="4038"/>
                  <a:pt x="13110" y="4362"/>
                </a:cubicBezTo>
                <a:cubicBezTo>
                  <a:pt x="13037" y="4435"/>
                  <a:pt x="12959" y="4463"/>
                  <a:pt x="12868" y="4463"/>
                </a:cubicBezTo>
                <a:cubicBezTo>
                  <a:pt x="12584" y="4463"/>
                  <a:pt x="12174" y="4192"/>
                  <a:pt x="11390" y="4192"/>
                </a:cubicBezTo>
                <a:cubicBezTo>
                  <a:pt x="11314" y="4192"/>
                  <a:pt x="11235" y="4194"/>
                  <a:pt x="11153" y="4200"/>
                </a:cubicBezTo>
                <a:cubicBezTo>
                  <a:pt x="9922" y="4281"/>
                  <a:pt x="9679" y="5010"/>
                  <a:pt x="9679" y="5010"/>
                </a:cubicBezTo>
                <a:lnTo>
                  <a:pt x="9112" y="4767"/>
                </a:lnTo>
                <a:cubicBezTo>
                  <a:pt x="8994" y="4748"/>
                  <a:pt x="8885" y="4739"/>
                  <a:pt x="8782" y="4739"/>
                </a:cubicBezTo>
                <a:cubicBezTo>
                  <a:pt x="8018" y="4739"/>
                  <a:pt x="7618" y="5230"/>
                  <a:pt x="7236" y="5658"/>
                </a:cubicBezTo>
                <a:cubicBezTo>
                  <a:pt x="3753" y="9559"/>
                  <a:pt x="1" y="10356"/>
                  <a:pt x="1" y="10356"/>
                </a:cubicBezTo>
                <a:cubicBezTo>
                  <a:pt x="1" y="10356"/>
                  <a:pt x="1249" y="11360"/>
                  <a:pt x="3772" y="11360"/>
                </a:cubicBezTo>
                <a:cubicBezTo>
                  <a:pt x="4651" y="11360"/>
                  <a:pt x="5684" y="11238"/>
                  <a:pt x="6873" y="10910"/>
                </a:cubicBezTo>
                <a:lnTo>
                  <a:pt x="23491" y="10910"/>
                </a:lnTo>
                <a:lnTo>
                  <a:pt x="2349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" name="Google Shape;287;p7"/>
          <p:cNvSpPr/>
          <p:nvPr/>
        </p:nvSpPr>
        <p:spPr>
          <a:xfrm flipH="1">
            <a:off x="5358125" y="4686973"/>
            <a:ext cx="53213" cy="1666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" name="Google Shape;288;p7"/>
          <p:cNvSpPr/>
          <p:nvPr/>
        </p:nvSpPr>
        <p:spPr>
          <a:xfrm flipH="1">
            <a:off x="1492714" y="4470881"/>
            <a:ext cx="448045" cy="10828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" name="Google Shape;289;p7"/>
          <p:cNvSpPr/>
          <p:nvPr/>
        </p:nvSpPr>
        <p:spPr>
          <a:xfrm flipH="1">
            <a:off x="-12" y="3791075"/>
            <a:ext cx="9144012" cy="819981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" name="Google Shape;290;p7"/>
          <p:cNvSpPr/>
          <p:nvPr/>
        </p:nvSpPr>
        <p:spPr>
          <a:xfrm flipH="1">
            <a:off x="13" y="4077600"/>
            <a:ext cx="9144012" cy="794168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" name="Google Shape;291;p7"/>
          <p:cNvSpPr/>
          <p:nvPr/>
        </p:nvSpPr>
        <p:spPr>
          <a:xfrm flipH="1">
            <a:off x="25" y="3869249"/>
            <a:ext cx="5503657" cy="1444706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" name="Google Shape;292;p7"/>
          <p:cNvSpPr/>
          <p:nvPr/>
        </p:nvSpPr>
        <p:spPr>
          <a:xfrm flipH="1">
            <a:off x="182124" y="4569318"/>
            <a:ext cx="8961901" cy="567316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7"/>
          <p:cNvSpPr/>
          <p:nvPr/>
        </p:nvSpPr>
        <p:spPr>
          <a:xfrm flipH="1">
            <a:off x="13" y="4794717"/>
            <a:ext cx="9144012" cy="56733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720000" y="406335"/>
            <a:ext cx="7704000" cy="51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720000" y="1251000"/>
            <a:ext cx="4988100" cy="237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245595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2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96216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8"/>
          <p:cNvSpPr/>
          <p:nvPr/>
        </p:nvSpPr>
        <p:spPr>
          <a:xfrm>
            <a:off x="-1846432" y="2412097"/>
            <a:ext cx="4497039" cy="2191267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8"/>
          <p:cNvSpPr/>
          <p:nvPr/>
        </p:nvSpPr>
        <p:spPr>
          <a:xfrm>
            <a:off x="6973718" y="-238378"/>
            <a:ext cx="4497039" cy="2191267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8"/>
          <p:cNvSpPr/>
          <p:nvPr/>
        </p:nvSpPr>
        <p:spPr>
          <a:xfrm>
            <a:off x="-70525" y="3141021"/>
            <a:ext cx="3326922" cy="509151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8"/>
          <p:cNvSpPr/>
          <p:nvPr/>
        </p:nvSpPr>
        <p:spPr>
          <a:xfrm>
            <a:off x="4446024" y="3181300"/>
            <a:ext cx="4697990" cy="802051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8"/>
          <p:cNvSpPr/>
          <p:nvPr/>
        </p:nvSpPr>
        <p:spPr>
          <a:xfrm>
            <a:off x="-70525" y="3471333"/>
            <a:ext cx="8248505" cy="1156488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8"/>
          <p:cNvSpPr/>
          <p:nvPr/>
        </p:nvSpPr>
        <p:spPr>
          <a:xfrm>
            <a:off x="-70525" y="3764081"/>
            <a:ext cx="8248505" cy="509142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8"/>
          <p:cNvSpPr/>
          <p:nvPr/>
        </p:nvSpPr>
        <p:spPr>
          <a:xfrm>
            <a:off x="4164609" y="3489507"/>
            <a:ext cx="5032863" cy="469394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8"/>
          <p:cNvSpPr/>
          <p:nvPr/>
        </p:nvSpPr>
        <p:spPr>
          <a:xfrm>
            <a:off x="-70525" y="3919673"/>
            <a:ext cx="9267975" cy="1223694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8"/>
          <p:cNvSpPr/>
          <p:nvPr/>
        </p:nvSpPr>
        <p:spPr>
          <a:xfrm>
            <a:off x="-70525" y="3985309"/>
            <a:ext cx="9267975" cy="391728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8"/>
          <p:cNvSpPr/>
          <p:nvPr/>
        </p:nvSpPr>
        <p:spPr>
          <a:xfrm>
            <a:off x="-70525" y="4046892"/>
            <a:ext cx="9267975" cy="1096473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8"/>
          <p:cNvSpPr/>
          <p:nvPr/>
        </p:nvSpPr>
        <p:spPr>
          <a:xfrm>
            <a:off x="-70525" y="4155545"/>
            <a:ext cx="9267975" cy="987820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8"/>
          <p:cNvSpPr txBox="1">
            <a:spLocks noGrp="1"/>
          </p:cNvSpPr>
          <p:nvPr>
            <p:ph type="title"/>
          </p:nvPr>
        </p:nvSpPr>
        <p:spPr>
          <a:xfrm>
            <a:off x="815250" y="1401775"/>
            <a:ext cx="7513500" cy="11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09" name="Google Shape;309;p8"/>
          <p:cNvSpPr txBox="1">
            <a:spLocks noGrp="1"/>
          </p:cNvSpPr>
          <p:nvPr>
            <p:ph type="subTitle" idx="1"/>
          </p:nvPr>
        </p:nvSpPr>
        <p:spPr>
          <a:xfrm>
            <a:off x="2302275" y="2513050"/>
            <a:ext cx="4433100" cy="87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9696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" name="Google Shape;311;p9"/>
          <p:cNvGrpSpPr/>
          <p:nvPr/>
        </p:nvGrpSpPr>
        <p:grpSpPr>
          <a:xfrm>
            <a:off x="275" y="3117454"/>
            <a:ext cx="9167406" cy="2040141"/>
            <a:chOff x="271" y="2964551"/>
            <a:chExt cx="9167406" cy="2193229"/>
          </a:xfrm>
        </p:grpSpPr>
        <p:sp>
          <p:nvSpPr>
            <p:cNvPr id="312" name="Google Shape;312;p9"/>
            <p:cNvSpPr/>
            <p:nvPr/>
          </p:nvSpPr>
          <p:spPr>
            <a:xfrm>
              <a:off x="275" y="3538374"/>
              <a:ext cx="9167398" cy="1619406"/>
            </a:xfrm>
            <a:custGeom>
              <a:avLst/>
              <a:gdLst/>
              <a:ahLst/>
              <a:cxnLst/>
              <a:rect l="l" t="t" r="r" b="b"/>
              <a:pathLst>
                <a:path w="43860" h="10974" extrusionOk="0">
                  <a:moveTo>
                    <a:pt x="0" y="0"/>
                  </a:moveTo>
                  <a:lnTo>
                    <a:pt x="0" y="10974"/>
                  </a:lnTo>
                  <a:lnTo>
                    <a:pt x="43860" y="10974"/>
                  </a:lnTo>
                  <a:lnTo>
                    <a:pt x="43860" y="0"/>
                  </a:ln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9"/>
            <p:cNvSpPr/>
            <p:nvPr/>
          </p:nvSpPr>
          <p:spPr>
            <a:xfrm>
              <a:off x="1413430" y="2964551"/>
              <a:ext cx="7754247" cy="680775"/>
            </a:xfrm>
            <a:custGeom>
              <a:avLst/>
              <a:gdLst/>
              <a:ahLst/>
              <a:cxnLst/>
              <a:rect l="l" t="t" r="r" b="b"/>
              <a:pathLst>
                <a:path w="37099" h="4687" extrusionOk="0">
                  <a:moveTo>
                    <a:pt x="29289" y="0"/>
                  </a:moveTo>
                  <a:cubicBezTo>
                    <a:pt x="28606" y="0"/>
                    <a:pt x="27911" y="10"/>
                    <a:pt x="27217" y="28"/>
                  </a:cubicBezTo>
                  <a:cubicBezTo>
                    <a:pt x="18981" y="245"/>
                    <a:pt x="8493" y="2688"/>
                    <a:pt x="1" y="4687"/>
                  </a:cubicBezTo>
                  <a:lnTo>
                    <a:pt x="37099" y="4687"/>
                  </a:lnTo>
                  <a:lnTo>
                    <a:pt x="37099" y="731"/>
                  </a:lnTo>
                  <a:cubicBezTo>
                    <a:pt x="35742" y="225"/>
                    <a:pt x="32651" y="0"/>
                    <a:pt x="29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9"/>
            <p:cNvSpPr/>
            <p:nvPr/>
          </p:nvSpPr>
          <p:spPr>
            <a:xfrm>
              <a:off x="271" y="3209866"/>
              <a:ext cx="4762825" cy="666541"/>
            </a:xfrm>
            <a:custGeom>
              <a:avLst/>
              <a:gdLst/>
              <a:ahLst/>
              <a:cxnLst/>
              <a:rect l="l" t="t" r="r" b="b"/>
              <a:pathLst>
                <a:path w="22787" h="4589" extrusionOk="0">
                  <a:moveTo>
                    <a:pt x="3161" y="1"/>
                  </a:moveTo>
                  <a:cubicBezTo>
                    <a:pt x="1090" y="1"/>
                    <a:pt x="0" y="199"/>
                    <a:pt x="0" y="199"/>
                  </a:cubicBezTo>
                  <a:lnTo>
                    <a:pt x="0" y="4589"/>
                  </a:lnTo>
                  <a:lnTo>
                    <a:pt x="22787" y="4589"/>
                  </a:lnTo>
                  <a:cubicBezTo>
                    <a:pt x="22787" y="4589"/>
                    <a:pt x="18128" y="2036"/>
                    <a:pt x="11029" y="766"/>
                  </a:cubicBezTo>
                  <a:cubicBezTo>
                    <a:pt x="7669" y="160"/>
                    <a:pt x="5020" y="1"/>
                    <a:pt x="316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9"/>
            <p:cNvSpPr/>
            <p:nvPr/>
          </p:nvSpPr>
          <p:spPr>
            <a:xfrm>
              <a:off x="271" y="3612551"/>
              <a:ext cx="9167398" cy="362393"/>
            </a:xfrm>
            <a:custGeom>
              <a:avLst/>
              <a:gdLst/>
              <a:ahLst/>
              <a:cxnLst/>
              <a:rect l="l" t="t" r="r" b="b"/>
              <a:pathLst>
                <a:path w="43860" h="2495" extrusionOk="0">
                  <a:moveTo>
                    <a:pt x="0" y="0"/>
                  </a:moveTo>
                  <a:lnTo>
                    <a:pt x="0" y="512"/>
                  </a:lnTo>
                  <a:cubicBezTo>
                    <a:pt x="18857" y="538"/>
                    <a:pt x="31655" y="810"/>
                    <a:pt x="43860" y="2495"/>
                  </a:cubicBezTo>
                  <a:lnTo>
                    <a:pt x="43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6" name="Google Shape;316;p9"/>
          <p:cNvSpPr/>
          <p:nvPr/>
        </p:nvSpPr>
        <p:spPr>
          <a:xfrm>
            <a:off x="-35376" y="540000"/>
            <a:ext cx="3359633" cy="1246348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" name="Google Shape;317;p9"/>
          <p:cNvSpPr/>
          <p:nvPr/>
        </p:nvSpPr>
        <p:spPr>
          <a:xfrm>
            <a:off x="-35376" y="2061305"/>
            <a:ext cx="2208931" cy="141746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" name="Google Shape;318;p9"/>
          <p:cNvSpPr/>
          <p:nvPr/>
        </p:nvSpPr>
        <p:spPr>
          <a:xfrm>
            <a:off x="6117519" y="333339"/>
            <a:ext cx="3026457" cy="1388458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9"/>
          <p:cNvSpPr/>
          <p:nvPr/>
        </p:nvSpPr>
        <p:spPr>
          <a:xfrm>
            <a:off x="5654975" y="4567175"/>
            <a:ext cx="3512727" cy="590425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9"/>
          <p:cNvSpPr txBox="1">
            <a:spLocks noGrp="1"/>
          </p:cNvSpPr>
          <p:nvPr>
            <p:ph type="title"/>
          </p:nvPr>
        </p:nvSpPr>
        <p:spPr>
          <a:xfrm>
            <a:off x="1752450" y="411671"/>
            <a:ext cx="5639100" cy="6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21" name="Google Shape;321;p9"/>
          <p:cNvSpPr txBox="1">
            <a:spLocks noGrp="1"/>
          </p:cNvSpPr>
          <p:nvPr>
            <p:ph type="subTitle" idx="1"/>
          </p:nvPr>
        </p:nvSpPr>
        <p:spPr>
          <a:xfrm>
            <a:off x="1636700" y="2176375"/>
            <a:ext cx="3326400" cy="17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790055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p10"/>
          <p:cNvSpPr/>
          <p:nvPr/>
        </p:nvSpPr>
        <p:spPr>
          <a:xfrm>
            <a:off x="0" y="2116750"/>
            <a:ext cx="5752545" cy="5143500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" name="Google Shape;324;p10"/>
          <p:cNvSpPr txBox="1">
            <a:spLocks noGrp="1"/>
          </p:cNvSpPr>
          <p:nvPr>
            <p:ph type="title"/>
          </p:nvPr>
        </p:nvSpPr>
        <p:spPr>
          <a:xfrm>
            <a:off x="720000" y="3671950"/>
            <a:ext cx="32712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4589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11"/>
          <p:cNvSpPr/>
          <p:nvPr/>
        </p:nvSpPr>
        <p:spPr>
          <a:xfrm>
            <a:off x="-35376" y="2061305"/>
            <a:ext cx="2208931" cy="141746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11"/>
          <p:cNvSpPr/>
          <p:nvPr/>
        </p:nvSpPr>
        <p:spPr>
          <a:xfrm>
            <a:off x="-123971" y="2881381"/>
            <a:ext cx="9374816" cy="709053"/>
          </a:xfrm>
          <a:custGeom>
            <a:avLst/>
            <a:gdLst/>
            <a:ahLst/>
            <a:cxnLst/>
            <a:rect l="l" t="t" r="r" b="b"/>
            <a:pathLst>
              <a:path w="47603" h="5412" extrusionOk="0">
                <a:moveTo>
                  <a:pt x="36217" y="1"/>
                </a:moveTo>
                <a:cubicBezTo>
                  <a:pt x="34122" y="1"/>
                  <a:pt x="32206" y="1117"/>
                  <a:pt x="30593" y="1848"/>
                </a:cubicBezTo>
                <a:cubicBezTo>
                  <a:pt x="28988" y="2571"/>
                  <a:pt x="26764" y="3064"/>
                  <a:pt x="24764" y="3064"/>
                </a:cubicBezTo>
                <a:cubicBezTo>
                  <a:pt x="24713" y="3064"/>
                  <a:pt x="24662" y="3064"/>
                  <a:pt x="24612" y="3063"/>
                </a:cubicBezTo>
                <a:cubicBezTo>
                  <a:pt x="22331" y="3021"/>
                  <a:pt x="20361" y="2428"/>
                  <a:pt x="18579" y="1537"/>
                </a:cubicBezTo>
                <a:cubicBezTo>
                  <a:pt x="17746" y="1121"/>
                  <a:pt x="16926" y="962"/>
                  <a:pt x="16098" y="962"/>
                </a:cubicBezTo>
                <a:cubicBezTo>
                  <a:pt x="14857" y="962"/>
                  <a:pt x="13597" y="1318"/>
                  <a:pt x="12245" y="1699"/>
                </a:cubicBezTo>
                <a:cubicBezTo>
                  <a:pt x="10518" y="2185"/>
                  <a:pt x="10398" y="2820"/>
                  <a:pt x="474" y="4009"/>
                </a:cubicBezTo>
                <a:cubicBezTo>
                  <a:pt x="474" y="4521"/>
                  <a:pt x="1" y="5412"/>
                  <a:pt x="811" y="5412"/>
                </a:cubicBezTo>
                <a:lnTo>
                  <a:pt x="46563" y="5412"/>
                </a:lnTo>
                <a:cubicBezTo>
                  <a:pt x="47062" y="5412"/>
                  <a:pt x="47480" y="2522"/>
                  <a:pt x="47603" y="2065"/>
                </a:cubicBezTo>
                <a:cubicBezTo>
                  <a:pt x="45970" y="1955"/>
                  <a:pt x="44256" y="1874"/>
                  <a:pt x="42743" y="1443"/>
                </a:cubicBezTo>
                <a:cubicBezTo>
                  <a:pt x="40676" y="850"/>
                  <a:pt x="38868" y="160"/>
                  <a:pt x="36561" y="11"/>
                </a:cubicBezTo>
                <a:cubicBezTo>
                  <a:pt x="36446" y="4"/>
                  <a:pt x="36331" y="1"/>
                  <a:pt x="3621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" name="Google Shape;328;p11"/>
          <p:cNvSpPr/>
          <p:nvPr/>
        </p:nvSpPr>
        <p:spPr>
          <a:xfrm>
            <a:off x="1639556" y="3144570"/>
            <a:ext cx="7583399" cy="1013899"/>
          </a:xfrm>
          <a:custGeom>
            <a:avLst/>
            <a:gdLst/>
            <a:ahLst/>
            <a:cxnLst/>
            <a:rect l="l" t="t" r="r" b="b"/>
            <a:pathLst>
              <a:path w="40877" h="7230" extrusionOk="0">
                <a:moveTo>
                  <a:pt x="40877" y="0"/>
                </a:moveTo>
                <a:cubicBezTo>
                  <a:pt x="38042" y="81"/>
                  <a:pt x="35058" y="201"/>
                  <a:pt x="31980" y="376"/>
                </a:cubicBezTo>
                <a:cubicBezTo>
                  <a:pt x="14189" y="1364"/>
                  <a:pt x="1" y="3603"/>
                  <a:pt x="296" y="5359"/>
                </a:cubicBezTo>
                <a:cubicBezTo>
                  <a:pt x="498" y="6559"/>
                  <a:pt x="7302" y="7230"/>
                  <a:pt x="17211" y="7230"/>
                </a:cubicBezTo>
                <a:cubicBezTo>
                  <a:pt x="21911" y="7230"/>
                  <a:pt x="27309" y="7079"/>
                  <a:pt x="33033" y="6762"/>
                </a:cubicBezTo>
                <a:cubicBezTo>
                  <a:pt x="35748" y="6600"/>
                  <a:pt x="38379" y="6425"/>
                  <a:pt x="40877" y="6224"/>
                </a:cubicBezTo>
                <a:lnTo>
                  <a:pt x="40877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" name="Google Shape;329;p11"/>
          <p:cNvSpPr/>
          <p:nvPr/>
        </p:nvSpPr>
        <p:spPr>
          <a:xfrm>
            <a:off x="-58289" y="3391381"/>
            <a:ext cx="9309112" cy="1405435"/>
          </a:xfrm>
          <a:custGeom>
            <a:avLst/>
            <a:gdLst/>
            <a:ahLst/>
            <a:cxnLst/>
            <a:rect l="l" t="t" r="r" b="b"/>
            <a:pathLst>
              <a:path w="49599" h="10022" extrusionOk="0">
                <a:moveTo>
                  <a:pt x="3334" y="1"/>
                </a:moveTo>
                <a:cubicBezTo>
                  <a:pt x="2192" y="1"/>
                  <a:pt x="1080" y="8"/>
                  <a:pt x="1" y="22"/>
                </a:cubicBezTo>
                <a:lnTo>
                  <a:pt x="1" y="7811"/>
                </a:lnTo>
                <a:cubicBezTo>
                  <a:pt x="5833" y="8514"/>
                  <a:pt x="12624" y="9107"/>
                  <a:pt x="19914" y="9499"/>
                </a:cubicBezTo>
                <a:cubicBezTo>
                  <a:pt x="26275" y="9854"/>
                  <a:pt x="32318" y="10022"/>
                  <a:pt x="37716" y="10022"/>
                </a:cubicBezTo>
                <a:cubicBezTo>
                  <a:pt x="42180" y="10022"/>
                  <a:pt x="46202" y="9907"/>
                  <a:pt x="49599" y="9687"/>
                </a:cubicBezTo>
                <a:lnTo>
                  <a:pt x="49599" y="3382"/>
                </a:lnTo>
                <a:cubicBezTo>
                  <a:pt x="42445" y="2180"/>
                  <a:pt x="32495" y="1127"/>
                  <a:pt x="21411" y="521"/>
                </a:cubicBezTo>
                <a:cubicBezTo>
                  <a:pt x="14945" y="164"/>
                  <a:pt x="8802" y="1"/>
                  <a:pt x="333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" name="Google Shape;330;p11"/>
          <p:cNvSpPr/>
          <p:nvPr/>
        </p:nvSpPr>
        <p:spPr>
          <a:xfrm>
            <a:off x="3271168" y="3718889"/>
            <a:ext cx="1076744" cy="223675"/>
          </a:xfrm>
          <a:custGeom>
            <a:avLst/>
            <a:gdLst/>
            <a:ahLst/>
            <a:cxnLst/>
            <a:rect l="l" t="t" r="r" b="b"/>
            <a:pathLst>
              <a:path w="5804" h="1595" extrusionOk="0">
                <a:moveTo>
                  <a:pt x="3212" y="1135"/>
                </a:moveTo>
                <a:cubicBezTo>
                  <a:pt x="3215" y="1138"/>
                  <a:pt x="3217" y="1139"/>
                  <a:pt x="3218" y="1139"/>
                </a:cubicBezTo>
                <a:cubicBezTo>
                  <a:pt x="3219" y="1139"/>
                  <a:pt x="3219" y="1137"/>
                  <a:pt x="3218" y="1135"/>
                </a:cubicBezTo>
                <a:close/>
                <a:moveTo>
                  <a:pt x="2094" y="1"/>
                </a:moveTo>
                <a:cubicBezTo>
                  <a:pt x="2052" y="1"/>
                  <a:pt x="2026" y="43"/>
                  <a:pt x="1997" y="43"/>
                </a:cubicBezTo>
                <a:cubicBezTo>
                  <a:pt x="1971" y="43"/>
                  <a:pt x="1932" y="56"/>
                  <a:pt x="1903" y="56"/>
                </a:cubicBezTo>
                <a:cubicBezTo>
                  <a:pt x="1877" y="56"/>
                  <a:pt x="1851" y="43"/>
                  <a:pt x="1809" y="43"/>
                </a:cubicBezTo>
                <a:lnTo>
                  <a:pt x="1715" y="43"/>
                </a:lnTo>
                <a:cubicBezTo>
                  <a:pt x="1710" y="45"/>
                  <a:pt x="1705" y="46"/>
                  <a:pt x="1700" y="46"/>
                </a:cubicBezTo>
                <a:cubicBezTo>
                  <a:pt x="1678" y="46"/>
                  <a:pt x="1653" y="27"/>
                  <a:pt x="1621" y="27"/>
                </a:cubicBezTo>
                <a:cubicBezTo>
                  <a:pt x="1592" y="27"/>
                  <a:pt x="1566" y="95"/>
                  <a:pt x="1540" y="95"/>
                </a:cubicBezTo>
                <a:cubicBezTo>
                  <a:pt x="1511" y="108"/>
                  <a:pt x="1485" y="108"/>
                  <a:pt x="1459" y="124"/>
                </a:cubicBezTo>
                <a:cubicBezTo>
                  <a:pt x="1422" y="124"/>
                  <a:pt x="1388" y="92"/>
                  <a:pt x="1361" y="92"/>
                </a:cubicBezTo>
                <a:cubicBezTo>
                  <a:pt x="1357" y="92"/>
                  <a:pt x="1353" y="93"/>
                  <a:pt x="1349" y="95"/>
                </a:cubicBezTo>
                <a:cubicBezTo>
                  <a:pt x="1323" y="95"/>
                  <a:pt x="1297" y="108"/>
                  <a:pt x="1268" y="108"/>
                </a:cubicBezTo>
                <a:cubicBezTo>
                  <a:pt x="1229" y="124"/>
                  <a:pt x="1229" y="189"/>
                  <a:pt x="1203" y="189"/>
                </a:cubicBezTo>
                <a:cubicBezTo>
                  <a:pt x="1196" y="192"/>
                  <a:pt x="1189" y="193"/>
                  <a:pt x="1181" y="193"/>
                </a:cubicBezTo>
                <a:cubicBezTo>
                  <a:pt x="1150" y="193"/>
                  <a:pt x="1115" y="173"/>
                  <a:pt x="1092" y="173"/>
                </a:cubicBezTo>
                <a:cubicBezTo>
                  <a:pt x="1087" y="173"/>
                  <a:pt x="1083" y="174"/>
                  <a:pt x="1080" y="176"/>
                </a:cubicBezTo>
                <a:cubicBezTo>
                  <a:pt x="1054" y="205"/>
                  <a:pt x="1041" y="257"/>
                  <a:pt x="1041" y="270"/>
                </a:cubicBezTo>
                <a:cubicBezTo>
                  <a:pt x="1041" y="299"/>
                  <a:pt x="1067" y="325"/>
                  <a:pt x="1080" y="351"/>
                </a:cubicBezTo>
                <a:cubicBezTo>
                  <a:pt x="1093" y="367"/>
                  <a:pt x="1135" y="380"/>
                  <a:pt x="1161" y="393"/>
                </a:cubicBezTo>
                <a:cubicBezTo>
                  <a:pt x="1135" y="393"/>
                  <a:pt x="1080" y="406"/>
                  <a:pt x="1054" y="406"/>
                </a:cubicBezTo>
                <a:cubicBezTo>
                  <a:pt x="1025" y="406"/>
                  <a:pt x="999" y="380"/>
                  <a:pt x="960" y="380"/>
                </a:cubicBezTo>
                <a:cubicBezTo>
                  <a:pt x="931" y="380"/>
                  <a:pt x="905" y="432"/>
                  <a:pt x="879" y="432"/>
                </a:cubicBezTo>
                <a:cubicBezTo>
                  <a:pt x="853" y="432"/>
                  <a:pt x="819" y="391"/>
                  <a:pt x="792" y="391"/>
                </a:cubicBezTo>
                <a:cubicBezTo>
                  <a:pt x="788" y="391"/>
                  <a:pt x="785" y="392"/>
                  <a:pt x="782" y="393"/>
                </a:cubicBezTo>
                <a:lnTo>
                  <a:pt x="688" y="393"/>
                </a:lnTo>
                <a:cubicBezTo>
                  <a:pt x="662" y="393"/>
                  <a:pt x="636" y="419"/>
                  <a:pt x="607" y="432"/>
                </a:cubicBezTo>
                <a:cubicBezTo>
                  <a:pt x="576" y="432"/>
                  <a:pt x="551" y="415"/>
                  <a:pt x="529" y="415"/>
                </a:cubicBezTo>
                <a:cubicBezTo>
                  <a:pt x="523" y="415"/>
                  <a:pt x="518" y="416"/>
                  <a:pt x="513" y="419"/>
                </a:cubicBezTo>
                <a:cubicBezTo>
                  <a:pt x="474" y="419"/>
                  <a:pt x="445" y="448"/>
                  <a:pt x="419" y="448"/>
                </a:cubicBezTo>
                <a:cubicBezTo>
                  <a:pt x="410" y="452"/>
                  <a:pt x="400" y="454"/>
                  <a:pt x="389" y="454"/>
                </a:cubicBezTo>
                <a:cubicBezTo>
                  <a:pt x="367" y="454"/>
                  <a:pt x="342" y="448"/>
                  <a:pt x="325" y="448"/>
                </a:cubicBezTo>
                <a:cubicBezTo>
                  <a:pt x="296" y="461"/>
                  <a:pt x="283" y="500"/>
                  <a:pt x="257" y="513"/>
                </a:cubicBezTo>
                <a:cubicBezTo>
                  <a:pt x="215" y="513"/>
                  <a:pt x="189" y="542"/>
                  <a:pt x="176" y="542"/>
                </a:cubicBezTo>
                <a:cubicBezTo>
                  <a:pt x="155" y="548"/>
                  <a:pt x="135" y="548"/>
                  <a:pt x="116" y="548"/>
                </a:cubicBezTo>
                <a:cubicBezTo>
                  <a:pt x="98" y="548"/>
                  <a:pt x="82" y="548"/>
                  <a:pt x="69" y="555"/>
                </a:cubicBezTo>
                <a:cubicBezTo>
                  <a:pt x="40" y="581"/>
                  <a:pt x="1" y="610"/>
                  <a:pt x="1" y="636"/>
                </a:cubicBezTo>
                <a:cubicBezTo>
                  <a:pt x="1" y="662"/>
                  <a:pt x="27" y="717"/>
                  <a:pt x="53" y="743"/>
                </a:cubicBezTo>
                <a:cubicBezTo>
                  <a:pt x="82" y="756"/>
                  <a:pt x="121" y="756"/>
                  <a:pt x="150" y="772"/>
                </a:cubicBezTo>
                <a:cubicBezTo>
                  <a:pt x="163" y="779"/>
                  <a:pt x="179" y="779"/>
                  <a:pt x="196" y="779"/>
                </a:cubicBezTo>
                <a:cubicBezTo>
                  <a:pt x="212" y="779"/>
                  <a:pt x="229" y="779"/>
                  <a:pt x="244" y="785"/>
                </a:cubicBezTo>
                <a:cubicBezTo>
                  <a:pt x="270" y="798"/>
                  <a:pt x="296" y="811"/>
                  <a:pt x="338" y="824"/>
                </a:cubicBezTo>
                <a:cubicBezTo>
                  <a:pt x="364" y="824"/>
                  <a:pt x="377" y="879"/>
                  <a:pt x="406" y="892"/>
                </a:cubicBezTo>
                <a:cubicBezTo>
                  <a:pt x="437" y="892"/>
                  <a:pt x="470" y="875"/>
                  <a:pt x="495" y="875"/>
                </a:cubicBezTo>
                <a:cubicBezTo>
                  <a:pt x="502" y="875"/>
                  <a:pt x="508" y="876"/>
                  <a:pt x="513" y="879"/>
                </a:cubicBezTo>
                <a:cubicBezTo>
                  <a:pt x="539" y="879"/>
                  <a:pt x="568" y="905"/>
                  <a:pt x="594" y="918"/>
                </a:cubicBezTo>
                <a:cubicBezTo>
                  <a:pt x="620" y="918"/>
                  <a:pt x="662" y="905"/>
                  <a:pt x="688" y="905"/>
                </a:cubicBezTo>
                <a:cubicBezTo>
                  <a:pt x="730" y="918"/>
                  <a:pt x="756" y="960"/>
                  <a:pt x="782" y="960"/>
                </a:cubicBezTo>
                <a:cubicBezTo>
                  <a:pt x="811" y="973"/>
                  <a:pt x="837" y="986"/>
                  <a:pt x="879" y="986"/>
                </a:cubicBezTo>
                <a:cubicBezTo>
                  <a:pt x="905" y="986"/>
                  <a:pt x="944" y="960"/>
                  <a:pt x="973" y="960"/>
                </a:cubicBezTo>
                <a:cubicBezTo>
                  <a:pt x="999" y="973"/>
                  <a:pt x="1054" y="973"/>
                  <a:pt x="1080" y="973"/>
                </a:cubicBezTo>
                <a:cubicBezTo>
                  <a:pt x="1054" y="986"/>
                  <a:pt x="999" y="1015"/>
                  <a:pt x="999" y="1041"/>
                </a:cubicBezTo>
                <a:cubicBezTo>
                  <a:pt x="999" y="1054"/>
                  <a:pt x="999" y="1067"/>
                  <a:pt x="1025" y="1096"/>
                </a:cubicBezTo>
                <a:cubicBezTo>
                  <a:pt x="986" y="1096"/>
                  <a:pt x="999" y="1122"/>
                  <a:pt x="960" y="1122"/>
                </a:cubicBezTo>
                <a:cubicBezTo>
                  <a:pt x="931" y="1122"/>
                  <a:pt x="905" y="1080"/>
                  <a:pt x="863" y="1080"/>
                </a:cubicBezTo>
                <a:cubicBezTo>
                  <a:pt x="837" y="1080"/>
                  <a:pt x="811" y="1135"/>
                  <a:pt x="782" y="1135"/>
                </a:cubicBezTo>
                <a:cubicBezTo>
                  <a:pt x="743" y="1135"/>
                  <a:pt x="717" y="1109"/>
                  <a:pt x="688" y="1109"/>
                </a:cubicBezTo>
                <a:cubicBezTo>
                  <a:pt x="649" y="1109"/>
                  <a:pt x="620" y="1096"/>
                  <a:pt x="594" y="1096"/>
                </a:cubicBezTo>
                <a:cubicBezTo>
                  <a:pt x="555" y="1109"/>
                  <a:pt x="526" y="1122"/>
                  <a:pt x="500" y="1122"/>
                </a:cubicBezTo>
                <a:cubicBezTo>
                  <a:pt x="494" y="1124"/>
                  <a:pt x="488" y="1125"/>
                  <a:pt x="482" y="1125"/>
                </a:cubicBezTo>
                <a:cubicBezTo>
                  <a:pt x="455" y="1125"/>
                  <a:pt x="434" y="1106"/>
                  <a:pt x="409" y="1106"/>
                </a:cubicBezTo>
                <a:cubicBezTo>
                  <a:pt x="404" y="1106"/>
                  <a:pt x="399" y="1107"/>
                  <a:pt x="393" y="1109"/>
                </a:cubicBezTo>
                <a:cubicBezTo>
                  <a:pt x="364" y="1109"/>
                  <a:pt x="351" y="1177"/>
                  <a:pt x="312" y="1177"/>
                </a:cubicBezTo>
                <a:cubicBezTo>
                  <a:pt x="297" y="1184"/>
                  <a:pt x="280" y="1184"/>
                  <a:pt x="263" y="1184"/>
                </a:cubicBezTo>
                <a:cubicBezTo>
                  <a:pt x="246" y="1184"/>
                  <a:pt x="229" y="1184"/>
                  <a:pt x="215" y="1190"/>
                </a:cubicBezTo>
                <a:cubicBezTo>
                  <a:pt x="189" y="1190"/>
                  <a:pt x="176" y="1229"/>
                  <a:pt x="150" y="1242"/>
                </a:cubicBezTo>
                <a:cubicBezTo>
                  <a:pt x="108" y="1258"/>
                  <a:pt x="40" y="1258"/>
                  <a:pt x="40" y="1284"/>
                </a:cubicBezTo>
                <a:cubicBezTo>
                  <a:pt x="40" y="1310"/>
                  <a:pt x="82" y="1339"/>
                  <a:pt x="121" y="1365"/>
                </a:cubicBezTo>
                <a:cubicBezTo>
                  <a:pt x="134" y="1378"/>
                  <a:pt x="163" y="1391"/>
                  <a:pt x="202" y="1404"/>
                </a:cubicBezTo>
                <a:cubicBezTo>
                  <a:pt x="204" y="1407"/>
                  <a:pt x="207" y="1408"/>
                  <a:pt x="211" y="1408"/>
                </a:cubicBezTo>
                <a:cubicBezTo>
                  <a:pt x="229" y="1408"/>
                  <a:pt x="261" y="1388"/>
                  <a:pt x="284" y="1388"/>
                </a:cubicBezTo>
                <a:cubicBezTo>
                  <a:pt x="288" y="1388"/>
                  <a:pt x="292" y="1389"/>
                  <a:pt x="296" y="1391"/>
                </a:cubicBezTo>
                <a:cubicBezTo>
                  <a:pt x="325" y="1404"/>
                  <a:pt x="338" y="1446"/>
                  <a:pt x="364" y="1459"/>
                </a:cubicBezTo>
                <a:cubicBezTo>
                  <a:pt x="393" y="1459"/>
                  <a:pt x="419" y="1485"/>
                  <a:pt x="458" y="1485"/>
                </a:cubicBezTo>
                <a:lnTo>
                  <a:pt x="539" y="1485"/>
                </a:lnTo>
                <a:cubicBezTo>
                  <a:pt x="568" y="1485"/>
                  <a:pt x="594" y="1527"/>
                  <a:pt x="620" y="1540"/>
                </a:cubicBezTo>
                <a:cubicBezTo>
                  <a:pt x="662" y="1540"/>
                  <a:pt x="688" y="1514"/>
                  <a:pt x="717" y="1514"/>
                </a:cubicBezTo>
                <a:cubicBezTo>
                  <a:pt x="726" y="1518"/>
                  <a:pt x="736" y="1520"/>
                  <a:pt x="746" y="1520"/>
                </a:cubicBezTo>
                <a:cubicBezTo>
                  <a:pt x="768" y="1520"/>
                  <a:pt x="791" y="1514"/>
                  <a:pt x="811" y="1514"/>
                </a:cubicBezTo>
                <a:cubicBezTo>
                  <a:pt x="837" y="1527"/>
                  <a:pt x="863" y="1566"/>
                  <a:pt x="892" y="1566"/>
                </a:cubicBezTo>
                <a:lnTo>
                  <a:pt x="986" y="1566"/>
                </a:lnTo>
                <a:cubicBezTo>
                  <a:pt x="1012" y="1566"/>
                  <a:pt x="1041" y="1582"/>
                  <a:pt x="1080" y="1582"/>
                </a:cubicBezTo>
                <a:cubicBezTo>
                  <a:pt x="1106" y="1582"/>
                  <a:pt x="1135" y="1566"/>
                  <a:pt x="1161" y="1566"/>
                </a:cubicBezTo>
                <a:lnTo>
                  <a:pt x="1255" y="1566"/>
                </a:lnTo>
                <a:cubicBezTo>
                  <a:pt x="1284" y="1566"/>
                  <a:pt x="1310" y="1553"/>
                  <a:pt x="1336" y="1553"/>
                </a:cubicBezTo>
                <a:cubicBezTo>
                  <a:pt x="1378" y="1553"/>
                  <a:pt x="1404" y="1595"/>
                  <a:pt x="1430" y="1595"/>
                </a:cubicBezTo>
                <a:cubicBezTo>
                  <a:pt x="1459" y="1595"/>
                  <a:pt x="1485" y="1540"/>
                  <a:pt x="1527" y="1540"/>
                </a:cubicBezTo>
                <a:cubicBezTo>
                  <a:pt x="1553" y="1540"/>
                  <a:pt x="1579" y="1566"/>
                  <a:pt x="1608" y="1566"/>
                </a:cubicBezTo>
                <a:cubicBezTo>
                  <a:pt x="1647" y="1566"/>
                  <a:pt x="1673" y="1527"/>
                  <a:pt x="1702" y="1527"/>
                </a:cubicBezTo>
                <a:cubicBezTo>
                  <a:pt x="1728" y="1527"/>
                  <a:pt x="1770" y="1582"/>
                  <a:pt x="1796" y="1582"/>
                </a:cubicBezTo>
                <a:cubicBezTo>
                  <a:pt x="1822" y="1566"/>
                  <a:pt x="1851" y="1514"/>
                  <a:pt x="1877" y="1514"/>
                </a:cubicBezTo>
                <a:cubicBezTo>
                  <a:pt x="1882" y="1511"/>
                  <a:pt x="1888" y="1510"/>
                  <a:pt x="1894" y="1510"/>
                </a:cubicBezTo>
                <a:cubicBezTo>
                  <a:pt x="1909" y="1510"/>
                  <a:pt x="1925" y="1518"/>
                  <a:pt x="1941" y="1518"/>
                </a:cubicBezTo>
                <a:cubicBezTo>
                  <a:pt x="1947" y="1518"/>
                  <a:pt x="1952" y="1517"/>
                  <a:pt x="1958" y="1514"/>
                </a:cubicBezTo>
                <a:cubicBezTo>
                  <a:pt x="1997" y="1514"/>
                  <a:pt x="2039" y="1540"/>
                  <a:pt x="2065" y="1540"/>
                </a:cubicBezTo>
                <a:cubicBezTo>
                  <a:pt x="2094" y="1527"/>
                  <a:pt x="2107" y="1459"/>
                  <a:pt x="2133" y="1459"/>
                </a:cubicBezTo>
                <a:cubicBezTo>
                  <a:pt x="2159" y="1446"/>
                  <a:pt x="2188" y="1446"/>
                  <a:pt x="2214" y="1433"/>
                </a:cubicBezTo>
                <a:cubicBezTo>
                  <a:pt x="2240" y="1404"/>
                  <a:pt x="2282" y="1404"/>
                  <a:pt x="2282" y="1378"/>
                </a:cubicBezTo>
                <a:cubicBezTo>
                  <a:pt x="2282" y="1365"/>
                  <a:pt x="2282" y="1352"/>
                  <a:pt x="2256" y="1323"/>
                </a:cubicBezTo>
                <a:cubicBezTo>
                  <a:pt x="2282" y="1323"/>
                  <a:pt x="2295" y="1310"/>
                  <a:pt x="2337" y="1310"/>
                </a:cubicBezTo>
                <a:cubicBezTo>
                  <a:pt x="2363" y="1310"/>
                  <a:pt x="2389" y="1323"/>
                  <a:pt x="2431" y="1323"/>
                </a:cubicBezTo>
                <a:cubicBezTo>
                  <a:pt x="2457" y="1323"/>
                  <a:pt x="2483" y="1284"/>
                  <a:pt x="2512" y="1284"/>
                </a:cubicBezTo>
                <a:cubicBezTo>
                  <a:pt x="2551" y="1284"/>
                  <a:pt x="2580" y="1323"/>
                  <a:pt x="2606" y="1323"/>
                </a:cubicBezTo>
                <a:cubicBezTo>
                  <a:pt x="2645" y="1323"/>
                  <a:pt x="2674" y="1339"/>
                  <a:pt x="2713" y="1339"/>
                </a:cubicBezTo>
                <a:cubicBezTo>
                  <a:pt x="2742" y="1323"/>
                  <a:pt x="2768" y="1284"/>
                  <a:pt x="2794" y="1284"/>
                </a:cubicBezTo>
                <a:lnTo>
                  <a:pt x="2888" y="1284"/>
                </a:lnTo>
                <a:cubicBezTo>
                  <a:pt x="2930" y="1284"/>
                  <a:pt x="2956" y="1284"/>
                  <a:pt x="2985" y="1271"/>
                </a:cubicBezTo>
                <a:cubicBezTo>
                  <a:pt x="3024" y="1271"/>
                  <a:pt x="3037" y="1216"/>
                  <a:pt x="3066" y="1203"/>
                </a:cubicBezTo>
                <a:cubicBezTo>
                  <a:pt x="3105" y="1203"/>
                  <a:pt x="3118" y="1190"/>
                  <a:pt x="3147" y="1177"/>
                </a:cubicBezTo>
                <a:cubicBezTo>
                  <a:pt x="3173" y="1148"/>
                  <a:pt x="3212" y="1161"/>
                  <a:pt x="3212" y="1135"/>
                </a:cubicBezTo>
                <a:cubicBezTo>
                  <a:pt x="3212" y="1132"/>
                  <a:pt x="3212" y="1131"/>
                  <a:pt x="3213" y="1131"/>
                </a:cubicBezTo>
                <a:cubicBezTo>
                  <a:pt x="3215" y="1131"/>
                  <a:pt x="3217" y="1133"/>
                  <a:pt x="3218" y="1135"/>
                </a:cubicBezTo>
                <a:lnTo>
                  <a:pt x="3309" y="1135"/>
                </a:lnTo>
                <a:cubicBezTo>
                  <a:pt x="3335" y="1135"/>
                  <a:pt x="3374" y="1096"/>
                  <a:pt x="3403" y="1096"/>
                </a:cubicBezTo>
                <a:cubicBezTo>
                  <a:pt x="3429" y="1109"/>
                  <a:pt x="3455" y="1177"/>
                  <a:pt x="3484" y="1177"/>
                </a:cubicBezTo>
                <a:cubicBezTo>
                  <a:pt x="3523" y="1177"/>
                  <a:pt x="3565" y="1122"/>
                  <a:pt x="3591" y="1122"/>
                </a:cubicBezTo>
                <a:cubicBezTo>
                  <a:pt x="3591" y="1135"/>
                  <a:pt x="3604" y="1161"/>
                  <a:pt x="3604" y="1177"/>
                </a:cubicBezTo>
                <a:cubicBezTo>
                  <a:pt x="3604" y="1203"/>
                  <a:pt x="3591" y="1229"/>
                  <a:pt x="3617" y="1242"/>
                </a:cubicBezTo>
                <a:cubicBezTo>
                  <a:pt x="3646" y="1258"/>
                  <a:pt x="3659" y="1284"/>
                  <a:pt x="3698" y="1297"/>
                </a:cubicBezTo>
                <a:cubicBezTo>
                  <a:pt x="3727" y="1310"/>
                  <a:pt x="3753" y="1339"/>
                  <a:pt x="3779" y="1352"/>
                </a:cubicBezTo>
                <a:cubicBezTo>
                  <a:pt x="3808" y="1352"/>
                  <a:pt x="3847" y="1310"/>
                  <a:pt x="3876" y="1310"/>
                </a:cubicBezTo>
                <a:cubicBezTo>
                  <a:pt x="3902" y="1323"/>
                  <a:pt x="3928" y="1365"/>
                  <a:pt x="3957" y="1378"/>
                </a:cubicBezTo>
                <a:cubicBezTo>
                  <a:pt x="3983" y="1378"/>
                  <a:pt x="4022" y="1352"/>
                  <a:pt x="4051" y="1352"/>
                </a:cubicBezTo>
                <a:cubicBezTo>
                  <a:pt x="4077" y="1365"/>
                  <a:pt x="4103" y="1404"/>
                  <a:pt x="4132" y="1404"/>
                </a:cubicBezTo>
                <a:cubicBezTo>
                  <a:pt x="4158" y="1420"/>
                  <a:pt x="4184" y="1446"/>
                  <a:pt x="4213" y="1446"/>
                </a:cubicBezTo>
                <a:cubicBezTo>
                  <a:pt x="4239" y="1446"/>
                  <a:pt x="4281" y="1391"/>
                  <a:pt x="4307" y="1391"/>
                </a:cubicBezTo>
                <a:cubicBezTo>
                  <a:pt x="4346" y="1391"/>
                  <a:pt x="4375" y="1433"/>
                  <a:pt x="4401" y="1433"/>
                </a:cubicBezTo>
                <a:cubicBezTo>
                  <a:pt x="4427" y="1446"/>
                  <a:pt x="4456" y="1459"/>
                  <a:pt x="4482" y="1459"/>
                </a:cubicBezTo>
                <a:cubicBezTo>
                  <a:pt x="4503" y="1459"/>
                  <a:pt x="4534" y="1442"/>
                  <a:pt x="4558" y="1442"/>
                </a:cubicBezTo>
                <a:cubicBezTo>
                  <a:pt x="4565" y="1442"/>
                  <a:pt x="4571" y="1443"/>
                  <a:pt x="4576" y="1446"/>
                </a:cubicBezTo>
                <a:cubicBezTo>
                  <a:pt x="4605" y="1446"/>
                  <a:pt x="4631" y="1459"/>
                  <a:pt x="4670" y="1459"/>
                </a:cubicBezTo>
                <a:cubicBezTo>
                  <a:pt x="4699" y="1472"/>
                  <a:pt x="4725" y="1485"/>
                  <a:pt x="4751" y="1485"/>
                </a:cubicBezTo>
                <a:cubicBezTo>
                  <a:pt x="4780" y="1485"/>
                  <a:pt x="4819" y="1420"/>
                  <a:pt x="4848" y="1420"/>
                </a:cubicBezTo>
                <a:cubicBezTo>
                  <a:pt x="4874" y="1433"/>
                  <a:pt x="4900" y="1446"/>
                  <a:pt x="4929" y="1446"/>
                </a:cubicBezTo>
                <a:cubicBezTo>
                  <a:pt x="4968" y="1446"/>
                  <a:pt x="4994" y="1472"/>
                  <a:pt x="5023" y="1472"/>
                </a:cubicBezTo>
                <a:cubicBezTo>
                  <a:pt x="5049" y="1459"/>
                  <a:pt x="5075" y="1433"/>
                  <a:pt x="5117" y="1433"/>
                </a:cubicBezTo>
                <a:cubicBezTo>
                  <a:pt x="5125" y="1429"/>
                  <a:pt x="5134" y="1427"/>
                  <a:pt x="5144" y="1427"/>
                </a:cubicBezTo>
                <a:cubicBezTo>
                  <a:pt x="5162" y="1427"/>
                  <a:pt x="5181" y="1433"/>
                  <a:pt x="5198" y="1433"/>
                </a:cubicBezTo>
                <a:cubicBezTo>
                  <a:pt x="5206" y="1429"/>
                  <a:pt x="5217" y="1427"/>
                  <a:pt x="5228" y="1427"/>
                </a:cubicBezTo>
                <a:cubicBezTo>
                  <a:pt x="5250" y="1427"/>
                  <a:pt x="5274" y="1433"/>
                  <a:pt x="5292" y="1433"/>
                </a:cubicBezTo>
                <a:cubicBezTo>
                  <a:pt x="5318" y="1433"/>
                  <a:pt x="5360" y="1459"/>
                  <a:pt x="5386" y="1459"/>
                </a:cubicBezTo>
                <a:cubicBezTo>
                  <a:pt x="5415" y="1459"/>
                  <a:pt x="5441" y="1420"/>
                  <a:pt x="5467" y="1404"/>
                </a:cubicBezTo>
                <a:cubicBezTo>
                  <a:pt x="5496" y="1404"/>
                  <a:pt x="5522" y="1378"/>
                  <a:pt x="5548" y="1365"/>
                </a:cubicBezTo>
                <a:cubicBezTo>
                  <a:pt x="5567" y="1365"/>
                  <a:pt x="5591" y="1371"/>
                  <a:pt x="5612" y="1371"/>
                </a:cubicBezTo>
                <a:cubicBezTo>
                  <a:pt x="5623" y="1371"/>
                  <a:pt x="5633" y="1369"/>
                  <a:pt x="5642" y="1365"/>
                </a:cubicBezTo>
                <a:cubicBezTo>
                  <a:pt x="5661" y="1365"/>
                  <a:pt x="5685" y="1371"/>
                  <a:pt x="5707" y="1371"/>
                </a:cubicBezTo>
                <a:cubicBezTo>
                  <a:pt x="5718" y="1371"/>
                  <a:pt x="5729" y="1369"/>
                  <a:pt x="5739" y="1365"/>
                </a:cubicBezTo>
                <a:cubicBezTo>
                  <a:pt x="5765" y="1339"/>
                  <a:pt x="5804" y="1297"/>
                  <a:pt x="5804" y="1271"/>
                </a:cubicBezTo>
                <a:cubicBezTo>
                  <a:pt x="5804" y="1258"/>
                  <a:pt x="5778" y="1203"/>
                  <a:pt x="5739" y="1190"/>
                </a:cubicBezTo>
                <a:cubicBezTo>
                  <a:pt x="5723" y="1177"/>
                  <a:pt x="5697" y="1148"/>
                  <a:pt x="5671" y="1135"/>
                </a:cubicBezTo>
                <a:cubicBezTo>
                  <a:pt x="5665" y="1132"/>
                  <a:pt x="5658" y="1131"/>
                  <a:pt x="5651" y="1131"/>
                </a:cubicBezTo>
                <a:cubicBezTo>
                  <a:pt x="5633" y="1131"/>
                  <a:pt x="5612" y="1139"/>
                  <a:pt x="5595" y="1139"/>
                </a:cubicBezTo>
                <a:cubicBezTo>
                  <a:pt x="5588" y="1139"/>
                  <a:pt x="5582" y="1138"/>
                  <a:pt x="5577" y="1135"/>
                </a:cubicBezTo>
                <a:cubicBezTo>
                  <a:pt x="5548" y="1135"/>
                  <a:pt x="5522" y="1122"/>
                  <a:pt x="5496" y="1122"/>
                </a:cubicBezTo>
                <a:cubicBezTo>
                  <a:pt x="5467" y="1109"/>
                  <a:pt x="5441" y="1096"/>
                  <a:pt x="5415" y="1080"/>
                </a:cubicBezTo>
                <a:cubicBezTo>
                  <a:pt x="5386" y="1080"/>
                  <a:pt x="5347" y="1096"/>
                  <a:pt x="5318" y="1096"/>
                </a:cubicBezTo>
                <a:cubicBezTo>
                  <a:pt x="5292" y="1096"/>
                  <a:pt x="5266" y="1041"/>
                  <a:pt x="5237" y="1041"/>
                </a:cubicBezTo>
                <a:cubicBezTo>
                  <a:pt x="5211" y="1041"/>
                  <a:pt x="5156" y="1041"/>
                  <a:pt x="5130" y="1028"/>
                </a:cubicBezTo>
                <a:cubicBezTo>
                  <a:pt x="5156" y="1015"/>
                  <a:pt x="5211" y="999"/>
                  <a:pt x="5237" y="986"/>
                </a:cubicBezTo>
                <a:cubicBezTo>
                  <a:pt x="5266" y="960"/>
                  <a:pt x="5305" y="947"/>
                  <a:pt x="5305" y="918"/>
                </a:cubicBezTo>
                <a:cubicBezTo>
                  <a:pt x="5305" y="892"/>
                  <a:pt x="5253" y="892"/>
                  <a:pt x="5224" y="866"/>
                </a:cubicBezTo>
                <a:cubicBezTo>
                  <a:pt x="5198" y="853"/>
                  <a:pt x="5198" y="824"/>
                  <a:pt x="5172" y="798"/>
                </a:cubicBezTo>
                <a:cubicBezTo>
                  <a:pt x="5143" y="785"/>
                  <a:pt x="5130" y="730"/>
                  <a:pt x="5104" y="717"/>
                </a:cubicBezTo>
                <a:cubicBezTo>
                  <a:pt x="5098" y="714"/>
                  <a:pt x="5091" y="713"/>
                  <a:pt x="5084" y="713"/>
                </a:cubicBezTo>
                <a:cubicBezTo>
                  <a:pt x="5065" y="713"/>
                  <a:pt x="5043" y="721"/>
                  <a:pt x="5020" y="721"/>
                </a:cubicBezTo>
                <a:cubicBezTo>
                  <a:pt x="5011" y="721"/>
                  <a:pt x="5003" y="720"/>
                  <a:pt x="4994" y="717"/>
                </a:cubicBezTo>
                <a:cubicBezTo>
                  <a:pt x="4968" y="717"/>
                  <a:pt x="4942" y="704"/>
                  <a:pt x="4913" y="704"/>
                </a:cubicBezTo>
                <a:cubicBezTo>
                  <a:pt x="4887" y="691"/>
                  <a:pt x="4861" y="649"/>
                  <a:pt x="4832" y="649"/>
                </a:cubicBezTo>
                <a:cubicBezTo>
                  <a:pt x="4827" y="646"/>
                  <a:pt x="4821" y="645"/>
                  <a:pt x="4815" y="645"/>
                </a:cubicBezTo>
                <a:cubicBezTo>
                  <a:pt x="4791" y="645"/>
                  <a:pt x="4761" y="662"/>
                  <a:pt x="4738" y="662"/>
                </a:cubicBezTo>
                <a:cubicBezTo>
                  <a:pt x="4699" y="662"/>
                  <a:pt x="4686" y="610"/>
                  <a:pt x="4657" y="594"/>
                </a:cubicBezTo>
                <a:cubicBezTo>
                  <a:pt x="4625" y="594"/>
                  <a:pt x="4600" y="613"/>
                  <a:pt x="4570" y="613"/>
                </a:cubicBezTo>
                <a:cubicBezTo>
                  <a:pt x="4564" y="613"/>
                  <a:pt x="4557" y="612"/>
                  <a:pt x="4550" y="610"/>
                </a:cubicBezTo>
                <a:cubicBezTo>
                  <a:pt x="4524" y="610"/>
                  <a:pt x="4495" y="581"/>
                  <a:pt x="4469" y="568"/>
                </a:cubicBezTo>
                <a:cubicBezTo>
                  <a:pt x="4445" y="568"/>
                  <a:pt x="4408" y="625"/>
                  <a:pt x="4382" y="625"/>
                </a:cubicBezTo>
                <a:cubicBezTo>
                  <a:pt x="4379" y="625"/>
                  <a:pt x="4377" y="624"/>
                  <a:pt x="4375" y="623"/>
                </a:cubicBezTo>
                <a:cubicBezTo>
                  <a:pt x="4333" y="623"/>
                  <a:pt x="4307" y="594"/>
                  <a:pt x="4281" y="594"/>
                </a:cubicBezTo>
                <a:cubicBezTo>
                  <a:pt x="4252" y="581"/>
                  <a:pt x="4226" y="568"/>
                  <a:pt x="4200" y="568"/>
                </a:cubicBezTo>
                <a:cubicBezTo>
                  <a:pt x="4158" y="555"/>
                  <a:pt x="4132" y="555"/>
                  <a:pt x="4103" y="555"/>
                </a:cubicBezTo>
                <a:cubicBezTo>
                  <a:pt x="4077" y="555"/>
                  <a:pt x="4038" y="594"/>
                  <a:pt x="4009" y="594"/>
                </a:cubicBezTo>
                <a:cubicBezTo>
                  <a:pt x="3983" y="594"/>
                  <a:pt x="3941" y="581"/>
                  <a:pt x="3915" y="581"/>
                </a:cubicBezTo>
                <a:cubicBezTo>
                  <a:pt x="3889" y="581"/>
                  <a:pt x="3860" y="555"/>
                  <a:pt x="3834" y="542"/>
                </a:cubicBezTo>
                <a:cubicBezTo>
                  <a:pt x="3851" y="542"/>
                  <a:pt x="3870" y="548"/>
                  <a:pt x="3888" y="548"/>
                </a:cubicBezTo>
                <a:cubicBezTo>
                  <a:pt x="3897" y="548"/>
                  <a:pt x="3906" y="546"/>
                  <a:pt x="3915" y="542"/>
                </a:cubicBezTo>
                <a:cubicBezTo>
                  <a:pt x="3941" y="529"/>
                  <a:pt x="3970" y="513"/>
                  <a:pt x="3996" y="500"/>
                </a:cubicBezTo>
                <a:cubicBezTo>
                  <a:pt x="4022" y="474"/>
                  <a:pt x="3996" y="432"/>
                  <a:pt x="3996" y="406"/>
                </a:cubicBezTo>
                <a:cubicBezTo>
                  <a:pt x="3996" y="380"/>
                  <a:pt x="3983" y="380"/>
                  <a:pt x="3957" y="351"/>
                </a:cubicBezTo>
                <a:cubicBezTo>
                  <a:pt x="3928" y="338"/>
                  <a:pt x="3928" y="299"/>
                  <a:pt x="3902" y="286"/>
                </a:cubicBezTo>
                <a:cubicBezTo>
                  <a:pt x="3889" y="278"/>
                  <a:pt x="3872" y="278"/>
                  <a:pt x="3855" y="278"/>
                </a:cubicBezTo>
                <a:cubicBezTo>
                  <a:pt x="3838" y="278"/>
                  <a:pt x="3821" y="278"/>
                  <a:pt x="3808" y="270"/>
                </a:cubicBezTo>
                <a:cubicBezTo>
                  <a:pt x="3779" y="270"/>
                  <a:pt x="3753" y="218"/>
                  <a:pt x="3727" y="205"/>
                </a:cubicBezTo>
                <a:lnTo>
                  <a:pt x="3633" y="205"/>
                </a:lnTo>
                <a:cubicBezTo>
                  <a:pt x="3618" y="197"/>
                  <a:pt x="3605" y="197"/>
                  <a:pt x="3589" y="197"/>
                </a:cubicBezTo>
                <a:cubicBezTo>
                  <a:pt x="3574" y="197"/>
                  <a:pt x="3557" y="197"/>
                  <a:pt x="3536" y="189"/>
                </a:cubicBezTo>
                <a:cubicBezTo>
                  <a:pt x="3510" y="189"/>
                  <a:pt x="3484" y="163"/>
                  <a:pt x="3455" y="150"/>
                </a:cubicBezTo>
                <a:cubicBezTo>
                  <a:pt x="3429" y="150"/>
                  <a:pt x="3403" y="137"/>
                  <a:pt x="3374" y="137"/>
                </a:cubicBezTo>
                <a:cubicBezTo>
                  <a:pt x="3335" y="124"/>
                  <a:pt x="3322" y="82"/>
                  <a:pt x="3280" y="69"/>
                </a:cubicBezTo>
                <a:cubicBezTo>
                  <a:pt x="3254" y="69"/>
                  <a:pt x="3228" y="82"/>
                  <a:pt x="3186" y="82"/>
                </a:cubicBezTo>
                <a:cubicBezTo>
                  <a:pt x="3160" y="69"/>
                  <a:pt x="3131" y="69"/>
                  <a:pt x="3105" y="56"/>
                </a:cubicBezTo>
                <a:cubicBezTo>
                  <a:pt x="3071" y="56"/>
                  <a:pt x="3045" y="85"/>
                  <a:pt x="3022" y="85"/>
                </a:cubicBezTo>
                <a:cubicBezTo>
                  <a:pt x="3018" y="85"/>
                  <a:pt x="3015" y="84"/>
                  <a:pt x="3011" y="82"/>
                </a:cubicBezTo>
                <a:cubicBezTo>
                  <a:pt x="2969" y="82"/>
                  <a:pt x="2943" y="43"/>
                  <a:pt x="2917" y="27"/>
                </a:cubicBezTo>
                <a:cubicBezTo>
                  <a:pt x="2888" y="27"/>
                  <a:pt x="2849" y="69"/>
                  <a:pt x="2823" y="69"/>
                </a:cubicBezTo>
                <a:lnTo>
                  <a:pt x="2726" y="69"/>
                </a:lnTo>
                <a:cubicBezTo>
                  <a:pt x="2700" y="69"/>
                  <a:pt x="2674" y="43"/>
                  <a:pt x="2645" y="43"/>
                </a:cubicBezTo>
                <a:cubicBezTo>
                  <a:pt x="2606" y="43"/>
                  <a:pt x="2580" y="69"/>
                  <a:pt x="2551" y="69"/>
                </a:cubicBezTo>
                <a:cubicBezTo>
                  <a:pt x="2512" y="69"/>
                  <a:pt x="2483" y="1"/>
                  <a:pt x="2457" y="1"/>
                </a:cubicBezTo>
                <a:cubicBezTo>
                  <a:pt x="2431" y="1"/>
                  <a:pt x="2389" y="56"/>
                  <a:pt x="2363" y="56"/>
                </a:cubicBezTo>
                <a:cubicBezTo>
                  <a:pt x="2337" y="56"/>
                  <a:pt x="2308" y="1"/>
                  <a:pt x="2269" y="1"/>
                </a:cubicBezTo>
                <a:cubicBezTo>
                  <a:pt x="2240" y="1"/>
                  <a:pt x="2214" y="56"/>
                  <a:pt x="2188" y="56"/>
                </a:cubicBezTo>
                <a:cubicBezTo>
                  <a:pt x="2146" y="56"/>
                  <a:pt x="2120" y="1"/>
                  <a:pt x="2094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" name="Google Shape;331;p11"/>
          <p:cNvSpPr/>
          <p:nvPr/>
        </p:nvSpPr>
        <p:spPr>
          <a:xfrm>
            <a:off x="63235" y="3593940"/>
            <a:ext cx="1076744" cy="225498"/>
          </a:xfrm>
          <a:custGeom>
            <a:avLst/>
            <a:gdLst/>
            <a:ahLst/>
            <a:cxnLst/>
            <a:rect l="l" t="t" r="r" b="b"/>
            <a:pathLst>
              <a:path w="5804" h="1608" extrusionOk="0">
                <a:moveTo>
                  <a:pt x="1430" y="1"/>
                </a:moveTo>
                <a:cubicBezTo>
                  <a:pt x="1404" y="1"/>
                  <a:pt x="1365" y="56"/>
                  <a:pt x="1336" y="56"/>
                </a:cubicBezTo>
                <a:cubicBezTo>
                  <a:pt x="1310" y="56"/>
                  <a:pt x="1284" y="43"/>
                  <a:pt x="1255" y="43"/>
                </a:cubicBezTo>
                <a:lnTo>
                  <a:pt x="1161" y="43"/>
                </a:lnTo>
                <a:cubicBezTo>
                  <a:pt x="1135" y="43"/>
                  <a:pt x="1093" y="27"/>
                  <a:pt x="1067" y="27"/>
                </a:cubicBezTo>
                <a:cubicBezTo>
                  <a:pt x="1041" y="27"/>
                  <a:pt x="1012" y="43"/>
                  <a:pt x="986" y="43"/>
                </a:cubicBezTo>
                <a:lnTo>
                  <a:pt x="892" y="43"/>
                </a:lnTo>
                <a:cubicBezTo>
                  <a:pt x="863" y="43"/>
                  <a:pt x="837" y="82"/>
                  <a:pt x="811" y="95"/>
                </a:cubicBezTo>
                <a:cubicBezTo>
                  <a:pt x="783" y="95"/>
                  <a:pt x="762" y="89"/>
                  <a:pt x="743" y="89"/>
                </a:cubicBezTo>
                <a:cubicBezTo>
                  <a:pt x="734" y="89"/>
                  <a:pt x="726" y="91"/>
                  <a:pt x="717" y="95"/>
                </a:cubicBezTo>
                <a:cubicBezTo>
                  <a:pt x="688" y="95"/>
                  <a:pt x="649" y="69"/>
                  <a:pt x="620" y="69"/>
                </a:cubicBezTo>
                <a:cubicBezTo>
                  <a:pt x="594" y="82"/>
                  <a:pt x="568" y="124"/>
                  <a:pt x="539" y="124"/>
                </a:cubicBezTo>
                <a:cubicBezTo>
                  <a:pt x="521" y="124"/>
                  <a:pt x="498" y="117"/>
                  <a:pt x="476" y="117"/>
                </a:cubicBezTo>
                <a:cubicBezTo>
                  <a:pt x="465" y="117"/>
                  <a:pt x="454" y="119"/>
                  <a:pt x="445" y="124"/>
                </a:cubicBezTo>
                <a:cubicBezTo>
                  <a:pt x="419" y="124"/>
                  <a:pt x="393" y="137"/>
                  <a:pt x="364" y="150"/>
                </a:cubicBezTo>
                <a:cubicBezTo>
                  <a:pt x="338" y="163"/>
                  <a:pt x="325" y="205"/>
                  <a:pt x="296" y="218"/>
                </a:cubicBezTo>
                <a:cubicBezTo>
                  <a:pt x="290" y="220"/>
                  <a:pt x="285" y="221"/>
                  <a:pt x="280" y="221"/>
                </a:cubicBezTo>
                <a:cubicBezTo>
                  <a:pt x="252" y="221"/>
                  <a:pt x="224" y="201"/>
                  <a:pt x="203" y="201"/>
                </a:cubicBezTo>
                <a:cubicBezTo>
                  <a:pt x="198" y="201"/>
                  <a:pt x="193" y="202"/>
                  <a:pt x="189" y="205"/>
                </a:cubicBezTo>
                <a:cubicBezTo>
                  <a:pt x="163" y="218"/>
                  <a:pt x="134" y="231"/>
                  <a:pt x="108" y="244"/>
                </a:cubicBezTo>
                <a:cubicBezTo>
                  <a:pt x="82" y="270"/>
                  <a:pt x="40" y="299"/>
                  <a:pt x="40" y="325"/>
                </a:cubicBezTo>
                <a:cubicBezTo>
                  <a:pt x="40" y="351"/>
                  <a:pt x="108" y="351"/>
                  <a:pt x="150" y="367"/>
                </a:cubicBezTo>
                <a:cubicBezTo>
                  <a:pt x="163" y="380"/>
                  <a:pt x="189" y="419"/>
                  <a:pt x="215" y="419"/>
                </a:cubicBezTo>
                <a:cubicBezTo>
                  <a:pt x="224" y="423"/>
                  <a:pt x="235" y="425"/>
                  <a:pt x="246" y="425"/>
                </a:cubicBezTo>
                <a:cubicBezTo>
                  <a:pt x="269" y="425"/>
                  <a:pt x="292" y="419"/>
                  <a:pt x="312" y="419"/>
                </a:cubicBezTo>
                <a:cubicBezTo>
                  <a:pt x="338" y="432"/>
                  <a:pt x="364" y="500"/>
                  <a:pt x="393" y="500"/>
                </a:cubicBezTo>
                <a:cubicBezTo>
                  <a:pt x="397" y="502"/>
                  <a:pt x="401" y="503"/>
                  <a:pt x="405" y="503"/>
                </a:cubicBezTo>
                <a:cubicBezTo>
                  <a:pt x="426" y="503"/>
                  <a:pt x="451" y="484"/>
                  <a:pt x="474" y="484"/>
                </a:cubicBezTo>
                <a:cubicBezTo>
                  <a:pt x="478" y="484"/>
                  <a:pt x="483" y="485"/>
                  <a:pt x="487" y="487"/>
                </a:cubicBezTo>
                <a:cubicBezTo>
                  <a:pt x="526" y="487"/>
                  <a:pt x="555" y="500"/>
                  <a:pt x="581" y="500"/>
                </a:cubicBezTo>
                <a:cubicBezTo>
                  <a:pt x="589" y="504"/>
                  <a:pt x="600" y="506"/>
                  <a:pt x="611" y="506"/>
                </a:cubicBezTo>
                <a:cubicBezTo>
                  <a:pt x="633" y="506"/>
                  <a:pt x="658" y="500"/>
                  <a:pt x="675" y="500"/>
                </a:cubicBezTo>
                <a:cubicBezTo>
                  <a:pt x="717" y="500"/>
                  <a:pt x="743" y="474"/>
                  <a:pt x="769" y="474"/>
                </a:cubicBezTo>
                <a:cubicBezTo>
                  <a:pt x="811" y="474"/>
                  <a:pt x="837" y="529"/>
                  <a:pt x="863" y="529"/>
                </a:cubicBezTo>
                <a:cubicBezTo>
                  <a:pt x="892" y="529"/>
                  <a:pt x="931" y="487"/>
                  <a:pt x="960" y="487"/>
                </a:cubicBezTo>
                <a:cubicBezTo>
                  <a:pt x="986" y="487"/>
                  <a:pt x="986" y="513"/>
                  <a:pt x="1025" y="513"/>
                </a:cubicBezTo>
                <a:cubicBezTo>
                  <a:pt x="999" y="542"/>
                  <a:pt x="999" y="555"/>
                  <a:pt x="999" y="568"/>
                </a:cubicBezTo>
                <a:cubicBezTo>
                  <a:pt x="999" y="594"/>
                  <a:pt x="1054" y="610"/>
                  <a:pt x="1080" y="636"/>
                </a:cubicBezTo>
                <a:cubicBezTo>
                  <a:pt x="1054" y="636"/>
                  <a:pt x="999" y="636"/>
                  <a:pt x="973" y="649"/>
                </a:cubicBezTo>
                <a:cubicBezTo>
                  <a:pt x="931" y="649"/>
                  <a:pt x="905" y="623"/>
                  <a:pt x="863" y="623"/>
                </a:cubicBezTo>
                <a:cubicBezTo>
                  <a:pt x="837" y="623"/>
                  <a:pt x="811" y="636"/>
                  <a:pt x="782" y="649"/>
                </a:cubicBezTo>
                <a:cubicBezTo>
                  <a:pt x="743" y="649"/>
                  <a:pt x="717" y="691"/>
                  <a:pt x="688" y="704"/>
                </a:cubicBezTo>
                <a:cubicBezTo>
                  <a:pt x="662" y="704"/>
                  <a:pt x="620" y="691"/>
                  <a:pt x="594" y="691"/>
                </a:cubicBezTo>
                <a:cubicBezTo>
                  <a:pt x="568" y="691"/>
                  <a:pt x="539" y="730"/>
                  <a:pt x="513" y="730"/>
                </a:cubicBezTo>
                <a:cubicBezTo>
                  <a:pt x="505" y="733"/>
                  <a:pt x="497" y="734"/>
                  <a:pt x="489" y="734"/>
                </a:cubicBezTo>
                <a:cubicBezTo>
                  <a:pt x="458" y="734"/>
                  <a:pt x="427" y="717"/>
                  <a:pt x="406" y="717"/>
                </a:cubicBezTo>
                <a:cubicBezTo>
                  <a:pt x="377" y="730"/>
                  <a:pt x="364" y="785"/>
                  <a:pt x="325" y="785"/>
                </a:cubicBezTo>
                <a:cubicBezTo>
                  <a:pt x="296" y="798"/>
                  <a:pt x="270" y="811"/>
                  <a:pt x="244" y="824"/>
                </a:cubicBezTo>
                <a:cubicBezTo>
                  <a:pt x="229" y="830"/>
                  <a:pt x="212" y="830"/>
                  <a:pt x="196" y="830"/>
                </a:cubicBezTo>
                <a:cubicBezTo>
                  <a:pt x="179" y="830"/>
                  <a:pt x="163" y="830"/>
                  <a:pt x="150" y="837"/>
                </a:cubicBezTo>
                <a:cubicBezTo>
                  <a:pt x="108" y="853"/>
                  <a:pt x="69" y="853"/>
                  <a:pt x="53" y="866"/>
                </a:cubicBezTo>
                <a:cubicBezTo>
                  <a:pt x="27" y="892"/>
                  <a:pt x="1" y="947"/>
                  <a:pt x="1" y="973"/>
                </a:cubicBezTo>
                <a:cubicBezTo>
                  <a:pt x="1" y="999"/>
                  <a:pt x="40" y="1028"/>
                  <a:pt x="69" y="1054"/>
                </a:cubicBezTo>
                <a:cubicBezTo>
                  <a:pt x="75" y="1060"/>
                  <a:pt x="92" y="1060"/>
                  <a:pt x="110" y="1060"/>
                </a:cubicBezTo>
                <a:cubicBezTo>
                  <a:pt x="128" y="1060"/>
                  <a:pt x="148" y="1060"/>
                  <a:pt x="163" y="1067"/>
                </a:cubicBezTo>
                <a:cubicBezTo>
                  <a:pt x="189" y="1067"/>
                  <a:pt x="215" y="1096"/>
                  <a:pt x="244" y="1096"/>
                </a:cubicBezTo>
                <a:cubicBezTo>
                  <a:pt x="270" y="1109"/>
                  <a:pt x="296" y="1148"/>
                  <a:pt x="325" y="1161"/>
                </a:cubicBezTo>
                <a:cubicBezTo>
                  <a:pt x="342" y="1161"/>
                  <a:pt x="367" y="1155"/>
                  <a:pt x="389" y="1155"/>
                </a:cubicBezTo>
                <a:cubicBezTo>
                  <a:pt x="400" y="1155"/>
                  <a:pt x="410" y="1157"/>
                  <a:pt x="419" y="1161"/>
                </a:cubicBezTo>
                <a:cubicBezTo>
                  <a:pt x="445" y="1161"/>
                  <a:pt x="474" y="1190"/>
                  <a:pt x="500" y="1190"/>
                </a:cubicBezTo>
                <a:cubicBezTo>
                  <a:pt x="508" y="1193"/>
                  <a:pt x="515" y="1194"/>
                  <a:pt x="522" y="1194"/>
                </a:cubicBezTo>
                <a:cubicBezTo>
                  <a:pt x="550" y="1194"/>
                  <a:pt x="573" y="1177"/>
                  <a:pt x="594" y="1177"/>
                </a:cubicBezTo>
                <a:cubicBezTo>
                  <a:pt x="636" y="1190"/>
                  <a:pt x="662" y="1216"/>
                  <a:pt x="688" y="1216"/>
                </a:cubicBezTo>
                <a:lnTo>
                  <a:pt x="782" y="1216"/>
                </a:lnTo>
                <a:cubicBezTo>
                  <a:pt x="785" y="1217"/>
                  <a:pt x="788" y="1218"/>
                  <a:pt x="791" y="1218"/>
                </a:cubicBezTo>
                <a:cubicBezTo>
                  <a:pt x="817" y="1218"/>
                  <a:pt x="841" y="1177"/>
                  <a:pt x="879" y="1177"/>
                </a:cubicBezTo>
                <a:cubicBezTo>
                  <a:pt x="905" y="1177"/>
                  <a:pt x="931" y="1229"/>
                  <a:pt x="960" y="1229"/>
                </a:cubicBezTo>
                <a:cubicBezTo>
                  <a:pt x="986" y="1229"/>
                  <a:pt x="1025" y="1203"/>
                  <a:pt x="1054" y="1203"/>
                </a:cubicBezTo>
                <a:cubicBezTo>
                  <a:pt x="1080" y="1203"/>
                  <a:pt x="1122" y="1216"/>
                  <a:pt x="1161" y="1216"/>
                </a:cubicBezTo>
                <a:cubicBezTo>
                  <a:pt x="1135" y="1229"/>
                  <a:pt x="1093" y="1242"/>
                  <a:pt x="1080" y="1258"/>
                </a:cubicBezTo>
                <a:cubicBezTo>
                  <a:pt x="1054" y="1284"/>
                  <a:pt x="1041" y="1310"/>
                  <a:pt x="1041" y="1323"/>
                </a:cubicBezTo>
                <a:cubicBezTo>
                  <a:pt x="1041" y="1352"/>
                  <a:pt x="1041" y="1404"/>
                  <a:pt x="1080" y="1433"/>
                </a:cubicBezTo>
                <a:cubicBezTo>
                  <a:pt x="1082" y="1435"/>
                  <a:pt x="1084" y="1436"/>
                  <a:pt x="1088" y="1436"/>
                </a:cubicBezTo>
                <a:cubicBezTo>
                  <a:pt x="1106" y="1436"/>
                  <a:pt x="1145" y="1416"/>
                  <a:pt x="1171" y="1416"/>
                </a:cubicBezTo>
                <a:cubicBezTo>
                  <a:pt x="1177" y="1416"/>
                  <a:pt x="1182" y="1417"/>
                  <a:pt x="1187" y="1420"/>
                </a:cubicBezTo>
                <a:cubicBezTo>
                  <a:pt x="1216" y="1420"/>
                  <a:pt x="1229" y="1485"/>
                  <a:pt x="1255" y="1501"/>
                </a:cubicBezTo>
                <a:cubicBezTo>
                  <a:pt x="1284" y="1501"/>
                  <a:pt x="1323" y="1514"/>
                  <a:pt x="1349" y="1514"/>
                </a:cubicBezTo>
                <a:cubicBezTo>
                  <a:pt x="1353" y="1516"/>
                  <a:pt x="1357" y="1516"/>
                  <a:pt x="1361" y="1516"/>
                </a:cubicBezTo>
                <a:cubicBezTo>
                  <a:pt x="1388" y="1516"/>
                  <a:pt x="1421" y="1485"/>
                  <a:pt x="1446" y="1485"/>
                </a:cubicBezTo>
                <a:cubicBezTo>
                  <a:pt x="1485" y="1501"/>
                  <a:pt x="1511" y="1501"/>
                  <a:pt x="1540" y="1514"/>
                </a:cubicBezTo>
                <a:cubicBezTo>
                  <a:pt x="1566" y="1514"/>
                  <a:pt x="1592" y="1582"/>
                  <a:pt x="1621" y="1582"/>
                </a:cubicBezTo>
                <a:cubicBezTo>
                  <a:pt x="1642" y="1582"/>
                  <a:pt x="1674" y="1563"/>
                  <a:pt x="1699" y="1563"/>
                </a:cubicBezTo>
                <a:cubicBezTo>
                  <a:pt x="1705" y="1563"/>
                  <a:pt x="1710" y="1563"/>
                  <a:pt x="1715" y="1566"/>
                </a:cubicBezTo>
                <a:lnTo>
                  <a:pt x="1809" y="1566"/>
                </a:lnTo>
                <a:cubicBezTo>
                  <a:pt x="1835" y="1566"/>
                  <a:pt x="1877" y="1553"/>
                  <a:pt x="1903" y="1553"/>
                </a:cubicBezTo>
                <a:cubicBezTo>
                  <a:pt x="1932" y="1553"/>
                  <a:pt x="1958" y="1566"/>
                  <a:pt x="1997" y="1566"/>
                </a:cubicBezTo>
                <a:cubicBezTo>
                  <a:pt x="2026" y="1566"/>
                  <a:pt x="2052" y="1608"/>
                  <a:pt x="2078" y="1608"/>
                </a:cubicBezTo>
                <a:cubicBezTo>
                  <a:pt x="2120" y="1608"/>
                  <a:pt x="2146" y="1553"/>
                  <a:pt x="2175" y="1553"/>
                </a:cubicBezTo>
                <a:cubicBezTo>
                  <a:pt x="2214" y="1553"/>
                  <a:pt x="2240" y="1608"/>
                  <a:pt x="2269" y="1608"/>
                </a:cubicBezTo>
                <a:cubicBezTo>
                  <a:pt x="2295" y="1608"/>
                  <a:pt x="2337" y="1553"/>
                  <a:pt x="2363" y="1553"/>
                </a:cubicBezTo>
                <a:cubicBezTo>
                  <a:pt x="2389" y="1553"/>
                  <a:pt x="2418" y="1608"/>
                  <a:pt x="2457" y="1608"/>
                </a:cubicBezTo>
                <a:cubicBezTo>
                  <a:pt x="2483" y="1608"/>
                  <a:pt x="2512" y="1540"/>
                  <a:pt x="2538" y="1540"/>
                </a:cubicBezTo>
                <a:cubicBezTo>
                  <a:pt x="2580" y="1540"/>
                  <a:pt x="2606" y="1566"/>
                  <a:pt x="2632" y="1566"/>
                </a:cubicBezTo>
                <a:cubicBezTo>
                  <a:pt x="2674" y="1566"/>
                  <a:pt x="2700" y="1540"/>
                  <a:pt x="2726" y="1540"/>
                </a:cubicBezTo>
                <a:lnTo>
                  <a:pt x="2823" y="1540"/>
                </a:lnTo>
                <a:cubicBezTo>
                  <a:pt x="2849" y="1540"/>
                  <a:pt x="2888" y="1582"/>
                  <a:pt x="2917" y="1582"/>
                </a:cubicBezTo>
                <a:cubicBezTo>
                  <a:pt x="2943" y="1566"/>
                  <a:pt x="2969" y="1527"/>
                  <a:pt x="2998" y="1527"/>
                </a:cubicBezTo>
                <a:cubicBezTo>
                  <a:pt x="3003" y="1525"/>
                  <a:pt x="3009" y="1524"/>
                  <a:pt x="3014" y="1524"/>
                </a:cubicBezTo>
                <a:cubicBezTo>
                  <a:pt x="3045" y="1524"/>
                  <a:pt x="3070" y="1553"/>
                  <a:pt x="3092" y="1553"/>
                </a:cubicBezTo>
                <a:cubicBezTo>
                  <a:pt x="3131" y="1540"/>
                  <a:pt x="3160" y="1540"/>
                  <a:pt x="3186" y="1527"/>
                </a:cubicBezTo>
                <a:cubicBezTo>
                  <a:pt x="3212" y="1527"/>
                  <a:pt x="3254" y="1540"/>
                  <a:pt x="3280" y="1540"/>
                </a:cubicBezTo>
                <a:cubicBezTo>
                  <a:pt x="3309" y="1527"/>
                  <a:pt x="3335" y="1472"/>
                  <a:pt x="3361" y="1472"/>
                </a:cubicBezTo>
                <a:cubicBezTo>
                  <a:pt x="3403" y="1472"/>
                  <a:pt x="3429" y="1459"/>
                  <a:pt x="3455" y="1459"/>
                </a:cubicBezTo>
                <a:cubicBezTo>
                  <a:pt x="3484" y="1446"/>
                  <a:pt x="3510" y="1420"/>
                  <a:pt x="3536" y="1420"/>
                </a:cubicBezTo>
                <a:cubicBezTo>
                  <a:pt x="3557" y="1412"/>
                  <a:pt x="3574" y="1412"/>
                  <a:pt x="3589" y="1412"/>
                </a:cubicBezTo>
                <a:cubicBezTo>
                  <a:pt x="3605" y="1412"/>
                  <a:pt x="3618" y="1412"/>
                  <a:pt x="3633" y="1404"/>
                </a:cubicBezTo>
                <a:lnTo>
                  <a:pt x="3727" y="1404"/>
                </a:lnTo>
                <a:cubicBezTo>
                  <a:pt x="3753" y="1391"/>
                  <a:pt x="3766" y="1339"/>
                  <a:pt x="3795" y="1339"/>
                </a:cubicBezTo>
                <a:cubicBezTo>
                  <a:pt x="3814" y="1331"/>
                  <a:pt x="3831" y="1331"/>
                  <a:pt x="3846" y="1331"/>
                </a:cubicBezTo>
                <a:cubicBezTo>
                  <a:pt x="3861" y="1331"/>
                  <a:pt x="3874" y="1331"/>
                  <a:pt x="3889" y="1323"/>
                </a:cubicBezTo>
                <a:cubicBezTo>
                  <a:pt x="3928" y="1310"/>
                  <a:pt x="3928" y="1271"/>
                  <a:pt x="3957" y="1258"/>
                </a:cubicBezTo>
                <a:cubicBezTo>
                  <a:pt x="3983" y="1229"/>
                  <a:pt x="3996" y="1229"/>
                  <a:pt x="3996" y="1203"/>
                </a:cubicBezTo>
                <a:cubicBezTo>
                  <a:pt x="3996" y="1177"/>
                  <a:pt x="4009" y="1135"/>
                  <a:pt x="3983" y="1109"/>
                </a:cubicBezTo>
                <a:cubicBezTo>
                  <a:pt x="3970" y="1096"/>
                  <a:pt x="3941" y="1080"/>
                  <a:pt x="3915" y="1067"/>
                </a:cubicBezTo>
                <a:cubicBezTo>
                  <a:pt x="3902" y="1060"/>
                  <a:pt x="3888" y="1060"/>
                  <a:pt x="3874" y="1060"/>
                </a:cubicBezTo>
                <a:cubicBezTo>
                  <a:pt x="3861" y="1060"/>
                  <a:pt x="3847" y="1060"/>
                  <a:pt x="3834" y="1054"/>
                </a:cubicBezTo>
                <a:cubicBezTo>
                  <a:pt x="3860" y="1054"/>
                  <a:pt x="3889" y="1028"/>
                  <a:pt x="3915" y="1028"/>
                </a:cubicBezTo>
                <a:cubicBezTo>
                  <a:pt x="3941" y="1028"/>
                  <a:pt x="3970" y="1015"/>
                  <a:pt x="3996" y="1015"/>
                </a:cubicBezTo>
                <a:cubicBezTo>
                  <a:pt x="4038" y="1015"/>
                  <a:pt x="4064" y="1054"/>
                  <a:pt x="4090" y="1054"/>
                </a:cubicBezTo>
                <a:cubicBezTo>
                  <a:pt x="4132" y="1054"/>
                  <a:pt x="4158" y="1041"/>
                  <a:pt x="4184" y="1041"/>
                </a:cubicBezTo>
                <a:cubicBezTo>
                  <a:pt x="4226" y="1041"/>
                  <a:pt x="4252" y="1028"/>
                  <a:pt x="4281" y="1015"/>
                </a:cubicBezTo>
                <a:cubicBezTo>
                  <a:pt x="4307" y="1015"/>
                  <a:pt x="4333" y="986"/>
                  <a:pt x="4362" y="986"/>
                </a:cubicBezTo>
                <a:cubicBezTo>
                  <a:pt x="4365" y="985"/>
                  <a:pt x="4369" y="984"/>
                  <a:pt x="4372" y="984"/>
                </a:cubicBezTo>
                <a:cubicBezTo>
                  <a:pt x="4408" y="984"/>
                  <a:pt x="4445" y="1041"/>
                  <a:pt x="4469" y="1041"/>
                </a:cubicBezTo>
                <a:cubicBezTo>
                  <a:pt x="4495" y="1028"/>
                  <a:pt x="4524" y="999"/>
                  <a:pt x="4550" y="986"/>
                </a:cubicBezTo>
                <a:cubicBezTo>
                  <a:pt x="4570" y="986"/>
                  <a:pt x="4600" y="1004"/>
                  <a:pt x="4625" y="1004"/>
                </a:cubicBezTo>
                <a:cubicBezTo>
                  <a:pt x="4632" y="1004"/>
                  <a:pt x="4638" y="1002"/>
                  <a:pt x="4644" y="999"/>
                </a:cubicBezTo>
                <a:cubicBezTo>
                  <a:pt x="4686" y="999"/>
                  <a:pt x="4699" y="947"/>
                  <a:pt x="4725" y="947"/>
                </a:cubicBezTo>
                <a:cubicBezTo>
                  <a:pt x="4731" y="945"/>
                  <a:pt x="4737" y="944"/>
                  <a:pt x="4742" y="944"/>
                </a:cubicBezTo>
                <a:cubicBezTo>
                  <a:pt x="4769" y="944"/>
                  <a:pt x="4790" y="963"/>
                  <a:pt x="4815" y="963"/>
                </a:cubicBezTo>
                <a:cubicBezTo>
                  <a:pt x="4821" y="963"/>
                  <a:pt x="4826" y="962"/>
                  <a:pt x="4832" y="960"/>
                </a:cubicBezTo>
                <a:cubicBezTo>
                  <a:pt x="4861" y="960"/>
                  <a:pt x="4874" y="918"/>
                  <a:pt x="4913" y="905"/>
                </a:cubicBezTo>
                <a:cubicBezTo>
                  <a:pt x="4942" y="905"/>
                  <a:pt x="4968" y="892"/>
                  <a:pt x="4994" y="892"/>
                </a:cubicBezTo>
                <a:cubicBezTo>
                  <a:pt x="5003" y="888"/>
                  <a:pt x="5014" y="886"/>
                  <a:pt x="5025" y="886"/>
                </a:cubicBezTo>
                <a:cubicBezTo>
                  <a:pt x="5048" y="886"/>
                  <a:pt x="5071" y="892"/>
                  <a:pt x="5091" y="892"/>
                </a:cubicBezTo>
                <a:cubicBezTo>
                  <a:pt x="5130" y="879"/>
                  <a:pt x="5130" y="824"/>
                  <a:pt x="5156" y="811"/>
                </a:cubicBezTo>
                <a:cubicBezTo>
                  <a:pt x="5198" y="785"/>
                  <a:pt x="5198" y="756"/>
                  <a:pt x="5224" y="743"/>
                </a:cubicBezTo>
                <a:cubicBezTo>
                  <a:pt x="5253" y="717"/>
                  <a:pt x="5305" y="717"/>
                  <a:pt x="5305" y="691"/>
                </a:cubicBezTo>
                <a:cubicBezTo>
                  <a:pt x="5305" y="662"/>
                  <a:pt x="5266" y="649"/>
                  <a:pt x="5224" y="623"/>
                </a:cubicBezTo>
                <a:cubicBezTo>
                  <a:pt x="5211" y="610"/>
                  <a:pt x="5156" y="594"/>
                  <a:pt x="5130" y="581"/>
                </a:cubicBezTo>
                <a:cubicBezTo>
                  <a:pt x="5156" y="568"/>
                  <a:pt x="5211" y="568"/>
                  <a:pt x="5237" y="568"/>
                </a:cubicBezTo>
                <a:cubicBezTo>
                  <a:pt x="5266" y="568"/>
                  <a:pt x="5292" y="513"/>
                  <a:pt x="5318" y="513"/>
                </a:cubicBezTo>
                <a:cubicBezTo>
                  <a:pt x="5347" y="513"/>
                  <a:pt x="5373" y="529"/>
                  <a:pt x="5399" y="529"/>
                </a:cubicBezTo>
                <a:cubicBezTo>
                  <a:pt x="5441" y="513"/>
                  <a:pt x="5454" y="500"/>
                  <a:pt x="5480" y="487"/>
                </a:cubicBezTo>
                <a:cubicBezTo>
                  <a:pt x="5509" y="487"/>
                  <a:pt x="5535" y="474"/>
                  <a:pt x="5561" y="474"/>
                </a:cubicBezTo>
                <a:cubicBezTo>
                  <a:pt x="5575" y="470"/>
                  <a:pt x="5588" y="468"/>
                  <a:pt x="5601" y="468"/>
                </a:cubicBezTo>
                <a:cubicBezTo>
                  <a:pt x="5626" y="468"/>
                  <a:pt x="5647" y="474"/>
                  <a:pt x="5658" y="474"/>
                </a:cubicBezTo>
                <a:cubicBezTo>
                  <a:pt x="5697" y="461"/>
                  <a:pt x="5723" y="432"/>
                  <a:pt x="5739" y="419"/>
                </a:cubicBezTo>
                <a:cubicBezTo>
                  <a:pt x="5765" y="406"/>
                  <a:pt x="5804" y="351"/>
                  <a:pt x="5804" y="338"/>
                </a:cubicBezTo>
                <a:cubicBezTo>
                  <a:pt x="5804" y="312"/>
                  <a:pt x="5765" y="270"/>
                  <a:pt x="5723" y="244"/>
                </a:cubicBezTo>
                <a:cubicBezTo>
                  <a:pt x="5716" y="237"/>
                  <a:pt x="5703" y="237"/>
                  <a:pt x="5687" y="237"/>
                </a:cubicBezTo>
                <a:cubicBezTo>
                  <a:pt x="5670" y="237"/>
                  <a:pt x="5650" y="237"/>
                  <a:pt x="5629" y="231"/>
                </a:cubicBezTo>
                <a:cubicBezTo>
                  <a:pt x="5603" y="231"/>
                  <a:pt x="5577" y="244"/>
                  <a:pt x="5548" y="244"/>
                </a:cubicBezTo>
                <a:cubicBezTo>
                  <a:pt x="5522" y="231"/>
                  <a:pt x="5496" y="205"/>
                  <a:pt x="5467" y="205"/>
                </a:cubicBezTo>
                <a:cubicBezTo>
                  <a:pt x="5428" y="189"/>
                  <a:pt x="5415" y="150"/>
                  <a:pt x="5373" y="150"/>
                </a:cubicBezTo>
                <a:cubicBezTo>
                  <a:pt x="5347" y="150"/>
                  <a:pt x="5318" y="176"/>
                  <a:pt x="5292" y="176"/>
                </a:cubicBezTo>
                <a:cubicBezTo>
                  <a:pt x="5266" y="176"/>
                  <a:pt x="5244" y="182"/>
                  <a:pt x="5225" y="182"/>
                </a:cubicBezTo>
                <a:cubicBezTo>
                  <a:pt x="5215" y="182"/>
                  <a:pt x="5206" y="180"/>
                  <a:pt x="5198" y="176"/>
                </a:cubicBezTo>
                <a:lnTo>
                  <a:pt x="5104" y="176"/>
                </a:lnTo>
                <a:cubicBezTo>
                  <a:pt x="5075" y="176"/>
                  <a:pt x="5049" y="137"/>
                  <a:pt x="5023" y="137"/>
                </a:cubicBezTo>
                <a:cubicBezTo>
                  <a:pt x="4994" y="137"/>
                  <a:pt x="4955" y="163"/>
                  <a:pt x="4929" y="163"/>
                </a:cubicBezTo>
                <a:cubicBezTo>
                  <a:pt x="4900" y="163"/>
                  <a:pt x="4874" y="176"/>
                  <a:pt x="4848" y="176"/>
                </a:cubicBezTo>
                <a:cubicBezTo>
                  <a:pt x="4806" y="176"/>
                  <a:pt x="4780" y="124"/>
                  <a:pt x="4751" y="124"/>
                </a:cubicBezTo>
                <a:cubicBezTo>
                  <a:pt x="4725" y="124"/>
                  <a:pt x="4686" y="137"/>
                  <a:pt x="4657" y="137"/>
                </a:cubicBezTo>
                <a:cubicBezTo>
                  <a:pt x="4631" y="150"/>
                  <a:pt x="4605" y="163"/>
                  <a:pt x="4576" y="163"/>
                </a:cubicBezTo>
                <a:cubicBezTo>
                  <a:pt x="4568" y="166"/>
                  <a:pt x="4561" y="167"/>
                  <a:pt x="4554" y="167"/>
                </a:cubicBezTo>
                <a:cubicBezTo>
                  <a:pt x="4525" y="167"/>
                  <a:pt x="4503" y="150"/>
                  <a:pt x="4482" y="150"/>
                </a:cubicBezTo>
                <a:cubicBezTo>
                  <a:pt x="4456" y="150"/>
                  <a:pt x="4427" y="163"/>
                  <a:pt x="4388" y="163"/>
                </a:cubicBezTo>
                <a:cubicBezTo>
                  <a:pt x="4362" y="176"/>
                  <a:pt x="4333" y="205"/>
                  <a:pt x="4307" y="218"/>
                </a:cubicBezTo>
                <a:cubicBezTo>
                  <a:pt x="4281" y="218"/>
                  <a:pt x="4239" y="163"/>
                  <a:pt x="4213" y="163"/>
                </a:cubicBezTo>
                <a:cubicBezTo>
                  <a:pt x="4184" y="163"/>
                  <a:pt x="4158" y="189"/>
                  <a:pt x="4132" y="205"/>
                </a:cubicBezTo>
                <a:cubicBezTo>
                  <a:pt x="4090" y="205"/>
                  <a:pt x="4077" y="244"/>
                  <a:pt x="4051" y="244"/>
                </a:cubicBezTo>
                <a:cubicBezTo>
                  <a:pt x="4042" y="247"/>
                  <a:pt x="4035" y="248"/>
                  <a:pt x="4027" y="248"/>
                </a:cubicBezTo>
                <a:cubicBezTo>
                  <a:pt x="3998" y="248"/>
                  <a:pt x="3978" y="231"/>
                  <a:pt x="3957" y="231"/>
                </a:cubicBezTo>
                <a:cubicBezTo>
                  <a:pt x="3915" y="231"/>
                  <a:pt x="3902" y="286"/>
                  <a:pt x="3876" y="299"/>
                </a:cubicBezTo>
                <a:cubicBezTo>
                  <a:pt x="3847" y="299"/>
                  <a:pt x="3795" y="257"/>
                  <a:pt x="3779" y="257"/>
                </a:cubicBezTo>
                <a:cubicBezTo>
                  <a:pt x="3740" y="270"/>
                  <a:pt x="3714" y="299"/>
                  <a:pt x="3698" y="312"/>
                </a:cubicBezTo>
                <a:cubicBezTo>
                  <a:pt x="3659" y="325"/>
                  <a:pt x="3646" y="351"/>
                  <a:pt x="3617" y="367"/>
                </a:cubicBezTo>
                <a:cubicBezTo>
                  <a:pt x="3591" y="380"/>
                  <a:pt x="3604" y="406"/>
                  <a:pt x="3604" y="432"/>
                </a:cubicBezTo>
                <a:cubicBezTo>
                  <a:pt x="3604" y="448"/>
                  <a:pt x="3591" y="474"/>
                  <a:pt x="3591" y="487"/>
                </a:cubicBezTo>
                <a:cubicBezTo>
                  <a:pt x="3565" y="487"/>
                  <a:pt x="3510" y="432"/>
                  <a:pt x="3484" y="432"/>
                </a:cubicBezTo>
                <a:cubicBezTo>
                  <a:pt x="3455" y="432"/>
                  <a:pt x="3429" y="500"/>
                  <a:pt x="3403" y="513"/>
                </a:cubicBezTo>
                <a:cubicBezTo>
                  <a:pt x="3361" y="513"/>
                  <a:pt x="3335" y="474"/>
                  <a:pt x="3293" y="474"/>
                </a:cubicBezTo>
                <a:lnTo>
                  <a:pt x="3212" y="474"/>
                </a:lnTo>
                <a:cubicBezTo>
                  <a:pt x="3212" y="448"/>
                  <a:pt x="3173" y="461"/>
                  <a:pt x="3131" y="432"/>
                </a:cubicBezTo>
                <a:cubicBezTo>
                  <a:pt x="3118" y="419"/>
                  <a:pt x="3092" y="406"/>
                  <a:pt x="3066" y="393"/>
                </a:cubicBezTo>
                <a:cubicBezTo>
                  <a:pt x="3037" y="393"/>
                  <a:pt x="3011" y="338"/>
                  <a:pt x="2985" y="338"/>
                </a:cubicBezTo>
                <a:cubicBezTo>
                  <a:pt x="2956" y="325"/>
                  <a:pt x="2917" y="325"/>
                  <a:pt x="2888" y="325"/>
                </a:cubicBezTo>
                <a:lnTo>
                  <a:pt x="2794" y="325"/>
                </a:lnTo>
                <a:cubicBezTo>
                  <a:pt x="2768" y="325"/>
                  <a:pt x="2742" y="270"/>
                  <a:pt x="2700" y="270"/>
                </a:cubicBezTo>
                <a:cubicBezTo>
                  <a:pt x="2674" y="270"/>
                  <a:pt x="2645" y="286"/>
                  <a:pt x="2606" y="286"/>
                </a:cubicBezTo>
                <a:cubicBezTo>
                  <a:pt x="2580" y="286"/>
                  <a:pt x="2538" y="325"/>
                  <a:pt x="2512" y="325"/>
                </a:cubicBezTo>
                <a:cubicBezTo>
                  <a:pt x="2483" y="312"/>
                  <a:pt x="2457" y="286"/>
                  <a:pt x="2418" y="286"/>
                </a:cubicBezTo>
                <a:cubicBezTo>
                  <a:pt x="2389" y="286"/>
                  <a:pt x="2363" y="299"/>
                  <a:pt x="2321" y="299"/>
                </a:cubicBezTo>
                <a:cubicBezTo>
                  <a:pt x="2295" y="299"/>
                  <a:pt x="2282" y="286"/>
                  <a:pt x="2256" y="286"/>
                </a:cubicBezTo>
                <a:cubicBezTo>
                  <a:pt x="2282" y="257"/>
                  <a:pt x="2282" y="244"/>
                  <a:pt x="2282" y="231"/>
                </a:cubicBezTo>
                <a:cubicBezTo>
                  <a:pt x="2282" y="205"/>
                  <a:pt x="2240" y="205"/>
                  <a:pt x="2201" y="176"/>
                </a:cubicBezTo>
                <a:cubicBezTo>
                  <a:pt x="2188" y="163"/>
                  <a:pt x="2159" y="163"/>
                  <a:pt x="2120" y="150"/>
                </a:cubicBezTo>
                <a:cubicBezTo>
                  <a:pt x="2107" y="150"/>
                  <a:pt x="2094" y="69"/>
                  <a:pt x="2052" y="69"/>
                </a:cubicBezTo>
                <a:cubicBezTo>
                  <a:pt x="2048" y="67"/>
                  <a:pt x="2044" y="66"/>
                  <a:pt x="2040" y="66"/>
                </a:cubicBezTo>
                <a:cubicBezTo>
                  <a:pt x="2014" y="66"/>
                  <a:pt x="1980" y="95"/>
                  <a:pt x="1958" y="95"/>
                </a:cubicBezTo>
                <a:cubicBezTo>
                  <a:pt x="1952" y="92"/>
                  <a:pt x="1947" y="91"/>
                  <a:pt x="1941" y="91"/>
                </a:cubicBezTo>
                <a:cubicBezTo>
                  <a:pt x="1925" y="91"/>
                  <a:pt x="1908" y="99"/>
                  <a:pt x="1887" y="99"/>
                </a:cubicBezTo>
                <a:cubicBezTo>
                  <a:pt x="1880" y="99"/>
                  <a:pt x="1872" y="98"/>
                  <a:pt x="1864" y="95"/>
                </a:cubicBezTo>
                <a:cubicBezTo>
                  <a:pt x="1835" y="95"/>
                  <a:pt x="1822" y="43"/>
                  <a:pt x="1783" y="27"/>
                </a:cubicBezTo>
                <a:cubicBezTo>
                  <a:pt x="1754" y="27"/>
                  <a:pt x="1728" y="82"/>
                  <a:pt x="1689" y="82"/>
                </a:cubicBezTo>
                <a:cubicBezTo>
                  <a:pt x="1660" y="82"/>
                  <a:pt x="1634" y="43"/>
                  <a:pt x="1608" y="43"/>
                </a:cubicBezTo>
                <a:cubicBezTo>
                  <a:pt x="1579" y="43"/>
                  <a:pt x="1553" y="69"/>
                  <a:pt x="1511" y="69"/>
                </a:cubicBezTo>
                <a:cubicBezTo>
                  <a:pt x="1485" y="69"/>
                  <a:pt x="1459" y="1"/>
                  <a:pt x="143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" name="Google Shape;332;p11"/>
          <p:cNvSpPr/>
          <p:nvPr/>
        </p:nvSpPr>
        <p:spPr>
          <a:xfrm>
            <a:off x="1178086" y="3577754"/>
            <a:ext cx="423351" cy="73623"/>
          </a:xfrm>
          <a:custGeom>
            <a:avLst/>
            <a:gdLst/>
            <a:ahLst/>
            <a:cxnLst/>
            <a:rect l="l" t="t" r="r" b="b"/>
            <a:pathLst>
              <a:path w="2282" h="525" extrusionOk="0">
                <a:moveTo>
                  <a:pt x="973" y="0"/>
                </a:moveTo>
                <a:cubicBezTo>
                  <a:pt x="944" y="0"/>
                  <a:pt x="918" y="13"/>
                  <a:pt x="876" y="13"/>
                </a:cubicBezTo>
                <a:lnTo>
                  <a:pt x="795" y="13"/>
                </a:lnTo>
                <a:cubicBezTo>
                  <a:pt x="756" y="13"/>
                  <a:pt x="730" y="39"/>
                  <a:pt x="701" y="39"/>
                </a:cubicBezTo>
                <a:cubicBezTo>
                  <a:pt x="675" y="39"/>
                  <a:pt x="649" y="26"/>
                  <a:pt x="607" y="26"/>
                </a:cubicBezTo>
                <a:cubicBezTo>
                  <a:pt x="581" y="26"/>
                  <a:pt x="552" y="68"/>
                  <a:pt x="526" y="68"/>
                </a:cubicBezTo>
                <a:cubicBezTo>
                  <a:pt x="524" y="69"/>
                  <a:pt x="521" y="70"/>
                  <a:pt x="519" y="70"/>
                </a:cubicBezTo>
                <a:cubicBezTo>
                  <a:pt x="495" y="70"/>
                  <a:pt x="463" y="24"/>
                  <a:pt x="439" y="24"/>
                </a:cubicBezTo>
                <a:cubicBezTo>
                  <a:pt x="437" y="24"/>
                  <a:pt x="434" y="25"/>
                  <a:pt x="432" y="26"/>
                </a:cubicBezTo>
                <a:cubicBezTo>
                  <a:pt x="406" y="26"/>
                  <a:pt x="364" y="26"/>
                  <a:pt x="338" y="39"/>
                </a:cubicBezTo>
                <a:cubicBezTo>
                  <a:pt x="309" y="39"/>
                  <a:pt x="296" y="107"/>
                  <a:pt x="270" y="120"/>
                </a:cubicBezTo>
                <a:cubicBezTo>
                  <a:pt x="242" y="120"/>
                  <a:pt x="221" y="114"/>
                  <a:pt x="202" y="114"/>
                </a:cubicBezTo>
                <a:cubicBezTo>
                  <a:pt x="193" y="114"/>
                  <a:pt x="185" y="116"/>
                  <a:pt x="176" y="120"/>
                </a:cubicBezTo>
                <a:cubicBezTo>
                  <a:pt x="148" y="120"/>
                  <a:pt x="121" y="114"/>
                  <a:pt x="103" y="114"/>
                </a:cubicBezTo>
                <a:cubicBezTo>
                  <a:pt x="93" y="114"/>
                  <a:pt x="86" y="116"/>
                  <a:pt x="82" y="120"/>
                </a:cubicBezTo>
                <a:cubicBezTo>
                  <a:pt x="40" y="149"/>
                  <a:pt x="1" y="188"/>
                  <a:pt x="1" y="214"/>
                </a:cubicBezTo>
                <a:cubicBezTo>
                  <a:pt x="1" y="243"/>
                  <a:pt x="53" y="256"/>
                  <a:pt x="95" y="282"/>
                </a:cubicBezTo>
                <a:cubicBezTo>
                  <a:pt x="108" y="295"/>
                  <a:pt x="121" y="337"/>
                  <a:pt x="147" y="350"/>
                </a:cubicBezTo>
                <a:cubicBezTo>
                  <a:pt x="176" y="363"/>
                  <a:pt x="202" y="376"/>
                  <a:pt x="244" y="392"/>
                </a:cubicBezTo>
                <a:cubicBezTo>
                  <a:pt x="265" y="392"/>
                  <a:pt x="295" y="373"/>
                  <a:pt x="321" y="373"/>
                </a:cubicBezTo>
                <a:cubicBezTo>
                  <a:pt x="327" y="373"/>
                  <a:pt x="333" y="373"/>
                  <a:pt x="338" y="376"/>
                </a:cubicBezTo>
                <a:cubicBezTo>
                  <a:pt x="364" y="376"/>
                  <a:pt x="390" y="392"/>
                  <a:pt x="419" y="392"/>
                </a:cubicBezTo>
                <a:cubicBezTo>
                  <a:pt x="424" y="395"/>
                  <a:pt x="429" y="395"/>
                  <a:pt x="435" y="395"/>
                </a:cubicBezTo>
                <a:cubicBezTo>
                  <a:pt x="453" y="395"/>
                  <a:pt x="475" y="387"/>
                  <a:pt x="493" y="387"/>
                </a:cubicBezTo>
                <a:cubicBezTo>
                  <a:pt x="500" y="387"/>
                  <a:pt x="507" y="388"/>
                  <a:pt x="513" y="392"/>
                </a:cubicBezTo>
                <a:cubicBezTo>
                  <a:pt x="539" y="392"/>
                  <a:pt x="568" y="405"/>
                  <a:pt x="607" y="418"/>
                </a:cubicBezTo>
                <a:cubicBezTo>
                  <a:pt x="633" y="418"/>
                  <a:pt x="662" y="431"/>
                  <a:pt x="688" y="431"/>
                </a:cubicBezTo>
                <a:cubicBezTo>
                  <a:pt x="705" y="431"/>
                  <a:pt x="724" y="425"/>
                  <a:pt x="746" y="425"/>
                </a:cubicBezTo>
                <a:cubicBezTo>
                  <a:pt x="757" y="425"/>
                  <a:pt x="769" y="427"/>
                  <a:pt x="782" y="431"/>
                </a:cubicBezTo>
                <a:cubicBezTo>
                  <a:pt x="811" y="431"/>
                  <a:pt x="837" y="499"/>
                  <a:pt x="863" y="512"/>
                </a:cubicBezTo>
                <a:lnTo>
                  <a:pt x="944" y="512"/>
                </a:lnTo>
                <a:cubicBezTo>
                  <a:pt x="986" y="512"/>
                  <a:pt x="1012" y="486"/>
                  <a:pt x="1038" y="486"/>
                </a:cubicBezTo>
                <a:lnTo>
                  <a:pt x="1135" y="486"/>
                </a:lnTo>
                <a:cubicBezTo>
                  <a:pt x="1161" y="486"/>
                  <a:pt x="1187" y="457"/>
                  <a:pt x="1229" y="457"/>
                </a:cubicBezTo>
                <a:cubicBezTo>
                  <a:pt x="1255" y="457"/>
                  <a:pt x="1281" y="525"/>
                  <a:pt x="1310" y="525"/>
                </a:cubicBezTo>
                <a:cubicBezTo>
                  <a:pt x="1349" y="525"/>
                  <a:pt x="1378" y="512"/>
                  <a:pt x="1404" y="512"/>
                </a:cubicBezTo>
                <a:lnTo>
                  <a:pt x="1498" y="512"/>
                </a:lnTo>
                <a:cubicBezTo>
                  <a:pt x="1524" y="499"/>
                  <a:pt x="1553" y="486"/>
                  <a:pt x="1579" y="486"/>
                </a:cubicBezTo>
                <a:cubicBezTo>
                  <a:pt x="1605" y="486"/>
                  <a:pt x="1647" y="473"/>
                  <a:pt x="1673" y="473"/>
                </a:cubicBezTo>
                <a:cubicBezTo>
                  <a:pt x="1702" y="473"/>
                  <a:pt x="1728" y="457"/>
                  <a:pt x="1754" y="457"/>
                </a:cubicBezTo>
                <a:cubicBezTo>
                  <a:pt x="1796" y="457"/>
                  <a:pt x="1822" y="444"/>
                  <a:pt x="1848" y="444"/>
                </a:cubicBezTo>
                <a:cubicBezTo>
                  <a:pt x="1877" y="431"/>
                  <a:pt x="1903" y="418"/>
                  <a:pt x="1929" y="418"/>
                </a:cubicBezTo>
                <a:cubicBezTo>
                  <a:pt x="1932" y="417"/>
                  <a:pt x="1935" y="416"/>
                  <a:pt x="1939" y="416"/>
                </a:cubicBezTo>
                <a:cubicBezTo>
                  <a:pt x="1963" y="416"/>
                  <a:pt x="1992" y="446"/>
                  <a:pt x="2016" y="446"/>
                </a:cubicBezTo>
                <a:cubicBezTo>
                  <a:pt x="2019" y="446"/>
                  <a:pt x="2023" y="445"/>
                  <a:pt x="2026" y="444"/>
                </a:cubicBezTo>
                <a:lnTo>
                  <a:pt x="2120" y="444"/>
                </a:lnTo>
                <a:cubicBezTo>
                  <a:pt x="2159" y="431"/>
                  <a:pt x="2172" y="376"/>
                  <a:pt x="2188" y="363"/>
                </a:cubicBezTo>
                <a:cubicBezTo>
                  <a:pt x="2227" y="350"/>
                  <a:pt x="2282" y="337"/>
                  <a:pt x="2282" y="311"/>
                </a:cubicBezTo>
                <a:cubicBezTo>
                  <a:pt x="2282" y="282"/>
                  <a:pt x="2227" y="256"/>
                  <a:pt x="2201" y="243"/>
                </a:cubicBezTo>
                <a:cubicBezTo>
                  <a:pt x="2188" y="230"/>
                  <a:pt x="2146" y="214"/>
                  <a:pt x="2120" y="201"/>
                </a:cubicBezTo>
                <a:cubicBezTo>
                  <a:pt x="2091" y="188"/>
                  <a:pt x="2065" y="188"/>
                  <a:pt x="2039" y="175"/>
                </a:cubicBezTo>
                <a:cubicBezTo>
                  <a:pt x="2029" y="171"/>
                  <a:pt x="2018" y="169"/>
                  <a:pt x="2007" y="169"/>
                </a:cubicBezTo>
                <a:cubicBezTo>
                  <a:pt x="1985" y="169"/>
                  <a:pt x="1962" y="175"/>
                  <a:pt x="1945" y="175"/>
                </a:cubicBezTo>
                <a:cubicBezTo>
                  <a:pt x="1916" y="162"/>
                  <a:pt x="1903" y="120"/>
                  <a:pt x="1864" y="107"/>
                </a:cubicBezTo>
                <a:cubicBezTo>
                  <a:pt x="1835" y="107"/>
                  <a:pt x="1809" y="107"/>
                  <a:pt x="1783" y="94"/>
                </a:cubicBezTo>
                <a:cubicBezTo>
                  <a:pt x="1754" y="94"/>
                  <a:pt x="1728" y="52"/>
                  <a:pt x="1686" y="52"/>
                </a:cubicBezTo>
                <a:lnTo>
                  <a:pt x="1605" y="52"/>
                </a:lnTo>
                <a:cubicBezTo>
                  <a:pt x="1579" y="52"/>
                  <a:pt x="1540" y="94"/>
                  <a:pt x="1511" y="94"/>
                </a:cubicBezTo>
                <a:cubicBezTo>
                  <a:pt x="1472" y="94"/>
                  <a:pt x="1459" y="52"/>
                  <a:pt x="1417" y="52"/>
                </a:cubicBezTo>
                <a:cubicBezTo>
                  <a:pt x="1391" y="52"/>
                  <a:pt x="1362" y="52"/>
                  <a:pt x="1336" y="39"/>
                </a:cubicBezTo>
                <a:cubicBezTo>
                  <a:pt x="1297" y="39"/>
                  <a:pt x="1268" y="68"/>
                  <a:pt x="1242" y="68"/>
                </a:cubicBezTo>
                <a:cubicBezTo>
                  <a:pt x="1216" y="68"/>
                  <a:pt x="1187" y="26"/>
                  <a:pt x="1148" y="13"/>
                </a:cubicBezTo>
                <a:cubicBezTo>
                  <a:pt x="1119" y="13"/>
                  <a:pt x="1093" y="0"/>
                  <a:pt x="1067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" name="Google Shape;333;p11"/>
          <p:cNvSpPr/>
          <p:nvPr/>
        </p:nvSpPr>
        <p:spPr>
          <a:xfrm>
            <a:off x="1129576" y="3711176"/>
            <a:ext cx="847073" cy="157344"/>
          </a:xfrm>
          <a:custGeom>
            <a:avLst/>
            <a:gdLst/>
            <a:ahLst/>
            <a:cxnLst/>
            <a:rect l="l" t="t" r="r" b="b"/>
            <a:pathLst>
              <a:path w="4566" h="1122" extrusionOk="0">
                <a:moveTo>
                  <a:pt x="2201" y="1"/>
                </a:moveTo>
                <a:cubicBezTo>
                  <a:pt x="2162" y="1"/>
                  <a:pt x="2120" y="17"/>
                  <a:pt x="2081" y="17"/>
                </a:cubicBezTo>
                <a:cubicBezTo>
                  <a:pt x="2039" y="17"/>
                  <a:pt x="2013" y="111"/>
                  <a:pt x="1974" y="111"/>
                </a:cubicBezTo>
                <a:cubicBezTo>
                  <a:pt x="1965" y="114"/>
                  <a:pt x="1956" y="115"/>
                  <a:pt x="1948" y="115"/>
                </a:cubicBezTo>
                <a:cubicBezTo>
                  <a:pt x="1924" y="115"/>
                  <a:pt x="1903" y="107"/>
                  <a:pt x="1883" y="107"/>
                </a:cubicBezTo>
                <a:cubicBezTo>
                  <a:pt x="1877" y="107"/>
                  <a:pt x="1870" y="108"/>
                  <a:pt x="1864" y="111"/>
                </a:cubicBezTo>
                <a:cubicBezTo>
                  <a:pt x="1853" y="114"/>
                  <a:pt x="1842" y="115"/>
                  <a:pt x="1831" y="115"/>
                </a:cubicBezTo>
                <a:cubicBezTo>
                  <a:pt x="1801" y="115"/>
                  <a:pt x="1772" y="107"/>
                  <a:pt x="1751" y="107"/>
                </a:cubicBezTo>
                <a:cubicBezTo>
                  <a:pt x="1743" y="107"/>
                  <a:pt x="1736" y="108"/>
                  <a:pt x="1731" y="111"/>
                </a:cubicBezTo>
                <a:cubicBezTo>
                  <a:pt x="1689" y="137"/>
                  <a:pt x="1634" y="192"/>
                  <a:pt x="1634" y="218"/>
                </a:cubicBezTo>
                <a:cubicBezTo>
                  <a:pt x="1621" y="260"/>
                  <a:pt x="1702" y="286"/>
                  <a:pt x="1744" y="312"/>
                </a:cubicBezTo>
                <a:cubicBezTo>
                  <a:pt x="1744" y="325"/>
                  <a:pt x="1757" y="341"/>
                  <a:pt x="1770" y="354"/>
                </a:cubicBezTo>
                <a:lnTo>
                  <a:pt x="1744" y="354"/>
                </a:lnTo>
                <a:cubicBezTo>
                  <a:pt x="1702" y="354"/>
                  <a:pt x="1650" y="325"/>
                  <a:pt x="1595" y="325"/>
                </a:cubicBezTo>
                <a:lnTo>
                  <a:pt x="1446" y="325"/>
                </a:lnTo>
                <a:cubicBezTo>
                  <a:pt x="1407" y="325"/>
                  <a:pt x="1352" y="393"/>
                  <a:pt x="1310" y="393"/>
                </a:cubicBezTo>
                <a:cubicBezTo>
                  <a:pt x="1261" y="393"/>
                  <a:pt x="1210" y="311"/>
                  <a:pt x="1158" y="311"/>
                </a:cubicBezTo>
                <a:cubicBezTo>
                  <a:pt x="1155" y="311"/>
                  <a:pt x="1151" y="311"/>
                  <a:pt x="1148" y="312"/>
                </a:cubicBezTo>
                <a:cubicBezTo>
                  <a:pt x="1113" y="312"/>
                  <a:pt x="1077" y="306"/>
                  <a:pt x="1045" y="306"/>
                </a:cubicBezTo>
                <a:cubicBezTo>
                  <a:pt x="1030" y="306"/>
                  <a:pt x="1015" y="308"/>
                  <a:pt x="1002" y="312"/>
                </a:cubicBezTo>
                <a:cubicBezTo>
                  <a:pt x="947" y="312"/>
                  <a:pt x="905" y="367"/>
                  <a:pt x="853" y="380"/>
                </a:cubicBezTo>
                <a:cubicBezTo>
                  <a:pt x="798" y="380"/>
                  <a:pt x="759" y="380"/>
                  <a:pt x="704" y="393"/>
                </a:cubicBezTo>
                <a:cubicBezTo>
                  <a:pt x="649" y="393"/>
                  <a:pt x="623" y="461"/>
                  <a:pt x="568" y="474"/>
                </a:cubicBezTo>
                <a:cubicBezTo>
                  <a:pt x="557" y="477"/>
                  <a:pt x="546" y="478"/>
                  <a:pt x="535" y="478"/>
                </a:cubicBezTo>
                <a:cubicBezTo>
                  <a:pt x="504" y="478"/>
                  <a:pt x="474" y="470"/>
                  <a:pt x="447" y="470"/>
                </a:cubicBezTo>
                <a:cubicBezTo>
                  <a:pt x="437" y="470"/>
                  <a:pt x="428" y="471"/>
                  <a:pt x="419" y="474"/>
                </a:cubicBezTo>
                <a:cubicBezTo>
                  <a:pt x="367" y="487"/>
                  <a:pt x="325" y="503"/>
                  <a:pt x="273" y="516"/>
                </a:cubicBezTo>
                <a:cubicBezTo>
                  <a:pt x="218" y="542"/>
                  <a:pt x="176" y="555"/>
                  <a:pt x="137" y="568"/>
                </a:cubicBezTo>
                <a:cubicBezTo>
                  <a:pt x="82" y="610"/>
                  <a:pt x="1" y="649"/>
                  <a:pt x="1" y="691"/>
                </a:cubicBezTo>
                <a:cubicBezTo>
                  <a:pt x="1" y="730"/>
                  <a:pt x="95" y="746"/>
                  <a:pt x="150" y="785"/>
                </a:cubicBezTo>
                <a:cubicBezTo>
                  <a:pt x="176" y="811"/>
                  <a:pt x="205" y="892"/>
                  <a:pt x="257" y="921"/>
                </a:cubicBezTo>
                <a:cubicBezTo>
                  <a:pt x="278" y="927"/>
                  <a:pt x="302" y="927"/>
                  <a:pt x="328" y="927"/>
                </a:cubicBezTo>
                <a:cubicBezTo>
                  <a:pt x="353" y="927"/>
                  <a:pt x="380" y="927"/>
                  <a:pt x="406" y="934"/>
                </a:cubicBezTo>
                <a:cubicBezTo>
                  <a:pt x="409" y="935"/>
                  <a:pt x="413" y="936"/>
                  <a:pt x="417" y="936"/>
                </a:cubicBezTo>
                <a:cubicBezTo>
                  <a:pt x="456" y="936"/>
                  <a:pt x="509" y="890"/>
                  <a:pt x="554" y="890"/>
                </a:cubicBezTo>
                <a:cubicBezTo>
                  <a:pt x="559" y="890"/>
                  <a:pt x="563" y="891"/>
                  <a:pt x="568" y="892"/>
                </a:cubicBezTo>
                <a:cubicBezTo>
                  <a:pt x="623" y="892"/>
                  <a:pt x="662" y="921"/>
                  <a:pt x="717" y="934"/>
                </a:cubicBezTo>
                <a:cubicBezTo>
                  <a:pt x="759" y="947"/>
                  <a:pt x="811" y="960"/>
                  <a:pt x="853" y="973"/>
                </a:cubicBezTo>
                <a:cubicBezTo>
                  <a:pt x="905" y="973"/>
                  <a:pt x="947" y="989"/>
                  <a:pt x="1002" y="1002"/>
                </a:cubicBezTo>
                <a:cubicBezTo>
                  <a:pt x="1054" y="1002"/>
                  <a:pt x="1096" y="1028"/>
                  <a:pt x="1148" y="1028"/>
                </a:cubicBezTo>
                <a:cubicBezTo>
                  <a:pt x="1203" y="1041"/>
                  <a:pt x="1245" y="1070"/>
                  <a:pt x="1297" y="1070"/>
                </a:cubicBezTo>
                <a:cubicBezTo>
                  <a:pt x="1339" y="1083"/>
                  <a:pt x="1391" y="1083"/>
                  <a:pt x="1446" y="1083"/>
                </a:cubicBezTo>
                <a:cubicBezTo>
                  <a:pt x="1488" y="1096"/>
                  <a:pt x="1540" y="1122"/>
                  <a:pt x="1595" y="1122"/>
                </a:cubicBezTo>
                <a:cubicBezTo>
                  <a:pt x="1634" y="1122"/>
                  <a:pt x="1689" y="1015"/>
                  <a:pt x="1744" y="1015"/>
                </a:cubicBezTo>
                <a:cubicBezTo>
                  <a:pt x="1796" y="1015"/>
                  <a:pt x="1838" y="1070"/>
                  <a:pt x="1893" y="1070"/>
                </a:cubicBezTo>
                <a:cubicBezTo>
                  <a:pt x="1945" y="1070"/>
                  <a:pt x="2000" y="1083"/>
                  <a:pt x="2039" y="1083"/>
                </a:cubicBezTo>
                <a:cubicBezTo>
                  <a:pt x="2094" y="1083"/>
                  <a:pt x="2149" y="1122"/>
                  <a:pt x="2188" y="1122"/>
                </a:cubicBezTo>
                <a:lnTo>
                  <a:pt x="2337" y="1122"/>
                </a:lnTo>
                <a:cubicBezTo>
                  <a:pt x="2392" y="1122"/>
                  <a:pt x="2431" y="1002"/>
                  <a:pt x="2486" y="1002"/>
                </a:cubicBezTo>
                <a:cubicBezTo>
                  <a:pt x="2541" y="1002"/>
                  <a:pt x="2593" y="1015"/>
                  <a:pt x="2635" y="1015"/>
                </a:cubicBezTo>
                <a:cubicBezTo>
                  <a:pt x="2687" y="1015"/>
                  <a:pt x="2729" y="1002"/>
                  <a:pt x="2784" y="989"/>
                </a:cubicBezTo>
                <a:cubicBezTo>
                  <a:pt x="2836" y="989"/>
                  <a:pt x="2878" y="960"/>
                  <a:pt x="2930" y="960"/>
                </a:cubicBezTo>
                <a:cubicBezTo>
                  <a:pt x="2941" y="957"/>
                  <a:pt x="2951" y="956"/>
                  <a:pt x="2961" y="956"/>
                </a:cubicBezTo>
                <a:cubicBezTo>
                  <a:pt x="3002" y="956"/>
                  <a:pt x="3037" y="973"/>
                  <a:pt x="3079" y="973"/>
                </a:cubicBezTo>
                <a:cubicBezTo>
                  <a:pt x="3134" y="960"/>
                  <a:pt x="3173" y="947"/>
                  <a:pt x="3228" y="947"/>
                </a:cubicBezTo>
                <a:cubicBezTo>
                  <a:pt x="3234" y="946"/>
                  <a:pt x="3240" y="945"/>
                  <a:pt x="3245" y="945"/>
                </a:cubicBezTo>
                <a:cubicBezTo>
                  <a:pt x="3287" y="945"/>
                  <a:pt x="3327" y="976"/>
                  <a:pt x="3368" y="976"/>
                </a:cubicBezTo>
                <a:cubicBezTo>
                  <a:pt x="3376" y="976"/>
                  <a:pt x="3383" y="975"/>
                  <a:pt x="3390" y="973"/>
                </a:cubicBezTo>
                <a:cubicBezTo>
                  <a:pt x="3445" y="960"/>
                  <a:pt x="3484" y="934"/>
                  <a:pt x="3526" y="921"/>
                </a:cubicBezTo>
                <a:cubicBezTo>
                  <a:pt x="3578" y="908"/>
                  <a:pt x="3607" y="840"/>
                  <a:pt x="3646" y="811"/>
                </a:cubicBezTo>
                <a:cubicBezTo>
                  <a:pt x="3701" y="772"/>
                  <a:pt x="3795" y="746"/>
                  <a:pt x="3795" y="704"/>
                </a:cubicBezTo>
                <a:cubicBezTo>
                  <a:pt x="3795" y="691"/>
                  <a:pt x="3782" y="678"/>
                  <a:pt x="3769" y="649"/>
                </a:cubicBezTo>
                <a:lnTo>
                  <a:pt x="3876" y="649"/>
                </a:lnTo>
                <a:cubicBezTo>
                  <a:pt x="3918" y="636"/>
                  <a:pt x="3957" y="636"/>
                  <a:pt x="3999" y="623"/>
                </a:cubicBezTo>
                <a:cubicBezTo>
                  <a:pt x="4038" y="623"/>
                  <a:pt x="4064" y="610"/>
                  <a:pt x="4106" y="610"/>
                </a:cubicBezTo>
                <a:cubicBezTo>
                  <a:pt x="4109" y="609"/>
                  <a:pt x="4113" y="608"/>
                  <a:pt x="4116" y="608"/>
                </a:cubicBezTo>
                <a:cubicBezTo>
                  <a:pt x="4148" y="608"/>
                  <a:pt x="4181" y="651"/>
                  <a:pt x="4213" y="651"/>
                </a:cubicBezTo>
                <a:cubicBezTo>
                  <a:pt x="4217" y="651"/>
                  <a:pt x="4222" y="651"/>
                  <a:pt x="4226" y="649"/>
                </a:cubicBezTo>
                <a:cubicBezTo>
                  <a:pt x="4254" y="649"/>
                  <a:pt x="4288" y="656"/>
                  <a:pt x="4315" y="656"/>
                </a:cubicBezTo>
                <a:cubicBezTo>
                  <a:pt x="4328" y="656"/>
                  <a:pt x="4340" y="654"/>
                  <a:pt x="4349" y="649"/>
                </a:cubicBezTo>
                <a:cubicBezTo>
                  <a:pt x="4388" y="636"/>
                  <a:pt x="4417" y="568"/>
                  <a:pt x="4443" y="555"/>
                </a:cubicBezTo>
                <a:cubicBezTo>
                  <a:pt x="4485" y="529"/>
                  <a:pt x="4566" y="516"/>
                  <a:pt x="4566" y="487"/>
                </a:cubicBezTo>
                <a:cubicBezTo>
                  <a:pt x="4566" y="461"/>
                  <a:pt x="4498" y="422"/>
                  <a:pt x="4456" y="393"/>
                </a:cubicBezTo>
                <a:cubicBezTo>
                  <a:pt x="4430" y="367"/>
                  <a:pt x="4404" y="354"/>
                  <a:pt x="4362" y="341"/>
                </a:cubicBezTo>
                <a:cubicBezTo>
                  <a:pt x="4336" y="325"/>
                  <a:pt x="4294" y="312"/>
                  <a:pt x="4255" y="299"/>
                </a:cubicBezTo>
                <a:cubicBezTo>
                  <a:pt x="4234" y="292"/>
                  <a:pt x="4214" y="292"/>
                  <a:pt x="4193" y="292"/>
                </a:cubicBezTo>
                <a:cubicBezTo>
                  <a:pt x="4173" y="292"/>
                  <a:pt x="4153" y="292"/>
                  <a:pt x="4132" y="286"/>
                </a:cubicBezTo>
                <a:cubicBezTo>
                  <a:pt x="4106" y="273"/>
                  <a:pt x="4080" y="218"/>
                  <a:pt x="4038" y="205"/>
                </a:cubicBezTo>
                <a:cubicBezTo>
                  <a:pt x="3999" y="192"/>
                  <a:pt x="3970" y="192"/>
                  <a:pt x="3931" y="192"/>
                </a:cubicBezTo>
                <a:cubicBezTo>
                  <a:pt x="3889" y="179"/>
                  <a:pt x="3863" y="137"/>
                  <a:pt x="3821" y="124"/>
                </a:cubicBezTo>
                <a:cubicBezTo>
                  <a:pt x="3801" y="117"/>
                  <a:pt x="3781" y="117"/>
                  <a:pt x="3761" y="117"/>
                </a:cubicBezTo>
                <a:cubicBezTo>
                  <a:pt x="3741" y="117"/>
                  <a:pt x="3720" y="117"/>
                  <a:pt x="3701" y="111"/>
                </a:cubicBezTo>
                <a:cubicBezTo>
                  <a:pt x="3663" y="111"/>
                  <a:pt x="3628" y="165"/>
                  <a:pt x="3591" y="165"/>
                </a:cubicBezTo>
                <a:cubicBezTo>
                  <a:pt x="3587" y="165"/>
                  <a:pt x="3582" y="165"/>
                  <a:pt x="3578" y="163"/>
                </a:cubicBezTo>
                <a:cubicBezTo>
                  <a:pt x="3539" y="163"/>
                  <a:pt x="3513" y="111"/>
                  <a:pt x="3471" y="98"/>
                </a:cubicBezTo>
                <a:cubicBezTo>
                  <a:pt x="3432" y="98"/>
                  <a:pt x="3390" y="98"/>
                  <a:pt x="3351" y="82"/>
                </a:cubicBezTo>
                <a:cubicBezTo>
                  <a:pt x="3322" y="82"/>
                  <a:pt x="3270" y="111"/>
                  <a:pt x="3241" y="111"/>
                </a:cubicBezTo>
                <a:cubicBezTo>
                  <a:pt x="3202" y="98"/>
                  <a:pt x="3160" y="43"/>
                  <a:pt x="3121" y="43"/>
                </a:cubicBezTo>
                <a:cubicBezTo>
                  <a:pt x="3092" y="43"/>
                  <a:pt x="3053" y="17"/>
                  <a:pt x="3011" y="17"/>
                </a:cubicBezTo>
                <a:lnTo>
                  <a:pt x="2891" y="17"/>
                </a:lnTo>
                <a:cubicBezTo>
                  <a:pt x="2849" y="17"/>
                  <a:pt x="2810" y="30"/>
                  <a:pt x="2784" y="30"/>
                </a:cubicBezTo>
                <a:cubicBezTo>
                  <a:pt x="2742" y="30"/>
                  <a:pt x="2703" y="17"/>
                  <a:pt x="2661" y="17"/>
                </a:cubicBezTo>
                <a:cubicBezTo>
                  <a:pt x="2622" y="17"/>
                  <a:pt x="2580" y="43"/>
                  <a:pt x="2541" y="43"/>
                </a:cubicBezTo>
                <a:cubicBezTo>
                  <a:pt x="2512" y="43"/>
                  <a:pt x="2473" y="30"/>
                  <a:pt x="2431" y="30"/>
                </a:cubicBezTo>
                <a:cubicBezTo>
                  <a:pt x="2392" y="30"/>
                  <a:pt x="2350" y="69"/>
                  <a:pt x="2311" y="69"/>
                </a:cubicBezTo>
                <a:cubicBezTo>
                  <a:pt x="2269" y="69"/>
                  <a:pt x="2230" y="1"/>
                  <a:pt x="220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" name="Google Shape;334;p11"/>
          <p:cNvSpPr/>
          <p:nvPr/>
        </p:nvSpPr>
        <p:spPr>
          <a:xfrm>
            <a:off x="1873679" y="3599970"/>
            <a:ext cx="655990" cy="120883"/>
          </a:xfrm>
          <a:custGeom>
            <a:avLst/>
            <a:gdLst/>
            <a:ahLst/>
            <a:cxnLst/>
            <a:rect l="l" t="t" r="r" b="b"/>
            <a:pathLst>
              <a:path w="3536" h="862" extrusionOk="0">
                <a:moveTo>
                  <a:pt x="1203" y="0"/>
                </a:moveTo>
                <a:cubicBezTo>
                  <a:pt x="1174" y="13"/>
                  <a:pt x="1148" y="26"/>
                  <a:pt x="1106" y="26"/>
                </a:cubicBezTo>
                <a:cubicBezTo>
                  <a:pt x="1080" y="26"/>
                  <a:pt x="1054" y="81"/>
                  <a:pt x="1025" y="81"/>
                </a:cubicBezTo>
                <a:cubicBezTo>
                  <a:pt x="1004" y="81"/>
                  <a:pt x="974" y="62"/>
                  <a:pt x="947" y="62"/>
                </a:cubicBezTo>
                <a:cubicBezTo>
                  <a:pt x="942" y="62"/>
                  <a:pt x="936" y="62"/>
                  <a:pt x="931" y="65"/>
                </a:cubicBezTo>
                <a:cubicBezTo>
                  <a:pt x="905" y="65"/>
                  <a:pt x="879" y="65"/>
                  <a:pt x="850" y="81"/>
                </a:cubicBezTo>
                <a:cubicBezTo>
                  <a:pt x="811" y="81"/>
                  <a:pt x="798" y="120"/>
                  <a:pt x="756" y="120"/>
                </a:cubicBezTo>
                <a:cubicBezTo>
                  <a:pt x="753" y="121"/>
                  <a:pt x="750" y="122"/>
                  <a:pt x="747" y="122"/>
                </a:cubicBezTo>
                <a:cubicBezTo>
                  <a:pt x="721" y="122"/>
                  <a:pt x="685" y="81"/>
                  <a:pt x="662" y="81"/>
                </a:cubicBezTo>
                <a:cubicBezTo>
                  <a:pt x="649" y="88"/>
                  <a:pt x="635" y="88"/>
                  <a:pt x="620" y="88"/>
                </a:cubicBezTo>
                <a:cubicBezTo>
                  <a:pt x="604" y="88"/>
                  <a:pt x="587" y="88"/>
                  <a:pt x="568" y="94"/>
                </a:cubicBezTo>
                <a:cubicBezTo>
                  <a:pt x="539" y="94"/>
                  <a:pt x="513" y="133"/>
                  <a:pt x="487" y="133"/>
                </a:cubicBezTo>
                <a:cubicBezTo>
                  <a:pt x="458" y="146"/>
                  <a:pt x="432" y="146"/>
                  <a:pt x="406" y="162"/>
                </a:cubicBezTo>
                <a:cubicBezTo>
                  <a:pt x="377" y="162"/>
                  <a:pt x="351" y="201"/>
                  <a:pt x="325" y="214"/>
                </a:cubicBezTo>
                <a:cubicBezTo>
                  <a:pt x="310" y="220"/>
                  <a:pt x="297" y="220"/>
                  <a:pt x="283" y="220"/>
                </a:cubicBezTo>
                <a:cubicBezTo>
                  <a:pt x="270" y="220"/>
                  <a:pt x="257" y="220"/>
                  <a:pt x="244" y="227"/>
                </a:cubicBezTo>
                <a:cubicBezTo>
                  <a:pt x="202" y="243"/>
                  <a:pt x="176" y="243"/>
                  <a:pt x="150" y="256"/>
                </a:cubicBezTo>
                <a:cubicBezTo>
                  <a:pt x="121" y="269"/>
                  <a:pt x="95" y="282"/>
                  <a:pt x="82" y="295"/>
                </a:cubicBezTo>
                <a:cubicBezTo>
                  <a:pt x="40" y="324"/>
                  <a:pt x="1" y="350"/>
                  <a:pt x="1" y="376"/>
                </a:cubicBezTo>
                <a:cubicBezTo>
                  <a:pt x="1" y="405"/>
                  <a:pt x="53" y="405"/>
                  <a:pt x="95" y="431"/>
                </a:cubicBezTo>
                <a:cubicBezTo>
                  <a:pt x="108" y="444"/>
                  <a:pt x="134" y="486"/>
                  <a:pt x="163" y="499"/>
                </a:cubicBezTo>
                <a:lnTo>
                  <a:pt x="257" y="499"/>
                </a:lnTo>
                <a:cubicBezTo>
                  <a:pt x="283" y="499"/>
                  <a:pt x="325" y="457"/>
                  <a:pt x="351" y="457"/>
                </a:cubicBezTo>
                <a:cubicBezTo>
                  <a:pt x="377" y="470"/>
                  <a:pt x="406" y="486"/>
                  <a:pt x="432" y="486"/>
                </a:cubicBezTo>
                <a:cubicBezTo>
                  <a:pt x="474" y="486"/>
                  <a:pt x="500" y="499"/>
                  <a:pt x="526" y="499"/>
                </a:cubicBezTo>
                <a:lnTo>
                  <a:pt x="607" y="499"/>
                </a:lnTo>
                <a:cubicBezTo>
                  <a:pt x="594" y="512"/>
                  <a:pt x="594" y="525"/>
                  <a:pt x="594" y="538"/>
                </a:cubicBezTo>
                <a:cubicBezTo>
                  <a:pt x="594" y="580"/>
                  <a:pt x="662" y="593"/>
                  <a:pt x="717" y="619"/>
                </a:cubicBezTo>
                <a:cubicBezTo>
                  <a:pt x="743" y="648"/>
                  <a:pt x="756" y="687"/>
                  <a:pt x="798" y="713"/>
                </a:cubicBezTo>
                <a:cubicBezTo>
                  <a:pt x="824" y="729"/>
                  <a:pt x="863" y="742"/>
                  <a:pt x="905" y="755"/>
                </a:cubicBezTo>
                <a:cubicBezTo>
                  <a:pt x="937" y="755"/>
                  <a:pt x="981" y="725"/>
                  <a:pt x="1020" y="725"/>
                </a:cubicBezTo>
                <a:cubicBezTo>
                  <a:pt x="1027" y="725"/>
                  <a:pt x="1034" y="726"/>
                  <a:pt x="1041" y="729"/>
                </a:cubicBezTo>
                <a:cubicBezTo>
                  <a:pt x="1067" y="729"/>
                  <a:pt x="1106" y="742"/>
                  <a:pt x="1148" y="742"/>
                </a:cubicBezTo>
                <a:cubicBezTo>
                  <a:pt x="1156" y="745"/>
                  <a:pt x="1164" y="746"/>
                  <a:pt x="1171" y="746"/>
                </a:cubicBezTo>
                <a:cubicBezTo>
                  <a:pt x="1203" y="746"/>
                  <a:pt x="1237" y="729"/>
                  <a:pt x="1268" y="729"/>
                </a:cubicBezTo>
                <a:cubicBezTo>
                  <a:pt x="1297" y="742"/>
                  <a:pt x="1336" y="755"/>
                  <a:pt x="1378" y="768"/>
                </a:cubicBezTo>
                <a:cubicBezTo>
                  <a:pt x="1417" y="768"/>
                  <a:pt x="1459" y="781"/>
                  <a:pt x="1485" y="781"/>
                </a:cubicBezTo>
                <a:cubicBezTo>
                  <a:pt x="1527" y="781"/>
                  <a:pt x="1566" y="768"/>
                  <a:pt x="1608" y="768"/>
                </a:cubicBezTo>
                <a:cubicBezTo>
                  <a:pt x="1647" y="768"/>
                  <a:pt x="1673" y="862"/>
                  <a:pt x="1715" y="862"/>
                </a:cubicBezTo>
                <a:lnTo>
                  <a:pt x="1835" y="862"/>
                </a:lnTo>
                <a:cubicBezTo>
                  <a:pt x="1877" y="862"/>
                  <a:pt x="1916" y="836"/>
                  <a:pt x="1958" y="836"/>
                </a:cubicBezTo>
                <a:cubicBezTo>
                  <a:pt x="1984" y="836"/>
                  <a:pt x="2026" y="823"/>
                  <a:pt x="2065" y="823"/>
                </a:cubicBezTo>
                <a:cubicBezTo>
                  <a:pt x="2107" y="823"/>
                  <a:pt x="2146" y="781"/>
                  <a:pt x="2188" y="781"/>
                </a:cubicBezTo>
                <a:cubicBezTo>
                  <a:pt x="2227" y="781"/>
                  <a:pt x="2269" y="862"/>
                  <a:pt x="2295" y="862"/>
                </a:cubicBezTo>
                <a:cubicBezTo>
                  <a:pt x="2337" y="862"/>
                  <a:pt x="2376" y="836"/>
                  <a:pt x="2418" y="836"/>
                </a:cubicBezTo>
                <a:cubicBezTo>
                  <a:pt x="2457" y="836"/>
                  <a:pt x="2499" y="823"/>
                  <a:pt x="2538" y="823"/>
                </a:cubicBezTo>
                <a:cubicBezTo>
                  <a:pt x="2564" y="823"/>
                  <a:pt x="2606" y="794"/>
                  <a:pt x="2645" y="794"/>
                </a:cubicBezTo>
                <a:cubicBezTo>
                  <a:pt x="2687" y="794"/>
                  <a:pt x="2726" y="768"/>
                  <a:pt x="2755" y="768"/>
                </a:cubicBezTo>
                <a:cubicBezTo>
                  <a:pt x="2794" y="755"/>
                  <a:pt x="2836" y="755"/>
                  <a:pt x="2875" y="742"/>
                </a:cubicBezTo>
                <a:cubicBezTo>
                  <a:pt x="2917" y="742"/>
                  <a:pt x="2943" y="729"/>
                  <a:pt x="2985" y="713"/>
                </a:cubicBezTo>
                <a:cubicBezTo>
                  <a:pt x="3024" y="713"/>
                  <a:pt x="3050" y="687"/>
                  <a:pt x="3092" y="687"/>
                </a:cubicBezTo>
                <a:cubicBezTo>
                  <a:pt x="3096" y="686"/>
                  <a:pt x="3100" y="685"/>
                  <a:pt x="3105" y="685"/>
                </a:cubicBezTo>
                <a:cubicBezTo>
                  <a:pt x="3137" y="685"/>
                  <a:pt x="3177" y="716"/>
                  <a:pt x="3211" y="716"/>
                </a:cubicBezTo>
                <a:cubicBezTo>
                  <a:pt x="3217" y="716"/>
                  <a:pt x="3222" y="715"/>
                  <a:pt x="3228" y="713"/>
                </a:cubicBezTo>
                <a:cubicBezTo>
                  <a:pt x="3267" y="713"/>
                  <a:pt x="3309" y="713"/>
                  <a:pt x="3335" y="700"/>
                </a:cubicBezTo>
                <a:cubicBezTo>
                  <a:pt x="3374" y="687"/>
                  <a:pt x="3390" y="619"/>
                  <a:pt x="3416" y="606"/>
                </a:cubicBezTo>
                <a:cubicBezTo>
                  <a:pt x="3471" y="580"/>
                  <a:pt x="3536" y="551"/>
                  <a:pt x="3536" y="525"/>
                </a:cubicBezTo>
                <a:cubicBezTo>
                  <a:pt x="3536" y="499"/>
                  <a:pt x="3471" y="470"/>
                  <a:pt x="3429" y="444"/>
                </a:cubicBezTo>
                <a:cubicBezTo>
                  <a:pt x="3403" y="418"/>
                  <a:pt x="3361" y="405"/>
                  <a:pt x="3322" y="389"/>
                </a:cubicBezTo>
                <a:cubicBezTo>
                  <a:pt x="3293" y="376"/>
                  <a:pt x="3254" y="376"/>
                  <a:pt x="3212" y="363"/>
                </a:cubicBezTo>
                <a:cubicBezTo>
                  <a:pt x="3203" y="360"/>
                  <a:pt x="3195" y="359"/>
                  <a:pt x="3187" y="359"/>
                </a:cubicBezTo>
                <a:cubicBezTo>
                  <a:pt x="3164" y="359"/>
                  <a:pt x="3140" y="367"/>
                  <a:pt x="3117" y="367"/>
                </a:cubicBezTo>
                <a:cubicBezTo>
                  <a:pt x="3108" y="367"/>
                  <a:pt x="3100" y="366"/>
                  <a:pt x="3092" y="363"/>
                </a:cubicBezTo>
                <a:cubicBezTo>
                  <a:pt x="3050" y="350"/>
                  <a:pt x="3024" y="295"/>
                  <a:pt x="2985" y="295"/>
                </a:cubicBezTo>
                <a:cubicBezTo>
                  <a:pt x="2956" y="295"/>
                  <a:pt x="2917" y="295"/>
                  <a:pt x="2875" y="282"/>
                </a:cubicBezTo>
                <a:cubicBezTo>
                  <a:pt x="2836" y="282"/>
                  <a:pt x="2807" y="243"/>
                  <a:pt x="2768" y="227"/>
                </a:cubicBezTo>
                <a:cubicBezTo>
                  <a:pt x="2740" y="227"/>
                  <a:pt x="2713" y="234"/>
                  <a:pt x="2686" y="234"/>
                </a:cubicBezTo>
                <a:cubicBezTo>
                  <a:pt x="2672" y="234"/>
                  <a:pt x="2659" y="232"/>
                  <a:pt x="2645" y="227"/>
                </a:cubicBezTo>
                <a:cubicBezTo>
                  <a:pt x="2606" y="227"/>
                  <a:pt x="2564" y="295"/>
                  <a:pt x="2525" y="295"/>
                </a:cubicBezTo>
                <a:cubicBezTo>
                  <a:pt x="2483" y="295"/>
                  <a:pt x="2457" y="243"/>
                  <a:pt x="2418" y="243"/>
                </a:cubicBezTo>
                <a:lnTo>
                  <a:pt x="2295" y="243"/>
                </a:lnTo>
                <a:cubicBezTo>
                  <a:pt x="2256" y="243"/>
                  <a:pt x="2214" y="269"/>
                  <a:pt x="2175" y="269"/>
                </a:cubicBezTo>
                <a:lnTo>
                  <a:pt x="2159" y="269"/>
                </a:lnTo>
                <a:cubicBezTo>
                  <a:pt x="2175" y="256"/>
                  <a:pt x="2175" y="243"/>
                  <a:pt x="2188" y="243"/>
                </a:cubicBezTo>
                <a:cubicBezTo>
                  <a:pt x="2214" y="214"/>
                  <a:pt x="2269" y="188"/>
                  <a:pt x="2269" y="162"/>
                </a:cubicBezTo>
                <a:cubicBezTo>
                  <a:pt x="2269" y="146"/>
                  <a:pt x="2227" y="94"/>
                  <a:pt x="2188" y="81"/>
                </a:cubicBezTo>
                <a:cubicBezTo>
                  <a:pt x="2185" y="77"/>
                  <a:pt x="2180" y="76"/>
                  <a:pt x="2175" y="76"/>
                </a:cubicBezTo>
                <a:cubicBezTo>
                  <a:pt x="2160" y="76"/>
                  <a:pt x="2139" y="84"/>
                  <a:pt x="2116" y="84"/>
                </a:cubicBezTo>
                <a:cubicBezTo>
                  <a:pt x="2109" y="84"/>
                  <a:pt x="2101" y="84"/>
                  <a:pt x="2094" y="81"/>
                </a:cubicBezTo>
                <a:cubicBezTo>
                  <a:pt x="2087" y="77"/>
                  <a:pt x="2081" y="76"/>
                  <a:pt x="2074" y="76"/>
                </a:cubicBezTo>
                <a:cubicBezTo>
                  <a:pt x="2058" y="76"/>
                  <a:pt x="2041" y="84"/>
                  <a:pt x="2019" y="84"/>
                </a:cubicBezTo>
                <a:cubicBezTo>
                  <a:pt x="2012" y="84"/>
                  <a:pt x="2005" y="84"/>
                  <a:pt x="1997" y="81"/>
                </a:cubicBezTo>
                <a:cubicBezTo>
                  <a:pt x="1971" y="81"/>
                  <a:pt x="1958" y="13"/>
                  <a:pt x="1932" y="0"/>
                </a:cubicBezTo>
                <a:lnTo>
                  <a:pt x="1835" y="0"/>
                </a:lnTo>
                <a:cubicBezTo>
                  <a:pt x="1809" y="0"/>
                  <a:pt x="1770" y="52"/>
                  <a:pt x="1741" y="52"/>
                </a:cubicBezTo>
                <a:cubicBezTo>
                  <a:pt x="1715" y="52"/>
                  <a:pt x="1689" y="13"/>
                  <a:pt x="1647" y="13"/>
                </a:cubicBezTo>
                <a:cubicBezTo>
                  <a:pt x="1621" y="13"/>
                  <a:pt x="1592" y="26"/>
                  <a:pt x="1566" y="26"/>
                </a:cubicBezTo>
                <a:cubicBezTo>
                  <a:pt x="1527" y="26"/>
                  <a:pt x="1498" y="0"/>
                  <a:pt x="1472" y="0"/>
                </a:cubicBezTo>
                <a:cubicBezTo>
                  <a:pt x="1446" y="0"/>
                  <a:pt x="1417" y="13"/>
                  <a:pt x="1378" y="13"/>
                </a:cubicBezTo>
                <a:cubicBezTo>
                  <a:pt x="1349" y="13"/>
                  <a:pt x="1323" y="0"/>
                  <a:pt x="1297" y="0"/>
                </a:cubicBezTo>
                <a:cubicBezTo>
                  <a:pt x="1283" y="4"/>
                  <a:pt x="1271" y="6"/>
                  <a:pt x="1260" y="6"/>
                </a:cubicBezTo>
                <a:cubicBezTo>
                  <a:pt x="1237" y="6"/>
                  <a:pt x="1220" y="0"/>
                  <a:pt x="120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" name="Google Shape;335;p11"/>
          <p:cNvSpPr/>
          <p:nvPr/>
        </p:nvSpPr>
        <p:spPr>
          <a:xfrm>
            <a:off x="2532445" y="3711176"/>
            <a:ext cx="553213" cy="168703"/>
          </a:xfrm>
          <a:custGeom>
            <a:avLst/>
            <a:gdLst/>
            <a:ahLst/>
            <a:cxnLst/>
            <a:rect l="l" t="t" r="r" b="b"/>
            <a:pathLst>
              <a:path w="2982" h="1203" extrusionOk="0">
                <a:moveTo>
                  <a:pt x="1404" y="1"/>
                </a:moveTo>
                <a:cubicBezTo>
                  <a:pt x="1378" y="1"/>
                  <a:pt x="1349" y="56"/>
                  <a:pt x="1323" y="56"/>
                </a:cubicBezTo>
                <a:cubicBezTo>
                  <a:pt x="1297" y="56"/>
                  <a:pt x="1268" y="43"/>
                  <a:pt x="1242" y="43"/>
                </a:cubicBezTo>
                <a:cubicBezTo>
                  <a:pt x="1216" y="43"/>
                  <a:pt x="1187" y="17"/>
                  <a:pt x="1161" y="17"/>
                </a:cubicBezTo>
                <a:lnTo>
                  <a:pt x="1093" y="17"/>
                </a:lnTo>
                <a:cubicBezTo>
                  <a:pt x="1067" y="17"/>
                  <a:pt x="1038" y="69"/>
                  <a:pt x="1012" y="69"/>
                </a:cubicBezTo>
                <a:cubicBezTo>
                  <a:pt x="986" y="69"/>
                  <a:pt x="957" y="56"/>
                  <a:pt x="931" y="56"/>
                </a:cubicBezTo>
                <a:lnTo>
                  <a:pt x="850" y="56"/>
                </a:lnTo>
                <a:cubicBezTo>
                  <a:pt x="824" y="56"/>
                  <a:pt x="811" y="82"/>
                  <a:pt x="782" y="82"/>
                </a:cubicBezTo>
                <a:cubicBezTo>
                  <a:pt x="764" y="82"/>
                  <a:pt x="747" y="76"/>
                  <a:pt x="729" y="76"/>
                </a:cubicBezTo>
                <a:cubicBezTo>
                  <a:pt x="720" y="76"/>
                  <a:pt x="710" y="78"/>
                  <a:pt x="701" y="82"/>
                </a:cubicBezTo>
                <a:cubicBezTo>
                  <a:pt x="675" y="82"/>
                  <a:pt x="649" y="98"/>
                  <a:pt x="620" y="98"/>
                </a:cubicBezTo>
                <a:cubicBezTo>
                  <a:pt x="594" y="98"/>
                  <a:pt x="568" y="56"/>
                  <a:pt x="539" y="56"/>
                </a:cubicBezTo>
                <a:cubicBezTo>
                  <a:pt x="513" y="69"/>
                  <a:pt x="487" y="69"/>
                  <a:pt x="471" y="82"/>
                </a:cubicBezTo>
                <a:cubicBezTo>
                  <a:pt x="445" y="82"/>
                  <a:pt x="419" y="111"/>
                  <a:pt x="390" y="111"/>
                </a:cubicBezTo>
                <a:cubicBezTo>
                  <a:pt x="369" y="111"/>
                  <a:pt x="349" y="93"/>
                  <a:pt x="327" y="93"/>
                </a:cubicBezTo>
                <a:cubicBezTo>
                  <a:pt x="321" y="93"/>
                  <a:pt x="315" y="95"/>
                  <a:pt x="309" y="98"/>
                </a:cubicBezTo>
                <a:cubicBezTo>
                  <a:pt x="283" y="98"/>
                  <a:pt x="270" y="150"/>
                  <a:pt x="244" y="150"/>
                </a:cubicBezTo>
                <a:cubicBezTo>
                  <a:pt x="234" y="154"/>
                  <a:pt x="225" y="156"/>
                  <a:pt x="216" y="156"/>
                </a:cubicBezTo>
                <a:cubicBezTo>
                  <a:pt x="197" y="156"/>
                  <a:pt x="180" y="150"/>
                  <a:pt x="163" y="150"/>
                </a:cubicBezTo>
                <a:cubicBezTo>
                  <a:pt x="134" y="163"/>
                  <a:pt x="108" y="163"/>
                  <a:pt x="95" y="179"/>
                </a:cubicBezTo>
                <a:cubicBezTo>
                  <a:pt x="66" y="192"/>
                  <a:pt x="40" y="218"/>
                  <a:pt x="27" y="231"/>
                </a:cubicBezTo>
                <a:cubicBezTo>
                  <a:pt x="1" y="244"/>
                  <a:pt x="14" y="273"/>
                  <a:pt x="14" y="299"/>
                </a:cubicBezTo>
                <a:cubicBezTo>
                  <a:pt x="14" y="325"/>
                  <a:pt x="14" y="341"/>
                  <a:pt x="40" y="354"/>
                </a:cubicBezTo>
                <a:cubicBezTo>
                  <a:pt x="46" y="360"/>
                  <a:pt x="60" y="360"/>
                  <a:pt x="75" y="360"/>
                </a:cubicBezTo>
                <a:cubicBezTo>
                  <a:pt x="91" y="360"/>
                  <a:pt x="108" y="360"/>
                  <a:pt x="121" y="367"/>
                </a:cubicBezTo>
                <a:cubicBezTo>
                  <a:pt x="134" y="380"/>
                  <a:pt x="163" y="406"/>
                  <a:pt x="189" y="406"/>
                </a:cubicBezTo>
                <a:cubicBezTo>
                  <a:pt x="197" y="411"/>
                  <a:pt x="206" y="413"/>
                  <a:pt x="216" y="413"/>
                </a:cubicBezTo>
                <a:cubicBezTo>
                  <a:pt x="234" y="413"/>
                  <a:pt x="253" y="406"/>
                  <a:pt x="270" y="406"/>
                </a:cubicBezTo>
                <a:cubicBezTo>
                  <a:pt x="296" y="422"/>
                  <a:pt x="309" y="461"/>
                  <a:pt x="338" y="461"/>
                </a:cubicBezTo>
                <a:cubicBezTo>
                  <a:pt x="364" y="461"/>
                  <a:pt x="390" y="487"/>
                  <a:pt x="419" y="487"/>
                </a:cubicBezTo>
                <a:lnTo>
                  <a:pt x="500" y="487"/>
                </a:lnTo>
                <a:cubicBezTo>
                  <a:pt x="526" y="487"/>
                  <a:pt x="552" y="516"/>
                  <a:pt x="581" y="516"/>
                </a:cubicBezTo>
                <a:lnTo>
                  <a:pt x="662" y="516"/>
                </a:lnTo>
                <a:cubicBezTo>
                  <a:pt x="688" y="516"/>
                  <a:pt x="714" y="503"/>
                  <a:pt x="743" y="503"/>
                </a:cubicBezTo>
                <a:cubicBezTo>
                  <a:pt x="769" y="503"/>
                  <a:pt x="782" y="474"/>
                  <a:pt x="811" y="474"/>
                </a:cubicBezTo>
                <a:cubicBezTo>
                  <a:pt x="756" y="503"/>
                  <a:pt x="769" y="542"/>
                  <a:pt x="769" y="568"/>
                </a:cubicBezTo>
                <a:cubicBezTo>
                  <a:pt x="769" y="597"/>
                  <a:pt x="769" y="610"/>
                  <a:pt x="795" y="636"/>
                </a:cubicBezTo>
                <a:cubicBezTo>
                  <a:pt x="798" y="639"/>
                  <a:pt x="803" y="640"/>
                  <a:pt x="808" y="640"/>
                </a:cubicBezTo>
                <a:cubicBezTo>
                  <a:pt x="822" y="640"/>
                  <a:pt x="841" y="632"/>
                  <a:pt x="858" y="632"/>
                </a:cubicBezTo>
                <a:cubicBezTo>
                  <a:pt x="864" y="632"/>
                  <a:pt x="870" y="633"/>
                  <a:pt x="876" y="636"/>
                </a:cubicBezTo>
                <a:cubicBezTo>
                  <a:pt x="892" y="649"/>
                  <a:pt x="892" y="691"/>
                  <a:pt x="918" y="691"/>
                </a:cubicBezTo>
                <a:cubicBezTo>
                  <a:pt x="892" y="691"/>
                  <a:pt x="876" y="678"/>
                  <a:pt x="850" y="678"/>
                </a:cubicBezTo>
                <a:cubicBezTo>
                  <a:pt x="824" y="691"/>
                  <a:pt x="795" y="717"/>
                  <a:pt x="782" y="717"/>
                </a:cubicBezTo>
                <a:cubicBezTo>
                  <a:pt x="743" y="730"/>
                  <a:pt x="730" y="746"/>
                  <a:pt x="701" y="759"/>
                </a:cubicBezTo>
                <a:cubicBezTo>
                  <a:pt x="695" y="762"/>
                  <a:pt x="689" y="763"/>
                  <a:pt x="682" y="763"/>
                </a:cubicBezTo>
                <a:cubicBezTo>
                  <a:pt x="664" y="763"/>
                  <a:pt x="643" y="755"/>
                  <a:pt x="625" y="755"/>
                </a:cubicBezTo>
                <a:cubicBezTo>
                  <a:pt x="618" y="755"/>
                  <a:pt x="612" y="756"/>
                  <a:pt x="607" y="759"/>
                </a:cubicBezTo>
                <a:cubicBezTo>
                  <a:pt x="581" y="785"/>
                  <a:pt x="594" y="827"/>
                  <a:pt x="594" y="840"/>
                </a:cubicBezTo>
                <a:cubicBezTo>
                  <a:pt x="607" y="866"/>
                  <a:pt x="594" y="892"/>
                  <a:pt x="620" y="921"/>
                </a:cubicBezTo>
                <a:cubicBezTo>
                  <a:pt x="649" y="921"/>
                  <a:pt x="675" y="934"/>
                  <a:pt x="701" y="947"/>
                </a:cubicBezTo>
                <a:lnTo>
                  <a:pt x="782" y="947"/>
                </a:lnTo>
                <a:cubicBezTo>
                  <a:pt x="795" y="947"/>
                  <a:pt x="824" y="960"/>
                  <a:pt x="850" y="960"/>
                </a:cubicBezTo>
                <a:cubicBezTo>
                  <a:pt x="876" y="960"/>
                  <a:pt x="905" y="960"/>
                  <a:pt x="931" y="973"/>
                </a:cubicBezTo>
                <a:cubicBezTo>
                  <a:pt x="957" y="973"/>
                  <a:pt x="986" y="960"/>
                  <a:pt x="1012" y="960"/>
                </a:cubicBezTo>
                <a:cubicBezTo>
                  <a:pt x="1038" y="960"/>
                  <a:pt x="1054" y="989"/>
                  <a:pt x="1080" y="989"/>
                </a:cubicBezTo>
                <a:cubicBezTo>
                  <a:pt x="1083" y="991"/>
                  <a:pt x="1087" y="992"/>
                  <a:pt x="1090" y="992"/>
                </a:cubicBezTo>
                <a:cubicBezTo>
                  <a:pt x="1113" y="992"/>
                  <a:pt x="1138" y="960"/>
                  <a:pt x="1161" y="960"/>
                </a:cubicBezTo>
                <a:cubicBezTo>
                  <a:pt x="1187" y="960"/>
                  <a:pt x="1216" y="973"/>
                  <a:pt x="1242" y="973"/>
                </a:cubicBezTo>
                <a:cubicBezTo>
                  <a:pt x="1268" y="973"/>
                  <a:pt x="1281" y="989"/>
                  <a:pt x="1310" y="989"/>
                </a:cubicBezTo>
                <a:cubicBezTo>
                  <a:pt x="1297" y="1002"/>
                  <a:pt x="1297" y="1015"/>
                  <a:pt x="1297" y="1028"/>
                </a:cubicBezTo>
                <a:cubicBezTo>
                  <a:pt x="1297" y="1054"/>
                  <a:pt x="1297" y="1096"/>
                  <a:pt x="1323" y="1109"/>
                </a:cubicBezTo>
                <a:cubicBezTo>
                  <a:pt x="1328" y="1112"/>
                  <a:pt x="1334" y="1113"/>
                  <a:pt x="1340" y="1113"/>
                </a:cubicBezTo>
                <a:cubicBezTo>
                  <a:pt x="1365" y="1113"/>
                  <a:pt x="1396" y="1096"/>
                  <a:pt x="1417" y="1096"/>
                </a:cubicBezTo>
                <a:cubicBezTo>
                  <a:pt x="1443" y="1109"/>
                  <a:pt x="1459" y="1122"/>
                  <a:pt x="1485" y="1135"/>
                </a:cubicBezTo>
                <a:cubicBezTo>
                  <a:pt x="1511" y="1135"/>
                  <a:pt x="1540" y="1151"/>
                  <a:pt x="1566" y="1151"/>
                </a:cubicBezTo>
                <a:cubicBezTo>
                  <a:pt x="1592" y="1151"/>
                  <a:pt x="1621" y="1177"/>
                  <a:pt x="1647" y="1177"/>
                </a:cubicBezTo>
                <a:cubicBezTo>
                  <a:pt x="1660" y="1177"/>
                  <a:pt x="1686" y="1190"/>
                  <a:pt x="1715" y="1190"/>
                </a:cubicBezTo>
                <a:cubicBezTo>
                  <a:pt x="1741" y="1190"/>
                  <a:pt x="1767" y="1151"/>
                  <a:pt x="1796" y="1151"/>
                </a:cubicBezTo>
                <a:cubicBezTo>
                  <a:pt x="1822" y="1151"/>
                  <a:pt x="1848" y="1203"/>
                  <a:pt x="1877" y="1203"/>
                </a:cubicBezTo>
                <a:cubicBezTo>
                  <a:pt x="1903" y="1203"/>
                  <a:pt x="1929" y="1151"/>
                  <a:pt x="1958" y="1151"/>
                </a:cubicBezTo>
                <a:lnTo>
                  <a:pt x="2039" y="1151"/>
                </a:lnTo>
                <a:cubicBezTo>
                  <a:pt x="2065" y="1151"/>
                  <a:pt x="2091" y="1177"/>
                  <a:pt x="2120" y="1177"/>
                </a:cubicBezTo>
                <a:cubicBezTo>
                  <a:pt x="2146" y="1177"/>
                  <a:pt x="2172" y="1164"/>
                  <a:pt x="2188" y="1164"/>
                </a:cubicBezTo>
                <a:cubicBezTo>
                  <a:pt x="2214" y="1164"/>
                  <a:pt x="2253" y="1190"/>
                  <a:pt x="2269" y="1190"/>
                </a:cubicBezTo>
                <a:cubicBezTo>
                  <a:pt x="2295" y="1190"/>
                  <a:pt x="2321" y="1164"/>
                  <a:pt x="2350" y="1164"/>
                </a:cubicBezTo>
                <a:cubicBezTo>
                  <a:pt x="2359" y="1160"/>
                  <a:pt x="2367" y="1158"/>
                  <a:pt x="2376" y="1158"/>
                </a:cubicBezTo>
                <a:cubicBezTo>
                  <a:pt x="2393" y="1158"/>
                  <a:pt x="2411" y="1164"/>
                  <a:pt x="2431" y="1164"/>
                </a:cubicBezTo>
                <a:lnTo>
                  <a:pt x="2512" y="1164"/>
                </a:lnTo>
                <a:cubicBezTo>
                  <a:pt x="2538" y="1151"/>
                  <a:pt x="2551" y="1109"/>
                  <a:pt x="2577" y="1109"/>
                </a:cubicBezTo>
                <a:cubicBezTo>
                  <a:pt x="2601" y="1109"/>
                  <a:pt x="2632" y="1139"/>
                  <a:pt x="2659" y="1139"/>
                </a:cubicBezTo>
                <a:cubicBezTo>
                  <a:pt x="2664" y="1139"/>
                  <a:pt x="2669" y="1137"/>
                  <a:pt x="2674" y="1135"/>
                </a:cubicBezTo>
                <a:cubicBezTo>
                  <a:pt x="2700" y="1135"/>
                  <a:pt x="2713" y="1109"/>
                  <a:pt x="2739" y="1096"/>
                </a:cubicBezTo>
                <a:cubicBezTo>
                  <a:pt x="2768" y="1083"/>
                  <a:pt x="2794" y="1070"/>
                  <a:pt x="2807" y="1070"/>
                </a:cubicBezTo>
                <a:cubicBezTo>
                  <a:pt x="2836" y="1054"/>
                  <a:pt x="2875" y="1054"/>
                  <a:pt x="2888" y="1041"/>
                </a:cubicBezTo>
                <a:cubicBezTo>
                  <a:pt x="2917" y="1015"/>
                  <a:pt x="2901" y="1002"/>
                  <a:pt x="2901" y="973"/>
                </a:cubicBezTo>
                <a:cubicBezTo>
                  <a:pt x="2901" y="960"/>
                  <a:pt x="2930" y="908"/>
                  <a:pt x="2901" y="892"/>
                </a:cubicBezTo>
                <a:cubicBezTo>
                  <a:pt x="2896" y="889"/>
                  <a:pt x="2891" y="889"/>
                  <a:pt x="2885" y="889"/>
                </a:cubicBezTo>
                <a:cubicBezTo>
                  <a:pt x="2861" y="889"/>
                  <a:pt x="2831" y="908"/>
                  <a:pt x="2807" y="908"/>
                </a:cubicBezTo>
                <a:cubicBezTo>
                  <a:pt x="2781" y="892"/>
                  <a:pt x="2768" y="866"/>
                  <a:pt x="2739" y="866"/>
                </a:cubicBezTo>
                <a:cubicBezTo>
                  <a:pt x="2730" y="862"/>
                  <a:pt x="2721" y="860"/>
                  <a:pt x="2713" y="860"/>
                </a:cubicBezTo>
                <a:cubicBezTo>
                  <a:pt x="2695" y="860"/>
                  <a:pt x="2677" y="866"/>
                  <a:pt x="2658" y="866"/>
                </a:cubicBezTo>
                <a:cubicBezTo>
                  <a:pt x="2632" y="866"/>
                  <a:pt x="2606" y="853"/>
                  <a:pt x="2577" y="840"/>
                </a:cubicBezTo>
                <a:cubicBezTo>
                  <a:pt x="2551" y="840"/>
                  <a:pt x="2525" y="866"/>
                  <a:pt x="2496" y="866"/>
                </a:cubicBezTo>
                <a:cubicBezTo>
                  <a:pt x="2483" y="866"/>
                  <a:pt x="2457" y="853"/>
                  <a:pt x="2431" y="853"/>
                </a:cubicBezTo>
                <a:cubicBezTo>
                  <a:pt x="2402" y="840"/>
                  <a:pt x="2376" y="798"/>
                  <a:pt x="2350" y="798"/>
                </a:cubicBezTo>
                <a:lnTo>
                  <a:pt x="2269" y="798"/>
                </a:lnTo>
                <a:cubicBezTo>
                  <a:pt x="2253" y="798"/>
                  <a:pt x="2240" y="827"/>
                  <a:pt x="2214" y="827"/>
                </a:cubicBezTo>
                <a:cubicBezTo>
                  <a:pt x="2240" y="811"/>
                  <a:pt x="2253" y="798"/>
                  <a:pt x="2253" y="785"/>
                </a:cubicBezTo>
                <a:cubicBezTo>
                  <a:pt x="2253" y="772"/>
                  <a:pt x="2227" y="759"/>
                  <a:pt x="2214" y="746"/>
                </a:cubicBezTo>
                <a:cubicBezTo>
                  <a:pt x="2240" y="746"/>
                  <a:pt x="2240" y="704"/>
                  <a:pt x="2269" y="704"/>
                </a:cubicBezTo>
                <a:cubicBezTo>
                  <a:pt x="2295" y="704"/>
                  <a:pt x="2321" y="730"/>
                  <a:pt x="2350" y="730"/>
                </a:cubicBezTo>
                <a:cubicBezTo>
                  <a:pt x="2376" y="717"/>
                  <a:pt x="2389" y="717"/>
                  <a:pt x="2415" y="704"/>
                </a:cubicBezTo>
                <a:lnTo>
                  <a:pt x="2496" y="704"/>
                </a:lnTo>
                <a:cubicBezTo>
                  <a:pt x="2525" y="704"/>
                  <a:pt x="2551" y="691"/>
                  <a:pt x="2564" y="678"/>
                </a:cubicBezTo>
                <a:cubicBezTo>
                  <a:pt x="2593" y="678"/>
                  <a:pt x="2619" y="665"/>
                  <a:pt x="2645" y="665"/>
                </a:cubicBezTo>
                <a:cubicBezTo>
                  <a:pt x="2650" y="662"/>
                  <a:pt x="2654" y="661"/>
                  <a:pt x="2659" y="661"/>
                </a:cubicBezTo>
                <a:cubicBezTo>
                  <a:pt x="2679" y="661"/>
                  <a:pt x="2697" y="681"/>
                  <a:pt x="2715" y="681"/>
                </a:cubicBezTo>
                <a:cubicBezTo>
                  <a:pt x="2719" y="681"/>
                  <a:pt x="2722" y="680"/>
                  <a:pt x="2726" y="678"/>
                </a:cubicBezTo>
                <a:cubicBezTo>
                  <a:pt x="2755" y="678"/>
                  <a:pt x="2768" y="610"/>
                  <a:pt x="2781" y="597"/>
                </a:cubicBezTo>
                <a:lnTo>
                  <a:pt x="2862" y="597"/>
                </a:lnTo>
                <a:cubicBezTo>
                  <a:pt x="2888" y="584"/>
                  <a:pt x="2901" y="555"/>
                  <a:pt x="2917" y="542"/>
                </a:cubicBezTo>
                <a:cubicBezTo>
                  <a:pt x="2943" y="529"/>
                  <a:pt x="2982" y="516"/>
                  <a:pt x="2982" y="487"/>
                </a:cubicBezTo>
                <a:cubicBezTo>
                  <a:pt x="2982" y="474"/>
                  <a:pt x="2930" y="474"/>
                  <a:pt x="2901" y="448"/>
                </a:cubicBezTo>
                <a:cubicBezTo>
                  <a:pt x="2888" y="448"/>
                  <a:pt x="2875" y="393"/>
                  <a:pt x="2849" y="380"/>
                </a:cubicBezTo>
                <a:cubicBezTo>
                  <a:pt x="2836" y="380"/>
                  <a:pt x="2807" y="367"/>
                  <a:pt x="2768" y="367"/>
                </a:cubicBezTo>
                <a:cubicBezTo>
                  <a:pt x="2765" y="364"/>
                  <a:pt x="2762" y="363"/>
                  <a:pt x="2757" y="363"/>
                </a:cubicBezTo>
                <a:cubicBezTo>
                  <a:pt x="2739" y="363"/>
                  <a:pt x="2708" y="380"/>
                  <a:pt x="2687" y="380"/>
                </a:cubicBezTo>
                <a:cubicBezTo>
                  <a:pt x="2658" y="367"/>
                  <a:pt x="2645" y="341"/>
                  <a:pt x="2619" y="325"/>
                </a:cubicBezTo>
                <a:cubicBezTo>
                  <a:pt x="2593" y="325"/>
                  <a:pt x="2564" y="341"/>
                  <a:pt x="2538" y="341"/>
                </a:cubicBezTo>
                <a:cubicBezTo>
                  <a:pt x="2529" y="336"/>
                  <a:pt x="2520" y="334"/>
                  <a:pt x="2511" y="334"/>
                </a:cubicBezTo>
                <a:cubicBezTo>
                  <a:pt x="2493" y="334"/>
                  <a:pt x="2474" y="341"/>
                  <a:pt x="2457" y="341"/>
                </a:cubicBezTo>
                <a:cubicBezTo>
                  <a:pt x="2448" y="336"/>
                  <a:pt x="2439" y="334"/>
                  <a:pt x="2430" y="334"/>
                </a:cubicBezTo>
                <a:cubicBezTo>
                  <a:pt x="2412" y="334"/>
                  <a:pt x="2393" y="341"/>
                  <a:pt x="2376" y="341"/>
                </a:cubicBezTo>
                <a:cubicBezTo>
                  <a:pt x="2350" y="325"/>
                  <a:pt x="2321" y="286"/>
                  <a:pt x="2295" y="286"/>
                </a:cubicBezTo>
                <a:cubicBezTo>
                  <a:pt x="2269" y="286"/>
                  <a:pt x="2240" y="312"/>
                  <a:pt x="2214" y="312"/>
                </a:cubicBezTo>
                <a:cubicBezTo>
                  <a:pt x="2188" y="312"/>
                  <a:pt x="2133" y="286"/>
                  <a:pt x="2107" y="286"/>
                </a:cubicBezTo>
                <a:cubicBezTo>
                  <a:pt x="2159" y="260"/>
                  <a:pt x="2201" y="244"/>
                  <a:pt x="2201" y="218"/>
                </a:cubicBezTo>
                <a:cubicBezTo>
                  <a:pt x="2201" y="192"/>
                  <a:pt x="2188" y="179"/>
                  <a:pt x="2159" y="163"/>
                </a:cubicBezTo>
                <a:cubicBezTo>
                  <a:pt x="2146" y="156"/>
                  <a:pt x="2133" y="156"/>
                  <a:pt x="2119" y="156"/>
                </a:cubicBezTo>
                <a:cubicBezTo>
                  <a:pt x="2106" y="156"/>
                  <a:pt x="2092" y="156"/>
                  <a:pt x="2078" y="150"/>
                </a:cubicBezTo>
                <a:cubicBezTo>
                  <a:pt x="2065" y="137"/>
                  <a:pt x="2039" y="111"/>
                  <a:pt x="2010" y="98"/>
                </a:cubicBezTo>
                <a:cubicBezTo>
                  <a:pt x="1997" y="98"/>
                  <a:pt x="1971" y="69"/>
                  <a:pt x="1945" y="69"/>
                </a:cubicBezTo>
                <a:cubicBezTo>
                  <a:pt x="1939" y="66"/>
                  <a:pt x="1933" y="65"/>
                  <a:pt x="1928" y="65"/>
                </a:cubicBezTo>
                <a:cubicBezTo>
                  <a:pt x="1905" y="65"/>
                  <a:pt x="1885" y="82"/>
                  <a:pt x="1864" y="82"/>
                </a:cubicBezTo>
                <a:cubicBezTo>
                  <a:pt x="1835" y="82"/>
                  <a:pt x="1809" y="69"/>
                  <a:pt x="1783" y="69"/>
                </a:cubicBezTo>
                <a:cubicBezTo>
                  <a:pt x="1754" y="69"/>
                  <a:pt x="1741" y="30"/>
                  <a:pt x="1715" y="17"/>
                </a:cubicBezTo>
                <a:lnTo>
                  <a:pt x="1634" y="17"/>
                </a:lnTo>
                <a:cubicBezTo>
                  <a:pt x="1609" y="17"/>
                  <a:pt x="1586" y="46"/>
                  <a:pt x="1564" y="46"/>
                </a:cubicBezTo>
                <a:cubicBezTo>
                  <a:pt x="1560" y="46"/>
                  <a:pt x="1557" y="45"/>
                  <a:pt x="1553" y="43"/>
                </a:cubicBezTo>
                <a:cubicBezTo>
                  <a:pt x="1524" y="43"/>
                  <a:pt x="1498" y="17"/>
                  <a:pt x="1485" y="17"/>
                </a:cubicBezTo>
                <a:cubicBezTo>
                  <a:pt x="1459" y="17"/>
                  <a:pt x="1430" y="1"/>
                  <a:pt x="1404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" name="Google Shape;336;p11"/>
          <p:cNvSpPr/>
          <p:nvPr/>
        </p:nvSpPr>
        <p:spPr>
          <a:xfrm>
            <a:off x="3243526" y="3663917"/>
            <a:ext cx="15212" cy="6030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14" y="43"/>
                  <a:pt x="40" y="43"/>
                </a:cubicBezTo>
                <a:cubicBezTo>
                  <a:pt x="69" y="43"/>
                  <a:pt x="82" y="30"/>
                  <a:pt x="82" y="30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" name="Google Shape;337;p11"/>
          <p:cNvSpPr/>
          <p:nvPr/>
        </p:nvSpPr>
        <p:spPr>
          <a:xfrm>
            <a:off x="3181008" y="3656765"/>
            <a:ext cx="17624" cy="3646"/>
          </a:xfrm>
          <a:custGeom>
            <a:avLst/>
            <a:gdLst/>
            <a:ahLst/>
            <a:cxnLst/>
            <a:rect l="l" t="t" r="r" b="b"/>
            <a:pathLst>
              <a:path w="95" h="26" extrusionOk="0">
                <a:moveTo>
                  <a:pt x="53" y="0"/>
                </a:moveTo>
                <a:cubicBezTo>
                  <a:pt x="27" y="0"/>
                  <a:pt x="1" y="0"/>
                  <a:pt x="1" y="13"/>
                </a:cubicBezTo>
                <a:cubicBezTo>
                  <a:pt x="1" y="26"/>
                  <a:pt x="27" y="26"/>
                  <a:pt x="40" y="26"/>
                </a:cubicBezTo>
                <a:cubicBezTo>
                  <a:pt x="69" y="26"/>
                  <a:pt x="95" y="26"/>
                  <a:pt x="95" y="13"/>
                </a:cubicBezTo>
                <a:cubicBezTo>
                  <a:pt x="95" y="13"/>
                  <a:pt x="69" y="0"/>
                  <a:pt x="5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" name="Google Shape;338;p11"/>
          <p:cNvSpPr/>
          <p:nvPr/>
        </p:nvSpPr>
        <p:spPr>
          <a:xfrm>
            <a:off x="3215884" y="3650735"/>
            <a:ext cx="17624" cy="6170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3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43"/>
                  <a:pt x="43" y="43"/>
                </a:cubicBezTo>
                <a:cubicBezTo>
                  <a:pt x="69" y="43"/>
                  <a:pt x="95" y="43"/>
                  <a:pt x="95" y="27"/>
                </a:cubicBezTo>
                <a:cubicBezTo>
                  <a:pt x="95" y="14"/>
                  <a:pt x="69" y="14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11"/>
          <p:cNvSpPr/>
          <p:nvPr/>
        </p:nvSpPr>
        <p:spPr>
          <a:xfrm>
            <a:off x="3145574" y="3665740"/>
            <a:ext cx="15212" cy="4207"/>
          </a:xfrm>
          <a:custGeom>
            <a:avLst/>
            <a:gdLst/>
            <a:ahLst/>
            <a:cxnLst/>
            <a:rect l="l" t="t" r="r" b="b"/>
            <a:pathLst>
              <a:path w="82" h="30" extrusionOk="0">
                <a:moveTo>
                  <a:pt x="43" y="1"/>
                </a:moveTo>
                <a:cubicBezTo>
                  <a:pt x="17" y="1"/>
                  <a:pt x="1" y="1"/>
                  <a:pt x="1" y="17"/>
                </a:cubicBezTo>
                <a:cubicBezTo>
                  <a:pt x="1" y="17"/>
                  <a:pt x="17" y="30"/>
                  <a:pt x="43" y="30"/>
                </a:cubicBezTo>
                <a:cubicBezTo>
                  <a:pt x="69" y="30"/>
                  <a:pt x="82" y="30"/>
                  <a:pt x="82" y="17"/>
                </a:cubicBezTo>
                <a:cubicBezTo>
                  <a:pt x="82" y="17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" name="Google Shape;340;p11"/>
          <p:cNvSpPr/>
          <p:nvPr/>
        </p:nvSpPr>
        <p:spPr>
          <a:xfrm>
            <a:off x="3275992" y="3654381"/>
            <a:ext cx="17624" cy="4207"/>
          </a:xfrm>
          <a:custGeom>
            <a:avLst/>
            <a:gdLst/>
            <a:ahLst/>
            <a:cxnLst/>
            <a:rect l="l" t="t" r="r" b="b"/>
            <a:pathLst>
              <a:path w="95" h="30" extrusionOk="0">
                <a:moveTo>
                  <a:pt x="43" y="1"/>
                </a:moveTo>
                <a:cubicBezTo>
                  <a:pt x="27" y="1"/>
                  <a:pt x="1" y="1"/>
                  <a:pt x="1" y="17"/>
                </a:cubicBezTo>
                <a:cubicBezTo>
                  <a:pt x="1" y="17"/>
                  <a:pt x="14" y="30"/>
                  <a:pt x="43" y="30"/>
                </a:cubicBezTo>
                <a:cubicBezTo>
                  <a:pt x="69" y="30"/>
                  <a:pt x="95" y="30"/>
                  <a:pt x="95" y="17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11"/>
          <p:cNvSpPr/>
          <p:nvPr/>
        </p:nvSpPr>
        <p:spPr>
          <a:xfrm>
            <a:off x="3263376" y="3678362"/>
            <a:ext cx="17624" cy="4768"/>
          </a:xfrm>
          <a:custGeom>
            <a:avLst/>
            <a:gdLst/>
            <a:ahLst/>
            <a:cxnLst/>
            <a:rect l="l" t="t" r="r" b="b"/>
            <a:pathLst>
              <a:path w="95" h="34" extrusionOk="0">
                <a:moveTo>
                  <a:pt x="19" y="1"/>
                </a:moveTo>
                <a:cubicBezTo>
                  <a:pt x="6" y="1"/>
                  <a:pt x="1" y="8"/>
                  <a:pt x="1" y="8"/>
                </a:cubicBezTo>
                <a:cubicBezTo>
                  <a:pt x="1" y="21"/>
                  <a:pt x="14" y="34"/>
                  <a:pt x="43" y="34"/>
                </a:cubicBezTo>
                <a:cubicBezTo>
                  <a:pt x="69" y="34"/>
                  <a:pt x="82" y="34"/>
                  <a:pt x="82" y="21"/>
                </a:cubicBezTo>
                <a:cubicBezTo>
                  <a:pt x="95" y="8"/>
                  <a:pt x="69" y="8"/>
                  <a:pt x="43" y="8"/>
                </a:cubicBezTo>
                <a:cubicBezTo>
                  <a:pt x="33" y="3"/>
                  <a:pt x="25" y="1"/>
                  <a:pt x="1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11"/>
          <p:cNvSpPr/>
          <p:nvPr/>
        </p:nvSpPr>
        <p:spPr>
          <a:xfrm>
            <a:off x="3153366" y="3644425"/>
            <a:ext cx="17624" cy="4628"/>
          </a:xfrm>
          <a:custGeom>
            <a:avLst/>
            <a:gdLst/>
            <a:ahLst/>
            <a:cxnLst/>
            <a:rect l="l" t="t" r="r" b="b"/>
            <a:pathLst>
              <a:path w="95" h="33" extrusionOk="0">
                <a:moveTo>
                  <a:pt x="26" y="0"/>
                </a:moveTo>
                <a:cubicBezTo>
                  <a:pt x="14" y="0"/>
                  <a:pt x="1" y="11"/>
                  <a:pt x="1" y="20"/>
                </a:cubicBezTo>
                <a:cubicBezTo>
                  <a:pt x="1" y="20"/>
                  <a:pt x="14" y="33"/>
                  <a:pt x="40" y="33"/>
                </a:cubicBezTo>
                <a:cubicBezTo>
                  <a:pt x="69" y="33"/>
                  <a:pt x="82" y="33"/>
                  <a:pt x="95" y="20"/>
                </a:cubicBezTo>
                <a:cubicBezTo>
                  <a:pt x="95" y="7"/>
                  <a:pt x="69" y="7"/>
                  <a:pt x="40" y="7"/>
                </a:cubicBezTo>
                <a:cubicBezTo>
                  <a:pt x="36" y="2"/>
                  <a:pt x="31" y="0"/>
                  <a:pt x="26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11"/>
          <p:cNvSpPr/>
          <p:nvPr/>
        </p:nvSpPr>
        <p:spPr>
          <a:xfrm>
            <a:off x="3238703" y="3637553"/>
            <a:ext cx="17624" cy="5609"/>
          </a:xfrm>
          <a:custGeom>
            <a:avLst/>
            <a:gdLst/>
            <a:ahLst/>
            <a:cxnLst/>
            <a:rect l="l" t="t" r="r" b="b"/>
            <a:pathLst>
              <a:path w="95" h="40" extrusionOk="0">
                <a:moveTo>
                  <a:pt x="40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27"/>
                  <a:pt x="40" y="40"/>
                </a:cubicBezTo>
                <a:cubicBezTo>
                  <a:pt x="66" y="40"/>
                  <a:pt x="95" y="27"/>
                  <a:pt x="95" y="27"/>
                </a:cubicBezTo>
                <a:cubicBezTo>
                  <a:pt x="95" y="14"/>
                  <a:pt x="66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" name="Google Shape;344;p11"/>
          <p:cNvSpPr/>
          <p:nvPr/>
        </p:nvSpPr>
        <p:spPr>
          <a:xfrm>
            <a:off x="3310868" y="3665740"/>
            <a:ext cx="18181" cy="6030"/>
          </a:xfrm>
          <a:custGeom>
            <a:avLst/>
            <a:gdLst/>
            <a:ahLst/>
            <a:cxnLst/>
            <a:rect l="l" t="t" r="r" b="b"/>
            <a:pathLst>
              <a:path w="98" h="43" extrusionOk="0">
                <a:moveTo>
                  <a:pt x="43" y="1"/>
                </a:moveTo>
                <a:cubicBezTo>
                  <a:pt x="30" y="1"/>
                  <a:pt x="1" y="1"/>
                  <a:pt x="1" y="17"/>
                </a:cubicBezTo>
                <a:cubicBezTo>
                  <a:pt x="1" y="30"/>
                  <a:pt x="17" y="30"/>
                  <a:pt x="43" y="43"/>
                </a:cubicBezTo>
                <a:cubicBezTo>
                  <a:pt x="69" y="43"/>
                  <a:pt x="98" y="30"/>
                  <a:pt x="98" y="30"/>
                </a:cubicBezTo>
                <a:cubicBezTo>
                  <a:pt x="98" y="17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" name="Google Shape;345;p11"/>
          <p:cNvSpPr/>
          <p:nvPr/>
        </p:nvSpPr>
        <p:spPr>
          <a:xfrm>
            <a:off x="3100494" y="3656765"/>
            <a:ext cx="18181" cy="3646"/>
          </a:xfrm>
          <a:custGeom>
            <a:avLst/>
            <a:gdLst/>
            <a:ahLst/>
            <a:cxnLst/>
            <a:rect l="l" t="t" r="r" b="b"/>
            <a:pathLst>
              <a:path w="98" h="26" extrusionOk="0">
                <a:moveTo>
                  <a:pt x="56" y="0"/>
                </a:moveTo>
                <a:cubicBezTo>
                  <a:pt x="30" y="0"/>
                  <a:pt x="17" y="0"/>
                  <a:pt x="17" y="13"/>
                </a:cubicBezTo>
                <a:cubicBezTo>
                  <a:pt x="1" y="26"/>
                  <a:pt x="30" y="26"/>
                  <a:pt x="56" y="26"/>
                </a:cubicBezTo>
                <a:cubicBezTo>
                  <a:pt x="82" y="26"/>
                  <a:pt x="98" y="26"/>
                  <a:pt x="98" y="13"/>
                </a:cubicBezTo>
                <a:cubicBezTo>
                  <a:pt x="98" y="13"/>
                  <a:pt x="82" y="0"/>
                  <a:pt x="56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" name="Google Shape;346;p11"/>
          <p:cNvSpPr/>
          <p:nvPr/>
        </p:nvSpPr>
        <p:spPr>
          <a:xfrm>
            <a:off x="3185831" y="3684812"/>
            <a:ext cx="17624" cy="6170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56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27" y="27"/>
                  <a:pt x="56" y="43"/>
                </a:cubicBezTo>
                <a:cubicBezTo>
                  <a:pt x="69" y="43"/>
                  <a:pt x="95" y="27"/>
                  <a:pt x="95" y="27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" name="Google Shape;347;p11"/>
          <p:cNvSpPr/>
          <p:nvPr/>
        </p:nvSpPr>
        <p:spPr>
          <a:xfrm>
            <a:off x="3213473" y="3673453"/>
            <a:ext cx="17624" cy="3786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56" y="1"/>
                </a:moveTo>
                <a:cubicBezTo>
                  <a:pt x="27" y="1"/>
                  <a:pt x="1" y="1"/>
                  <a:pt x="1" y="14"/>
                </a:cubicBezTo>
                <a:cubicBezTo>
                  <a:pt x="1" y="14"/>
                  <a:pt x="27" y="27"/>
                  <a:pt x="40" y="27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4"/>
                  <a:pt x="69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" name="Google Shape;348;p11"/>
          <p:cNvSpPr/>
          <p:nvPr/>
        </p:nvSpPr>
        <p:spPr>
          <a:xfrm>
            <a:off x="483425" y="3523963"/>
            <a:ext cx="17624" cy="5609"/>
          </a:xfrm>
          <a:custGeom>
            <a:avLst/>
            <a:gdLst/>
            <a:ahLst/>
            <a:cxnLst/>
            <a:rect l="l" t="t" r="r" b="b"/>
            <a:pathLst>
              <a:path w="95" h="40" extrusionOk="0">
                <a:moveTo>
                  <a:pt x="56" y="1"/>
                </a:moveTo>
                <a:cubicBezTo>
                  <a:pt x="30" y="1"/>
                  <a:pt x="14" y="1"/>
                  <a:pt x="1" y="14"/>
                </a:cubicBezTo>
                <a:cubicBezTo>
                  <a:pt x="1" y="27"/>
                  <a:pt x="30" y="27"/>
                  <a:pt x="56" y="40"/>
                </a:cubicBezTo>
                <a:cubicBezTo>
                  <a:pt x="69" y="40"/>
                  <a:pt x="95" y="27"/>
                  <a:pt x="95" y="27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11"/>
          <p:cNvSpPr/>
          <p:nvPr/>
        </p:nvSpPr>
        <p:spPr>
          <a:xfrm>
            <a:off x="423317" y="3516251"/>
            <a:ext cx="17624" cy="4347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3" y="1"/>
                </a:moveTo>
                <a:cubicBezTo>
                  <a:pt x="30" y="1"/>
                  <a:pt x="1" y="1"/>
                  <a:pt x="1" y="14"/>
                </a:cubicBezTo>
                <a:cubicBezTo>
                  <a:pt x="1" y="14"/>
                  <a:pt x="14" y="30"/>
                  <a:pt x="43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4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" name="Google Shape;350;p11"/>
          <p:cNvSpPr/>
          <p:nvPr/>
        </p:nvSpPr>
        <p:spPr>
          <a:xfrm>
            <a:off x="458751" y="3510922"/>
            <a:ext cx="15212" cy="5469"/>
          </a:xfrm>
          <a:custGeom>
            <a:avLst/>
            <a:gdLst/>
            <a:ahLst/>
            <a:cxnLst/>
            <a:rect l="l" t="t" r="r" b="b"/>
            <a:pathLst>
              <a:path w="82" h="39" extrusionOk="0">
                <a:moveTo>
                  <a:pt x="40" y="0"/>
                </a:moveTo>
                <a:cubicBezTo>
                  <a:pt x="14" y="0"/>
                  <a:pt x="1" y="13"/>
                  <a:pt x="1" y="13"/>
                </a:cubicBezTo>
                <a:cubicBezTo>
                  <a:pt x="1" y="26"/>
                  <a:pt x="14" y="39"/>
                  <a:pt x="40" y="39"/>
                </a:cubicBezTo>
                <a:cubicBezTo>
                  <a:pt x="66" y="39"/>
                  <a:pt x="82" y="26"/>
                  <a:pt x="82" y="26"/>
                </a:cubicBezTo>
                <a:cubicBezTo>
                  <a:pt x="82" y="13"/>
                  <a:pt x="66" y="0"/>
                  <a:pt x="40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351;p11"/>
          <p:cNvSpPr/>
          <p:nvPr/>
        </p:nvSpPr>
        <p:spPr>
          <a:xfrm>
            <a:off x="386029" y="3525786"/>
            <a:ext cx="17624" cy="3786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53" y="1"/>
                </a:moveTo>
                <a:cubicBezTo>
                  <a:pt x="27" y="1"/>
                  <a:pt x="14" y="1"/>
                  <a:pt x="1" y="14"/>
                </a:cubicBezTo>
                <a:cubicBezTo>
                  <a:pt x="1" y="14"/>
                  <a:pt x="27" y="27"/>
                  <a:pt x="53" y="27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4"/>
                  <a:pt x="82" y="1"/>
                  <a:pt x="5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11"/>
          <p:cNvSpPr/>
          <p:nvPr/>
        </p:nvSpPr>
        <p:spPr>
          <a:xfrm>
            <a:off x="518858" y="3513726"/>
            <a:ext cx="17624" cy="4488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18" y="0"/>
                </a:moveTo>
                <a:cubicBezTo>
                  <a:pt x="7" y="0"/>
                  <a:pt x="1" y="6"/>
                  <a:pt x="1" y="6"/>
                </a:cubicBezTo>
                <a:cubicBezTo>
                  <a:pt x="1" y="19"/>
                  <a:pt x="14" y="32"/>
                  <a:pt x="40" y="32"/>
                </a:cubicBezTo>
                <a:cubicBezTo>
                  <a:pt x="66" y="32"/>
                  <a:pt x="82" y="32"/>
                  <a:pt x="82" y="19"/>
                </a:cubicBezTo>
                <a:cubicBezTo>
                  <a:pt x="95" y="6"/>
                  <a:pt x="66" y="6"/>
                  <a:pt x="40" y="6"/>
                </a:cubicBezTo>
                <a:cubicBezTo>
                  <a:pt x="31" y="2"/>
                  <a:pt x="24" y="0"/>
                  <a:pt x="1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1"/>
          <p:cNvSpPr/>
          <p:nvPr/>
        </p:nvSpPr>
        <p:spPr>
          <a:xfrm>
            <a:off x="506243" y="3537145"/>
            <a:ext cx="15212" cy="6170"/>
          </a:xfrm>
          <a:custGeom>
            <a:avLst/>
            <a:gdLst/>
            <a:ahLst/>
            <a:cxnLst/>
            <a:rect l="l" t="t" r="r" b="b"/>
            <a:pathLst>
              <a:path w="82" h="44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27"/>
                  <a:pt x="14" y="43"/>
                  <a:pt x="40" y="43"/>
                </a:cubicBezTo>
                <a:cubicBezTo>
                  <a:pt x="69" y="43"/>
                  <a:pt x="82" y="43"/>
                  <a:pt x="82" y="27"/>
                </a:cubicBezTo>
                <a:cubicBezTo>
                  <a:pt x="82" y="14"/>
                  <a:pt x="69" y="14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11"/>
          <p:cNvSpPr/>
          <p:nvPr/>
        </p:nvSpPr>
        <p:spPr>
          <a:xfrm>
            <a:off x="395676" y="3504190"/>
            <a:ext cx="15212" cy="5048"/>
          </a:xfrm>
          <a:custGeom>
            <a:avLst/>
            <a:gdLst/>
            <a:ahLst/>
            <a:cxnLst/>
            <a:rect l="l" t="t" r="r" b="b"/>
            <a:pathLst>
              <a:path w="82" h="36" extrusionOk="0">
                <a:moveTo>
                  <a:pt x="20" y="0"/>
                </a:moveTo>
                <a:cubicBezTo>
                  <a:pt x="8" y="0"/>
                  <a:pt x="1" y="6"/>
                  <a:pt x="1" y="6"/>
                </a:cubicBezTo>
                <a:cubicBezTo>
                  <a:pt x="1" y="19"/>
                  <a:pt x="17" y="35"/>
                  <a:pt x="43" y="35"/>
                </a:cubicBezTo>
                <a:cubicBezTo>
                  <a:pt x="69" y="35"/>
                  <a:pt x="82" y="35"/>
                  <a:pt x="82" y="19"/>
                </a:cubicBezTo>
                <a:cubicBezTo>
                  <a:pt x="82" y="6"/>
                  <a:pt x="69" y="6"/>
                  <a:pt x="43" y="6"/>
                </a:cubicBezTo>
                <a:cubicBezTo>
                  <a:pt x="34" y="2"/>
                  <a:pt x="27" y="0"/>
                  <a:pt x="20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355;p11"/>
          <p:cNvSpPr/>
          <p:nvPr/>
        </p:nvSpPr>
        <p:spPr>
          <a:xfrm>
            <a:off x="481013" y="3497740"/>
            <a:ext cx="15212" cy="5469"/>
          </a:xfrm>
          <a:custGeom>
            <a:avLst/>
            <a:gdLst/>
            <a:ahLst/>
            <a:cxnLst/>
            <a:rect l="l" t="t" r="r" b="b"/>
            <a:pathLst>
              <a:path w="82" h="39" extrusionOk="0">
                <a:moveTo>
                  <a:pt x="43" y="0"/>
                </a:moveTo>
                <a:cubicBezTo>
                  <a:pt x="14" y="0"/>
                  <a:pt x="1" y="0"/>
                  <a:pt x="1" y="13"/>
                </a:cubicBezTo>
                <a:cubicBezTo>
                  <a:pt x="1" y="26"/>
                  <a:pt x="14" y="26"/>
                  <a:pt x="43" y="39"/>
                </a:cubicBezTo>
                <a:cubicBezTo>
                  <a:pt x="69" y="39"/>
                  <a:pt x="82" y="26"/>
                  <a:pt x="82" y="26"/>
                </a:cubicBezTo>
                <a:cubicBezTo>
                  <a:pt x="82" y="13"/>
                  <a:pt x="69" y="0"/>
                  <a:pt x="4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11"/>
          <p:cNvSpPr/>
          <p:nvPr/>
        </p:nvSpPr>
        <p:spPr>
          <a:xfrm>
            <a:off x="553735" y="3525786"/>
            <a:ext cx="17624" cy="4908"/>
          </a:xfrm>
          <a:custGeom>
            <a:avLst/>
            <a:gdLst/>
            <a:ahLst/>
            <a:cxnLst/>
            <a:rect l="l" t="t" r="r" b="b"/>
            <a:pathLst>
              <a:path w="95" h="35" extrusionOk="0">
                <a:moveTo>
                  <a:pt x="40" y="1"/>
                </a:moveTo>
                <a:cubicBezTo>
                  <a:pt x="14" y="1"/>
                  <a:pt x="1" y="1"/>
                  <a:pt x="1" y="14"/>
                </a:cubicBezTo>
                <a:cubicBezTo>
                  <a:pt x="1" y="27"/>
                  <a:pt x="14" y="27"/>
                  <a:pt x="40" y="27"/>
                </a:cubicBezTo>
                <a:cubicBezTo>
                  <a:pt x="49" y="32"/>
                  <a:pt x="57" y="34"/>
                  <a:pt x="64" y="34"/>
                </a:cubicBezTo>
                <a:cubicBezTo>
                  <a:pt x="76" y="34"/>
                  <a:pt x="82" y="27"/>
                  <a:pt x="82" y="27"/>
                </a:cubicBezTo>
                <a:cubicBezTo>
                  <a:pt x="95" y="14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357;p11"/>
          <p:cNvSpPr/>
          <p:nvPr/>
        </p:nvSpPr>
        <p:spPr>
          <a:xfrm>
            <a:off x="343360" y="3516251"/>
            <a:ext cx="17624" cy="4347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56" y="1"/>
                </a:moveTo>
                <a:cubicBezTo>
                  <a:pt x="27" y="1"/>
                  <a:pt x="1" y="1"/>
                  <a:pt x="1" y="14"/>
                </a:cubicBezTo>
                <a:cubicBezTo>
                  <a:pt x="1" y="14"/>
                  <a:pt x="27" y="30"/>
                  <a:pt x="56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" name="Google Shape;358;p11"/>
          <p:cNvSpPr/>
          <p:nvPr/>
        </p:nvSpPr>
        <p:spPr>
          <a:xfrm>
            <a:off x="428697" y="3544999"/>
            <a:ext cx="17624" cy="5469"/>
          </a:xfrm>
          <a:custGeom>
            <a:avLst/>
            <a:gdLst/>
            <a:ahLst/>
            <a:cxnLst/>
            <a:rect l="l" t="t" r="r" b="b"/>
            <a:pathLst>
              <a:path w="95" h="39" extrusionOk="0">
                <a:moveTo>
                  <a:pt x="53" y="0"/>
                </a:moveTo>
                <a:cubicBezTo>
                  <a:pt x="27" y="0"/>
                  <a:pt x="1" y="0"/>
                  <a:pt x="1" y="13"/>
                </a:cubicBezTo>
                <a:cubicBezTo>
                  <a:pt x="1" y="26"/>
                  <a:pt x="27" y="26"/>
                  <a:pt x="40" y="39"/>
                </a:cubicBezTo>
                <a:cubicBezTo>
                  <a:pt x="66" y="39"/>
                  <a:pt x="95" y="26"/>
                  <a:pt x="95" y="26"/>
                </a:cubicBezTo>
                <a:cubicBezTo>
                  <a:pt x="95" y="13"/>
                  <a:pt x="66" y="0"/>
                  <a:pt x="5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11"/>
          <p:cNvSpPr/>
          <p:nvPr/>
        </p:nvSpPr>
        <p:spPr>
          <a:xfrm>
            <a:off x="455783" y="3533640"/>
            <a:ext cx="18181" cy="3646"/>
          </a:xfrm>
          <a:custGeom>
            <a:avLst/>
            <a:gdLst/>
            <a:ahLst/>
            <a:cxnLst/>
            <a:rect l="l" t="t" r="r" b="b"/>
            <a:pathLst>
              <a:path w="98" h="26" extrusionOk="0">
                <a:moveTo>
                  <a:pt x="43" y="0"/>
                </a:moveTo>
                <a:cubicBezTo>
                  <a:pt x="30" y="0"/>
                  <a:pt x="1" y="0"/>
                  <a:pt x="1" y="13"/>
                </a:cubicBezTo>
                <a:cubicBezTo>
                  <a:pt x="1" y="13"/>
                  <a:pt x="17" y="26"/>
                  <a:pt x="43" y="26"/>
                </a:cubicBezTo>
                <a:cubicBezTo>
                  <a:pt x="69" y="26"/>
                  <a:pt x="82" y="26"/>
                  <a:pt x="98" y="13"/>
                </a:cubicBezTo>
                <a:cubicBezTo>
                  <a:pt x="98" y="0"/>
                  <a:pt x="69" y="0"/>
                  <a:pt x="4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" name="Google Shape;360;p11"/>
          <p:cNvSpPr/>
          <p:nvPr/>
        </p:nvSpPr>
        <p:spPr>
          <a:xfrm>
            <a:off x="1805780" y="3638675"/>
            <a:ext cx="17624" cy="4488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8" y="0"/>
                </a:moveTo>
                <a:cubicBezTo>
                  <a:pt x="60" y="0"/>
                  <a:pt x="52" y="2"/>
                  <a:pt x="43" y="6"/>
                </a:cubicBezTo>
                <a:cubicBezTo>
                  <a:pt x="30" y="6"/>
                  <a:pt x="1" y="6"/>
                  <a:pt x="1" y="19"/>
                </a:cubicBezTo>
                <a:cubicBezTo>
                  <a:pt x="1" y="32"/>
                  <a:pt x="30" y="32"/>
                  <a:pt x="56" y="32"/>
                </a:cubicBezTo>
                <a:cubicBezTo>
                  <a:pt x="69" y="32"/>
                  <a:pt x="95" y="19"/>
                  <a:pt x="95" y="6"/>
                </a:cubicBezTo>
                <a:cubicBezTo>
                  <a:pt x="95" y="6"/>
                  <a:pt x="83" y="0"/>
                  <a:pt x="6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" name="Google Shape;361;p11"/>
          <p:cNvSpPr/>
          <p:nvPr/>
        </p:nvSpPr>
        <p:spPr>
          <a:xfrm>
            <a:off x="1868299" y="3629840"/>
            <a:ext cx="15212" cy="6030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3" y="1"/>
                </a:moveTo>
                <a:cubicBezTo>
                  <a:pt x="17" y="1"/>
                  <a:pt x="1" y="14"/>
                  <a:pt x="1" y="30"/>
                </a:cubicBezTo>
                <a:cubicBezTo>
                  <a:pt x="1" y="30"/>
                  <a:pt x="17" y="43"/>
                  <a:pt x="43" y="43"/>
                </a:cubicBezTo>
                <a:cubicBezTo>
                  <a:pt x="69" y="30"/>
                  <a:pt x="82" y="30"/>
                  <a:pt x="82" y="14"/>
                </a:cubicBezTo>
                <a:cubicBezTo>
                  <a:pt x="82" y="14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11"/>
          <p:cNvSpPr/>
          <p:nvPr/>
        </p:nvSpPr>
        <p:spPr>
          <a:xfrm>
            <a:off x="1833422" y="3626194"/>
            <a:ext cx="17624" cy="3786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43" y="1"/>
                </a:moveTo>
                <a:cubicBezTo>
                  <a:pt x="14" y="1"/>
                  <a:pt x="1" y="1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95" y="14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11"/>
          <p:cNvSpPr/>
          <p:nvPr/>
        </p:nvSpPr>
        <p:spPr>
          <a:xfrm>
            <a:off x="1903732" y="3639376"/>
            <a:ext cx="17624" cy="6170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0" y="1"/>
                </a:moveTo>
                <a:cubicBezTo>
                  <a:pt x="27" y="1"/>
                  <a:pt x="1" y="14"/>
                  <a:pt x="1" y="27"/>
                </a:cubicBezTo>
                <a:cubicBezTo>
                  <a:pt x="1" y="27"/>
                  <a:pt x="27" y="43"/>
                  <a:pt x="53" y="43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11"/>
          <p:cNvSpPr/>
          <p:nvPr/>
        </p:nvSpPr>
        <p:spPr>
          <a:xfrm>
            <a:off x="1773315" y="3628017"/>
            <a:ext cx="15212" cy="3786"/>
          </a:xfrm>
          <a:custGeom>
            <a:avLst/>
            <a:gdLst/>
            <a:ahLst/>
            <a:cxnLst/>
            <a:rect l="l" t="t" r="r" b="b"/>
            <a:pathLst>
              <a:path w="82" h="27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82" y="27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11"/>
          <p:cNvSpPr/>
          <p:nvPr/>
        </p:nvSpPr>
        <p:spPr>
          <a:xfrm>
            <a:off x="1785930" y="3652558"/>
            <a:ext cx="17624" cy="4347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27" y="30"/>
                  <a:pt x="40" y="30"/>
                </a:cubicBezTo>
                <a:cubicBezTo>
                  <a:pt x="69" y="30"/>
                  <a:pt x="95" y="14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1"/>
          <p:cNvSpPr/>
          <p:nvPr/>
        </p:nvSpPr>
        <p:spPr>
          <a:xfrm>
            <a:off x="1895941" y="3618481"/>
            <a:ext cx="17624" cy="4347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30" y="30"/>
                  <a:pt x="43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1"/>
          <p:cNvSpPr/>
          <p:nvPr/>
        </p:nvSpPr>
        <p:spPr>
          <a:xfrm>
            <a:off x="1811160" y="3612311"/>
            <a:ext cx="17624" cy="4488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2" y="0"/>
                </a:moveTo>
                <a:cubicBezTo>
                  <a:pt x="56" y="0"/>
                  <a:pt x="48" y="2"/>
                  <a:pt x="40" y="6"/>
                </a:cubicBezTo>
                <a:cubicBezTo>
                  <a:pt x="14" y="6"/>
                  <a:pt x="1" y="6"/>
                  <a:pt x="1" y="19"/>
                </a:cubicBezTo>
                <a:cubicBezTo>
                  <a:pt x="1" y="32"/>
                  <a:pt x="14" y="32"/>
                  <a:pt x="40" y="32"/>
                </a:cubicBezTo>
                <a:cubicBezTo>
                  <a:pt x="66" y="32"/>
                  <a:pt x="95" y="19"/>
                  <a:pt x="82" y="6"/>
                </a:cubicBezTo>
                <a:cubicBezTo>
                  <a:pt x="82" y="6"/>
                  <a:pt x="75" y="0"/>
                  <a:pt x="62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11"/>
          <p:cNvSpPr/>
          <p:nvPr/>
        </p:nvSpPr>
        <p:spPr>
          <a:xfrm>
            <a:off x="1738438" y="3639376"/>
            <a:ext cx="15212" cy="6170"/>
          </a:xfrm>
          <a:custGeom>
            <a:avLst/>
            <a:gdLst/>
            <a:ahLst/>
            <a:cxnLst/>
            <a:rect l="l" t="t" r="r" b="b"/>
            <a:pathLst>
              <a:path w="82" h="44" extrusionOk="0">
                <a:moveTo>
                  <a:pt x="40" y="1"/>
                </a:moveTo>
                <a:cubicBezTo>
                  <a:pt x="14" y="14"/>
                  <a:pt x="1" y="14"/>
                  <a:pt x="1" y="27"/>
                </a:cubicBezTo>
                <a:cubicBezTo>
                  <a:pt x="1" y="43"/>
                  <a:pt x="14" y="43"/>
                  <a:pt x="40" y="43"/>
                </a:cubicBezTo>
                <a:cubicBezTo>
                  <a:pt x="69" y="43"/>
                  <a:pt x="82" y="27"/>
                  <a:pt x="82" y="14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1"/>
          <p:cNvSpPr/>
          <p:nvPr/>
        </p:nvSpPr>
        <p:spPr>
          <a:xfrm>
            <a:off x="1946401" y="3629840"/>
            <a:ext cx="17624" cy="6030"/>
          </a:xfrm>
          <a:custGeom>
            <a:avLst/>
            <a:gdLst/>
            <a:ahLst/>
            <a:cxnLst/>
            <a:rect l="l" t="t" r="r" b="b"/>
            <a:pathLst>
              <a:path w="95" h="43" extrusionOk="0">
                <a:moveTo>
                  <a:pt x="53" y="1"/>
                </a:moveTo>
                <a:cubicBezTo>
                  <a:pt x="27" y="1"/>
                  <a:pt x="1" y="14"/>
                  <a:pt x="1" y="30"/>
                </a:cubicBezTo>
                <a:cubicBezTo>
                  <a:pt x="1" y="30"/>
                  <a:pt x="27" y="43"/>
                  <a:pt x="53" y="43"/>
                </a:cubicBezTo>
                <a:cubicBezTo>
                  <a:pt x="82" y="30"/>
                  <a:pt x="95" y="30"/>
                  <a:pt x="95" y="14"/>
                </a:cubicBezTo>
                <a:cubicBezTo>
                  <a:pt x="95" y="1"/>
                  <a:pt x="66" y="1"/>
                  <a:pt x="5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1"/>
          <p:cNvSpPr/>
          <p:nvPr/>
        </p:nvSpPr>
        <p:spPr>
          <a:xfrm>
            <a:off x="1861064" y="3658588"/>
            <a:ext cx="17624" cy="5469"/>
          </a:xfrm>
          <a:custGeom>
            <a:avLst/>
            <a:gdLst/>
            <a:ahLst/>
            <a:cxnLst/>
            <a:rect l="l" t="t" r="r" b="b"/>
            <a:pathLst>
              <a:path w="95" h="39" extrusionOk="0">
                <a:moveTo>
                  <a:pt x="56" y="0"/>
                </a:moveTo>
                <a:cubicBezTo>
                  <a:pt x="27" y="13"/>
                  <a:pt x="1" y="13"/>
                  <a:pt x="14" y="26"/>
                </a:cubicBezTo>
                <a:cubicBezTo>
                  <a:pt x="14" y="39"/>
                  <a:pt x="27" y="39"/>
                  <a:pt x="56" y="39"/>
                </a:cubicBezTo>
                <a:cubicBezTo>
                  <a:pt x="82" y="39"/>
                  <a:pt x="95" y="26"/>
                  <a:pt x="95" y="13"/>
                </a:cubicBezTo>
                <a:cubicBezTo>
                  <a:pt x="95" y="13"/>
                  <a:pt x="82" y="0"/>
                  <a:pt x="56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11"/>
          <p:cNvSpPr/>
          <p:nvPr/>
        </p:nvSpPr>
        <p:spPr>
          <a:xfrm>
            <a:off x="1835834" y="3647229"/>
            <a:ext cx="15212" cy="4488"/>
          </a:xfrm>
          <a:custGeom>
            <a:avLst/>
            <a:gdLst/>
            <a:ahLst/>
            <a:cxnLst/>
            <a:rect l="l" t="t" r="r" b="b"/>
            <a:pathLst>
              <a:path w="82" h="32" extrusionOk="0">
                <a:moveTo>
                  <a:pt x="43" y="0"/>
                </a:moveTo>
                <a:cubicBezTo>
                  <a:pt x="14" y="0"/>
                  <a:pt x="1" y="13"/>
                  <a:pt x="1" y="26"/>
                </a:cubicBezTo>
                <a:cubicBezTo>
                  <a:pt x="1" y="26"/>
                  <a:pt x="7" y="32"/>
                  <a:pt x="19" y="32"/>
                </a:cubicBezTo>
                <a:cubicBezTo>
                  <a:pt x="25" y="32"/>
                  <a:pt x="33" y="30"/>
                  <a:pt x="43" y="26"/>
                </a:cubicBezTo>
                <a:cubicBezTo>
                  <a:pt x="69" y="26"/>
                  <a:pt x="82" y="26"/>
                  <a:pt x="82" y="13"/>
                </a:cubicBezTo>
                <a:cubicBezTo>
                  <a:pt x="82" y="0"/>
                  <a:pt x="69" y="0"/>
                  <a:pt x="4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" name="Google Shape;372;p11"/>
          <p:cNvSpPr/>
          <p:nvPr/>
        </p:nvSpPr>
        <p:spPr>
          <a:xfrm>
            <a:off x="6851441" y="3607751"/>
            <a:ext cx="611466" cy="473013"/>
          </a:xfrm>
          <a:custGeom>
            <a:avLst/>
            <a:gdLst/>
            <a:ahLst/>
            <a:cxnLst/>
            <a:rect l="l" t="t" r="r" b="b"/>
            <a:pathLst>
              <a:path w="3296" h="3373" extrusionOk="0">
                <a:moveTo>
                  <a:pt x="1932" y="0"/>
                </a:moveTo>
                <a:lnTo>
                  <a:pt x="1757" y="457"/>
                </a:lnTo>
                <a:lnTo>
                  <a:pt x="1689" y="392"/>
                </a:lnTo>
                <a:lnTo>
                  <a:pt x="1595" y="214"/>
                </a:lnTo>
                <a:lnTo>
                  <a:pt x="1498" y="94"/>
                </a:lnTo>
                <a:lnTo>
                  <a:pt x="1404" y="243"/>
                </a:lnTo>
                <a:lnTo>
                  <a:pt x="1297" y="149"/>
                </a:lnTo>
                <a:lnTo>
                  <a:pt x="1203" y="188"/>
                </a:lnTo>
                <a:lnTo>
                  <a:pt x="1174" y="418"/>
                </a:lnTo>
                <a:lnTo>
                  <a:pt x="1067" y="405"/>
                </a:lnTo>
                <a:lnTo>
                  <a:pt x="837" y="120"/>
                </a:lnTo>
                <a:lnTo>
                  <a:pt x="973" y="606"/>
                </a:lnTo>
                <a:lnTo>
                  <a:pt x="973" y="606"/>
                </a:lnTo>
                <a:lnTo>
                  <a:pt x="717" y="350"/>
                </a:lnTo>
                <a:lnTo>
                  <a:pt x="607" y="376"/>
                </a:lnTo>
                <a:lnTo>
                  <a:pt x="649" y="593"/>
                </a:lnTo>
                <a:lnTo>
                  <a:pt x="649" y="593"/>
                </a:lnTo>
                <a:lnTo>
                  <a:pt x="445" y="525"/>
                </a:lnTo>
                <a:lnTo>
                  <a:pt x="338" y="567"/>
                </a:lnTo>
                <a:lnTo>
                  <a:pt x="487" y="823"/>
                </a:lnTo>
                <a:lnTo>
                  <a:pt x="594" y="998"/>
                </a:lnTo>
                <a:lnTo>
                  <a:pt x="150" y="836"/>
                </a:lnTo>
                <a:lnTo>
                  <a:pt x="150" y="836"/>
                </a:lnTo>
                <a:lnTo>
                  <a:pt x="202" y="985"/>
                </a:lnTo>
                <a:lnTo>
                  <a:pt x="406" y="1186"/>
                </a:lnTo>
                <a:lnTo>
                  <a:pt x="14" y="1134"/>
                </a:lnTo>
                <a:lnTo>
                  <a:pt x="218" y="1309"/>
                </a:lnTo>
                <a:lnTo>
                  <a:pt x="244" y="1403"/>
                </a:lnTo>
                <a:lnTo>
                  <a:pt x="14" y="1471"/>
                </a:lnTo>
                <a:lnTo>
                  <a:pt x="364" y="1591"/>
                </a:lnTo>
                <a:lnTo>
                  <a:pt x="202" y="1672"/>
                </a:lnTo>
                <a:lnTo>
                  <a:pt x="1" y="1782"/>
                </a:lnTo>
                <a:lnTo>
                  <a:pt x="95" y="1876"/>
                </a:lnTo>
                <a:lnTo>
                  <a:pt x="150" y="1957"/>
                </a:lnTo>
                <a:lnTo>
                  <a:pt x="393" y="1996"/>
                </a:lnTo>
                <a:lnTo>
                  <a:pt x="189" y="2145"/>
                </a:lnTo>
                <a:lnTo>
                  <a:pt x="312" y="2213"/>
                </a:lnTo>
                <a:lnTo>
                  <a:pt x="121" y="2401"/>
                </a:lnTo>
                <a:lnTo>
                  <a:pt x="121" y="2401"/>
                </a:lnTo>
                <a:lnTo>
                  <a:pt x="461" y="2336"/>
                </a:lnTo>
                <a:lnTo>
                  <a:pt x="380" y="2482"/>
                </a:lnTo>
                <a:lnTo>
                  <a:pt x="312" y="2660"/>
                </a:lnTo>
                <a:lnTo>
                  <a:pt x="312" y="2660"/>
                </a:lnTo>
                <a:lnTo>
                  <a:pt x="636" y="2524"/>
                </a:lnTo>
                <a:lnTo>
                  <a:pt x="688" y="2579"/>
                </a:lnTo>
                <a:lnTo>
                  <a:pt x="769" y="2618"/>
                </a:lnTo>
                <a:lnTo>
                  <a:pt x="850" y="2644"/>
                </a:lnTo>
                <a:lnTo>
                  <a:pt x="743" y="2942"/>
                </a:lnTo>
                <a:lnTo>
                  <a:pt x="931" y="2822"/>
                </a:lnTo>
                <a:lnTo>
                  <a:pt x="879" y="3146"/>
                </a:lnTo>
                <a:lnTo>
                  <a:pt x="1122" y="2835"/>
                </a:lnTo>
                <a:lnTo>
                  <a:pt x="1109" y="3130"/>
                </a:lnTo>
                <a:lnTo>
                  <a:pt x="1203" y="3146"/>
                </a:lnTo>
                <a:lnTo>
                  <a:pt x="1297" y="3211"/>
                </a:lnTo>
                <a:lnTo>
                  <a:pt x="1391" y="3240"/>
                </a:lnTo>
                <a:lnTo>
                  <a:pt x="1514" y="3049"/>
                </a:lnTo>
                <a:lnTo>
                  <a:pt x="1595" y="3373"/>
                </a:lnTo>
                <a:lnTo>
                  <a:pt x="1702" y="3159"/>
                </a:lnTo>
                <a:lnTo>
                  <a:pt x="1809" y="3292"/>
                </a:lnTo>
                <a:lnTo>
                  <a:pt x="1838" y="2874"/>
                </a:lnTo>
                <a:lnTo>
                  <a:pt x="1945" y="2955"/>
                </a:lnTo>
                <a:lnTo>
                  <a:pt x="2052" y="3023"/>
                </a:lnTo>
                <a:lnTo>
                  <a:pt x="2094" y="2874"/>
                </a:lnTo>
                <a:lnTo>
                  <a:pt x="2256" y="3023"/>
                </a:lnTo>
                <a:lnTo>
                  <a:pt x="2324" y="2929"/>
                </a:lnTo>
                <a:lnTo>
                  <a:pt x="2499" y="3010"/>
                </a:lnTo>
                <a:lnTo>
                  <a:pt x="2499" y="3010"/>
                </a:lnTo>
                <a:lnTo>
                  <a:pt x="2457" y="2793"/>
                </a:lnTo>
                <a:lnTo>
                  <a:pt x="2606" y="2822"/>
                </a:lnTo>
                <a:lnTo>
                  <a:pt x="2632" y="2712"/>
                </a:lnTo>
                <a:lnTo>
                  <a:pt x="2674" y="2618"/>
                </a:lnTo>
                <a:lnTo>
                  <a:pt x="2781" y="2592"/>
                </a:lnTo>
                <a:lnTo>
                  <a:pt x="2972" y="2592"/>
                </a:lnTo>
                <a:lnTo>
                  <a:pt x="2768" y="2349"/>
                </a:lnTo>
                <a:lnTo>
                  <a:pt x="2956" y="2349"/>
                </a:lnTo>
                <a:lnTo>
                  <a:pt x="2781" y="2158"/>
                </a:lnTo>
                <a:lnTo>
                  <a:pt x="2917" y="2119"/>
                </a:lnTo>
                <a:lnTo>
                  <a:pt x="2810" y="1996"/>
                </a:lnTo>
                <a:lnTo>
                  <a:pt x="3024" y="1957"/>
                </a:lnTo>
                <a:lnTo>
                  <a:pt x="2930" y="1850"/>
                </a:lnTo>
                <a:lnTo>
                  <a:pt x="2810" y="1753"/>
                </a:lnTo>
                <a:lnTo>
                  <a:pt x="3118" y="1672"/>
                </a:lnTo>
                <a:lnTo>
                  <a:pt x="2956" y="1578"/>
                </a:lnTo>
                <a:lnTo>
                  <a:pt x="3296" y="1458"/>
                </a:lnTo>
                <a:lnTo>
                  <a:pt x="2917" y="1416"/>
                </a:lnTo>
                <a:lnTo>
                  <a:pt x="3118" y="1267"/>
                </a:lnTo>
                <a:lnTo>
                  <a:pt x="2875" y="1241"/>
                </a:lnTo>
                <a:lnTo>
                  <a:pt x="2998" y="1092"/>
                </a:lnTo>
                <a:lnTo>
                  <a:pt x="2943" y="1011"/>
                </a:lnTo>
                <a:lnTo>
                  <a:pt x="2943" y="904"/>
                </a:lnTo>
                <a:lnTo>
                  <a:pt x="3011" y="729"/>
                </a:lnTo>
                <a:lnTo>
                  <a:pt x="2687" y="836"/>
                </a:lnTo>
                <a:lnTo>
                  <a:pt x="2619" y="768"/>
                </a:lnTo>
                <a:lnTo>
                  <a:pt x="2755" y="525"/>
                </a:lnTo>
                <a:lnTo>
                  <a:pt x="2431" y="729"/>
                </a:lnTo>
                <a:lnTo>
                  <a:pt x="2470" y="538"/>
                </a:lnTo>
                <a:lnTo>
                  <a:pt x="2499" y="337"/>
                </a:lnTo>
                <a:lnTo>
                  <a:pt x="2444" y="201"/>
                </a:lnTo>
                <a:lnTo>
                  <a:pt x="2243" y="363"/>
                </a:lnTo>
                <a:lnTo>
                  <a:pt x="2175" y="295"/>
                </a:lnTo>
                <a:lnTo>
                  <a:pt x="2052" y="350"/>
                </a:lnTo>
                <a:lnTo>
                  <a:pt x="1958" y="337"/>
                </a:lnTo>
                <a:lnTo>
                  <a:pt x="193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" name="Google Shape;373;p11"/>
          <p:cNvSpPr/>
          <p:nvPr/>
        </p:nvSpPr>
        <p:spPr>
          <a:xfrm>
            <a:off x="6531056" y="3762570"/>
            <a:ext cx="438378" cy="339088"/>
          </a:xfrm>
          <a:custGeom>
            <a:avLst/>
            <a:gdLst/>
            <a:ahLst/>
            <a:cxnLst/>
            <a:rect l="l" t="t" r="r" b="b"/>
            <a:pathLst>
              <a:path w="2363" h="2418" extrusionOk="0">
                <a:moveTo>
                  <a:pt x="973" y="1"/>
                </a:moveTo>
                <a:lnTo>
                  <a:pt x="957" y="244"/>
                </a:lnTo>
                <a:lnTo>
                  <a:pt x="892" y="244"/>
                </a:lnTo>
                <a:lnTo>
                  <a:pt x="811" y="218"/>
                </a:lnTo>
                <a:lnTo>
                  <a:pt x="756" y="273"/>
                </a:lnTo>
                <a:lnTo>
                  <a:pt x="607" y="150"/>
                </a:lnTo>
                <a:lnTo>
                  <a:pt x="581" y="244"/>
                </a:lnTo>
                <a:lnTo>
                  <a:pt x="594" y="393"/>
                </a:lnTo>
                <a:lnTo>
                  <a:pt x="620" y="516"/>
                </a:lnTo>
                <a:lnTo>
                  <a:pt x="620" y="516"/>
                </a:lnTo>
                <a:lnTo>
                  <a:pt x="390" y="380"/>
                </a:lnTo>
                <a:lnTo>
                  <a:pt x="487" y="555"/>
                </a:lnTo>
                <a:lnTo>
                  <a:pt x="432" y="597"/>
                </a:lnTo>
                <a:lnTo>
                  <a:pt x="202" y="529"/>
                </a:lnTo>
                <a:lnTo>
                  <a:pt x="202" y="529"/>
                </a:lnTo>
                <a:lnTo>
                  <a:pt x="257" y="649"/>
                </a:lnTo>
                <a:lnTo>
                  <a:pt x="244" y="730"/>
                </a:lnTo>
                <a:lnTo>
                  <a:pt x="215" y="785"/>
                </a:lnTo>
                <a:lnTo>
                  <a:pt x="296" y="892"/>
                </a:lnTo>
                <a:lnTo>
                  <a:pt x="121" y="908"/>
                </a:lnTo>
                <a:lnTo>
                  <a:pt x="270" y="1015"/>
                </a:lnTo>
                <a:lnTo>
                  <a:pt x="1" y="1041"/>
                </a:lnTo>
                <a:lnTo>
                  <a:pt x="244" y="1135"/>
                </a:lnTo>
                <a:lnTo>
                  <a:pt x="121" y="1203"/>
                </a:lnTo>
                <a:lnTo>
                  <a:pt x="351" y="1258"/>
                </a:lnTo>
                <a:lnTo>
                  <a:pt x="270" y="1326"/>
                </a:lnTo>
                <a:lnTo>
                  <a:pt x="189" y="1407"/>
                </a:lnTo>
                <a:lnTo>
                  <a:pt x="351" y="1433"/>
                </a:lnTo>
                <a:lnTo>
                  <a:pt x="270" y="1527"/>
                </a:lnTo>
                <a:lnTo>
                  <a:pt x="364" y="1556"/>
                </a:lnTo>
                <a:lnTo>
                  <a:pt x="244" y="1689"/>
                </a:lnTo>
                <a:lnTo>
                  <a:pt x="377" y="1689"/>
                </a:lnTo>
                <a:lnTo>
                  <a:pt x="228" y="1864"/>
                </a:lnTo>
                <a:lnTo>
                  <a:pt x="364" y="1851"/>
                </a:lnTo>
                <a:lnTo>
                  <a:pt x="445" y="1880"/>
                </a:lnTo>
                <a:lnTo>
                  <a:pt x="471" y="1945"/>
                </a:lnTo>
                <a:lnTo>
                  <a:pt x="500" y="2026"/>
                </a:lnTo>
                <a:lnTo>
                  <a:pt x="607" y="2000"/>
                </a:lnTo>
                <a:lnTo>
                  <a:pt x="581" y="2162"/>
                </a:lnTo>
                <a:lnTo>
                  <a:pt x="581" y="2162"/>
                </a:lnTo>
                <a:lnTo>
                  <a:pt x="701" y="2094"/>
                </a:lnTo>
                <a:lnTo>
                  <a:pt x="743" y="2162"/>
                </a:lnTo>
                <a:lnTo>
                  <a:pt x="863" y="2068"/>
                </a:lnTo>
                <a:lnTo>
                  <a:pt x="892" y="2175"/>
                </a:lnTo>
                <a:lnTo>
                  <a:pt x="973" y="2123"/>
                </a:lnTo>
                <a:lnTo>
                  <a:pt x="1038" y="2068"/>
                </a:lnTo>
                <a:lnTo>
                  <a:pt x="1067" y="2366"/>
                </a:lnTo>
                <a:lnTo>
                  <a:pt x="1148" y="2269"/>
                </a:lnTo>
                <a:lnTo>
                  <a:pt x="1216" y="2418"/>
                </a:lnTo>
                <a:lnTo>
                  <a:pt x="1281" y="2188"/>
                </a:lnTo>
                <a:lnTo>
                  <a:pt x="1362" y="2324"/>
                </a:lnTo>
                <a:lnTo>
                  <a:pt x="1430" y="2298"/>
                </a:lnTo>
                <a:lnTo>
                  <a:pt x="1498" y="2256"/>
                </a:lnTo>
                <a:lnTo>
                  <a:pt x="1566" y="2243"/>
                </a:lnTo>
                <a:lnTo>
                  <a:pt x="1566" y="2042"/>
                </a:lnTo>
                <a:lnTo>
                  <a:pt x="1741" y="2256"/>
                </a:lnTo>
                <a:lnTo>
                  <a:pt x="1686" y="2026"/>
                </a:lnTo>
                <a:lnTo>
                  <a:pt x="1822" y="2123"/>
                </a:lnTo>
                <a:lnTo>
                  <a:pt x="1822" y="2123"/>
                </a:lnTo>
                <a:lnTo>
                  <a:pt x="1754" y="1906"/>
                </a:lnTo>
                <a:lnTo>
                  <a:pt x="1809" y="1880"/>
                </a:lnTo>
                <a:lnTo>
                  <a:pt x="1864" y="1851"/>
                </a:lnTo>
                <a:lnTo>
                  <a:pt x="1916" y="1812"/>
                </a:lnTo>
                <a:lnTo>
                  <a:pt x="2146" y="1919"/>
                </a:lnTo>
                <a:lnTo>
                  <a:pt x="2091" y="1783"/>
                </a:lnTo>
                <a:lnTo>
                  <a:pt x="2026" y="1676"/>
                </a:lnTo>
                <a:lnTo>
                  <a:pt x="2026" y="1676"/>
                </a:lnTo>
                <a:lnTo>
                  <a:pt x="2282" y="1731"/>
                </a:lnTo>
                <a:lnTo>
                  <a:pt x="2146" y="1582"/>
                </a:lnTo>
                <a:lnTo>
                  <a:pt x="2227" y="1540"/>
                </a:lnTo>
                <a:lnTo>
                  <a:pt x="2078" y="1433"/>
                </a:lnTo>
                <a:lnTo>
                  <a:pt x="2253" y="1407"/>
                </a:lnTo>
                <a:lnTo>
                  <a:pt x="2295" y="1339"/>
                </a:lnTo>
                <a:lnTo>
                  <a:pt x="2363" y="1284"/>
                </a:lnTo>
                <a:lnTo>
                  <a:pt x="2227" y="1203"/>
                </a:lnTo>
                <a:lnTo>
                  <a:pt x="2107" y="1151"/>
                </a:lnTo>
                <a:lnTo>
                  <a:pt x="2350" y="1054"/>
                </a:lnTo>
                <a:lnTo>
                  <a:pt x="2188" y="1015"/>
                </a:lnTo>
                <a:lnTo>
                  <a:pt x="2214" y="934"/>
                </a:lnTo>
                <a:lnTo>
                  <a:pt x="2350" y="811"/>
                </a:lnTo>
                <a:lnTo>
                  <a:pt x="2065" y="853"/>
                </a:lnTo>
                <a:lnTo>
                  <a:pt x="2214" y="704"/>
                </a:lnTo>
                <a:lnTo>
                  <a:pt x="2253" y="597"/>
                </a:lnTo>
                <a:lnTo>
                  <a:pt x="2253" y="597"/>
                </a:lnTo>
                <a:lnTo>
                  <a:pt x="1929" y="717"/>
                </a:lnTo>
                <a:lnTo>
                  <a:pt x="1929" y="717"/>
                </a:lnTo>
                <a:lnTo>
                  <a:pt x="2010" y="597"/>
                </a:lnTo>
                <a:lnTo>
                  <a:pt x="2120" y="406"/>
                </a:lnTo>
                <a:lnTo>
                  <a:pt x="2039" y="380"/>
                </a:lnTo>
                <a:lnTo>
                  <a:pt x="1890" y="435"/>
                </a:lnTo>
                <a:lnTo>
                  <a:pt x="1929" y="273"/>
                </a:lnTo>
                <a:lnTo>
                  <a:pt x="1848" y="260"/>
                </a:lnTo>
                <a:lnTo>
                  <a:pt x="1660" y="435"/>
                </a:lnTo>
                <a:lnTo>
                  <a:pt x="1767" y="98"/>
                </a:lnTo>
                <a:lnTo>
                  <a:pt x="1592" y="299"/>
                </a:lnTo>
                <a:lnTo>
                  <a:pt x="1524" y="299"/>
                </a:lnTo>
                <a:lnTo>
                  <a:pt x="1498" y="137"/>
                </a:lnTo>
                <a:lnTo>
                  <a:pt x="1430" y="111"/>
                </a:lnTo>
                <a:lnTo>
                  <a:pt x="1349" y="179"/>
                </a:lnTo>
                <a:lnTo>
                  <a:pt x="1297" y="69"/>
                </a:lnTo>
                <a:lnTo>
                  <a:pt x="1216" y="150"/>
                </a:lnTo>
                <a:lnTo>
                  <a:pt x="1161" y="286"/>
                </a:lnTo>
                <a:lnTo>
                  <a:pt x="1106" y="341"/>
                </a:lnTo>
                <a:lnTo>
                  <a:pt x="9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" name="Google Shape;374;p11"/>
          <p:cNvSpPr/>
          <p:nvPr/>
        </p:nvSpPr>
        <p:spPr>
          <a:xfrm>
            <a:off x="1344017" y="3869722"/>
            <a:ext cx="7906756" cy="1502618"/>
          </a:xfrm>
          <a:custGeom>
            <a:avLst/>
            <a:gdLst/>
            <a:ahLst/>
            <a:cxnLst/>
            <a:rect l="l" t="t" r="r" b="b"/>
            <a:pathLst>
              <a:path w="42620" h="10715" extrusionOk="0">
                <a:moveTo>
                  <a:pt x="42620" y="0"/>
                </a:moveTo>
                <a:cubicBezTo>
                  <a:pt x="40783" y="94"/>
                  <a:pt x="38907" y="214"/>
                  <a:pt x="37005" y="350"/>
                </a:cubicBezTo>
                <a:cubicBezTo>
                  <a:pt x="16415" y="1847"/>
                  <a:pt x="1" y="5236"/>
                  <a:pt x="325" y="7896"/>
                </a:cubicBezTo>
                <a:cubicBezTo>
                  <a:pt x="553" y="9699"/>
                  <a:pt x="8423" y="10715"/>
                  <a:pt x="19883" y="10715"/>
                </a:cubicBezTo>
                <a:cubicBezTo>
                  <a:pt x="25329" y="10715"/>
                  <a:pt x="31587" y="10485"/>
                  <a:pt x="38220" y="10002"/>
                </a:cubicBezTo>
                <a:cubicBezTo>
                  <a:pt x="39717" y="9895"/>
                  <a:pt x="41175" y="9772"/>
                  <a:pt x="42620" y="9652"/>
                </a:cubicBezTo>
                <a:lnTo>
                  <a:pt x="4262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" name="Google Shape;375;p11"/>
          <p:cNvSpPr/>
          <p:nvPr/>
        </p:nvSpPr>
        <p:spPr>
          <a:xfrm>
            <a:off x="32622" y="3739784"/>
            <a:ext cx="579000" cy="450996"/>
          </a:xfrm>
          <a:custGeom>
            <a:avLst/>
            <a:gdLst/>
            <a:ahLst/>
            <a:cxnLst/>
            <a:rect l="l" t="t" r="r" b="b"/>
            <a:pathLst>
              <a:path w="3121" h="3216" extrusionOk="0">
                <a:moveTo>
                  <a:pt x="1825" y="1"/>
                </a:moveTo>
                <a:lnTo>
                  <a:pt x="1663" y="445"/>
                </a:lnTo>
                <a:lnTo>
                  <a:pt x="1595" y="380"/>
                </a:lnTo>
                <a:lnTo>
                  <a:pt x="1514" y="218"/>
                </a:lnTo>
                <a:lnTo>
                  <a:pt x="1420" y="95"/>
                </a:lnTo>
                <a:lnTo>
                  <a:pt x="1339" y="244"/>
                </a:lnTo>
                <a:lnTo>
                  <a:pt x="1229" y="150"/>
                </a:lnTo>
                <a:lnTo>
                  <a:pt x="1135" y="189"/>
                </a:lnTo>
                <a:lnTo>
                  <a:pt x="1109" y="406"/>
                </a:lnTo>
                <a:lnTo>
                  <a:pt x="1015" y="393"/>
                </a:lnTo>
                <a:lnTo>
                  <a:pt x="785" y="137"/>
                </a:lnTo>
                <a:lnTo>
                  <a:pt x="921" y="581"/>
                </a:lnTo>
                <a:lnTo>
                  <a:pt x="921" y="581"/>
                </a:lnTo>
                <a:lnTo>
                  <a:pt x="678" y="338"/>
                </a:lnTo>
                <a:lnTo>
                  <a:pt x="568" y="380"/>
                </a:lnTo>
                <a:lnTo>
                  <a:pt x="623" y="581"/>
                </a:lnTo>
                <a:lnTo>
                  <a:pt x="435" y="513"/>
                </a:lnTo>
                <a:lnTo>
                  <a:pt x="325" y="555"/>
                </a:lnTo>
                <a:lnTo>
                  <a:pt x="461" y="785"/>
                </a:lnTo>
                <a:lnTo>
                  <a:pt x="568" y="960"/>
                </a:lnTo>
                <a:lnTo>
                  <a:pt x="568" y="960"/>
                </a:lnTo>
                <a:lnTo>
                  <a:pt x="137" y="798"/>
                </a:lnTo>
                <a:lnTo>
                  <a:pt x="137" y="798"/>
                </a:lnTo>
                <a:lnTo>
                  <a:pt x="192" y="947"/>
                </a:lnTo>
                <a:lnTo>
                  <a:pt x="380" y="1135"/>
                </a:lnTo>
                <a:lnTo>
                  <a:pt x="14" y="1080"/>
                </a:lnTo>
                <a:lnTo>
                  <a:pt x="205" y="1242"/>
                </a:lnTo>
                <a:lnTo>
                  <a:pt x="231" y="1336"/>
                </a:lnTo>
                <a:lnTo>
                  <a:pt x="14" y="1404"/>
                </a:lnTo>
                <a:lnTo>
                  <a:pt x="338" y="1527"/>
                </a:lnTo>
                <a:lnTo>
                  <a:pt x="192" y="1595"/>
                </a:lnTo>
                <a:lnTo>
                  <a:pt x="1" y="1702"/>
                </a:lnTo>
                <a:lnTo>
                  <a:pt x="95" y="1783"/>
                </a:lnTo>
                <a:lnTo>
                  <a:pt x="150" y="1864"/>
                </a:lnTo>
                <a:lnTo>
                  <a:pt x="367" y="1903"/>
                </a:lnTo>
                <a:lnTo>
                  <a:pt x="192" y="2052"/>
                </a:lnTo>
                <a:lnTo>
                  <a:pt x="299" y="2107"/>
                </a:lnTo>
                <a:lnTo>
                  <a:pt x="111" y="2282"/>
                </a:lnTo>
                <a:lnTo>
                  <a:pt x="435" y="2214"/>
                </a:lnTo>
                <a:lnTo>
                  <a:pt x="367" y="2363"/>
                </a:lnTo>
                <a:lnTo>
                  <a:pt x="299" y="2538"/>
                </a:lnTo>
                <a:lnTo>
                  <a:pt x="299" y="2538"/>
                </a:lnTo>
                <a:lnTo>
                  <a:pt x="597" y="2405"/>
                </a:lnTo>
                <a:lnTo>
                  <a:pt x="649" y="2457"/>
                </a:lnTo>
                <a:lnTo>
                  <a:pt x="730" y="2486"/>
                </a:lnTo>
                <a:lnTo>
                  <a:pt x="811" y="2512"/>
                </a:lnTo>
                <a:lnTo>
                  <a:pt x="704" y="2810"/>
                </a:lnTo>
                <a:lnTo>
                  <a:pt x="879" y="2687"/>
                </a:lnTo>
                <a:lnTo>
                  <a:pt x="824" y="2985"/>
                </a:lnTo>
                <a:lnTo>
                  <a:pt x="1054" y="2700"/>
                </a:lnTo>
                <a:lnTo>
                  <a:pt x="1041" y="2972"/>
                </a:lnTo>
                <a:lnTo>
                  <a:pt x="1135" y="2985"/>
                </a:lnTo>
                <a:lnTo>
                  <a:pt x="1216" y="3053"/>
                </a:lnTo>
                <a:lnTo>
                  <a:pt x="1310" y="3079"/>
                </a:lnTo>
                <a:lnTo>
                  <a:pt x="1433" y="2891"/>
                </a:lnTo>
                <a:lnTo>
                  <a:pt x="1514" y="3215"/>
                </a:lnTo>
                <a:lnTo>
                  <a:pt x="1608" y="2998"/>
                </a:lnTo>
                <a:lnTo>
                  <a:pt x="1715" y="3134"/>
                </a:lnTo>
                <a:lnTo>
                  <a:pt x="1744" y="2742"/>
                </a:lnTo>
                <a:lnTo>
                  <a:pt x="1838" y="2810"/>
                </a:lnTo>
                <a:lnTo>
                  <a:pt x="1945" y="2875"/>
                </a:lnTo>
                <a:lnTo>
                  <a:pt x="1987" y="2742"/>
                </a:lnTo>
                <a:lnTo>
                  <a:pt x="2136" y="2862"/>
                </a:lnTo>
                <a:lnTo>
                  <a:pt x="2188" y="2781"/>
                </a:lnTo>
                <a:lnTo>
                  <a:pt x="2363" y="2862"/>
                </a:lnTo>
                <a:lnTo>
                  <a:pt x="2324" y="2661"/>
                </a:lnTo>
                <a:lnTo>
                  <a:pt x="2473" y="2687"/>
                </a:lnTo>
                <a:lnTo>
                  <a:pt x="2499" y="2580"/>
                </a:lnTo>
                <a:lnTo>
                  <a:pt x="2525" y="2486"/>
                </a:lnTo>
                <a:lnTo>
                  <a:pt x="2635" y="2457"/>
                </a:lnTo>
                <a:lnTo>
                  <a:pt x="2810" y="2470"/>
                </a:lnTo>
                <a:lnTo>
                  <a:pt x="2622" y="2227"/>
                </a:lnTo>
                <a:lnTo>
                  <a:pt x="2797" y="2227"/>
                </a:lnTo>
                <a:lnTo>
                  <a:pt x="2635" y="2065"/>
                </a:lnTo>
                <a:lnTo>
                  <a:pt x="2755" y="2026"/>
                </a:lnTo>
                <a:lnTo>
                  <a:pt x="2661" y="1903"/>
                </a:lnTo>
                <a:lnTo>
                  <a:pt x="2865" y="1864"/>
                </a:lnTo>
                <a:lnTo>
                  <a:pt x="2768" y="1770"/>
                </a:lnTo>
                <a:lnTo>
                  <a:pt x="2661" y="1676"/>
                </a:lnTo>
                <a:lnTo>
                  <a:pt x="2959" y="1595"/>
                </a:lnTo>
                <a:lnTo>
                  <a:pt x="2797" y="1514"/>
                </a:lnTo>
                <a:lnTo>
                  <a:pt x="3121" y="1391"/>
                </a:lnTo>
                <a:lnTo>
                  <a:pt x="2755" y="1352"/>
                </a:lnTo>
                <a:lnTo>
                  <a:pt x="2946" y="1216"/>
                </a:lnTo>
                <a:lnTo>
                  <a:pt x="2729" y="1190"/>
                </a:lnTo>
                <a:lnTo>
                  <a:pt x="2836" y="1054"/>
                </a:lnTo>
                <a:lnTo>
                  <a:pt x="2797" y="973"/>
                </a:lnTo>
                <a:lnTo>
                  <a:pt x="2784" y="866"/>
                </a:lnTo>
                <a:lnTo>
                  <a:pt x="2849" y="704"/>
                </a:lnTo>
                <a:lnTo>
                  <a:pt x="2554" y="798"/>
                </a:lnTo>
                <a:lnTo>
                  <a:pt x="2486" y="743"/>
                </a:lnTo>
                <a:lnTo>
                  <a:pt x="2606" y="500"/>
                </a:lnTo>
                <a:lnTo>
                  <a:pt x="2298" y="704"/>
                </a:lnTo>
                <a:lnTo>
                  <a:pt x="2337" y="526"/>
                </a:lnTo>
                <a:lnTo>
                  <a:pt x="2363" y="325"/>
                </a:lnTo>
                <a:lnTo>
                  <a:pt x="2311" y="202"/>
                </a:lnTo>
                <a:lnTo>
                  <a:pt x="2120" y="364"/>
                </a:lnTo>
                <a:lnTo>
                  <a:pt x="2055" y="299"/>
                </a:lnTo>
                <a:lnTo>
                  <a:pt x="1932" y="338"/>
                </a:lnTo>
                <a:lnTo>
                  <a:pt x="1851" y="338"/>
                </a:lnTo>
                <a:lnTo>
                  <a:pt x="1825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" name="Google Shape;376;p11"/>
          <p:cNvSpPr/>
          <p:nvPr/>
        </p:nvSpPr>
        <p:spPr>
          <a:xfrm>
            <a:off x="-58289" y="4066331"/>
            <a:ext cx="5031025" cy="1508368"/>
          </a:xfrm>
          <a:custGeom>
            <a:avLst/>
            <a:gdLst/>
            <a:ahLst/>
            <a:cxnLst/>
            <a:rect l="l" t="t" r="r" b="b"/>
            <a:pathLst>
              <a:path w="27026" h="10756" extrusionOk="0">
                <a:moveTo>
                  <a:pt x="1" y="1"/>
                </a:moveTo>
                <a:lnTo>
                  <a:pt x="1" y="9261"/>
                </a:lnTo>
                <a:cubicBezTo>
                  <a:pt x="1660" y="9572"/>
                  <a:pt x="3390" y="9828"/>
                  <a:pt x="5185" y="10058"/>
                </a:cubicBezTo>
                <a:cubicBezTo>
                  <a:pt x="8967" y="10531"/>
                  <a:pt x="12535" y="10756"/>
                  <a:pt x="15642" y="10756"/>
                </a:cubicBezTo>
                <a:cubicBezTo>
                  <a:pt x="22197" y="10756"/>
                  <a:pt x="26701" y="9756"/>
                  <a:pt x="26838" y="7978"/>
                </a:cubicBezTo>
                <a:cubicBezTo>
                  <a:pt x="27026" y="5360"/>
                  <a:pt x="17646" y="2039"/>
                  <a:pt x="5872" y="555"/>
                </a:cubicBezTo>
                <a:cubicBezTo>
                  <a:pt x="3847" y="299"/>
                  <a:pt x="1877" y="121"/>
                  <a:pt x="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" name="Google Shape;377;p11"/>
          <p:cNvSpPr/>
          <p:nvPr/>
        </p:nvSpPr>
        <p:spPr>
          <a:xfrm>
            <a:off x="-58300" y="4519673"/>
            <a:ext cx="9326269" cy="915419"/>
          </a:xfrm>
          <a:custGeom>
            <a:avLst/>
            <a:gdLst/>
            <a:ahLst/>
            <a:cxnLst/>
            <a:rect l="l" t="t" r="r" b="b"/>
            <a:pathLst>
              <a:path w="50179" h="7521" extrusionOk="0">
                <a:moveTo>
                  <a:pt x="23964" y="1"/>
                </a:moveTo>
                <a:cubicBezTo>
                  <a:pt x="14458" y="1"/>
                  <a:pt x="5927" y="529"/>
                  <a:pt x="1" y="1378"/>
                </a:cubicBezTo>
                <a:lnTo>
                  <a:pt x="1" y="7009"/>
                </a:lnTo>
                <a:cubicBezTo>
                  <a:pt x="1323" y="7197"/>
                  <a:pt x="2794" y="7372"/>
                  <a:pt x="4362" y="7521"/>
                </a:cubicBezTo>
                <a:lnTo>
                  <a:pt x="43566" y="7521"/>
                </a:lnTo>
                <a:cubicBezTo>
                  <a:pt x="46090" y="7278"/>
                  <a:pt x="48316" y="6983"/>
                  <a:pt x="50179" y="6643"/>
                </a:cubicBezTo>
                <a:lnTo>
                  <a:pt x="50179" y="1731"/>
                </a:lnTo>
                <a:cubicBezTo>
                  <a:pt x="44308" y="691"/>
                  <a:pt x="34750" y="1"/>
                  <a:pt x="2396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" name="Google Shape;378;p11"/>
          <p:cNvSpPr/>
          <p:nvPr/>
        </p:nvSpPr>
        <p:spPr>
          <a:xfrm>
            <a:off x="5367403" y="4659454"/>
            <a:ext cx="3200919" cy="496572"/>
          </a:xfrm>
          <a:custGeom>
            <a:avLst/>
            <a:gdLst/>
            <a:ahLst/>
            <a:cxnLst/>
            <a:rect l="l" t="t" r="r" b="b"/>
            <a:pathLst>
              <a:path w="17254" h="3541" extrusionOk="0">
                <a:moveTo>
                  <a:pt x="7184" y="1"/>
                </a:moveTo>
                <a:cubicBezTo>
                  <a:pt x="7103" y="1"/>
                  <a:pt x="7009" y="124"/>
                  <a:pt x="6915" y="124"/>
                </a:cubicBezTo>
                <a:cubicBezTo>
                  <a:pt x="6834" y="124"/>
                  <a:pt x="6740" y="30"/>
                  <a:pt x="6643" y="30"/>
                </a:cubicBezTo>
                <a:cubicBezTo>
                  <a:pt x="6549" y="43"/>
                  <a:pt x="6468" y="150"/>
                  <a:pt x="6374" y="150"/>
                </a:cubicBezTo>
                <a:cubicBezTo>
                  <a:pt x="6297" y="150"/>
                  <a:pt x="6197" y="42"/>
                  <a:pt x="6106" y="42"/>
                </a:cubicBezTo>
                <a:cubicBezTo>
                  <a:pt x="6102" y="42"/>
                  <a:pt x="6097" y="42"/>
                  <a:pt x="6092" y="43"/>
                </a:cubicBezTo>
                <a:cubicBezTo>
                  <a:pt x="6011" y="43"/>
                  <a:pt x="5914" y="124"/>
                  <a:pt x="5833" y="124"/>
                </a:cubicBezTo>
                <a:cubicBezTo>
                  <a:pt x="5739" y="137"/>
                  <a:pt x="5658" y="179"/>
                  <a:pt x="5564" y="179"/>
                </a:cubicBezTo>
                <a:cubicBezTo>
                  <a:pt x="5554" y="180"/>
                  <a:pt x="5544" y="181"/>
                  <a:pt x="5534" y="181"/>
                </a:cubicBezTo>
                <a:cubicBezTo>
                  <a:pt x="5460" y="181"/>
                  <a:pt x="5387" y="148"/>
                  <a:pt x="5321" y="148"/>
                </a:cubicBezTo>
                <a:cubicBezTo>
                  <a:pt x="5312" y="148"/>
                  <a:pt x="5303" y="148"/>
                  <a:pt x="5295" y="150"/>
                </a:cubicBezTo>
                <a:cubicBezTo>
                  <a:pt x="5201" y="163"/>
                  <a:pt x="5104" y="163"/>
                  <a:pt x="5023" y="179"/>
                </a:cubicBezTo>
                <a:cubicBezTo>
                  <a:pt x="4941" y="179"/>
                  <a:pt x="4850" y="147"/>
                  <a:pt x="4774" y="147"/>
                </a:cubicBezTo>
                <a:cubicBezTo>
                  <a:pt x="4763" y="147"/>
                  <a:pt x="4752" y="148"/>
                  <a:pt x="4741" y="150"/>
                </a:cubicBezTo>
                <a:cubicBezTo>
                  <a:pt x="4647" y="150"/>
                  <a:pt x="4592" y="299"/>
                  <a:pt x="4498" y="312"/>
                </a:cubicBezTo>
                <a:cubicBezTo>
                  <a:pt x="4404" y="325"/>
                  <a:pt x="4323" y="341"/>
                  <a:pt x="4242" y="354"/>
                </a:cubicBezTo>
                <a:cubicBezTo>
                  <a:pt x="4235" y="355"/>
                  <a:pt x="4228" y="355"/>
                  <a:pt x="4220" y="355"/>
                </a:cubicBezTo>
                <a:cubicBezTo>
                  <a:pt x="4137" y="355"/>
                  <a:pt x="4036" y="298"/>
                  <a:pt x="3963" y="298"/>
                </a:cubicBezTo>
                <a:cubicBezTo>
                  <a:pt x="3956" y="298"/>
                  <a:pt x="3950" y="298"/>
                  <a:pt x="3944" y="299"/>
                </a:cubicBezTo>
                <a:cubicBezTo>
                  <a:pt x="3850" y="312"/>
                  <a:pt x="3756" y="341"/>
                  <a:pt x="3675" y="354"/>
                </a:cubicBezTo>
                <a:cubicBezTo>
                  <a:pt x="3581" y="380"/>
                  <a:pt x="3565" y="516"/>
                  <a:pt x="3484" y="542"/>
                </a:cubicBezTo>
                <a:cubicBezTo>
                  <a:pt x="3472" y="545"/>
                  <a:pt x="3459" y="547"/>
                  <a:pt x="3445" y="547"/>
                </a:cubicBezTo>
                <a:cubicBezTo>
                  <a:pt x="3366" y="547"/>
                  <a:pt x="3257" y="505"/>
                  <a:pt x="3190" y="505"/>
                </a:cubicBezTo>
                <a:cubicBezTo>
                  <a:pt x="3172" y="505"/>
                  <a:pt x="3157" y="508"/>
                  <a:pt x="3147" y="516"/>
                </a:cubicBezTo>
                <a:cubicBezTo>
                  <a:pt x="3053" y="568"/>
                  <a:pt x="3053" y="678"/>
                  <a:pt x="3053" y="730"/>
                </a:cubicBezTo>
                <a:cubicBezTo>
                  <a:pt x="3053" y="785"/>
                  <a:pt x="3108" y="840"/>
                  <a:pt x="3176" y="879"/>
                </a:cubicBezTo>
                <a:cubicBezTo>
                  <a:pt x="3228" y="921"/>
                  <a:pt x="3322" y="947"/>
                  <a:pt x="3403" y="973"/>
                </a:cubicBezTo>
                <a:cubicBezTo>
                  <a:pt x="3309" y="989"/>
                  <a:pt x="3189" y="1002"/>
                  <a:pt x="3108" y="1002"/>
                </a:cubicBezTo>
                <a:cubicBezTo>
                  <a:pt x="3100" y="1003"/>
                  <a:pt x="3091" y="1004"/>
                  <a:pt x="3083" y="1004"/>
                </a:cubicBezTo>
                <a:cubicBezTo>
                  <a:pt x="3005" y="1004"/>
                  <a:pt x="2925" y="958"/>
                  <a:pt x="2848" y="958"/>
                </a:cubicBezTo>
                <a:cubicBezTo>
                  <a:pt x="2839" y="958"/>
                  <a:pt x="2831" y="959"/>
                  <a:pt x="2823" y="960"/>
                </a:cubicBezTo>
                <a:cubicBezTo>
                  <a:pt x="2729" y="960"/>
                  <a:pt x="2661" y="1070"/>
                  <a:pt x="2567" y="1083"/>
                </a:cubicBezTo>
                <a:cubicBezTo>
                  <a:pt x="2486" y="1083"/>
                  <a:pt x="2379" y="989"/>
                  <a:pt x="2285" y="989"/>
                </a:cubicBezTo>
                <a:cubicBezTo>
                  <a:pt x="2204" y="1002"/>
                  <a:pt x="2107" y="1002"/>
                  <a:pt x="2013" y="1015"/>
                </a:cubicBezTo>
                <a:cubicBezTo>
                  <a:pt x="1932" y="1028"/>
                  <a:pt x="1851" y="1096"/>
                  <a:pt x="1770" y="1096"/>
                </a:cubicBezTo>
                <a:cubicBezTo>
                  <a:pt x="1756" y="1098"/>
                  <a:pt x="1742" y="1099"/>
                  <a:pt x="1728" y="1099"/>
                </a:cubicBezTo>
                <a:cubicBezTo>
                  <a:pt x="1659" y="1099"/>
                  <a:pt x="1587" y="1080"/>
                  <a:pt x="1525" y="1080"/>
                </a:cubicBezTo>
                <a:cubicBezTo>
                  <a:pt x="1512" y="1080"/>
                  <a:pt x="1500" y="1081"/>
                  <a:pt x="1488" y="1083"/>
                </a:cubicBezTo>
                <a:cubicBezTo>
                  <a:pt x="1394" y="1096"/>
                  <a:pt x="1313" y="1151"/>
                  <a:pt x="1232" y="1164"/>
                </a:cubicBezTo>
                <a:cubicBezTo>
                  <a:pt x="1183" y="1170"/>
                  <a:pt x="1135" y="1170"/>
                  <a:pt x="1090" y="1170"/>
                </a:cubicBezTo>
                <a:cubicBezTo>
                  <a:pt x="1044" y="1170"/>
                  <a:pt x="1000" y="1170"/>
                  <a:pt x="960" y="1177"/>
                </a:cubicBezTo>
                <a:cubicBezTo>
                  <a:pt x="866" y="1190"/>
                  <a:pt x="811" y="1284"/>
                  <a:pt x="730" y="1313"/>
                </a:cubicBezTo>
                <a:cubicBezTo>
                  <a:pt x="636" y="1326"/>
                  <a:pt x="568" y="1365"/>
                  <a:pt x="503" y="1394"/>
                </a:cubicBezTo>
                <a:cubicBezTo>
                  <a:pt x="474" y="1406"/>
                  <a:pt x="441" y="1409"/>
                  <a:pt x="407" y="1409"/>
                </a:cubicBezTo>
                <a:cubicBezTo>
                  <a:pt x="363" y="1409"/>
                  <a:pt x="317" y="1403"/>
                  <a:pt x="279" y="1403"/>
                </a:cubicBezTo>
                <a:cubicBezTo>
                  <a:pt x="248" y="1403"/>
                  <a:pt x="222" y="1407"/>
                  <a:pt x="205" y="1420"/>
                </a:cubicBezTo>
                <a:cubicBezTo>
                  <a:pt x="124" y="1475"/>
                  <a:pt x="1" y="1556"/>
                  <a:pt x="1" y="1608"/>
                </a:cubicBezTo>
                <a:cubicBezTo>
                  <a:pt x="1" y="1663"/>
                  <a:pt x="98" y="1770"/>
                  <a:pt x="192" y="1825"/>
                </a:cubicBezTo>
                <a:cubicBezTo>
                  <a:pt x="260" y="1851"/>
                  <a:pt x="380" y="1851"/>
                  <a:pt x="474" y="1893"/>
                </a:cubicBezTo>
                <a:cubicBezTo>
                  <a:pt x="490" y="1898"/>
                  <a:pt x="508" y="1900"/>
                  <a:pt x="527" y="1900"/>
                </a:cubicBezTo>
                <a:cubicBezTo>
                  <a:pt x="582" y="1900"/>
                  <a:pt x="646" y="1884"/>
                  <a:pt x="706" y="1884"/>
                </a:cubicBezTo>
                <a:cubicBezTo>
                  <a:pt x="729" y="1884"/>
                  <a:pt x="751" y="1887"/>
                  <a:pt x="772" y="1893"/>
                </a:cubicBezTo>
                <a:cubicBezTo>
                  <a:pt x="853" y="1919"/>
                  <a:pt x="921" y="1945"/>
                  <a:pt x="1015" y="1974"/>
                </a:cubicBezTo>
                <a:cubicBezTo>
                  <a:pt x="1109" y="1987"/>
                  <a:pt x="1164" y="2094"/>
                  <a:pt x="1258" y="2107"/>
                </a:cubicBezTo>
                <a:cubicBezTo>
                  <a:pt x="1270" y="2109"/>
                  <a:pt x="1282" y="2110"/>
                  <a:pt x="1295" y="2110"/>
                </a:cubicBezTo>
                <a:cubicBezTo>
                  <a:pt x="1369" y="2110"/>
                  <a:pt x="1449" y="2079"/>
                  <a:pt x="1524" y="2079"/>
                </a:cubicBezTo>
                <a:cubicBezTo>
                  <a:pt x="1535" y="2079"/>
                  <a:pt x="1545" y="2080"/>
                  <a:pt x="1556" y="2081"/>
                </a:cubicBezTo>
                <a:cubicBezTo>
                  <a:pt x="1637" y="2081"/>
                  <a:pt x="1718" y="2149"/>
                  <a:pt x="1812" y="2149"/>
                </a:cubicBezTo>
                <a:cubicBezTo>
                  <a:pt x="1825" y="2151"/>
                  <a:pt x="1839" y="2152"/>
                  <a:pt x="1852" y="2152"/>
                </a:cubicBezTo>
                <a:cubicBezTo>
                  <a:pt x="1933" y="2152"/>
                  <a:pt x="2013" y="2123"/>
                  <a:pt x="2094" y="2123"/>
                </a:cubicBezTo>
                <a:cubicBezTo>
                  <a:pt x="2188" y="2136"/>
                  <a:pt x="2269" y="2230"/>
                  <a:pt x="2366" y="2230"/>
                </a:cubicBezTo>
                <a:cubicBezTo>
                  <a:pt x="2447" y="2243"/>
                  <a:pt x="2541" y="2269"/>
                  <a:pt x="2635" y="2269"/>
                </a:cubicBezTo>
                <a:cubicBezTo>
                  <a:pt x="2645" y="2271"/>
                  <a:pt x="2655" y="2271"/>
                  <a:pt x="2665" y="2271"/>
                </a:cubicBezTo>
                <a:cubicBezTo>
                  <a:pt x="2749" y="2271"/>
                  <a:pt x="2833" y="2217"/>
                  <a:pt x="2917" y="2217"/>
                </a:cubicBezTo>
                <a:cubicBezTo>
                  <a:pt x="3014" y="2217"/>
                  <a:pt x="3160" y="2230"/>
                  <a:pt x="3257" y="2230"/>
                </a:cubicBezTo>
                <a:cubicBezTo>
                  <a:pt x="3176" y="2269"/>
                  <a:pt x="3027" y="2324"/>
                  <a:pt x="3027" y="2379"/>
                </a:cubicBezTo>
                <a:cubicBezTo>
                  <a:pt x="3027" y="2418"/>
                  <a:pt x="3014" y="2447"/>
                  <a:pt x="3095" y="2486"/>
                </a:cubicBezTo>
                <a:cubicBezTo>
                  <a:pt x="2998" y="2486"/>
                  <a:pt x="3014" y="2554"/>
                  <a:pt x="2917" y="2554"/>
                </a:cubicBezTo>
                <a:cubicBezTo>
                  <a:pt x="2829" y="2554"/>
                  <a:pt x="2741" y="2472"/>
                  <a:pt x="2653" y="2472"/>
                </a:cubicBezTo>
                <a:cubicBezTo>
                  <a:pt x="2647" y="2472"/>
                  <a:pt x="2641" y="2472"/>
                  <a:pt x="2635" y="2473"/>
                </a:cubicBezTo>
                <a:cubicBezTo>
                  <a:pt x="2541" y="2473"/>
                  <a:pt x="2460" y="2609"/>
                  <a:pt x="2379" y="2609"/>
                </a:cubicBezTo>
                <a:cubicBezTo>
                  <a:pt x="2285" y="2609"/>
                  <a:pt x="2175" y="2554"/>
                  <a:pt x="2081" y="2554"/>
                </a:cubicBezTo>
                <a:cubicBezTo>
                  <a:pt x="2061" y="2557"/>
                  <a:pt x="2041" y="2558"/>
                  <a:pt x="2021" y="2558"/>
                </a:cubicBezTo>
                <a:cubicBezTo>
                  <a:pt x="1967" y="2558"/>
                  <a:pt x="1914" y="2550"/>
                  <a:pt x="1865" y="2550"/>
                </a:cubicBezTo>
                <a:cubicBezTo>
                  <a:pt x="1847" y="2550"/>
                  <a:pt x="1829" y="2551"/>
                  <a:pt x="1812" y="2554"/>
                </a:cubicBezTo>
                <a:cubicBezTo>
                  <a:pt x="1718" y="2554"/>
                  <a:pt x="1621" y="2609"/>
                  <a:pt x="1540" y="2609"/>
                </a:cubicBezTo>
                <a:cubicBezTo>
                  <a:pt x="1531" y="2610"/>
                  <a:pt x="1523" y="2611"/>
                  <a:pt x="1514" y="2611"/>
                </a:cubicBezTo>
                <a:cubicBezTo>
                  <a:pt x="1434" y="2611"/>
                  <a:pt x="1339" y="2565"/>
                  <a:pt x="1267" y="2565"/>
                </a:cubicBezTo>
                <a:cubicBezTo>
                  <a:pt x="1259" y="2565"/>
                  <a:pt x="1252" y="2566"/>
                  <a:pt x="1245" y="2567"/>
                </a:cubicBezTo>
                <a:cubicBezTo>
                  <a:pt x="1151" y="2580"/>
                  <a:pt x="1096" y="2729"/>
                  <a:pt x="1015" y="2742"/>
                </a:cubicBezTo>
                <a:cubicBezTo>
                  <a:pt x="981" y="2752"/>
                  <a:pt x="944" y="2755"/>
                  <a:pt x="908" y="2755"/>
                </a:cubicBezTo>
                <a:cubicBezTo>
                  <a:pt x="865" y="2755"/>
                  <a:pt x="822" y="2751"/>
                  <a:pt x="782" y="2751"/>
                </a:cubicBezTo>
                <a:cubicBezTo>
                  <a:pt x="764" y="2751"/>
                  <a:pt x="746" y="2752"/>
                  <a:pt x="730" y="2755"/>
                </a:cubicBezTo>
                <a:cubicBezTo>
                  <a:pt x="636" y="2784"/>
                  <a:pt x="597" y="2865"/>
                  <a:pt x="529" y="2891"/>
                </a:cubicBezTo>
                <a:cubicBezTo>
                  <a:pt x="422" y="2946"/>
                  <a:pt x="231" y="2933"/>
                  <a:pt x="231" y="2985"/>
                </a:cubicBezTo>
                <a:cubicBezTo>
                  <a:pt x="231" y="3040"/>
                  <a:pt x="354" y="3108"/>
                  <a:pt x="448" y="3147"/>
                </a:cubicBezTo>
                <a:cubicBezTo>
                  <a:pt x="516" y="3189"/>
                  <a:pt x="597" y="3215"/>
                  <a:pt x="691" y="3241"/>
                </a:cubicBezTo>
                <a:cubicBezTo>
                  <a:pt x="700" y="3243"/>
                  <a:pt x="709" y="3243"/>
                  <a:pt x="718" y="3243"/>
                </a:cubicBezTo>
                <a:cubicBezTo>
                  <a:pt x="790" y="3243"/>
                  <a:pt x="882" y="3200"/>
                  <a:pt x="963" y="3200"/>
                </a:cubicBezTo>
                <a:cubicBezTo>
                  <a:pt x="972" y="3200"/>
                  <a:pt x="980" y="3201"/>
                  <a:pt x="989" y="3202"/>
                </a:cubicBezTo>
                <a:cubicBezTo>
                  <a:pt x="1054" y="3215"/>
                  <a:pt x="1109" y="3322"/>
                  <a:pt x="1203" y="3338"/>
                </a:cubicBezTo>
                <a:cubicBezTo>
                  <a:pt x="1284" y="3351"/>
                  <a:pt x="1365" y="3377"/>
                  <a:pt x="1459" y="3390"/>
                </a:cubicBezTo>
                <a:cubicBezTo>
                  <a:pt x="1475" y="3392"/>
                  <a:pt x="1492" y="3393"/>
                  <a:pt x="1509" y="3393"/>
                </a:cubicBezTo>
                <a:cubicBezTo>
                  <a:pt x="1578" y="3393"/>
                  <a:pt x="1656" y="3377"/>
                  <a:pt x="1731" y="3377"/>
                </a:cubicBezTo>
                <a:cubicBezTo>
                  <a:pt x="1812" y="3390"/>
                  <a:pt x="1893" y="3471"/>
                  <a:pt x="1987" y="3484"/>
                </a:cubicBezTo>
                <a:cubicBezTo>
                  <a:pt x="2068" y="3484"/>
                  <a:pt x="2162" y="3432"/>
                  <a:pt x="2256" y="3432"/>
                </a:cubicBezTo>
                <a:cubicBezTo>
                  <a:pt x="2337" y="3432"/>
                  <a:pt x="2431" y="3419"/>
                  <a:pt x="2512" y="3419"/>
                </a:cubicBezTo>
                <a:cubicBezTo>
                  <a:pt x="2609" y="3432"/>
                  <a:pt x="2690" y="3526"/>
                  <a:pt x="2771" y="3526"/>
                </a:cubicBezTo>
                <a:cubicBezTo>
                  <a:pt x="2865" y="3526"/>
                  <a:pt x="2946" y="3513"/>
                  <a:pt x="3040" y="3513"/>
                </a:cubicBezTo>
                <a:cubicBezTo>
                  <a:pt x="3121" y="3513"/>
                  <a:pt x="3215" y="3539"/>
                  <a:pt x="3309" y="3539"/>
                </a:cubicBezTo>
                <a:cubicBezTo>
                  <a:pt x="3390" y="3539"/>
                  <a:pt x="3484" y="3500"/>
                  <a:pt x="3565" y="3500"/>
                </a:cubicBezTo>
                <a:lnTo>
                  <a:pt x="3837" y="3500"/>
                </a:lnTo>
                <a:cubicBezTo>
                  <a:pt x="3931" y="3500"/>
                  <a:pt x="4012" y="3458"/>
                  <a:pt x="4093" y="3458"/>
                </a:cubicBezTo>
                <a:cubicBezTo>
                  <a:pt x="4181" y="3458"/>
                  <a:pt x="4269" y="3540"/>
                  <a:pt x="4346" y="3540"/>
                </a:cubicBezTo>
                <a:cubicBezTo>
                  <a:pt x="4351" y="3540"/>
                  <a:pt x="4356" y="3540"/>
                  <a:pt x="4362" y="3539"/>
                </a:cubicBezTo>
                <a:cubicBezTo>
                  <a:pt x="4456" y="3539"/>
                  <a:pt x="4537" y="3403"/>
                  <a:pt x="4618" y="3403"/>
                </a:cubicBezTo>
                <a:cubicBezTo>
                  <a:pt x="4626" y="3402"/>
                  <a:pt x="4635" y="3401"/>
                  <a:pt x="4643" y="3401"/>
                </a:cubicBezTo>
                <a:cubicBezTo>
                  <a:pt x="4731" y="3401"/>
                  <a:pt x="4816" y="3458"/>
                  <a:pt x="4890" y="3458"/>
                </a:cubicBezTo>
                <a:cubicBezTo>
                  <a:pt x="4984" y="3445"/>
                  <a:pt x="5052" y="3364"/>
                  <a:pt x="5146" y="3364"/>
                </a:cubicBezTo>
                <a:cubicBezTo>
                  <a:pt x="5150" y="3363"/>
                  <a:pt x="5155" y="3363"/>
                  <a:pt x="5160" y="3363"/>
                </a:cubicBezTo>
                <a:cubicBezTo>
                  <a:pt x="5239" y="3363"/>
                  <a:pt x="5339" y="3458"/>
                  <a:pt x="5428" y="3458"/>
                </a:cubicBezTo>
                <a:cubicBezTo>
                  <a:pt x="5509" y="3445"/>
                  <a:pt x="5577" y="3309"/>
                  <a:pt x="5658" y="3296"/>
                </a:cubicBezTo>
                <a:cubicBezTo>
                  <a:pt x="5733" y="3296"/>
                  <a:pt x="5810" y="3312"/>
                  <a:pt x="5879" y="3312"/>
                </a:cubicBezTo>
                <a:cubicBezTo>
                  <a:pt x="5897" y="3312"/>
                  <a:pt x="5914" y="3311"/>
                  <a:pt x="5930" y="3309"/>
                </a:cubicBezTo>
                <a:cubicBezTo>
                  <a:pt x="5938" y="3308"/>
                  <a:pt x="5946" y="3307"/>
                  <a:pt x="5955" y="3307"/>
                </a:cubicBezTo>
                <a:cubicBezTo>
                  <a:pt x="6034" y="3307"/>
                  <a:pt x="6120" y="3353"/>
                  <a:pt x="6190" y="3353"/>
                </a:cubicBezTo>
                <a:cubicBezTo>
                  <a:pt x="6197" y="3353"/>
                  <a:pt x="6205" y="3352"/>
                  <a:pt x="6212" y="3351"/>
                </a:cubicBezTo>
                <a:cubicBezTo>
                  <a:pt x="6306" y="3338"/>
                  <a:pt x="6335" y="3189"/>
                  <a:pt x="6400" y="3160"/>
                </a:cubicBezTo>
                <a:cubicBezTo>
                  <a:pt x="6510" y="3134"/>
                  <a:pt x="6578" y="3121"/>
                  <a:pt x="6643" y="3095"/>
                </a:cubicBezTo>
                <a:cubicBezTo>
                  <a:pt x="6740" y="3053"/>
                  <a:pt x="6847" y="3040"/>
                  <a:pt x="6847" y="2985"/>
                </a:cubicBezTo>
                <a:cubicBezTo>
                  <a:pt x="6847" y="2946"/>
                  <a:pt x="6847" y="2917"/>
                  <a:pt x="6766" y="2865"/>
                </a:cubicBezTo>
                <a:cubicBezTo>
                  <a:pt x="6860" y="2865"/>
                  <a:pt x="6886" y="2836"/>
                  <a:pt x="6983" y="2836"/>
                </a:cubicBezTo>
                <a:cubicBezTo>
                  <a:pt x="7077" y="2836"/>
                  <a:pt x="7171" y="2852"/>
                  <a:pt x="7265" y="2852"/>
                </a:cubicBezTo>
                <a:cubicBezTo>
                  <a:pt x="7359" y="2836"/>
                  <a:pt x="7440" y="2771"/>
                  <a:pt x="7534" y="2771"/>
                </a:cubicBezTo>
                <a:cubicBezTo>
                  <a:pt x="7631" y="2771"/>
                  <a:pt x="7725" y="2836"/>
                  <a:pt x="7819" y="2836"/>
                </a:cubicBezTo>
                <a:cubicBezTo>
                  <a:pt x="7836" y="2833"/>
                  <a:pt x="7853" y="2833"/>
                  <a:pt x="7870" y="2833"/>
                </a:cubicBezTo>
                <a:cubicBezTo>
                  <a:pt x="7947" y="2833"/>
                  <a:pt x="8024" y="2852"/>
                  <a:pt x="8101" y="2852"/>
                </a:cubicBezTo>
                <a:cubicBezTo>
                  <a:pt x="8198" y="2836"/>
                  <a:pt x="8263" y="2742"/>
                  <a:pt x="8360" y="2729"/>
                </a:cubicBezTo>
                <a:cubicBezTo>
                  <a:pt x="8380" y="2726"/>
                  <a:pt x="8400" y="2725"/>
                  <a:pt x="8419" y="2725"/>
                </a:cubicBezTo>
                <a:cubicBezTo>
                  <a:pt x="8474" y="2725"/>
                  <a:pt x="8528" y="2733"/>
                  <a:pt x="8582" y="2733"/>
                </a:cubicBezTo>
                <a:cubicBezTo>
                  <a:pt x="8602" y="2733"/>
                  <a:pt x="8622" y="2732"/>
                  <a:pt x="8642" y="2729"/>
                </a:cubicBezTo>
                <a:cubicBezTo>
                  <a:pt x="8736" y="2716"/>
                  <a:pt x="8830" y="2703"/>
                  <a:pt x="8911" y="2690"/>
                </a:cubicBezTo>
                <a:cubicBezTo>
                  <a:pt x="9008" y="2674"/>
                  <a:pt x="9060" y="2567"/>
                  <a:pt x="9141" y="2554"/>
                </a:cubicBezTo>
                <a:cubicBezTo>
                  <a:pt x="9235" y="2528"/>
                  <a:pt x="9303" y="2486"/>
                  <a:pt x="9358" y="2460"/>
                </a:cubicBezTo>
                <a:cubicBezTo>
                  <a:pt x="9465" y="2405"/>
                  <a:pt x="9559" y="2431"/>
                  <a:pt x="9559" y="2379"/>
                </a:cubicBezTo>
                <a:cubicBezTo>
                  <a:pt x="9559" y="2371"/>
                  <a:pt x="9562" y="2368"/>
                  <a:pt x="9566" y="2368"/>
                </a:cubicBezTo>
                <a:cubicBezTo>
                  <a:pt x="9575" y="2368"/>
                  <a:pt x="9590" y="2382"/>
                  <a:pt x="9590" y="2382"/>
                </a:cubicBezTo>
                <a:cubicBezTo>
                  <a:pt x="9590" y="2382"/>
                  <a:pt x="9590" y="2381"/>
                  <a:pt x="9588" y="2379"/>
                </a:cubicBezTo>
                <a:cubicBezTo>
                  <a:pt x="9669" y="2379"/>
                  <a:pt x="9750" y="2366"/>
                  <a:pt x="9844" y="2366"/>
                </a:cubicBezTo>
                <a:cubicBezTo>
                  <a:pt x="9848" y="2367"/>
                  <a:pt x="9853" y="2367"/>
                  <a:pt x="9858" y="2367"/>
                </a:cubicBezTo>
                <a:cubicBezTo>
                  <a:pt x="9931" y="2367"/>
                  <a:pt x="10022" y="2283"/>
                  <a:pt x="10106" y="2283"/>
                </a:cubicBezTo>
                <a:cubicBezTo>
                  <a:pt x="10113" y="2283"/>
                  <a:pt x="10119" y="2284"/>
                  <a:pt x="10126" y="2285"/>
                </a:cubicBezTo>
                <a:cubicBezTo>
                  <a:pt x="10207" y="2285"/>
                  <a:pt x="10288" y="2431"/>
                  <a:pt x="10385" y="2431"/>
                </a:cubicBezTo>
                <a:cubicBezTo>
                  <a:pt x="10479" y="2431"/>
                  <a:pt x="10612" y="2311"/>
                  <a:pt x="10693" y="2311"/>
                </a:cubicBezTo>
                <a:cubicBezTo>
                  <a:pt x="10680" y="2324"/>
                  <a:pt x="10748" y="2405"/>
                  <a:pt x="10748" y="2418"/>
                </a:cubicBezTo>
                <a:cubicBezTo>
                  <a:pt x="10748" y="2473"/>
                  <a:pt x="10693" y="2528"/>
                  <a:pt x="10790" y="2580"/>
                </a:cubicBezTo>
                <a:cubicBezTo>
                  <a:pt x="10855" y="2609"/>
                  <a:pt x="10923" y="2661"/>
                  <a:pt x="11017" y="2690"/>
                </a:cubicBezTo>
                <a:cubicBezTo>
                  <a:pt x="11098" y="2703"/>
                  <a:pt x="11166" y="2755"/>
                  <a:pt x="11260" y="2771"/>
                </a:cubicBezTo>
                <a:cubicBezTo>
                  <a:pt x="11264" y="2772"/>
                  <a:pt x="11269" y="2772"/>
                  <a:pt x="11274" y="2772"/>
                </a:cubicBezTo>
                <a:cubicBezTo>
                  <a:pt x="11348" y="2772"/>
                  <a:pt x="11453" y="2688"/>
                  <a:pt x="11538" y="2688"/>
                </a:cubicBezTo>
                <a:cubicBezTo>
                  <a:pt x="11545" y="2688"/>
                  <a:pt x="11551" y="2689"/>
                  <a:pt x="11558" y="2690"/>
                </a:cubicBezTo>
                <a:cubicBezTo>
                  <a:pt x="11639" y="2703"/>
                  <a:pt x="11707" y="2810"/>
                  <a:pt x="11788" y="2823"/>
                </a:cubicBezTo>
                <a:cubicBezTo>
                  <a:pt x="11795" y="2824"/>
                  <a:pt x="11802" y="2824"/>
                  <a:pt x="11809" y="2824"/>
                </a:cubicBezTo>
                <a:cubicBezTo>
                  <a:pt x="11887" y="2824"/>
                  <a:pt x="11966" y="2769"/>
                  <a:pt x="12044" y="2769"/>
                </a:cubicBezTo>
                <a:cubicBezTo>
                  <a:pt x="12052" y="2769"/>
                  <a:pt x="12061" y="2770"/>
                  <a:pt x="12070" y="2771"/>
                </a:cubicBezTo>
                <a:cubicBezTo>
                  <a:pt x="12151" y="2784"/>
                  <a:pt x="12232" y="2865"/>
                  <a:pt x="12313" y="2878"/>
                </a:cubicBezTo>
                <a:cubicBezTo>
                  <a:pt x="12410" y="2878"/>
                  <a:pt x="12491" y="2946"/>
                  <a:pt x="12572" y="2946"/>
                </a:cubicBezTo>
                <a:cubicBezTo>
                  <a:pt x="12576" y="2947"/>
                  <a:pt x="12580" y="2947"/>
                  <a:pt x="12585" y="2947"/>
                </a:cubicBezTo>
                <a:cubicBezTo>
                  <a:pt x="12674" y="2947"/>
                  <a:pt x="12764" y="2823"/>
                  <a:pt x="12854" y="2823"/>
                </a:cubicBezTo>
                <a:cubicBezTo>
                  <a:pt x="12935" y="2836"/>
                  <a:pt x="13016" y="2904"/>
                  <a:pt x="13110" y="2917"/>
                </a:cubicBezTo>
                <a:cubicBezTo>
                  <a:pt x="13191" y="2917"/>
                  <a:pt x="13285" y="2959"/>
                  <a:pt x="13366" y="2959"/>
                </a:cubicBezTo>
                <a:cubicBezTo>
                  <a:pt x="13454" y="2959"/>
                  <a:pt x="13530" y="2902"/>
                  <a:pt x="13614" y="2902"/>
                </a:cubicBezTo>
                <a:cubicBezTo>
                  <a:pt x="13622" y="2902"/>
                  <a:pt x="13630" y="2903"/>
                  <a:pt x="13638" y="2904"/>
                </a:cubicBezTo>
                <a:cubicBezTo>
                  <a:pt x="13719" y="2904"/>
                  <a:pt x="13813" y="2946"/>
                  <a:pt x="13907" y="2946"/>
                </a:cubicBezTo>
                <a:cubicBezTo>
                  <a:pt x="13988" y="2946"/>
                  <a:pt x="14082" y="2985"/>
                  <a:pt x="14163" y="2985"/>
                </a:cubicBezTo>
                <a:cubicBezTo>
                  <a:pt x="14257" y="2985"/>
                  <a:pt x="14338" y="2852"/>
                  <a:pt x="14419" y="2836"/>
                </a:cubicBezTo>
                <a:cubicBezTo>
                  <a:pt x="14506" y="2836"/>
                  <a:pt x="14590" y="2880"/>
                  <a:pt x="14665" y="2880"/>
                </a:cubicBezTo>
                <a:cubicBezTo>
                  <a:pt x="14674" y="2880"/>
                  <a:pt x="14682" y="2879"/>
                  <a:pt x="14691" y="2878"/>
                </a:cubicBezTo>
                <a:cubicBezTo>
                  <a:pt x="14785" y="2878"/>
                  <a:pt x="14879" y="2917"/>
                  <a:pt x="14960" y="2917"/>
                </a:cubicBezTo>
                <a:cubicBezTo>
                  <a:pt x="15054" y="2904"/>
                  <a:pt x="15122" y="2823"/>
                  <a:pt x="15216" y="2823"/>
                </a:cubicBezTo>
                <a:cubicBezTo>
                  <a:pt x="15297" y="2810"/>
                  <a:pt x="15391" y="2810"/>
                  <a:pt x="15472" y="2810"/>
                </a:cubicBezTo>
                <a:cubicBezTo>
                  <a:pt x="15491" y="2807"/>
                  <a:pt x="15510" y="2806"/>
                  <a:pt x="15530" y="2806"/>
                </a:cubicBezTo>
                <a:cubicBezTo>
                  <a:pt x="15606" y="2806"/>
                  <a:pt x="15679" y="2823"/>
                  <a:pt x="15744" y="2823"/>
                </a:cubicBezTo>
                <a:cubicBezTo>
                  <a:pt x="15754" y="2822"/>
                  <a:pt x="15764" y="2821"/>
                  <a:pt x="15773" y="2821"/>
                </a:cubicBezTo>
                <a:cubicBezTo>
                  <a:pt x="15857" y="2821"/>
                  <a:pt x="15940" y="2865"/>
                  <a:pt x="16013" y="2865"/>
                </a:cubicBezTo>
                <a:cubicBezTo>
                  <a:pt x="16107" y="2852"/>
                  <a:pt x="16175" y="2755"/>
                  <a:pt x="16256" y="2742"/>
                </a:cubicBezTo>
                <a:cubicBezTo>
                  <a:pt x="16350" y="2729"/>
                  <a:pt x="16418" y="2674"/>
                  <a:pt x="16499" y="2661"/>
                </a:cubicBezTo>
                <a:cubicBezTo>
                  <a:pt x="16525" y="2654"/>
                  <a:pt x="16551" y="2651"/>
                  <a:pt x="16576" y="2651"/>
                </a:cubicBezTo>
                <a:cubicBezTo>
                  <a:pt x="16618" y="2651"/>
                  <a:pt x="16659" y="2657"/>
                  <a:pt x="16698" y="2657"/>
                </a:cubicBezTo>
                <a:cubicBezTo>
                  <a:pt x="16722" y="2657"/>
                  <a:pt x="16745" y="2655"/>
                  <a:pt x="16768" y="2648"/>
                </a:cubicBezTo>
                <a:cubicBezTo>
                  <a:pt x="16816" y="2635"/>
                  <a:pt x="16871" y="2635"/>
                  <a:pt x="16920" y="2635"/>
                </a:cubicBezTo>
                <a:cubicBezTo>
                  <a:pt x="16969" y="2635"/>
                  <a:pt x="17012" y="2635"/>
                  <a:pt x="17040" y="2622"/>
                </a:cubicBezTo>
                <a:cubicBezTo>
                  <a:pt x="17147" y="2567"/>
                  <a:pt x="17254" y="2473"/>
                  <a:pt x="17254" y="2418"/>
                </a:cubicBezTo>
                <a:cubicBezTo>
                  <a:pt x="17254" y="2379"/>
                  <a:pt x="17147" y="2285"/>
                  <a:pt x="17053" y="2243"/>
                </a:cubicBezTo>
                <a:cubicBezTo>
                  <a:pt x="16985" y="2217"/>
                  <a:pt x="16904" y="2175"/>
                  <a:pt x="16810" y="2149"/>
                </a:cubicBezTo>
                <a:cubicBezTo>
                  <a:pt x="16796" y="2144"/>
                  <a:pt x="16780" y="2142"/>
                  <a:pt x="16762" y="2142"/>
                </a:cubicBezTo>
                <a:cubicBezTo>
                  <a:pt x="16704" y="2142"/>
                  <a:pt x="16630" y="2164"/>
                  <a:pt x="16570" y="2164"/>
                </a:cubicBezTo>
                <a:cubicBezTo>
                  <a:pt x="16560" y="2164"/>
                  <a:pt x="16550" y="2163"/>
                  <a:pt x="16541" y="2162"/>
                </a:cubicBezTo>
                <a:cubicBezTo>
                  <a:pt x="16460" y="2149"/>
                  <a:pt x="16379" y="2136"/>
                  <a:pt x="16298" y="2123"/>
                </a:cubicBezTo>
                <a:cubicBezTo>
                  <a:pt x="16217" y="2107"/>
                  <a:pt x="16136" y="2068"/>
                  <a:pt x="16055" y="2055"/>
                </a:cubicBezTo>
                <a:cubicBezTo>
                  <a:pt x="16046" y="2054"/>
                  <a:pt x="16036" y="2053"/>
                  <a:pt x="16027" y="2053"/>
                </a:cubicBezTo>
                <a:cubicBezTo>
                  <a:pt x="15962" y="2053"/>
                  <a:pt x="15888" y="2083"/>
                  <a:pt x="15815" y="2083"/>
                </a:cubicBezTo>
                <a:cubicBezTo>
                  <a:pt x="15804" y="2083"/>
                  <a:pt x="15793" y="2082"/>
                  <a:pt x="15783" y="2081"/>
                </a:cubicBezTo>
                <a:cubicBezTo>
                  <a:pt x="15702" y="2081"/>
                  <a:pt x="15634" y="1987"/>
                  <a:pt x="15553" y="1974"/>
                </a:cubicBezTo>
                <a:lnTo>
                  <a:pt x="15216" y="1974"/>
                </a:lnTo>
                <a:cubicBezTo>
                  <a:pt x="15310" y="1932"/>
                  <a:pt x="15459" y="1906"/>
                  <a:pt x="15514" y="1864"/>
                </a:cubicBezTo>
                <a:cubicBezTo>
                  <a:pt x="15608" y="1812"/>
                  <a:pt x="15731" y="1770"/>
                  <a:pt x="15731" y="1718"/>
                </a:cubicBezTo>
                <a:cubicBezTo>
                  <a:pt x="15731" y="1663"/>
                  <a:pt x="15553" y="1663"/>
                  <a:pt x="15472" y="1608"/>
                </a:cubicBezTo>
                <a:cubicBezTo>
                  <a:pt x="15407" y="1569"/>
                  <a:pt x="15378" y="1501"/>
                  <a:pt x="15284" y="1475"/>
                </a:cubicBezTo>
                <a:cubicBezTo>
                  <a:pt x="15216" y="1446"/>
                  <a:pt x="15177" y="1326"/>
                  <a:pt x="15083" y="1297"/>
                </a:cubicBezTo>
                <a:cubicBezTo>
                  <a:pt x="15074" y="1295"/>
                  <a:pt x="15063" y="1294"/>
                  <a:pt x="15052" y="1294"/>
                </a:cubicBezTo>
                <a:cubicBezTo>
                  <a:pt x="14993" y="1294"/>
                  <a:pt x="14911" y="1316"/>
                  <a:pt x="14838" y="1316"/>
                </a:cubicBezTo>
                <a:cubicBezTo>
                  <a:pt x="14824" y="1316"/>
                  <a:pt x="14811" y="1315"/>
                  <a:pt x="14798" y="1313"/>
                </a:cubicBezTo>
                <a:cubicBezTo>
                  <a:pt x="14717" y="1297"/>
                  <a:pt x="14623" y="1284"/>
                  <a:pt x="14529" y="1271"/>
                </a:cubicBezTo>
                <a:cubicBezTo>
                  <a:pt x="14448" y="1258"/>
                  <a:pt x="14380" y="1177"/>
                  <a:pt x="14286" y="1164"/>
                </a:cubicBezTo>
                <a:cubicBezTo>
                  <a:pt x="14280" y="1163"/>
                  <a:pt x="14274" y="1163"/>
                  <a:pt x="14267" y="1163"/>
                </a:cubicBezTo>
                <a:cubicBezTo>
                  <a:pt x="14195" y="1163"/>
                  <a:pt x="14097" y="1218"/>
                  <a:pt x="14024" y="1218"/>
                </a:cubicBezTo>
                <a:cubicBezTo>
                  <a:pt x="14016" y="1218"/>
                  <a:pt x="14008" y="1217"/>
                  <a:pt x="14001" y="1216"/>
                </a:cubicBezTo>
                <a:cubicBezTo>
                  <a:pt x="13907" y="1203"/>
                  <a:pt x="13839" y="1096"/>
                  <a:pt x="13745" y="1096"/>
                </a:cubicBezTo>
                <a:cubicBezTo>
                  <a:pt x="13736" y="1094"/>
                  <a:pt x="13726" y="1094"/>
                  <a:pt x="13716" y="1094"/>
                </a:cubicBezTo>
                <a:cubicBezTo>
                  <a:pt x="13650" y="1094"/>
                  <a:pt x="13570" y="1124"/>
                  <a:pt x="13495" y="1124"/>
                </a:cubicBezTo>
                <a:cubicBezTo>
                  <a:pt x="13484" y="1124"/>
                  <a:pt x="13473" y="1123"/>
                  <a:pt x="13463" y="1122"/>
                </a:cubicBezTo>
                <a:cubicBezTo>
                  <a:pt x="13382" y="1122"/>
                  <a:pt x="13301" y="1054"/>
                  <a:pt x="13204" y="1041"/>
                </a:cubicBezTo>
                <a:cubicBezTo>
                  <a:pt x="13114" y="1041"/>
                  <a:pt x="13024" y="1165"/>
                  <a:pt x="12935" y="1165"/>
                </a:cubicBezTo>
                <a:cubicBezTo>
                  <a:pt x="12930" y="1165"/>
                  <a:pt x="12926" y="1165"/>
                  <a:pt x="12922" y="1164"/>
                </a:cubicBezTo>
                <a:cubicBezTo>
                  <a:pt x="12828" y="1164"/>
                  <a:pt x="12747" y="1096"/>
                  <a:pt x="12653" y="1096"/>
                </a:cubicBezTo>
                <a:cubicBezTo>
                  <a:pt x="12572" y="1096"/>
                  <a:pt x="12475" y="1054"/>
                  <a:pt x="12381" y="1054"/>
                </a:cubicBezTo>
                <a:cubicBezTo>
                  <a:pt x="12300" y="1054"/>
                  <a:pt x="12206" y="1041"/>
                  <a:pt x="12112" y="1041"/>
                </a:cubicBezTo>
                <a:cubicBezTo>
                  <a:pt x="12031" y="1041"/>
                  <a:pt x="11937" y="1135"/>
                  <a:pt x="11843" y="1135"/>
                </a:cubicBezTo>
                <a:cubicBezTo>
                  <a:pt x="11746" y="1122"/>
                  <a:pt x="11665" y="1122"/>
                  <a:pt x="11571" y="1122"/>
                </a:cubicBezTo>
                <a:cubicBezTo>
                  <a:pt x="11477" y="1122"/>
                  <a:pt x="11409" y="1054"/>
                  <a:pt x="11328" y="1054"/>
                </a:cubicBezTo>
                <a:cubicBezTo>
                  <a:pt x="11358" y="1044"/>
                  <a:pt x="11389" y="1042"/>
                  <a:pt x="11420" y="1042"/>
                </a:cubicBezTo>
                <a:cubicBezTo>
                  <a:pt x="11454" y="1042"/>
                  <a:pt x="11487" y="1045"/>
                  <a:pt x="11515" y="1045"/>
                </a:cubicBezTo>
                <a:cubicBezTo>
                  <a:pt x="11531" y="1045"/>
                  <a:pt x="11545" y="1044"/>
                  <a:pt x="11558" y="1041"/>
                </a:cubicBezTo>
                <a:cubicBezTo>
                  <a:pt x="11652" y="1002"/>
                  <a:pt x="11733" y="960"/>
                  <a:pt x="11788" y="934"/>
                </a:cubicBezTo>
                <a:cubicBezTo>
                  <a:pt x="11869" y="879"/>
                  <a:pt x="11788" y="785"/>
                  <a:pt x="11788" y="730"/>
                </a:cubicBezTo>
                <a:cubicBezTo>
                  <a:pt x="11788" y="678"/>
                  <a:pt x="11746" y="678"/>
                  <a:pt x="11652" y="623"/>
                </a:cubicBezTo>
                <a:cubicBezTo>
                  <a:pt x="11600" y="597"/>
                  <a:pt x="11571" y="516"/>
                  <a:pt x="11477" y="474"/>
                </a:cubicBezTo>
                <a:cubicBezTo>
                  <a:pt x="11456" y="467"/>
                  <a:pt x="11433" y="465"/>
                  <a:pt x="11409" y="465"/>
                </a:cubicBezTo>
                <a:cubicBezTo>
                  <a:pt x="11355" y="465"/>
                  <a:pt x="11295" y="477"/>
                  <a:pt x="11238" y="477"/>
                </a:cubicBezTo>
                <a:cubicBezTo>
                  <a:pt x="11223" y="477"/>
                  <a:pt x="11209" y="476"/>
                  <a:pt x="11195" y="474"/>
                </a:cubicBezTo>
                <a:cubicBezTo>
                  <a:pt x="11114" y="448"/>
                  <a:pt x="11059" y="354"/>
                  <a:pt x="10978" y="341"/>
                </a:cubicBezTo>
                <a:cubicBezTo>
                  <a:pt x="10943" y="330"/>
                  <a:pt x="10907" y="327"/>
                  <a:pt x="10872" y="327"/>
                </a:cubicBezTo>
                <a:cubicBezTo>
                  <a:pt x="10837" y="327"/>
                  <a:pt x="10801" y="330"/>
                  <a:pt x="10765" y="330"/>
                </a:cubicBezTo>
                <a:cubicBezTo>
                  <a:pt x="10741" y="330"/>
                  <a:pt x="10717" y="329"/>
                  <a:pt x="10693" y="325"/>
                </a:cubicBezTo>
                <a:cubicBezTo>
                  <a:pt x="10652" y="318"/>
                  <a:pt x="10608" y="318"/>
                  <a:pt x="10563" y="318"/>
                </a:cubicBezTo>
                <a:cubicBezTo>
                  <a:pt x="10518" y="318"/>
                  <a:pt x="10471" y="318"/>
                  <a:pt x="10424" y="312"/>
                </a:cubicBezTo>
                <a:cubicBezTo>
                  <a:pt x="10343" y="299"/>
                  <a:pt x="10262" y="260"/>
                  <a:pt x="10168" y="244"/>
                </a:cubicBezTo>
                <a:cubicBezTo>
                  <a:pt x="10074" y="231"/>
                  <a:pt x="9993" y="218"/>
                  <a:pt x="9899" y="205"/>
                </a:cubicBezTo>
                <a:cubicBezTo>
                  <a:pt x="9818" y="192"/>
                  <a:pt x="9737" y="98"/>
                  <a:pt x="9640" y="82"/>
                </a:cubicBezTo>
                <a:cubicBezTo>
                  <a:pt x="9573" y="82"/>
                  <a:pt x="9498" y="101"/>
                  <a:pt x="9422" y="101"/>
                </a:cubicBezTo>
                <a:cubicBezTo>
                  <a:pt x="9405" y="101"/>
                  <a:pt x="9388" y="100"/>
                  <a:pt x="9371" y="98"/>
                </a:cubicBezTo>
                <a:cubicBezTo>
                  <a:pt x="9277" y="98"/>
                  <a:pt x="9196" y="82"/>
                  <a:pt x="9102" y="69"/>
                </a:cubicBezTo>
                <a:cubicBezTo>
                  <a:pt x="9008" y="69"/>
                  <a:pt x="8911" y="137"/>
                  <a:pt x="8817" y="137"/>
                </a:cubicBezTo>
                <a:cubicBezTo>
                  <a:pt x="8723" y="137"/>
                  <a:pt x="8642" y="30"/>
                  <a:pt x="8561" y="30"/>
                </a:cubicBezTo>
                <a:cubicBezTo>
                  <a:pt x="8467" y="30"/>
                  <a:pt x="8373" y="124"/>
                  <a:pt x="8279" y="124"/>
                </a:cubicBezTo>
                <a:lnTo>
                  <a:pt x="8007" y="124"/>
                </a:lnTo>
                <a:cubicBezTo>
                  <a:pt x="7913" y="111"/>
                  <a:pt x="7832" y="69"/>
                  <a:pt x="7738" y="69"/>
                </a:cubicBezTo>
                <a:cubicBezTo>
                  <a:pt x="7644" y="69"/>
                  <a:pt x="7550" y="150"/>
                  <a:pt x="7469" y="150"/>
                </a:cubicBezTo>
                <a:cubicBezTo>
                  <a:pt x="7372" y="150"/>
                  <a:pt x="7278" y="1"/>
                  <a:pt x="718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" name="Google Shape;379;p11"/>
          <p:cNvSpPr/>
          <p:nvPr/>
        </p:nvSpPr>
        <p:spPr>
          <a:xfrm>
            <a:off x="5979889" y="4003493"/>
            <a:ext cx="1975947" cy="306834"/>
          </a:xfrm>
          <a:custGeom>
            <a:avLst/>
            <a:gdLst/>
            <a:ahLst/>
            <a:cxnLst/>
            <a:rect l="l" t="t" r="r" b="b"/>
            <a:pathLst>
              <a:path w="10651" h="2188" extrusionOk="0">
                <a:moveTo>
                  <a:pt x="7615" y="0"/>
                </a:moveTo>
                <a:cubicBezTo>
                  <a:pt x="7560" y="0"/>
                  <a:pt x="7492" y="39"/>
                  <a:pt x="7440" y="39"/>
                </a:cubicBezTo>
                <a:lnTo>
                  <a:pt x="7265" y="39"/>
                </a:lnTo>
                <a:cubicBezTo>
                  <a:pt x="7210" y="39"/>
                  <a:pt x="7155" y="65"/>
                  <a:pt x="7103" y="81"/>
                </a:cubicBezTo>
                <a:cubicBezTo>
                  <a:pt x="7048" y="81"/>
                  <a:pt x="6980" y="65"/>
                  <a:pt x="6925" y="65"/>
                </a:cubicBezTo>
                <a:cubicBezTo>
                  <a:pt x="6880" y="65"/>
                  <a:pt x="6833" y="36"/>
                  <a:pt x="6778" y="36"/>
                </a:cubicBezTo>
                <a:cubicBezTo>
                  <a:pt x="6769" y="36"/>
                  <a:pt x="6759" y="37"/>
                  <a:pt x="6750" y="39"/>
                </a:cubicBezTo>
                <a:cubicBezTo>
                  <a:pt x="6698" y="39"/>
                  <a:pt x="6643" y="107"/>
                  <a:pt x="6588" y="107"/>
                </a:cubicBezTo>
                <a:cubicBezTo>
                  <a:pt x="6582" y="108"/>
                  <a:pt x="6577" y="109"/>
                  <a:pt x="6571" y="109"/>
                </a:cubicBezTo>
                <a:cubicBezTo>
                  <a:pt x="6524" y="109"/>
                  <a:pt x="6474" y="65"/>
                  <a:pt x="6413" y="65"/>
                </a:cubicBezTo>
                <a:cubicBezTo>
                  <a:pt x="6358" y="65"/>
                  <a:pt x="6306" y="133"/>
                  <a:pt x="6251" y="133"/>
                </a:cubicBezTo>
                <a:cubicBezTo>
                  <a:pt x="6202" y="133"/>
                  <a:pt x="6145" y="92"/>
                  <a:pt x="6094" y="92"/>
                </a:cubicBezTo>
                <a:cubicBezTo>
                  <a:pt x="6088" y="92"/>
                  <a:pt x="6082" y="93"/>
                  <a:pt x="6076" y="94"/>
                </a:cubicBezTo>
                <a:cubicBezTo>
                  <a:pt x="6021" y="94"/>
                  <a:pt x="5969" y="175"/>
                  <a:pt x="5914" y="188"/>
                </a:cubicBezTo>
                <a:cubicBezTo>
                  <a:pt x="5868" y="188"/>
                  <a:pt x="5812" y="158"/>
                  <a:pt x="5765" y="158"/>
                </a:cubicBezTo>
                <a:cubicBezTo>
                  <a:pt x="5756" y="158"/>
                  <a:pt x="5747" y="159"/>
                  <a:pt x="5739" y="162"/>
                </a:cubicBezTo>
                <a:cubicBezTo>
                  <a:pt x="5684" y="162"/>
                  <a:pt x="5629" y="188"/>
                  <a:pt x="5577" y="201"/>
                </a:cubicBezTo>
                <a:cubicBezTo>
                  <a:pt x="5522" y="201"/>
                  <a:pt x="5467" y="214"/>
                  <a:pt x="5415" y="214"/>
                </a:cubicBezTo>
                <a:cubicBezTo>
                  <a:pt x="5405" y="216"/>
                  <a:pt x="5395" y="217"/>
                  <a:pt x="5386" y="217"/>
                </a:cubicBezTo>
                <a:cubicBezTo>
                  <a:pt x="5328" y="217"/>
                  <a:pt x="5271" y="188"/>
                  <a:pt x="5224" y="188"/>
                </a:cubicBezTo>
                <a:cubicBezTo>
                  <a:pt x="5172" y="201"/>
                  <a:pt x="5130" y="256"/>
                  <a:pt x="5078" y="269"/>
                </a:cubicBezTo>
                <a:cubicBezTo>
                  <a:pt x="5023" y="269"/>
                  <a:pt x="4955" y="243"/>
                  <a:pt x="4900" y="243"/>
                </a:cubicBezTo>
                <a:cubicBezTo>
                  <a:pt x="4835" y="256"/>
                  <a:pt x="4780" y="269"/>
                  <a:pt x="4725" y="282"/>
                </a:cubicBezTo>
                <a:lnTo>
                  <a:pt x="4563" y="282"/>
                </a:lnTo>
                <a:cubicBezTo>
                  <a:pt x="4495" y="295"/>
                  <a:pt x="4469" y="363"/>
                  <a:pt x="4414" y="376"/>
                </a:cubicBezTo>
                <a:cubicBezTo>
                  <a:pt x="4349" y="376"/>
                  <a:pt x="4294" y="389"/>
                  <a:pt x="4239" y="405"/>
                </a:cubicBezTo>
                <a:cubicBezTo>
                  <a:pt x="4187" y="418"/>
                  <a:pt x="4145" y="444"/>
                  <a:pt x="4090" y="457"/>
                </a:cubicBezTo>
                <a:cubicBezTo>
                  <a:pt x="4038" y="470"/>
                  <a:pt x="3970" y="470"/>
                  <a:pt x="3928" y="486"/>
                </a:cubicBezTo>
                <a:cubicBezTo>
                  <a:pt x="3863" y="499"/>
                  <a:pt x="3808" y="499"/>
                  <a:pt x="3753" y="512"/>
                </a:cubicBezTo>
                <a:cubicBezTo>
                  <a:pt x="3701" y="525"/>
                  <a:pt x="3672" y="580"/>
                  <a:pt x="3633" y="593"/>
                </a:cubicBezTo>
                <a:cubicBezTo>
                  <a:pt x="3599" y="606"/>
                  <a:pt x="3565" y="606"/>
                  <a:pt x="3534" y="606"/>
                </a:cubicBezTo>
                <a:cubicBezTo>
                  <a:pt x="3504" y="606"/>
                  <a:pt x="3477" y="606"/>
                  <a:pt x="3458" y="619"/>
                </a:cubicBezTo>
                <a:cubicBezTo>
                  <a:pt x="3390" y="648"/>
                  <a:pt x="3390" y="687"/>
                  <a:pt x="3348" y="713"/>
                </a:cubicBezTo>
                <a:cubicBezTo>
                  <a:pt x="3296" y="742"/>
                  <a:pt x="3267" y="742"/>
                  <a:pt x="3280" y="781"/>
                </a:cubicBezTo>
                <a:cubicBezTo>
                  <a:pt x="3280" y="810"/>
                  <a:pt x="3241" y="862"/>
                  <a:pt x="3296" y="875"/>
                </a:cubicBezTo>
                <a:cubicBezTo>
                  <a:pt x="3322" y="891"/>
                  <a:pt x="3390" y="917"/>
                  <a:pt x="3442" y="917"/>
                </a:cubicBezTo>
                <a:cubicBezTo>
                  <a:pt x="3451" y="920"/>
                  <a:pt x="3460" y="921"/>
                  <a:pt x="3470" y="921"/>
                </a:cubicBezTo>
                <a:cubicBezTo>
                  <a:pt x="3497" y="921"/>
                  <a:pt x="3527" y="913"/>
                  <a:pt x="3558" y="913"/>
                </a:cubicBezTo>
                <a:cubicBezTo>
                  <a:pt x="3569" y="913"/>
                  <a:pt x="3580" y="914"/>
                  <a:pt x="3591" y="917"/>
                </a:cubicBezTo>
                <a:cubicBezTo>
                  <a:pt x="3539" y="917"/>
                  <a:pt x="3497" y="956"/>
                  <a:pt x="3442" y="972"/>
                </a:cubicBezTo>
                <a:cubicBezTo>
                  <a:pt x="3377" y="972"/>
                  <a:pt x="3322" y="985"/>
                  <a:pt x="3267" y="985"/>
                </a:cubicBezTo>
                <a:cubicBezTo>
                  <a:pt x="3260" y="987"/>
                  <a:pt x="3253" y="987"/>
                  <a:pt x="3245" y="987"/>
                </a:cubicBezTo>
                <a:cubicBezTo>
                  <a:pt x="3197" y="987"/>
                  <a:pt x="3139" y="956"/>
                  <a:pt x="3092" y="956"/>
                </a:cubicBezTo>
                <a:cubicBezTo>
                  <a:pt x="3037" y="972"/>
                  <a:pt x="2985" y="972"/>
                  <a:pt x="2930" y="985"/>
                </a:cubicBezTo>
                <a:cubicBezTo>
                  <a:pt x="2875" y="998"/>
                  <a:pt x="2823" y="1011"/>
                  <a:pt x="2768" y="1024"/>
                </a:cubicBezTo>
                <a:cubicBezTo>
                  <a:pt x="2713" y="1037"/>
                  <a:pt x="2661" y="1079"/>
                  <a:pt x="2606" y="1079"/>
                </a:cubicBezTo>
                <a:cubicBezTo>
                  <a:pt x="2601" y="1080"/>
                  <a:pt x="2596" y="1081"/>
                  <a:pt x="2591" y="1081"/>
                </a:cubicBezTo>
                <a:cubicBezTo>
                  <a:pt x="2542" y="1081"/>
                  <a:pt x="2479" y="1035"/>
                  <a:pt x="2432" y="1035"/>
                </a:cubicBezTo>
                <a:cubicBezTo>
                  <a:pt x="2427" y="1035"/>
                  <a:pt x="2422" y="1036"/>
                  <a:pt x="2418" y="1037"/>
                </a:cubicBezTo>
                <a:cubicBezTo>
                  <a:pt x="2363" y="1037"/>
                  <a:pt x="2324" y="1079"/>
                  <a:pt x="2269" y="1092"/>
                </a:cubicBezTo>
                <a:cubicBezTo>
                  <a:pt x="2254" y="1095"/>
                  <a:pt x="2240" y="1096"/>
                  <a:pt x="2226" y="1096"/>
                </a:cubicBezTo>
                <a:cubicBezTo>
                  <a:pt x="2187" y="1096"/>
                  <a:pt x="2149" y="1088"/>
                  <a:pt x="2116" y="1088"/>
                </a:cubicBezTo>
                <a:cubicBezTo>
                  <a:pt x="2103" y="1088"/>
                  <a:pt x="2092" y="1089"/>
                  <a:pt x="2081" y="1092"/>
                </a:cubicBezTo>
                <a:cubicBezTo>
                  <a:pt x="2026" y="1105"/>
                  <a:pt x="2000" y="1160"/>
                  <a:pt x="1945" y="1173"/>
                </a:cubicBezTo>
                <a:cubicBezTo>
                  <a:pt x="1933" y="1176"/>
                  <a:pt x="1920" y="1177"/>
                  <a:pt x="1907" y="1177"/>
                </a:cubicBezTo>
                <a:cubicBezTo>
                  <a:pt x="1870" y="1177"/>
                  <a:pt x="1829" y="1169"/>
                  <a:pt x="1793" y="1169"/>
                </a:cubicBezTo>
                <a:cubicBezTo>
                  <a:pt x="1780" y="1169"/>
                  <a:pt x="1768" y="1170"/>
                  <a:pt x="1757" y="1173"/>
                </a:cubicBezTo>
                <a:cubicBezTo>
                  <a:pt x="1702" y="1186"/>
                  <a:pt x="1660" y="1228"/>
                  <a:pt x="1608" y="1241"/>
                </a:cubicBezTo>
                <a:cubicBezTo>
                  <a:pt x="1553" y="1254"/>
                  <a:pt x="1498" y="1267"/>
                  <a:pt x="1446" y="1280"/>
                </a:cubicBezTo>
                <a:cubicBezTo>
                  <a:pt x="1418" y="1288"/>
                  <a:pt x="1388" y="1288"/>
                  <a:pt x="1357" y="1288"/>
                </a:cubicBezTo>
                <a:cubicBezTo>
                  <a:pt x="1327" y="1288"/>
                  <a:pt x="1297" y="1288"/>
                  <a:pt x="1271" y="1296"/>
                </a:cubicBezTo>
                <a:cubicBezTo>
                  <a:pt x="1216" y="1309"/>
                  <a:pt x="1203" y="1377"/>
                  <a:pt x="1161" y="1403"/>
                </a:cubicBezTo>
                <a:cubicBezTo>
                  <a:pt x="1109" y="1416"/>
                  <a:pt x="1093" y="1458"/>
                  <a:pt x="1054" y="1484"/>
                </a:cubicBezTo>
                <a:cubicBezTo>
                  <a:pt x="999" y="1510"/>
                  <a:pt x="892" y="1523"/>
                  <a:pt x="905" y="1552"/>
                </a:cubicBezTo>
                <a:cubicBezTo>
                  <a:pt x="905" y="1591"/>
                  <a:pt x="986" y="1604"/>
                  <a:pt x="1054" y="1620"/>
                </a:cubicBezTo>
                <a:cubicBezTo>
                  <a:pt x="1093" y="1633"/>
                  <a:pt x="1174" y="1646"/>
                  <a:pt x="1242" y="1659"/>
                </a:cubicBezTo>
                <a:cubicBezTo>
                  <a:pt x="1190" y="1672"/>
                  <a:pt x="1080" y="1672"/>
                  <a:pt x="1041" y="1685"/>
                </a:cubicBezTo>
                <a:cubicBezTo>
                  <a:pt x="986" y="1701"/>
                  <a:pt x="947" y="1753"/>
                  <a:pt x="892" y="1753"/>
                </a:cubicBezTo>
                <a:cubicBezTo>
                  <a:pt x="873" y="1757"/>
                  <a:pt x="855" y="1759"/>
                  <a:pt x="838" y="1759"/>
                </a:cubicBezTo>
                <a:cubicBezTo>
                  <a:pt x="802" y="1759"/>
                  <a:pt x="767" y="1753"/>
                  <a:pt x="730" y="1753"/>
                </a:cubicBezTo>
                <a:cubicBezTo>
                  <a:pt x="675" y="1766"/>
                  <a:pt x="636" y="1795"/>
                  <a:pt x="581" y="1808"/>
                </a:cubicBezTo>
                <a:cubicBezTo>
                  <a:pt x="526" y="1821"/>
                  <a:pt x="487" y="1834"/>
                  <a:pt x="432" y="1847"/>
                </a:cubicBezTo>
                <a:cubicBezTo>
                  <a:pt x="406" y="1855"/>
                  <a:pt x="376" y="1855"/>
                  <a:pt x="345" y="1855"/>
                </a:cubicBezTo>
                <a:cubicBezTo>
                  <a:pt x="315" y="1855"/>
                  <a:pt x="284" y="1855"/>
                  <a:pt x="257" y="1863"/>
                </a:cubicBezTo>
                <a:cubicBezTo>
                  <a:pt x="202" y="1876"/>
                  <a:pt x="163" y="1902"/>
                  <a:pt x="121" y="1928"/>
                </a:cubicBezTo>
                <a:cubicBezTo>
                  <a:pt x="69" y="1957"/>
                  <a:pt x="1" y="2009"/>
                  <a:pt x="14" y="2038"/>
                </a:cubicBezTo>
                <a:cubicBezTo>
                  <a:pt x="14" y="2064"/>
                  <a:pt x="95" y="2106"/>
                  <a:pt x="150" y="2119"/>
                </a:cubicBezTo>
                <a:cubicBezTo>
                  <a:pt x="163" y="2123"/>
                  <a:pt x="180" y="2125"/>
                  <a:pt x="200" y="2125"/>
                </a:cubicBezTo>
                <a:cubicBezTo>
                  <a:pt x="240" y="2125"/>
                  <a:pt x="288" y="2119"/>
                  <a:pt x="325" y="2119"/>
                </a:cubicBezTo>
                <a:cubicBezTo>
                  <a:pt x="336" y="2122"/>
                  <a:pt x="347" y="2123"/>
                  <a:pt x="358" y="2123"/>
                </a:cubicBezTo>
                <a:cubicBezTo>
                  <a:pt x="401" y="2123"/>
                  <a:pt x="445" y="2106"/>
                  <a:pt x="500" y="2106"/>
                </a:cubicBezTo>
                <a:cubicBezTo>
                  <a:pt x="542" y="2119"/>
                  <a:pt x="594" y="2145"/>
                  <a:pt x="649" y="2145"/>
                </a:cubicBezTo>
                <a:cubicBezTo>
                  <a:pt x="704" y="2145"/>
                  <a:pt x="756" y="2187"/>
                  <a:pt x="811" y="2187"/>
                </a:cubicBezTo>
                <a:cubicBezTo>
                  <a:pt x="866" y="2187"/>
                  <a:pt x="918" y="2145"/>
                  <a:pt x="973" y="2145"/>
                </a:cubicBezTo>
                <a:cubicBezTo>
                  <a:pt x="1028" y="2145"/>
                  <a:pt x="1080" y="2132"/>
                  <a:pt x="1148" y="2132"/>
                </a:cubicBezTo>
                <a:cubicBezTo>
                  <a:pt x="1203" y="2119"/>
                  <a:pt x="1255" y="2119"/>
                  <a:pt x="1310" y="2119"/>
                </a:cubicBezTo>
                <a:cubicBezTo>
                  <a:pt x="1318" y="2117"/>
                  <a:pt x="1325" y="2116"/>
                  <a:pt x="1333" y="2116"/>
                </a:cubicBezTo>
                <a:cubicBezTo>
                  <a:pt x="1380" y="2116"/>
                  <a:pt x="1425" y="2145"/>
                  <a:pt x="1472" y="2145"/>
                </a:cubicBezTo>
                <a:cubicBezTo>
                  <a:pt x="1527" y="2145"/>
                  <a:pt x="1579" y="2119"/>
                  <a:pt x="1634" y="2119"/>
                </a:cubicBezTo>
                <a:cubicBezTo>
                  <a:pt x="1689" y="2106"/>
                  <a:pt x="1741" y="2077"/>
                  <a:pt x="1796" y="2077"/>
                </a:cubicBezTo>
                <a:cubicBezTo>
                  <a:pt x="1846" y="2077"/>
                  <a:pt x="1907" y="2134"/>
                  <a:pt x="1957" y="2134"/>
                </a:cubicBezTo>
                <a:cubicBezTo>
                  <a:pt x="1962" y="2134"/>
                  <a:pt x="1966" y="2133"/>
                  <a:pt x="1971" y="2132"/>
                </a:cubicBezTo>
                <a:cubicBezTo>
                  <a:pt x="2026" y="2132"/>
                  <a:pt x="2081" y="2106"/>
                  <a:pt x="2133" y="2090"/>
                </a:cubicBezTo>
                <a:cubicBezTo>
                  <a:pt x="2188" y="2090"/>
                  <a:pt x="2243" y="2064"/>
                  <a:pt x="2295" y="2051"/>
                </a:cubicBezTo>
                <a:cubicBezTo>
                  <a:pt x="2339" y="2051"/>
                  <a:pt x="2383" y="2068"/>
                  <a:pt x="2425" y="2068"/>
                </a:cubicBezTo>
                <a:cubicBezTo>
                  <a:pt x="2436" y="2068"/>
                  <a:pt x="2446" y="2067"/>
                  <a:pt x="2457" y="2064"/>
                </a:cubicBezTo>
                <a:cubicBezTo>
                  <a:pt x="2512" y="2064"/>
                  <a:pt x="2567" y="2038"/>
                  <a:pt x="2619" y="2025"/>
                </a:cubicBezTo>
                <a:cubicBezTo>
                  <a:pt x="2674" y="2025"/>
                  <a:pt x="2713" y="1970"/>
                  <a:pt x="2768" y="1970"/>
                </a:cubicBezTo>
                <a:cubicBezTo>
                  <a:pt x="2773" y="1969"/>
                  <a:pt x="2778" y="1968"/>
                  <a:pt x="2783" y="1968"/>
                </a:cubicBezTo>
                <a:cubicBezTo>
                  <a:pt x="2830" y="1968"/>
                  <a:pt x="2892" y="2011"/>
                  <a:pt x="2938" y="2011"/>
                </a:cubicBezTo>
                <a:cubicBezTo>
                  <a:pt x="2944" y="2011"/>
                  <a:pt x="2950" y="2011"/>
                  <a:pt x="2956" y="2009"/>
                </a:cubicBezTo>
                <a:cubicBezTo>
                  <a:pt x="3011" y="1996"/>
                  <a:pt x="3053" y="1970"/>
                  <a:pt x="3105" y="1957"/>
                </a:cubicBezTo>
                <a:cubicBezTo>
                  <a:pt x="3160" y="1944"/>
                  <a:pt x="3199" y="1889"/>
                  <a:pt x="3254" y="1889"/>
                </a:cubicBezTo>
                <a:cubicBezTo>
                  <a:pt x="3265" y="1886"/>
                  <a:pt x="3278" y="1885"/>
                  <a:pt x="3290" y="1885"/>
                </a:cubicBezTo>
                <a:cubicBezTo>
                  <a:pt x="3324" y="1885"/>
                  <a:pt x="3361" y="1893"/>
                  <a:pt x="3394" y="1893"/>
                </a:cubicBezTo>
                <a:cubicBezTo>
                  <a:pt x="3406" y="1893"/>
                  <a:pt x="3418" y="1892"/>
                  <a:pt x="3429" y="1889"/>
                </a:cubicBezTo>
                <a:cubicBezTo>
                  <a:pt x="3484" y="1889"/>
                  <a:pt x="3510" y="1821"/>
                  <a:pt x="3565" y="1808"/>
                </a:cubicBezTo>
                <a:cubicBezTo>
                  <a:pt x="3571" y="1806"/>
                  <a:pt x="3578" y="1806"/>
                  <a:pt x="3584" y="1806"/>
                </a:cubicBezTo>
                <a:cubicBezTo>
                  <a:pt x="3631" y="1806"/>
                  <a:pt x="3689" y="1836"/>
                  <a:pt x="3734" y="1836"/>
                </a:cubicBezTo>
                <a:cubicBezTo>
                  <a:pt x="3741" y="1836"/>
                  <a:pt x="3747" y="1835"/>
                  <a:pt x="3753" y="1834"/>
                </a:cubicBezTo>
                <a:cubicBezTo>
                  <a:pt x="3808" y="1821"/>
                  <a:pt x="3847" y="1782"/>
                  <a:pt x="3902" y="1766"/>
                </a:cubicBezTo>
                <a:cubicBezTo>
                  <a:pt x="3957" y="1753"/>
                  <a:pt x="3996" y="1714"/>
                  <a:pt x="4025" y="1701"/>
                </a:cubicBezTo>
                <a:cubicBezTo>
                  <a:pt x="4090" y="1672"/>
                  <a:pt x="4051" y="1646"/>
                  <a:pt x="4051" y="1620"/>
                </a:cubicBezTo>
                <a:cubicBezTo>
                  <a:pt x="4051" y="1604"/>
                  <a:pt x="4077" y="1552"/>
                  <a:pt x="4064" y="1552"/>
                </a:cubicBezTo>
                <a:cubicBezTo>
                  <a:pt x="4070" y="1551"/>
                  <a:pt x="4076" y="1550"/>
                  <a:pt x="4083" y="1550"/>
                </a:cubicBezTo>
                <a:cubicBezTo>
                  <a:pt x="4140" y="1550"/>
                  <a:pt x="4203" y="1593"/>
                  <a:pt x="4252" y="1593"/>
                </a:cubicBezTo>
                <a:cubicBezTo>
                  <a:pt x="4258" y="1593"/>
                  <a:pt x="4263" y="1592"/>
                  <a:pt x="4268" y="1591"/>
                </a:cubicBezTo>
                <a:cubicBezTo>
                  <a:pt x="4333" y="1591"/>
                  <a:pt x="4375" y="1497"/>
                  <a:pt x="4430" y="1497"/>
                </a:cubicBezTo>
                <a:cubicBezTo>
                  <a:pt x="4435" y="1496"/>
                  <a:pt x="4441" y="1495"/>
                  <a:pt x="4447" y="1495"/>
                </a:cubicBezTo>
                <a:cubicBezTo>
                  <a:pt x="4489" y="1495"/>
                  <a:pt x="4538" y="1526"/>
                  <a:pt x="4583" y="1526"/>
                </a:cubicBezTo>
                <a:cubicBezTo>
                  <a:pt x="4590" y="1526"/>
                  <a:pt x="4598" y="1525"/>
                  <a:pt x="4605" y="1523"/>
                </a:cubicBezTo>
                <a:cubicBezTo>
                  <a:pt x="4639" y="1516"/>
                  <a:pt x="4666" y="1516"/>
                  <a:pt x="4691" y="1516"/>
                </a:cubicBezTo>
                <a:cubicBezTo>
                  <a:pt x="4716" y="1516"/>
                  <a:pt x="4739" y="1516"/>
                  <a:pt x="4767" y="1510"/>
                </a:cubicBezTo>
                <a:cubicBezTo>
                  <a:pt x="4767" y="1513"/>
                  <a:pt x="4767" y="1514"/>
                  <a:pt x="4768" y="1514"/>
                </a:cubicBezTo>
                <a:cubicBezTo>
                  <a:pt x="4771" y="1514"/>
                  <a:pt x="4776" y="1506"/>
                  <a:pt x="4778" y="1506"/>
                </a:cubicBezTo>
                <a:cubicBezTo>
                  <a:pt x="4779" y="1506"/>
                  <a:pt x="4780" y="1507"/>
                  <a:pt x="4780" y="1510"/>
                </a:cubicBezTo>
                <a:cubicBezTo>
                  <a:pt x="4780" y="1539"/>
                  <a:pt x="4848" y="1523"/>
                  <a:pt x="4916" y="1539"/>
                </a:cubicBezTo>
                <a:cubicBezTo>
                  <a:pt x="4955" y="1552"/>
                  <a:pt x="4997" y="1565"/>
                  <a:pt x="5049" y="1578"/>
                </a:cubicBezTo>
                <a:cubicBezTo>
                  <a:pt x="5104" y="1578"/>
                  <a:pt x="5143" y="1633"/>
                  <a:pt x="5211" y="1633"/>
                </a:cubicBezTo>
                <a:cubicBezTo>
                  <a:pt x="5229" y="1637"/>
                  <a:pt x="5247" y="1639"/>
                  <a:pt x="5266" y="1639"/>
                </a:cubicBezTo>
                <a:cubicBezTo>
                  <a:pt x="5302" y="1639"/>
                  <a:pt x="5338" y="1633"/>
                  <a:pt x="5373" y="1633"/>
                </a:cubicBezTo>
                <a:cubicBezTo>
                  <a:pt x="5384" y="1636"/>
                  <a:pt x="5395" y="1637"/>
                  <a:pt x="5407" y="1637"/>
                </a:cubicBezTo>
                <a:cubicBezTo>
                  <a:pt x="5454" y="1637"/>
                  <a:pt x="5506" y="1620"/>
                  <a:pt x="5548" y="1620"/>
                </a:cubicBezTo>
                <a:cubicBezTo>
                  <a:pt x="5603" y="1620"/>
                  <a:pt x="5658" y="1672"/>
                  <a:pt x="5726" y="1672"/>
                </a:cubicBezTo>
                <a:cubicBezTo>
                  <a:pt x="5778" y="1672"/>
                  <a:pt x="5833" y="1646"/>
                  <a:pt x="5901" y="1646"/>
                </a:cubicBezTo>
                <a:cubicBezTo>
                  <a:pt x="5953" y="1646"/>
                  <a:pt x="6008" y="1591"/>
                  <a:pt x="6076" y="1591"/>
                </a:cubicBezTo>
                <a:cubicBezTo>
                  <a:pt x="6131" y="1591"/>
                  <a:pt x="6183" y="1620"/>
                  <a:pt x="6251" y="1620"/>
                </a:cubicBezTo>
                <a:cubicBezTo>
                  <a:pt x="6306" y="1604"/>
                  <a:pt x="6358" y="1591"/>
                  <a:pt x="6413" y="1591"/>
                </a:cubicBezTo>
                <a:cubicBezTo>
                  <a:pt x="6449" y="1591"/>
                  <a:pt x="6473" y="1597"/>
                  <a:pt x="6501" y="1597"/>
                </a:cubicBezTo>
                <a:cubicBezTo>
                  <a:pt x="6515" y="1597"/>
                  <a:pt x="6530" y="1595"/>
                  <a:pt x="6549" y="1591"/>
                </a:cubicBezTo>
                <a:lnTo>
                  <a:pt x="6549" y="1591"/>
                </a:lnTo>
                <a:cubicBezTo>
                  <a:pt x="6507" y="1620"/>
                  <a:pt x="6507" y="1646"/>
                  <a:pt x="6507" y="1659"/>
                </a:cubicBezTo>
                <a:cubicBezTo>
                  <a:pt x="6520" y="1685"/>
                  <a:pt x="6588" y="1685"/>
                  <a:pt x="6643" y="1714"/>
                </a:cubicBezTo>
                <a:cubicBezTo>
                  <a:pt x="6682" y="1727"/>
                  <a:pt x="6737" y="1727"/>
                  <a:pt x="6792" y="1727"/>
                </a:cubicBezTo>
                <a:cubicBezTo>
                  <a:pt x="6844" y="1740"/>
                  <a:pt x="6873" y="1808"/>
                  <a:pt x="6925" y="1821"/>
                </a:cubicBezTo>
                <a:cubicBezTo>
                  <a:pt x="6980" y="1821"/>
                  <a:pt x="7048" y="1782"/>
                  <a:pt x="7103" y="1782"/>
                </a:cubicBezTo>
                <a:cubicBezTo>
                  <a:pt x="7155" y="1782"/>
                  <a:pt x="7210" y="1753"/>
                  <a:pt x="7278" y="1753"/>
                </a:cubicBezTo>
                <a:cubicBezTo>
                  <a:pt x="7330" y="1753"/>
                  <a:pt x="7372" y="1821"/>
                  <a:pt x="7427" y="1821"/>
                </a:cubicBezTo>
                <a:cubicBezTo>
                  <a:pt x="7479" y="1821"/>
                  <a:pt x="7547" y="1753"/>
                  <a:pt x="7602" y="1753"/>
                </a:cubicBezTo>
                <a:cubicBezTo>
                  <a:pt x="7654" y="1753"/>
                  <a:pt x="7709" y="1782"/>
                  <a:pt x="7764" y="1782"/>
                </a:cubicBezTo>
                <a:cubicBezTo>
                  <a:pt x="7816" y="1782"/>
                  <a:pt x="7871" y="1740"/>
                  <a:pt x="7926" y="1740"/>
                </a:cubicBezTo>
                <a:cubicBezTo>
                  <a:pt x="7973" y="1740"/>
                  <a:pt x="8023" y="1797"/>
                  <a:pt x="8073" y="1797"/>
                </a:cubicBezTo>
                <a:cubicBezTo>
                  <a:pt x="8078" y="1797"/>
                  <a:pt x="8083" y="1796"/>
                  <a:pt x="8088" y="1795"/>
                </a:cubicBezTo>
                <a:cubicBezTo>
                  <a:pt x="8140" y="1795"/>
                  <a:pt x="8195" y="1740"/>
                  <a:pt x="8250" y="1740"/>
                </a:cubicBezTo>
                <a:lnTo>
                  <a:pt x="8425" y="1740"/>
                </a:lnTo>
                <a:cubicBezTo>
                  <a:pt x="8480" y="1740"/>
                  <a:pt x="8532" y="1727"/>
                  <a:pt x="8587" y="1727"/>
                </a:cubicBezTo>
                <a:cubicBezTo>
                  <a:pt x="8605" y="1723"/>
                  <a:pt x="8623" y="1721"/>
                  <a:pt x="8641" y="1721"/>
                </a:cubicBezTo>
                <a:cubicBezTo>
                  <a:pt x="8677" y="1721"/>
                  <a:pt x="8712" y="1727"/>
                  <a:pt x="8749" y="1727"/>
                </a:cubicBezTo>
                <a:cubicBezTo>
                  <a:pt x="8804" y="1727"/>
                  <a:pt x="8856" y="1701"/>
                  <a:pt x="8911" y="1701"/>
                </a:cubicBezTo>
                <a:cubicBezTo>
                  <a:pt x="8938" y="1693"/>
                  <a:pt x="8968" y="1693"/>
                  <a:pt x="8997" y="1693"/>
                </a:cubicBezTo>
                <a:cubicBezTo>
                  <a:pt x="9025" y="1693"/>
                  <a:pt x="9052" y="1693"/>
                  <a:pt x="9073" y="1685"/>
                </a:cubicBezTo>
                <a:cubicBezTo>
                  <a:pt x="9141" y="1672"/>
                  <a:pt x="9180" y="1620"/>
                  <a:pt x="9235" y="1620"/>
                </a:cubicBezTo>
                <a:cubicBezTo>
                  <a:pt x="9290" y="1604"/>
                  <a:pt x="9342" y="1604"/>
                  <a:pt x="9397" y="1604"/>
                </a:cubicBezTo>
                <a:cubicBezTo>
                  <a:pt x="9407" y="1601"/>
                  <a:pt x="9417" y="1601"/>
                  <a:pt x="9428" y="1601"/>
                </a:cubicBezTo>
                <a:cubicBezTo>
                  <a:pt x="9475" y="1601"/>
                  <a:pt x="9527" y="1620"/>
                  <a:pt x="9572" y="1620"/>
                </a:cubicBezTo>
                <a:cubicBezTo>
                  <a:pt x="9627" y="1604"/>
                  <a:pt x="9666" y="1552"/>
                  <a:pt x="9721" y="1539"/>
                </a:cubicBezTo>
                <a:cubicBezTo>
                  <a:pt x="9776" y="1539"/>
                  <a:pt x="9828" y="1539"/>
                  <a:pt x="9883" y="1523"/>
                </a:cubicBezTo>
                <a:cubicBezTo>
                  <a:pt x="9938" y="1523"/>
                  <a:pt x="9990" y="1497"/>
                  <a:pt x="10045" y="1484"/>
                </a:cubicBezTo>
                <a:cubicBezTo>
                  <a:pt x="10100" y="1471"/>
                  <a:pt x="10126" y="1416"/>
                  <a:pt x="10165" y="1403"/>
                </a:cubicBezTo>
                <a:cubicBezTo>
                  <a:pt x="10176" y="1400"/>
                  <a:pt x="10189" y="1399"/>
                  <a:pt x="10203" y="1399"/>
                </a:cubicBezTo>
                <a:cubicBezTo>
                  <a:pt x="10239" y="1399"/>
                  <a:pt x="10281" y="1407"/>
                  <a:pt x="10318" y="1407"/>
                </a:cubicBezTo>
                <a:cubicBezTo>
                  <a:pt x="10331" y="1407"/>
                  <a:pt x="10344" y="1406"/>
                  <a:pt x="10356" y="1403"/>
                </a:cubicBezTo>
                <a:cubicBezTo>
                  <a:pt x="10408" y="1377"/>
                  <a:pt x="10450" y="1361"/>
                  <a:pt x="10489" y="1335"/>
                </a:cubicBezTo>
                <a:cubicBezTo>
                  <a:pt x="10544" y="1309"/>
                  <a:pt x="10625" y="1267"/>
                  <a:pt x="10625" y="1241"/>
                </a:cubicBezTo>
                <a:cubicBezTo>
                  <a:pt x="10612" y="1215"/>
                  <a:pt x="10505" y="1228"/>
                  <a:pt x="10424" y="1199"/>
                </a:cubicBezTo>
                <a:cubicBezTo>
                  <a:pt x="10382" y="1186"/>
                  <a:pt x="10356" y="1160"/>
                  <a:pt x="10288" y="1147"/>
                </a:cubicBezTo>
                <a:cubicBezTo>
                  <a:pt x="10233" y="1147"/>
                  <a:pt x="10181" y="1160"/>
                  <a:pt x="10113" y="1160"/>
                </a:cubicBezTo>
                <a:cubicBezTo>
                  <a:pt x="10058" y="1160"/>
                  <a:pt x="10019" y="1079"/>
                  <a:pt x="9964" y="1079"/>
                </a:cubicBezTo>
                <a:cubicBezTo>
                  <a:pt x="9909" y="1079"/>
                  <a:pt x="9841" y="1118"/>
                  <a:pt x="9776" y="1118"/>
                </a:cubicBezTo>
                <a:cubicBezTo>
                  <a:pt x="9721" y="1118"/>
                  <a:pt x="9666" y="1105"/>
                  <a:pt x="9614" y="1105"/>
                </a:cubicBezTo>
                <a:cubicBezTo>
                  <a:pt x="9546" y="1105"/>
                  <a:pt x="9491" y="1118"/>
                  <a:pt x="9436" y="1118"/>
                </a:cubicBezTo>
                <a:cubicBezTo>
                  <a:pt x="9384" y="1118"/>
                  <a:pt x="9316" y="1173"/>
                  <a:pt x="9261" y="1173"/>
                </a:cubicBezTo>
                <a:cubicBezTo>
                  <a:pt x="9209" y="1173"/>
                  <a:pt x="9141" y="1105"/>
                  <a:pt x="9086" y="1105"/>
                </a:cubicBezTo>
                <a:cubicBezTo>
                  <a:pt x="9031" y="1118"/>
                  <a:pt x="8979" y="1173"/>
                  <a:pt x="8911" y="1173"/>
                </a:cubicBezTo>
                <a:cubicBezTo>
                  <a:pt x="8903" y="1175"/>
                  <a:pt x="8896" y="1176"/>
                  <a:pt x="8890" y="1176"/>
                </a:cubicBezTo>
                <a:cubicBezTo>
                  <a:pt x="8855" y="1176"/>
                  <a:pt x="8848" y="1147"/>
                  <a:pt x="8804" y="1147"/>
                </a:cubicBezTo>
                <a:cubicBezTo>
                  <a:pt x="8843" y="1118"/>
                  <a:pt x="8843" y="1105"/>
                  <a:pt x="8843" y="1092"/>
                </a:cubicBezTo>
                <a:cubicBezTo>
                  <a:pt x="8830" y="1066"/>
                  <a:pt x="8736" y="1037"/>
                  <a:pt x="8681" y="1024"/>
                </a:cubicBezTo>
                <a:cubicBezTo>
                  <a:pt x="8749" y="1011"/>
                  <a:pt x="8830" y="998"/>
                  <a:pt x="8898" y="998"/>
                </a:cubicBezTo>
                <a:cubicBezTo>
                  <a:pt x="8905" y="996"/>
                  <a:pt x="8913" y="995"/>
                  <a:pt x="8922" y="995"/>
                </a:cubicBezTo>
                <a:cubicBezTo>
                  <a:pt x="8961" y="995"/>
                  <a:pt x="9007" y="1014"/>
                  <a:pt x="9048" y="1014"/>
                </a:cubicBezTo>
                <a:cubicBezTo>
                  <a:pt x="9056" y="1014"/>
                  <a:pt x="9065" y="1013"/>
                  <a:pt x="9073" y="1011"/>
                </a:cubicBezTo>
                <a:cubicBezTo>
                  <a:pt x="9128" y="998"/>
                  <a:pt x="9180" y="985"/>
                  <a:pt x="9235" y="972"/>
                </a:cubicBezTo>
                <a:cubicBezTo>
                  <a:pt x="9303" y="956"/>
                  <a:pt x="9342" y="904"/>
                  <a:pt x="9397" y="891"/>
                </a:cubicBezTo>
                <a:cubicBezTo>
                  <a:pt x="9409" y="887"/>
                  <a:pt x="9423" y="886"/>
                  <a:pt x="9436" y="886"/>
                </a:cubicBezTo>
                <a:cubicBezTo>
                  <a:pt x="9470" y="886"/>
                  <a:pt x="9505" y="894"/>
                  <a:pt x="9539" y="894"/>
                </a:cubicBezTo>
                <a:cubicBezTo>
                  <a:pt x="9550" y="894"/>
                  <a:pt x="9561" y="894"/>
                  <a:pt x="9572" y="891"/>
                </a:cubicBezTo>
                <a:cubicBezTo>
                  <a:pt x="9627" y="875"/>
                  <a:pt x="9679" y="849"/>
                  <a:pt x="9734" y="836"/>
                </a:cubicBezTo>
                <a:cubicBezTo>
                  <a:pt x="9752" y="832"/>
                  <a:pt x="9772" y="830"/>
                  <a:pt x="9792" y="830"/>
                </a:cubicBezTo>
                <a:cubicBezTo>
                  <a:pt x="9832" y="830"/>
                  <a:pt x="9874" y="836"/>
                  <a:pt x="9909" y="836"/>
                </a:cubicBezTo>
                <a:cubicBezTo>
                  <a:pt x="9977" y="810"/>
                  <a:pt x="10003" y="755"/>
                  <a:pt x="10058" y="742"/>
                </a:cubicBezTo>
                <a:cubicBezTo>
                  <a:pt x="10113" y="729"/>
                  <a:pt x="10152" y="700"/>
                  <a:pt x="10207" y="687"/>
                </a:cubicBezTo>
                <a:cubicBezTo>
                  <a:pt x="10234" y="674"/>
                  <a:pt x="10268" y="674"/>
                  <a:pt x="10300" y="674"/>
                </a:cubicBezTo>
                <a:cubicBezTo>
                  <a:pt x="10332" y="674"/>
                  <a:pt x="10362" y="674"/>
                  <a:pt x="10382" y="661"/>
                </a:cubicBezTo>
                <a:cubicBezTo>
                  <a:pt x="10450" y="632"/>
                  <a:pt x="10518" y="632"/>
                  <a:pt x="10557" y="606"/>
                </a:cubicBezTo>
                <a:cubicBezTo>
                  <a:pt x="10612" y="580"/>
                  <a:pt x="10651" y="512"/>
                  <a:pt x="10651" y="486"/>
                </a:cubicBezTo>
                <a:cubicBezTo>
                  <a:pt x="10651" y="457"/>
                  <a:pt x="10570" y="418"/>
                  <a:pt x="10518" y="389"/>
                </a:cubicBezTo>
                <a:cubicBezTo>
                  <a:pt x="10510" y="386"/>
                  <a:pt x="10501" y="386"/>
                  <a:pt x="10491" y="386"/>
                </a:cubicBezTo>
                <a:cubicBezTo>
                  <a:pt x="10447" y="386"/>
                  <a:pt x="10382" y="405"/>
                  <a:pt x="10327" y="405"/>
                </a:cubicBezTo>
                <a:cubicBezTo>
                  <a:pt x="10288" y="389"/>
                  <a:pt x="10246" y="376"/>
                  <a:pt x="10181" y="363"/>
                </a:cubicBezTo>
                <a:cubicBezTo>
                  <a:pt x="10126" y="363"/>
                  <a:pt x="10084" y="308"/>
                  <a:pt x="10032" y="308"/>
                </a:cubicBezTo>
                <a:cubicBezTo>
                  <a:pt x="9977" y="308"/>
                  <a:pt x="9922" y="324"/>
                  <a:pt x="9857" y="324"/>
                </a:cubicBezTo>
                <a:cubicBezTo>
                  <a:pt x="9802" y="324"/>
                  <a:pt x="9760" y="295"/>
                  <a:pt x="9695" y="295"/>
                </a:cubicBezTo>
                <a:cubicBezTo>
                  <a:pt x="9640" y="295"/>
                  <a:pt x="9585" y="324"/>
                  <a:pt x="9533" y="324"/>
                </a:cubicBezTo>
                <a:cubicBezTo>
                  <a:pt x="9478" y="324"/>
                  <a:pt x="9423" y="295"/>
                  <a:pt x="9355" y="295"/>
                </a:cubicBezTo>
                <a:lnTo>
                  <a:pt x="9193" y="295"/>
                </a:lnTo>
                <a:cubicBezTo>
                  <a:pt x="9141" y="295"/>
                  <a:pt x="9073" y="363"/>
                  <a:pt x="9018" y="363"/>
                </a:cubicBezTo>
                <a:cubicBezTo>
                  <a:pt x="8966" y="363"/>
                  <a:pt x="8911" y="308"/>
                  <a:pt x="8856" y="308"/>
                </a:cubicBezTo>
                <a:cubicBezTo>
                  <a:pt x="8804" y="324"/>
                  <a:pt x="8749" y="350"/>
                  <a:pt x="8681" y="363"/>
                </a:cubicBezTo>
                <a:lnTo>
                  <a:pt x="8493" y="363"/>
                </a:lnTo>
                <a:cubicBezTo>
                  <a:pt x="8545" y="350"/>
                  <a:pt x="8600" y="324"/>
                  <a:pt x="8626" y="295"/>
                </a:cubicBezTo>
                <a:cubicBezTo>
                  <a:pt x="8668" y="269"/>
                  <a:pt x="8707" y="243"/>
                  <a:pt x="8707" y="214"/>
                </a:cubicBezTo>
                <a:cubicBezTo>
                  <a:pt x="8694" y="175"/>
                  <a:pt x="8681" y="120"/>
                  <a:pt x="8626" y="94"/>
                </a:cubicBezTo>
                <a:cubicBezTo>
                  <a:pt x="8622" y="93"/>
                  <a:pt x="8618" y="92"/>
                  <a:pt x="8613" y="92"/>
                </a:cubicBezTo>
                <a:cubicBezTo>
                  <a:pt x="8572" y="92"/>
                  <a:pt x="8492" y="135"/>
                  <a:pt x="8431" y="135"/>
                </a:cubicBezTo>
                <a:cubicBezTo>
                  <a:pt x="8425" y="135"/>
                  <a:pt x="8418" y="134"/>
                  <a:pt x="8412" y="133"/>
                </a:cubicBezTo>
                <a:cubicBezTo>
                  <a:pt x="8370" y="120"/>
                  <a:pt x="8344" y="52"/>
                  <a:pt x="8289" y="52"/>
                </a:cubicBezTo>
                <a:cubicBezTo>
                  <a:pt x="8237" y="39"/>
                  <a:pt x="8169" y="39"/>
                  <a:pt x="8114" y="39"/>
                </a:cubicBezTo>
                <a:cubicBezTo>
                  <a:pt x="8108" y="38"/>
                  <a:pt x="8102" y="37"/>
                  <a:pt x="8096" y="37"/>
                </a:cubicBezTo>
                <a:cubicBezTo>
                  <a:pt x="8045" y="37"/>
                  <a:pt x="7988" y="81"/>
                  <a:pt x="7939" y="81"/>
                </a:cubicBezTo>
                <a:lnTo>
                  <a:pt x="7764" y="81"/>
                </a:lnTo>
                <a:cubicBezTo>
                  <a:pt x="7709" y="81"/>
                  <a:pt x="7670" y="0"/>
                  <a:pt x="7615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11"/>
          <p:cNvSpPr/>
          <p:nvPr/>
        </p:nvSpPr>
        <p:spPr>
          <a:xfrm>
            <a:off x="-1954376" y="424000"/>
            <a:ext cx="3359633" cy="1246348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" name="Google Shape;381;p11"/>
          <p:cNvSpPr/>
          <p:nvPr/>
        </p:nvSpPr>
        <p:spPr>
          <a:xfrm>
            <a:off x="7578144" y="-401436"/>
            <a:ext cx="3026457" cy="1388458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2" name="Google Shape;382;p11"/>
          <p:cNvGrpSpPr/>
          <p:nvPr/>
        </p:nvGrpSpPr>
        <p:grpSpPr>
          <a:xfrm>
            <a:off x="816219" y="3144749"/>
            <a:ext cx="163938" cy="244202"/>
            <a:chOff x="-1716306" y="2279074"/>
            <a:chExt cx="163938" cy="244202"/>
          </a:xfrm>
        </p:grpSpPr>
        <p:sp>
          <p:nvSpPr>
            <p:cNvPr id="383" name="Google Shape;383;p11"/>
            <p:cNvSpPr/>
            <p:nvPr/>
          </p:nvSpPr>
          <p:spPr>
            <a:xfrm>
              <a:off x="-1692019" y="2487794"/>
              <a:ext cx="17077" cy="35482"/>
            </a:xfrm>
            <a:custGeom>
              <a:avLst/>
              <a:gdLst/>
              <a:ahLst/>
              <a:cxnLst/>
              <a:rect l="l" t="t" r="r" b="b"/>
              <a:pathLst>
                <a:path w="90" h="187" extrusionOk="0">
                  <a:moveTo>
                    <a:pt x="57" y="1"/>
                  </a:moveTo>
                  <a:cubicBezTo>
                    <a:pt x="32" y="1"/>
                    <a:pt x="1" y="22"/>
                    <a:pt x="9" y="38"/>
                  </a:cubicBezTo>
                  <a:cubicBezTo>
                    <a:pt x="51" y="80"/>
                    <a:pt x="35" y="187"/>
                    <a:pt x="35" y="187"/>
                  </a:cubicBezTo>
                  <a:lnTo>
                    <a:pt x="77" y="187"/>
                  </a:lnTo>
                  <a:cubicBezTo>
                    <a:pt x="64" y="80"/>
                    <a:pt x="90" y="38"/>
                    <a:pt x="90" y="38"/>
                  </a:cubicBezTo>
                  <a:cubicBezTo>
                    <a:pt x="90" y="11"/>
                    <a:pt x="75" y="1"/>
                    <a:pt x="57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11"/>
            <p:cNvSpPr/>
            <p:nvPr/>
          </p:nvSpPr>
          <p:spPr>
            <a:xfrm>
              <a:off x="-1713270" y="2279454"/>
              <a:ext cx="63753" cy="228643"/>
            </a:xfrm>
            <a:custGeom>
              <a:avLst/>
              <a:gdLst/>
              <a:ahLst/>
              <a:cxnLst/>
              <a:rect l="l" t="t" r="r" b="b"/>
              <a:pathLst>
                <a:path w="336" h="1205" extrusionOk="0">
                  <a:moveTo>
                    <a:pt x="169" y="1"/>
                  </a:moveTo>
                  <a:cubicBezTo>
                    <a:pt x="152" y="1"/>
                    <a:pt x="135" y="37"/>
                    <a:pt x="121" y="125"/>
                  </a:cubicBezTo>
                  <a:cubicBezTo>
                    <a:pt x="121" y="125"/>
                    <a:pt x="1" y="1097"/>
                    <a:pt x="82" y="1165"/>
                  </a:cubicBezTo>
                  <a:cubicBezTo>
                    <a:pt x="105" y="1188"/>
                    <a:pt x="140" y="1205"/>
                    <a:pt x="177" y="1205"/>
                  </a:cubicBezTo>
                  <a:cubicBezTo>
                    <a:pt x="243" y="1205"/>
                    <a:pt x="314" y="1149"/>
                    <a:pt x="325" y="974"/>
                  </a:cubicBezTo>
                  <a:cubicBezTo>
                    <a:pt x="335" y="764"/>
                    <a:pt x="246" y="1"/>
                    <a:pt x="169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11"/>
            <p:cNvSpPr/>
            <p:nvPr/>
          </p:nvSpPr>
          <p:spPr>
            <a:xfrm>
              <a:off x="-1716306" y="2279074"/>
              <a:ext cx="38897" cy="226366"/>
            </a:xfrm>
            <a:custGeom>
              <a:avLst/>
              <a:gdLst/>
              <a:ahLst/>
              <a:cxnLst/>
              <a:rect l="l" t="t" r="r" b="b"/>
              <a:pathLst>
                <a:path w="205" h="1193" extrusionOk="0">
                  <a:moveTo>
                    <a:pt x="183" y="0"/>
                  </a:moveTo>
                  <a:cubicBezTo>
                    <a:pt x="164" y="0"/>
                    <a:pt x="146" y="38"/>
                    <a:pt x="137" y="127"/>
                  </a:cubicBezTo>
                  <a:cubicBezTo>
                    <a:pt x="137" y="127"/>
                    <a:pt x="1" y="1031"/>
                    <a:pt x="98" y="1167"/>
                  </a:cubicBezTo>
                  <a:cubicBezTo>
                    <a:pt x="98" y="1180"/>
                    <a:pt x="111" y="1180"/>
                    <a:pt x="124" y="1193"/>
                  </a:cubicBezTo>
                  <a:cubicBezTo>
                    <a:pt x="69" y="989"/>
                    <a:pt x="150" y="114"/>
                    <a:pt x="150" y="114"/>
                  </a:cubicBezTo>
                  <a:cubicBezTo>
                    <a:pt x="163" y="4"/>
                    <a:pt x="192" y="33"/>
                    <a:pt x="205" y="17"/>
                  </a:cubicBezTo>
                  <a:cubicBezTo>
                    <a:pt x="198" y="6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11"/>
            <p:cNvSpPr/>
            <p:nvPr/>
          </p:nvSpPr>
          <p:spPr>
            <a:xfrm>
              <a:off x="-1593543" y="2487794"/>
              <a:ext cx="18785" cy="35482"/>
            </a:xfrm>
            <a:custGeom>
              <a:avLst/>
              <a:gdLst/>
              <a:ahLst/>
              <a:cxnLst/>
              <a:rect l="l" t="t" r="r" b="b"/>
              <a:pathLst>
                <a:path w="99" h="187" extrusionOk="0">
                  <a:moveTo>
                    <a:pt x="55" y="1"/>
                  </a:moveTo>
                  <a:cubicBezTo>
                    <a:pt x="27" y="1"/>
                    <a:pt x="0" y="22"/>
                    <a:pt x="18" y="38"/>
                  </a:cubicBezTo>
                  <a:cubicBezTo>
                    <a:pt x="44" y="80"/>
                    <a:pt x="31" y="187"/>
                    <a:pt x="31" y="187"/>
                  </a:cubicBezTo>
                  <a:lnTo>
                    <a:pt x="70" y="187"/>
                  </a:lnTo>
                  <a:cubicBezTo>
                    <a:pt x="70" y="80"/>
                    <a:pt x="99" y="38"/>
                    <a:pt x="99" y="38"/>
                  </a:cubicBezTo>
                  <a:cubicBezTo>
                    <a:pt x="92" y="11"/>
                    <a:pt x="73" y="1"/>
                    <a:pt x="55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11"/>
            <p:cNvSpPr/>
            <p:nvPr/>
          </p:nvSpPr>
          <p:spPr>
            <a:xfrm>
              <a:off x="-1616122" y="2279454"/>
              <a:ext cx="63753" cy="228643"/>
            </a:xfrm>
            <a:custGeom>
              <a:avLst/>
              <a:gdLst/>
              <a:ahLst/>
              <a:cxnLst/>
              <a:rect l="l" t="t" r="r" b="b"/>
              <a:pathLst>
                <a:path w="336" h="1205" extrusionOk="0">
                  <a:moveTo>
                    <a:pt x="174" y="1"/>
                  </a:moveTo>
                  <a:cubicBezTo>
                    <a:pt x="156" y="1"/>
                    <a:pt x="138" y="37"/>
                    <a:pt x="121" y="125"/>
                  </a:cubicBezTo>
                  <a:cubicBezTo>
                    <a:pt x="121" y="125"/>
                    <a:pt x="1" y="1097"/>
                    <a:pt x="82" y="1165"/>
                  </a:cubicBezTo>
                  <a:cubicBezTo>
                    <a:pt x="106" y="1188"/>
                    <a:pt x="142" y="1205"/>
                    <a:pt x="179" y="1205"/>
                  </a:cubicBezTo>
                  <a:cubicBezTo>
                    <a:pt x="246" y="1205"/>
                    <a:pt x="316" y="1149"/>
                    <a:pt x="325" y="974"/>
                  </a:cubicBezTo>
                  <a:cubicBezTo>
                    <a:pt x="335" y="764"/>
                    <a:pt x="257" y="1"/>
                    <a:pt x="174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11"/>
            <p:cNvSpPr/>
            <p:nvPr/>
          </p:nvSpPr>
          <p:spPr>
            <a:xfrm>
              <a:off x="-1618589" y="2279074"/>
              <a:ext cx="38328" cy="226366"/>
            </a:xfrm>
            <a:custGeom>
              <a:avLst/>
              <a:gdLst/>
              <a:ahLst/>
              <a:cxnLst/>
              <a:rect l="l" t="t" r="r" b="b"/>
              <a:pathLst>
                <a:path w="202" h="1193" extrusionOk="0">
                  <a:moveTo>
                    <a:pt x="182" y="0"/>
                  </a:moveTo>
                  <a:cubicBezTo>
                    <a:pt x="167" y="0"/>
                    <a:pt x="155" y="38"/>
                    <a:pt x="134" y="127"/>
                  </a:cubicBezTo>
                  <a:cubicBezTo>
                    <a:pt x="134" y="127"/>
                    <a:pt x="1" y="1031"/>
                    <a:pt x="95" y="1167"/>
                  </a:cubicBezTo>
                  <a:cubicBezTo>
                    <a:pt x="108" y="1180"/>
                    <a:pt x="121" y="1180"/>
                    <a:pt x="134" y="1193"/>
                  </a:cubicBezTo>
                  <a:cubicBezTo>
                    <a:pt x="82" y="989"/>
                    <a:pt x="163" y="114"/>
                    <a:pt x="163" y="114"/>
                  </a:cubicBezTo>
                  <a:cubicBezTo>
                    <a:pt x="176" y="4"/>
                    <a:pt x="202" y="33"/>
                    <a:pt x="202" y="17"/>
                  </a:cubicBezTo>
                  <a:cubicBezTo>
                    <a:pt x="194" y="6"/>
                    <a:pt x="188" y="0"/>
                    <a:pt x="182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" name="Google Shape;389;p11"/>
          <p:cNvGrpSpPr/>
          <p:nvPr/>
        </p:nvGrpSpPr>
        <p:grpSpPr>
          <a:xfrm>
            <a:off x="1651918" y="2881383"/>
            <a:ext cx="1749805" cy="770934"/>
            <a:chOff x="-1936407" y="2490071"/>
            <a:chExt cx="1749805" cy="770934"/>
          </a:xfrm>
        </p:grpSpPr>
        <p:sp>
          <p:nvSpPr>
            <p:cNvPr id="390" name="Google Shape;390;p11"/>
            <p:cNvSpPr/>
            <p:nvPr/>
          </p:nvSpPr>
          <p:spPr>
            <a:xfrm>
              <a:off x="-1580450" y="2835407"/>
              <a:ext cx="651196" cy="254069"/>
            </a:xfrm>
            <a:custGeom>
              <a:avLst/>
              <a:gdLst/>
              <a:ahLst/>
              <a:cxnLst/>
              <a:rect l="l" t="t" r="r" b="b"/>
              <a:pathLst>
                <a:path w="3432" h="1339" extrusionOk="0">
                  <a:moveTo>
                    <a:pt x="1" y="1"/>
                  </a:moveTo>
                  <a:lnTo>
                    <a:pt x="1" y="1339"/>
                  </a:lnTo>
                  <a:lnTo>
                    <a:pt x="3432" y="1339"/>
                  </a:lnTo>
                  <a:lnTo>
                    <a:pt x="3432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11"/>
            <p:cNvSpPr/>
            <p:nvPr/>
          </p:nvSpPr>
          <p:spPr>
            <a:xfrm>
              <a:off x="-1170417" y="2853812"/>
              <a:ext cx="266398" cy="235663"/>
            </a:xfrm>
            <a:custGeom>
              <a:avLst/>
              <a:gdLst/>
              <a:ahLst/>
              <a:cxnLst/>
              <a:rect l="l" t="t" r="r" b="b"/>
              <a:pathLst>
                <a:path w="1404" h="1242" extrusionOk="0">
                  <a:moveTo>
                    <a:pt x="1" y="1"/>
                  </a:moveTo>
                  <a:lnTo>
                    <a:pt x="1" y="1242"/>
                  </a:lnTo>
                  <a:lnTo>
                    <a:pt x="1404" y="1242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1"/>
            <p:cNvSpPr/>
            <p:nvPr/>
          </p:nvSpPr>
          <p:spPr>
            <a:xfrm>
              <a:off x="-1375149" y="2490071"/>
              <a:ext cx="471131" cy="363931"/>
            </a:xfrm>
            <a:custGeom>
              <a:avLst/>
              <a:gdLst/>
              <a:ahLst/>
              <a:cxnLst/>
              <a:rect l="l" t="t" r="r" b="b"/>
              <a:pathLst>
                <a:path w="2483" h="1918" extrusionOk="0">
                  <a:moveTo>
                    <a:pt x="934" y="0"/>
                  </a:moveTo>
                  <a:cubicBezTo>
                    <a:pt x="486" y="0"/>
                    <a:pt x="1" y="55"/>
                    <a:pt x="1" y="55"/>
                  </a:cubicBezTo>
                  <a:lnTo>
                    <a:pt x="837" y="1918"/>
                  </a:lnTo>
                  <a:lnTo>
                    <a:pt x="2483" y="1918"/>
                  </a:lnTo>
                  <a:cubicBezTo>
                    <a:pt x="2483" y="1918"/>
                    <a:pt x="1929" y="175"/>
                    <a:pt x="1511" y="55"/>
                  </a:cubicBezTo>
                  <a:cubicBezTo>
                    <a:pt x="1371" y="14"/>
                    <a:pt x="1157" y="0"/>
                    <a:pt x="934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1"/>
            <p:cNvSpPr/>
            <p:nvPr/>
          </p:nvSpPr>
          <p:spPr>
            <a:xfrm>
              <a:off x="-1603220" y="2499748"/>
              <a:ext cx="455761" cy="354254"/>
            </a:xfrm>
            <a:custGeom>
              <a:avLst/>
              <a:gdLst/>
              <a:ahLst/>
              <a:cxnLst/>
              <a:rect l="l" t="t" r="r" b="b"/>
              <a:pathLst>
                <a:path w="2402" h="1867" extrusionOk="0">
                  <a:moveTo>
                    <a:pt x="1211" y="1"/>
                  </a:moveTo>
                  <a:cubicBezTo>
                    <a:pt x="855" y="1"/>
                    <a:pt x="441" y="467"/>
                    <a:pt x="1" y="1867"/>
                  </a:cubicBezTo>
                  <a:lnTo>
                    <a:pt x="2402" y="1867"/>
                  </a:lnTo>
                  <a:cubicBezTo>
                    <a:pt x="2402" y="1867"/>
                    <a:pt x="1922" y="1"/>
                    <a:pt x="1211" y="1"/>
                  </a:cubicBez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1"/>
            <p:cNvSpPr/>
            <p:nvPr/>
          </p:nvSpPr>
          <p:spPr>
            <a:xfrm>
              <a:off x="-1580450" y="2537317"/>
              <a:ext cx="410223" cy="332054"/>
            </a:xfrm>
            <a:custGeom>
              <a:avLst/>
              <a:gdLst/>
              <a:ahLst/>
              <a:cxnLst/>
              <a:rect l="l" t="t" r="r" b="b"/>
              <a:pathLst>
                <a:path w="2162" h="1750" extrusionOk="0">
                  <a:moveTo>
                    <a:pt x="1078" y="0"/>
                  </a:moveTo>
                  <a:cubicBezTo>
                    <a:pt x="758" y="0"/>
                    <a:pt x="388" y="417"/>
                    <a:pt x="1" y="1669"/>
                  </a:cubicBezTo>
                  <a:lnTo>
                    <a:pt x="1015" y="1750"/>
                  </a:lnTo>
                  <a:lnTo>
                    <a:pt x="2162" y="1669"/>
                  </a:lnTo>
                  <a:cubicBezTo>
                    <a:pt x="2162" y="1669"/>
                    <a:pt x="1718" y="0"/>
                    <a:pt x="1078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1"/>
            <p:cNvSpPr/>
            <p:nvPr/>
          </p:nvSpPr>
          <p:spPr>
            <a:xfrm>
              <a:off x="-1493169" y="2907320"/>
              <a:ext cx="195055" cy="182155"/>
            </a:xfrm>
            <a:custGeom>
              <a:avLst/>
              <a:gdLst/>
              <a:ahLst/>
              <a:cxnLst/>
              <a:rect l="l" t="t" r="r" b="b"/>
              <a:pathLst>
                <a:path w="1028" h="960" extrusionOk="0">
                  <a:moveTo>
                    <a:pt x="1" y="1"/>
                  </a:moveTo>
                  <a:lnTo>
                    <a:pt x="1" y="960"/>
                  </a:lnTo>
                  <a:lnTo>
                    <a:pt x="1028" y="960"/>
                  </a:lnTo>
                  <a:lnTo>
                    <a:pt x="102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1"/>
            <p:cNvSpPr/>
            <p:nvPr/>
          </p:nvSpPr>
          <p:spPr>
            <a:xfrm>
              <a:off x="-1467364" y="2925156"/>
              <a:ext cx="145912" cy="164319"/>
            </a:xfrm>
            <a:custGeom>
              <a:avLst/>
              <a:gdLst/>
              <a:ahLst/>
              <a:cxnLst/>
              <a:rect l="l" t="t" r="r" b="b"/>
              <a:pathLst>
                <a:path w="769" h="866" extrusionOk="0">
                  <a:moveTo>
                    <a:pt x="1" y="1"/>
                  </a:moveTo>
                  <a:lnTo>
                    <a:pt x="1" y="866"/>
                  </a:lnTo>
                  <a:lnTo>
                    <a:pt x="769" y="86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1"/>
            <p:cNvSpPr/>
            <p:nvPr/>
          </p:nvSpPr>
          <p:spPr>
            <a:xfrm>
              <a:off x="-1449528" y="2925156"/>
              <a:ext cx="128076" cy="164319"/>
            </a:xfrm>
            <a:custGeom>
              <a:avLst/>
              <a:gdLst/>
              <a:ahLst/>
              <a:cxnLst/>
              <a:rect l="l" t="t" r="r" b="b"/>
              <a:pathLst>
                <a:path w="675" h="866" extrusionOk="0">
                  <a:moveTo>
                    <a:pt x="1" y="1"/>
                  </a:moveTo>
                  <a:lnTo>
                    <a:pt x="1" y="866"/>
                  </a:lnTo>
                  <a:lnTo>
                    <a:pt x="675" y="866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1"/>
            <p:cNvSpPr/>
            <p:nvPr/>
          </p:nvSpPr>
          <p:spPr>
            <a:xfrm>
              <a:off x="-1439662" y="2676780"/>
              <a:ext cx="107774" cy="89939"/>
            </a:xfrm>
            <a:custGeom>
              <a:avLst/>
              <a:gdLst/>
              <a:ahLst/>
              <a:cxnLst/>
              <a:rect l="l" t="t" r="r" b="b"/>
              <a:pathLst>
                <a:path w="568" h="474" extrusionOk="0">
                  <a:moveTo>
                    <a:pt x="1" y="1"/>
                  </a:moveTo>
                  <a:lnTo>
                    <a:pt x="1" y="474"/>
                  </a:lnTo>
                  <a:lnTo>
                    <a:pt x="568" y="47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1"/>
            <p:cNvSpPr/>
            <p:nvPr/>
          </p:nvSpPr>
          <p:spPr>
            <a:xfrm>
              <a:off x="-1424292" y="2684749"/>
              <a:ext cx="80071" cy="81970"/>
            </a:xfrm>
            <a:custGeom>
              <a:avLst/>
              <a:gdLst/>
              <a:ahLst/>
              <a:cxnLst/>
              <a:rect l="l" t="t" r="r" b="b"/>
              <a:pathLst>
                <a:path w="422" h="432" extrusionOk="0">
                  <a:moveTo>
                    <a:pt x="1" y="1"/>
                  </a:moveTo>
                  <a:lnTo>
                    <a:pt x="1" y="432"/>
                  </a:lnTo>
                  <a:lnTo>
                    <a:pt x="422" y="432"/>
                  </a:lnTo>
                  <a:lnTo>
                    <a:pt x="422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1"/>
            <p:cNvSpPr/>
            <p:nvPr/>
          </p:nvSpPr>
          <p:spPr>
            <a:xfrm>
              <a:off x="-1413857" y="2684749"/>
              <a:ext cx="69635" cy="81970"/>
            </a:xfrm>
            <a:custGeom>
              <a:avLst/>
              <a:gdLst/>
              <a:ahLst/>
              <a:cxnLst/>
              <a:rect l="l" t="t" r="r" b="b"/>
              <a:pathLst>
                <a:path w="367" h="432" extrusionOk="0">
                  <a:moveTo>
                    <a:pt x="1" y="1"/>
                  </a:moveTo>
                  <a:lnTo>
                    <a:pt x="1" y="432"/>
                  </a:lnTo>
                  <a:lnTo>
                    <a:pt x="367" y="432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1"/>
            <p:cNvSpPr/>
            <p:nvPr/>
          </p:nvSpPr>
          <p:spPr>
            <a:xfrm>
              <a:off x="-1730727" y="3021547"/>
              <a:ext cx="22579" cy="44590"/>
            </a:xfrm>
            <a:custGeom>
              <a:avLst/>
              <a:gdLst/>
              <a:ahLst/>
              <a:cxnLst/>
              <a:rect l="l" t="t" r="r" b="b"/>
              <a:pathLst>
                <a:path w="119" h="235" extrusionOk="0">
                  <a:moveTo>
                    <a:pt x="70" y="1"/>
                  </a:moveTo>
                  <a:cubicBezTo>
                    <a:pt x="36" y="1"/>
                    <a:pt x="0" y="24"/>
                    <a:pt x="25" y="47"/>
                  </a:cubicBezTo>
                  <a:cubicBezTo>
                    <a:pt x="64" y="102"/>
                    <a:pt x="51" y="235"/>
                    <a:pt x="51" y="235"/>
                  </a:cubicBezTo>
                  <a:lnTo>
                    <a:pt x="93" y="235"/>
                  </a:lnTo>
                  <a:cubicBezTo>
                    <a:pt x="93" y="102"/>
                    <a:pt x="119" y="47"/>
                    <a:pt x="119" y="47"/>
                  </a:cubicBezTo>
                  <a:cubicBezTo>
                    <a:pt x="119" y="13"/>
                    <a:pt x="95" y="1"/>
                    <a:pt x="70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1"/>
            <p:cNvSpPr/>
            <p:nvPr/>
          </p:nvSpPr>
          <p:spPr>
            <a:xfrm>
              <a:off x="-1759378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1"/>
            <p:cNvSpPr/>
            <p:nvPr/>
          </p:nvSpPr>
          <p:spPr>
            <a:xfrm>
              <a:off x="-1762414" y="2747934"/>
              <a:ext cx="51800" cy="295433"/>
            </a:xfrm>
            <a:custGeom>
              <a:avLst/>
              <a:gdLst/>
              <a:ahLst/>
              <a:cxnLst/>
              <a:rect l="l" t="t" r="r" b="b"/>
              <a:pathLst>
                <a:path w="273" h="1557" extrusionOk="0">
                  <a:moveTo>
                    <a:pt x="242" y="0"/>
                  </a:moveTo>
                  <a:cubicBezTo>
                    <a:pt x="217" y="0"/>
                    <a:pt x="198" y="45"/>
                    <a:pt x="179" y="154"/>
                  </a:cubicBezTo>
                  <a:cubicBezTo>
                    <a:pt x="179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8" y="1301"/>
                    <a:pt x="205" y="154"/>
                    <a:pt x="205" y="154"/>
                  </a:cubicBezTo>
                  <a:cubicBezTo>
                    <a:pt x="218" y="5"/>
                    <a:pt x="260" y="44"/>
                    <a:pt x="273" y="18"/>
                  </a:cubicBezTo>
                  <a:cubicBezTo>
                    <a:pt x="261" y="7"/>
                    <a:pt x="251" y="0"/>
                    <a:pt x="242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11"/>
            <p:cNvSpPr/>
            <p:nvPr/>
          </p:nvSpPr>
          <p:spPr>
            <a:xfrm>
              <a:off x="-853357" y="3021547"/>
              <a:ext cx="23718" cy="44590"/>
            </a:xfrm>
            <a:custGeom>
              <a:avLst/>
              <a:gdLst/>
              <a:ahLst/>
              <a:cxnLst/>
              <a:rect l="l" t="t" r="r" b="b"/>
              <a:pathLst>
                <a:path w="125" h="235" extrusionOk="0">
                  <a:moveTo>
                    <a:pt x="75" y="1"/>
                  </a:moveTo>
                  <a:cubicBezTo>
                    <a:pt x="40" y="1"/>
                    <a:pt x="1" y="24"/>
                    <a:pt x="18" y="47"/>
                  </a:cubicBezTo>
                  <a:cubicBezTo>
                    <a:pt x="70" y="102"/>
                    <a:pt x="57" y="235"/>
                    <a:pt x="57" y="235"/>
                  </a:cubicBezTo>
                  <a:lnTo>
                    <a:pt x="99" y="235"/>
                  </a:lnTo>
                  <a:cubicBezTo>
                    <a:pt x="99" y="102"/>
                    <a:pt x="125" y="47"/>
                    <a:pt x="125" y="47"/>
                  </a:cubicBezTo>
                  <a:cubicBezTo>
                    <a:pt x="125" y="13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11"/>
            <p:cNvSpPr/>
            <p:nvPr/>
          </p:nvSpPr>
          <p:spPr>
            <a:xfrm>
              <a:off x="-880870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1"/>
            <p:cNvSpPr/>
            <p:nvPr/>
          </p:nvSpPr>
          <p:spPr>
            <a:xfrm>
              <a:off x="-883337" y="2747934"/>
              <a:ext cx="48764" cy="295433"/>
            </a:xfrm>
            <a:custGeom>
              <a:avLst/>
              <a:gdLst/>
              <a:ahLst/>
              <a:cxnLst/>
              <a:rect l="l" t="t" r="r" b="b"/>
              <a:pathLst>
                <a:path w="257" h="1557" extrusionOk="0">
                  <a:moveTo>
                    <a:pt x="234" y="0"/>
                  </a:moveTo>
                  <a:cubicBezTo>
                    <a:pt x="214" y="0"/>
                    <a:pt x="195" y="45"/>
                    <a:pt x="176" y="154"/>
                  </a:cubicBezTo>
                  <a:cubicBezTo>
                    <a:pt x="176" y="154"/>
                    <a:pt x="1" y="1353"/>
                    <a:pt x="121" y="1531"/>
                  </a:cubicBezTo>
                  <a:cubicBezTo>
                    <a:pt x="134" y="1544"/>
                    <a:pt x="147" y="1544"/>
                    <a:pt x="163" y="1557"/>
                  </a:cubicBezTo>
                  <a:cubicBezTo>
                    <a:pt x="95" y="1301"/>
                    <a:pt x="202" y="154"/>
                    <a:pt x="202" y="154"/>
                  </a:cubicBezTo>
                  <a:cubicBezTo>
                    <a:pt x="215" y="5"/>
                    <a:pt x="257" y="44"/>
                    <a:pt x="257" y="18"/>
                  </a:cubicBezTo>
                  <a:cubicBezTo>
                    <a:pt x="249" y="7"/>
                    <a:pt x="241" y="0"/>
                    <a:pt x="234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1"/>
            <p:cNvSpPr/>
            <p:nvPr/>
          </p:nvSpPr>
          <p:spPr>
            <a:xfrm>
              <a:off x="-1811367" y="3021547"/>
              <a:ext cx="23908" cy="44590"/>
            </a:xfrm>
            <a:custGeom>
              <a:avLst/>
              <a:gdLst/>
              <a:ahLst/>
              <a:cxnLst/>
              <a:rect l="l" t="t" r="r" b="b"/>
              <a:pathLst>
                <a:path w="126" h="235" extrusionOk="0">
                  <a:moveTo>
                    <a:pt x="71" y="1"/>
                  </a:moveTo>
                  <a:cubicBezTo>
                    <a:pt x="36" y="1"/>
                    <a:pt x="1" y="24"/>
                    <a:pt x="16" y="47"/>
                  </a:cubicBezTo>
                  <a:cubicBezTo>
                    <a:pt x="58" y="102"/>
                    <a:pt x="45" y="235"/>
                    <a:pt x="45" y="235"/>
                  </a:cubicBezTo>
                  <a:lnTo>
                    <a:pt x="97" y="235"/>
                  </a:lnTo>
                  <a:cubicBezTo>
                    <a:pt x="84" y="102"/>
                    <a:pt x="126" y="47"/>
                    <a:pt x="126" y="47"/>
                  </a:cubicBezTo>
                  <a:cubicBezTo>
                    <a:pt x="120" y="13"/>
                    <a:pt x="96" y="1"/>
                    <a:pt x="71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1"/>
            <p:cNvSpPr/>
            <p:nvPr/>
          </p:nvSpPr>
          <p:spPr>
            <a:xfrm>
              <a:off x="-1839259" y="2747175"/>
              <a:ext cx="82159" cy="300366"/>
            </a:xfrm>
            <a:custGeom>
              <a:avLst/>
              <a:gdLst/>
              <a:ahLst/>
              <a:cxnLst/>
              <a:rect l="l" t="t" r="r" b="b"/>
              <a:pathLst>
                <a:path w="433" h="1583" extrusionOk="0">
                  <a:moveTo>
                    <a:pt x="218" y="1"/>
                  </a:moveTo>
                  <a:cubicBezTo>
                    <a:pt x="195" y="1"/>
                    <a:pt x="172" y="48"/>
                    <a:pt x="150" y="158"/>
                  </a:cubicBezTo>
                  <a:cubicBezTo>
                    <a:pt x="150" y="158"/>
                    <a:pt x="1" y="1438"/>
                    <a:pt x="111" y="1535"/>
                  </a:cubicBezTo>
                  <a:cubicBezTo>
                    <a:pt x="139" y="1563"/>
                    <a:pt x="183" y="1583"/>
                    <a:pt x="229" y="1583"/>
                  </a:cubicBezTo>
                  <a:cubicBezTo>
                    <a:pt x="316" y="1583"/>
                    <a:pt x="411" y="1512"/>
                    <a:pt x="422" y="1292"/>
                  </a:cubicBezTo>
                  <a:cubicBezTo>
                    <a:pt x="433" y="1002"/>
                    <a:pt x="325" y="1"/>
                    <a:pt x="218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1"/>
            <p:cNvSpPr/>
            <p:nvPr/>
          </p:nvSpPr>
          <p:spPr>
            <a:xfrm>
              <a:off x="-1844193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6" y="0"/>
                  </a:moveTo>
                  <a:cubicBezTo>
                    <a:pt x="223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37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108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63" y="7"/>
                    <a:pt x="255" y="0"/>
                    <a:pt x="246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1"/>
            <p:cNvSpPr/>
            <p:nvPr/>
          </p:nvSpPr>
          <p:spPr>
            <a:xfrm>
              <a:off x="-1904910" y="3021547"/>
              <a:ext cx="25236" cy="44590"/>
            </a:xfrm>
            <a:custGeom>
              <a:avLst/>
              <a:gdLst/>
              <a:ahLst/>
              <a:cxnLst/>
              <a:rect l="l" t="t" r="r" b="b"/>
              <a:pathLst>
                <a:path w="133" h="235" extrusionOk="0">
                  <a:moveTo>
                    <a:pt x="74" y="1"/>
                  </a:moveTo>
                  <a:cubicBezTo>
                    <a:pt x="37" y="1"/>
                    <a:pt x="0" y="24"/>
                    <a:pt x="23" y="47"/>
                  </a:cubicBezTo>
                  <a:cubicBezTo>
                    <a:pt x="65" y="102"/>
                    <a:pt x="52" y="235"/>
                    <a:pt x="52" y="235"/>
                  </a:cubicBezTo>
                  <a:lnTo>
                    <a:pt x="104" y="235"/>
                  </a:lnTo>
                  <a:cubicBezTo>
                    <a:pt x="91" y="102"/>
                    <a:pt x="133" y="47"/>
                    <a:pt x="133" y="47"/>
                  </a:cubicBezTo>
                  <a:cubicBezTo>
                    <a:pt x="127" y="13"/>
                    <a:pt x="100" y="1"/>
                    <a:pt x="74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1"/>
            <p:cNvSpPr/>
            <p:nvPr/>
          </p:nvSpPr>
          <p:spPr>
            <a:xfrm>
              <a:off x="-1933941" y="2747175"/>
              <a:ext cx="84625" cy="300366"/>
            </a:xfrm>
            <a:custGeom>
              <a:avLst/>
              <a:gdLst/>
              <a:ahLst/>
              <a:cxnLst/>
              <a:rect l="l" t="t" r="r" b="b"/>
              <a:pathLst>
                <a:path w="446" h="1583" extrusionOk="0">
                  <a:moveTo>
                    <a:pt x="231" y="1"/>
                  </a:moveTo>
                  <a:cubicBezTo>
                    <a:pt x="208" y="1"/>
                    <a:pt x="185" y="48"/>
                    <a:pt x="163" y="158"/>
                  </a:cubicBezTo>
                  <a:cubicBezTo>
                    <a:pt x="163" y="158"/>
                    <a:pt x="1" y="1438"/>
                    <a:pt x="111" y="1535"/>
                  </a:cubicBezTo>
                  <a:cubicBezTo>
                    <a:pt x="143" y="1563"/>
                    <a:pt x="189" y="1583"/>
                    <a:pt x="235" y="1583"/>
                  </a:cubicBezTo>
                  <a:cubicBezTo>
                    <a:pt x="323" y="1583"/>
                    <a:pt x="416" y="1512"/>
                    <a:pt x="435" y="1292"/>
                  </a:cubicBezTo>
                  <a:cubicBezTo>
                    <a:pt x="446" y="1002"/>
                    <a:pt x="338" y="1"/>
                    <a:pt x="23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1"/>
            <p:cNvSpPr/>
            <p:nvPr/>
          </p:nvSpPr>
          <p:spPr>
            <a:xfrm>
              <a:off x="-1936407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1" y="0"/>
                  </a:moveTo>
                  <a:cubicBezTo>
                    <a:pt x="217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5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59" y="7"/>
                    <a:pt x="250" y="0"/>
                    <a:pt x="241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1"/>
            <p:cNvSpPr/>
            <p:nvPr/>
          </p:nvSpPr>
          <p:spPr>
            <a:xfrm>
              <a:off x="-1890300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1"/>
            <p:cNvSpPr/>
            <p:nvPr/>
          </p:nvSpPr>
          <p:spPr>
            <a:xfrm>
              <a:off x="-1890300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1"/>
            <p:cNvSpPr/>
            <p:nvPr/>
          </p:nvSpPr>
          <p:spPr>
            <a:xfrm>
              <a:off x="-1890300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11"/>
            <p:cNvSpPr/>
            <p:nvPr/>
          </p:nvSpPr>
          <p:spPr>
            <a:xfrm>
              <a:off x="-1882331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1"/>
            <p:cNvSpPr/>
            <p:nvPr/>
          </p:nvSpPr>
          <p:spPr>
            <a:xfrm>
              <a:off x="-1823890" y="3179035"/>
              <a:ext cx="10626" cy="81970"/>
            </a:xfrm>
            <a:custGeom>
              <a:avLst/>
              <a:gdLst/>
              <a:ahLst/>
              <a:cxnLst/>
              <a:rect l="l" t="t" r="r" b="b"/>
              <a:pathLst>
                <a:path w="5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6" y="432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11"/>
            <p:cNvSpPr/>
            <p:nvPr/>
          </p:nvSpPr>
          <p:spPr>
            <a:xfrm>
              <a:off x="-1767347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1"/>
            <p:cNvSpPr/>
            <p:nvPr/>
          </p:nvSpPr>
          <p:spPr>
            <a:xfrm>
              <a:off x="-170587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1"/>
            <p:cNvSpPr/>
            <p:nvPr/>
          </p:nvSpPr>
          <p:spPr>
            <a:xfrm>
              <a:off x="-1644394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1"/>
            <p:cNvSpPr/>
            <p:nvPr/>
          </p:nvSpPr>
          <p:spPr>
            <a:xfrm>
              <a:off x="-158045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11"/>
            <p:cNvSpPr/>
            <p:nvPr/>
          </p:nvSpPr>
          <p:spPr>
            <a:xfrm>
              <a:off x="-519980" y="3040711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1"/>
            <p:cNvSpPr/>
            <p:nvPr/>
          </p:nvSpPr>
          <p:spPr>
            <a:xfrm>
              <a:off x="-519980" y="3063480"/>
              <a:ext cx="333378" cy="5692"/>
            </a:xfrm>
            <a:custGeom>
              <a:avLst/>
              <a:gdLst/>
              <a:ahLst/>
              <a:cxnLst/>
              <a:rect l="l" t="t" r="r" b="b"/>
              <a:pathLst>
                <a:path w="1757" h="30" extrusionOk="0">
                  <a:moveTo>
                    <a:pt x="1" y="1"/>
                  </a:moveTo>
                  <a:lnTo>
                    <a:pt x="1" y="30"/>
                  </a:lnTo>
                  <a:lnTo>
                    <a:pt x="1757" y="3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1"/>
            <p:cNvSpPr/>
            <p:nvPr/>
          </p:nvSpPr>
          <p:spPr>
            <a:xfrm>
              <a:off x="-519980" y="3084352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1"/>
            <p:cNvSpPr/>
            <p:nvPr/>
          </p:nvSpPr>
          <p:spPr>
            <a:xfrm>
              <a:off x="-51201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1"/>
            <p:cNvSpPr/>
            <p:nvPr/>
          </p:nvSpPr>
          <p:spPr>
            <a:xfrm>
              <a:off x="-453001" y="3025341"/>
              <a:ext cx="10056" cy="81970"/>
            </a:xfrm>
            <a:custGeom>
              <a:avLst/>
              <a:gdLst/>
              <a:ahLst/>
              <a:cxnLst/>
              <a:rect l="l" t="t" r="r" b="b"/>
              <a:pathLst>
                <a:path w="53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3" y="432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1"/>
            <p:cNvSpPr/>
            <p:nvPr/>
          </p:nvSpPr>
          <p:spPr>
            <a:xfrm>
              <a:off x="-397026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1"/>
            <p:cNvSpPr/>
            <p:nvPr/>
          </p:nvSpPr>
          <p:spPr>
            <a:xfrm>
              <a:off x="-33555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1"/>
            <p:cNvSpPr/>
            <p:nvPr/>
          </p:nvSpPr>
          <p:spPr>
            <a:xfrm>
              <a:off x="-274073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11"/>
            <p:cNvSpPr/>
            <p:nvPr/>
          </p:nvSpPr>
          <p:spPr>
            <a:xfrm>
              <a:off x="-21013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11"/>
            <p:cNvSpPr/>
            <p:nvPr/>
          </p:nvSpPr>
          <p:spPr>
            <a:xfrm>
              <a:off x="-1488236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11"/>
            <p:cNvSpPr/>
            <p:nvPr/>
          </p:nvSpPr>
          <p:spPr>
            <a:xfrm>
              <a:off x="-1488236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11"/>
            <p:cNvSpPr/>
            <p:nvPr/>
          </p:nvSpPr>
          <p:spPr>
            <a:xfrm>
              <a:off x="-1488236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11"/>
            <p:cNvSpPr/>
            <p:nvPr/>
          </p:nvSpPr>
          <p:spPr>
            <a:xfrm>
              <a:off x="-147780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11"/>
            <p:cNvSpPr/>
            <p:nvPr/>
          </p:nvSpPr>
          <p:spPr>
            <a:xfrm>
              <a:off x="-1421256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11"/>
            <p:cNvSpPr/>
            <p:nvPr/>
          </p:nvSpPr>
          <p:spPr>
            <a:xfrm>
              <a:off x="-136281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11"/>
            <p:cNvSpPr/>
            <p:nvPr/>
          </p:nvSpPr>
          <p:spPr>
            <a:xfrm>
              <a:off x="-130380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1"/>
            <p:cNvSpPr/>
            <p:nvPr/>
          </p:nvSpPr>
          <p:spPr>
            <a:xfrm>
              <a:off x="-1239863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>
              <a:off x="-117838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0" name="Google Shape;440;p11"/>
          <p:cNvSpPr txBox="1">
            <a:spLocks noGrp="1"/>
          </p:cNvSpPr>
          <p:nvPr>
            <p:ph type="title" hasCustomPrompt="1"/>
          </p:nvPr>
        </p:nvSpPr>
        <p:spPr>
          <a:xfrm>
            <a:off x="1344300" y="768050"/>
            <a:ext cx="6455400" cy="15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41" name="Google Shape;441;p11"/>
          <p:cNvSpPr txBox="1">
            <a:spLocks noGrp="1"/>
          </p:cNvSpPr>
          <p:nvPr>
            <p:ph type="body" idx="1"/>
          </p:nvPr>
        </p:nvSpPr>
        <p:spPr>
          <a:xfrm>
            <a:off x="1344300" y="2272050"/>
            <a:ext cx="6455400" cy="3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8716367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64293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" name="Google Shape;444;p13"/>
          <p:cNvSpPr/>
          <p:nvPr/>
        </p:nvSpPr>
        <p:spPr>
          <a:xfrm>
            <a:off x="6869877" y="3210095"/>
            <a:ext cx="4058540" cy="1962724"/>
          </a:xfrm>
          <a:custGeom>
            <a:avLst/>
            <a:gdLst/>
            <a:ahLst/>
            <a:cxnLst/>
            <a:rect l="l" t="t" r="r" b="b"/>
            <a:pathLst>
              <a:path w="23491" h="11360" extrusionOk="0">
                <a:moveTo>
                  <a:pt x="23491" y="1"/>
                </a:moveTo>
                <a:cubicBezTo>
                  <a:pt x="23274" y="179"/>
                  <a:pt x="22924" y="435"/>
                  <a:pt x="22477" y="529"/>
                </a:cubicBezTo>
                <a:cubicBezTo>
                  <a:pt x="21748" y="691"/>
                  <a:pt x="21505" y="1096"/>
                  <a:pt x="20925" y="1339"/>
                </a:cubicBezTo>
                <a:cubicBezTo>
                  <a:pt x="20842" y="1374"/>
                  <a:pt x="20763" y="1389"/>
                  <a:pt x="20686" y="1389"/>
                </a:cubicBezTo>
                <a:cubicBezTo>
                  <a:pt x="20285" y="1389"/>
                  <a:pt x="19929" y="991"/>
                  <a:pt x="19368" y="991"/>
                </a:cubicBezTo>
                <a:cubicBezTo>
                  <a:pt x="19293" y="991"/>
                  <a:pt x="19213" y="999"/>
                  <a:pt x="19130" y="1015"/>
                </a:cubicBezTo>
                <a:cubicBezTo>
                  <a:pt x="18320" y="1177"/>
                  <a:pt x="18482" y="1663"/>
                  <a:pt x="17348" y="1744"/>
                </a:cubicBezTo>
                <a:cubicBezTo>
                  <a:pt x="16201" y="1838"/>
                  <a:pt x="16687" y="2405"/>
                  <a:pt x="15472" y="2729"/>
                </a:cubicBezTo>
                <a:cubicBezTo>
                  <a:pt x="14244" y="3053"/>
                  <a:pt x="14905" y="3296"/>
                  <a:pt x="14163" y="3539"/>
                </a:cubicBezTo>
                <a:cubicBezTo>
                  <a:pt x="13434" y="3782"/>
                  <a:pt x="13434" y="4038"/>
                  <a:pt x="13110" y="4362"/>
                </a:cubicBezTo>
                <a:cubicBezTo>
                  <a:pt x="13037" y="4435"/>
                  <a:pt x="12959" y="4463"/>
                  <a:pt x="12868" y="4463"/>
                </a:cubicBezTo>
                <a:cubicBezTo>
                  <a:pt x="12584" y="4463"/>
                  <a:pt x="12174" y="4192"/>
                  <a:pt x="11390" y="4192"/>
                </a:cubicBezTo>
                <a:cubicBezTo>
                  <a:pt x="11314" y="4192"/>
                  <a:pt x="11235" y="4194"/>
                  <a:pt x="11153" y="4200"/>
                </a:cubicBezTo>
                <a:cubicBezTo>
                  <a:pt x="9922" y="4281"/>
                  <a:pt x="9679" y="5010"/>
                  <a:pt x="9679" y="5010"/>
                </a:cubicBezTo>
                <a:lnTo>
                  <a:pt x="9112" y="4767"/>
                </a:lnTo>
                <a:cubicBezTo>
                  <a:pt x="8994" y="4748"/>
                  <a:pt x="8885" y="4739"/>
                  <a:pt x="8782" y="4739"/>
                </a:cubicBezTo>
                <a:cubicBezTo>
                  <a:pt x="8018" y="4739"/>
                  <a:pt x="7618" y="5230"/>
                  <a:pt x="7236" y="5658"/>
                </a:cubicBezTo>
                <a:cubicBezTo>
                  <a:pt x="3753" y="9559"/>
                  <a:pt x="1" y="10356"/>
                  <a:pt x="1" y="10356"/>
                </a:cubicBezTo>
                <a:cubicBezTo>
                  <a:pt x="1" y="10356"/>
                  <a:pt x="1249" y="11360"/>
                  <a:pt x="3772" y="11360"/>
                </a:cubicBezTo>
                <a:cubicBezTo>
                  <a:pt x="4651" y="11360"/>
                  <a:pt x="5684" y="11238"/>
                  <a:pt x="6873" y="10910"/>
                </a:cubicBezTo>
                <a:lnTo>
                  <a:pt x="23491" y="10910"/>
                </a:lnTo>
                <a:lnTo>
                  <a:pt x="2349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" name="Google Shape;445;p13"/>
          <p:cNvSpPr/>
          <p:nvPr/>
        </p:nvSpPr>
        <p:spPr>
          <a:xfrm>
            <a:off x="25" y="4616652"/>
            <a:ext cx="9143961" cy="392032"/>
          </a:xfrm>
          <a:custGeom>
            <a:avLst/>
            <a:gdLst/>
            <a:ahLst/>
            <a:cxnLst/>
            <a:rect l="l" t="t" r="r" b="b"/>
            <a:pathLst>
              <a:path w="53351" h="10705" extrusionOk="0">
                <a:moveTo>
                  <a:pt x="1" y="0"/>
                </a:moveTo>
                <a:lnTo>
                  <a:pt x="1" y="10705"/>
                </a:lnTo>
                <a:lnTo>
                  <a:pt x="53351" y="6075"/>
                </a:lnTo>
                <a:lnTo>
                  <a:pt x="53351" y="431"/>
                </a:lnTo>
                <a:cubicBezTo>
                  <a:pt x="50211" y="280"/>
                  <a:pt x="46158" y="14"/>
                  <a:pt x="42519" y="14"/>
                </a:cubicBezTo>
                <a:cubicBezTo>
                  <a:pt x="40918" y="14"/>
                  <a:pt x="39398" y="65"/>
                  <a:pt x="38071" y="201"/>
                </a:cubicBezTo>
                <a:cubicBezTo>
                  <a:pt x="36591" y="351"/>
                  <a:pt x="33181" y="406"/>
                  <a:pt x="28961" y="406"/>
                </a:cubicBezTo>
                <a:cubicBezTo>
                  <a:pt x="18777" y="406"/>
                  <a:pt x="3875" y="85"/>
                  <a:pt x="1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" name="Google Shape;446;p13"/>
          <p:cNvSpPr/>
          <p:nvPr/>
        </p:nvSpPr>
        <p:spPr>
          <a:xfrm>
            <a:off x="10300" y="4566799"/>
            <a:ext cx="3126028" cy="586940"/>
          </a:xfrm>
          <a:custGeom>
            <a:avLst/>
            <a:gdLst/>
            <a:ahLst/>
            <a:cxnLst/>
            <a:rect l="l" t="t" r="r" b="b"/>
            <a:pathLst>
              <a:path w="18239" h="8318" extrusionOk="0">
                <a:moveTo>
                  <a:pt x="1" y="1"/>
                </a:moveTo>
                <a:lnTo>
                  <a:pt x="1" y="8318"/>
                </a:lnTo>
                <a:lnTo>
                  <a:pt x="13690" y="5279"/>
                </a:lnTo>
                <a:lnTo>
                  <a:pt x="4469" y="2917"/>
                </a:lnTo>
                <a:cubicBezTo>
                  <a:pt x="4469" y="2917"/>
                  <a:pt x="9883" y="2823"/>
                  <a:pt x="13959" y="2823"/>
                </a:cubicBezTo>
                <a:cubicBezTo>
                  <a:pt x="15997" y="2823"/>
                  <a:pt x="17711" y="2849"/>
                  <a:pt x="18239" y="2917"/>
                </a:cubicBezTo>
                <a:cubicBezTo>
                  <a:pt x="17131" y="2243"/>
                  <a:pt x="14594" y="1582"/>
                  <a:pt x="11704" y="1015"/>
                </a:cubicBezTo>
                <a:cubicBezTo>
                  <a:pt x="6737" y="380"/>
                  <a:pt x="2175" y="11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" name="Google Shape;447;p13"/>
          <p:cNvSpPr/>
          <p:nvPr/>
        </p:nvSpPr>
        <p:spPr>
          <a:xfrm>
            <a:off x="3299125" y="4665928"/>
            <a:ext cx="5844827" cy="477611"/>
          </a:xfrm>
          <a:custGeom>
            <a:avLst/>
            <a:gdLst/>
            <a:ahLst/>
            <a:cxnLst/>
            <a:rect l="l" t="t" r="r" b="b"/>
            <a:pathLst>
              <a:path w="34102" h="12070" extrusionOk="0">
                <a:moveTo>
                  <a:pt x="34102" y="0"/>
                </a:moveTo>
                <a:cubicBezTo>
                  <a:pt x="29744" y="107"/>
                  <a:pt x="22224" y="862"/>
                  <a:pt x="15216" y="1889"/>
                </a:cubicBezTo>
                <a:cubicBezTo>
                  <a:pt x="5104" y="3373"/>
                  <a:pt x="1" y="4063"/>
                  <a:pt x="1" y="4063"/>
                </a:cubicBezTo>
                <a:lnTo>
                  <a:pt x="27152" y="12069"/>
                </a:lnTo>
                <a:lnTo>
                  <a:pt x="34102" y="12069"/>
                </a:lnTo>
                <a:lnTo>
                  <a:pt x="3410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" name="Google Shape;448;p13"/>
          <p:cNvSpPr/>
          <p:nvPr/>
        </p:nvSpPr>
        <p:spPr>
          <a:xfrm>
            <a:off x="6596550" y="4751502"/>
            <a:ext cx="2547407" cy="392035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" name="Google Shape;449;p13"/>
          <p:cNvSpPr/>
          <p:nvPr/>
        </p:nvSpPr>
        <p:spPr>
          <a:xfrm>
            <a:off x="25" y="4704028"/>
            <a:ext cx="9143961" cy="439490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/>
          </p:nvPr>
        </p:nvSpPr>
        <p:spPr>
          <a:xfrm>
            <a:off x="1949100" y="411900"/>
            <a:ext cx="5245800" cy="4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1"/>
          </p:nvPr>
        </p:nvSpPr>
        <p:spPr>
          <a:xfrm>
            <a:off x="1670325" y="2166312"/>
            <a:ext cx="2676900" cy="5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2"/>
          </p:nvPr>
        </p:nvSpPr>
        <p:spPr>
          <a:xfrm>
            <a:off x="1670456" y="1710890"/>
            <a:ext cx="2676900" cy="4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title" idx="3" hasCustomPrompt="1"/>
          </p:nvPr>
        </p:nvSpPr>
        <p:spPr>
          <a:xfrm>
            <a:off x="1670369" y="1135175"/>
            <a:ext cx="2676900" cy="4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4" name="Google Shape;454;p13"/>
          <p:cNvSpPr txBox="1">
            <a:spLocks noGrp="1"/>
          </p:cNvSpPr>
          <p:nvPr>
            <p:ph type="subTitle" idx="4"/>
          </p:nvPr>
        </p:nvSpPr>
        <p:spPr>
          <a:xfrm>
            <a:off x="4796626" y="2203046"/>
            <a:ext cx="2676900" cy="5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5"/>
          </p:nvPr>
        </p:nvSpPr>
        <p:spPr>
          <a:xfrm>
            <a:off x="4796764" y="1710900"/>
            <a:ext cx="2676900" cy="4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6" hasCustomPrompt="1"/>
          </p:nvPr>
        </p:nvSpPr>
        <p:spPr>
          <a:xfrm>
            <a:off x="4796615" y="1135125"/>
            <a:ext cx="2676900" cy="4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subTitle" idx="7"/>
          </p:nvPr>
        </p:nvSpPr>
        <p:spPr>
          <a:xfrm>
            <a:off x="1670325" y="3913650"/>
            <a:ext cx="2676900" cy="5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8"/>
          </p:nvPr>
        </p:nvSpPr>
        <p:spPr>
          <a:xfrm>
            <a:off x="1670456" y="3462866"/>
            <a:ext cx="2676900" cy="4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9" hasCustomPrompt="1"/>
          </p:nvPr>
        </p:nvSpPr>
        <p:spPr>
          <a:xfrm>
            <a:off x="1670340" y="2887105"/>
            <a:ext cx="2676900" cy="4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 txBox="1">
            <a:spLocks noGrp="1"/>
          </p:cNvSpPr>
          <p:nvPr>
            <p:ph type="subTitle" idx="13"/>
          </p:nvPr>
        </p:nvSpPr>
        <p:spPr>
          <a:xfrm>
            <a:off x="4796600" y="3913651"/>
            <a:ext cx="2676900" cy="5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61" name="Google Shape;461;p13"/>
          <p:cNvSpPr txBox="1">
            <a:spLocks noGrp="1"/>
          </p:cNvSpPr>
          <p:nvPr>
            <p:ph type="title" idx="14"/>
          </p:nvPr>
        </p:nvSpPr>
        <p:spPr>
          <a:xfrm>
            <a:off x="4796735" y="3462869"/>
            <a:ext cx="2676900" cy="4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62" name="Google Shape;462;p13"/>
          <p:cNvSpPr txBox="1">
            <a:spLocks noGrp="1"/>
          </p:cNvSpPr>
          <p:nvPr>
            <p:ph type="title" idx="15" hasCustomPrompt="1"/>
          </p:nvPr>
        </p:nvSpPr>
        <p:spPr>
          <a:xfrm>
            <a:off x="4796615" y="2887110"/>
            <a:ext cx="2676900" cy="4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94040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3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3"/>
          <p:cNvSpPr txBox="1">
            <a:spLocks noGrp="1"/>
          </p:cNvSpPr>
          <p:nvPr>
            <p:ph type="title"/>
          </p:nvPr>
        </p:nvSpPr>
        <p:spPr>
          <a:xfrm>
            <a:off x="2542650" y="1277725"/>
            <a:ext cx="4058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accent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1" name="Google Shape;371;p3"/>
          <p:cNvSpPr txBox="1">
            <a:spLocks noGrp="1"/>
          </p:cNvSpPr>
          <p:nvPr>
            <p:ph type="title" idx="2" hasCustomPrompt="1"/>
          </p:nvPr>
        </p:nvSpPr>
        <p:spPr>
          <a:xfrm>
            <a:off x="3791250" y="540375"/>
            <a:ext cx="14154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2" name="Google Shape;372;p3"/>
          <p:cNvSpPr txBox="1">
            <a:spLocks noGrp="1"/>
          </p:cNvSpPr>
          <p:nvPr>
            <p:ph type="subTitle" idx="1"/>
          </p:nvPr>
        </p:nvSpPr>
        <p:spPr>
          <a:xfrm>
            <a:off x="2464800" y="2146775"/>
            <a:ext cx="4214400" cy="4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3" name="Google Shape;373;p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2231502"/>
            <a:ext cx="9143999" cy="247274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4" name="Google Shape;374;p3"/>
          <p:cNvGrpSpPr/>
          <p:nvPr/>
        </p:nvGrpSpPr>
        <p:grpSpPr>
          <a:xfrm rot="5400000">
            <a:off x="8336804" y="2466140"/>
            <a:ext cx="261975" cy="275936"/>
            <a:chOff x="9310391" y="2486565"/>
            <a:chExt cx="261975" cy="275936"/>
          </a:xfrm>
        </p:grpSpPr>
        <p:sp>
          <p:nvSpPr>
            <p:cNvPr id="375" name="Google Shape;375;p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" name="Google Shape;378;p3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379" name="Google Shape;379;p3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14"/>
          <p:cNvSpPr/>
          <p:nvPr/>
        </p:nvSpPr>
        <p:spPr>
          <a:xfrm>
            <a:off x="-1706651" y="0"/>
            <a:ext cx="3359633" cy="1246348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" name="Google Shape;465;p14"/>
          <p:cNvSpPr/>
          <p:nvPr/>
        </p:nvSpPr>
        <p:spPr>
          <a:xfrm>
            <a:off x="7904069" y="187014"/>
            <a:ext cx="3026457" cy="1388458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" name="Google Shape;466;p14"/>
          <p:cNvSpPr/>
          <p:nvPr/>
        </p:nvSpPr>
        <p:spPr>
          <a:xfrm>
            <a:off x="250" y="4013099"/>
            <a:ext cx="9167398" cy="1144671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" name="Google Shape;467;p14"/>
          <p:cNvSpPr/>
          <p:nvPr/>
        </p:nvSpPr>
        <p:spPr>
          <a:xfrm>
            <a:off x="259" y="3968811"/>
            <a:ext cx="9167398" cy="32373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" name="Google Shape;468;p14"/>
          <p:cNvSpPr/>
          <p:nvPr/>
        </p:nvSpPr>
        <p:spPr>
          <a:xfrm>
            <a:off x="250" y="4286250"/>
            <a:ext cx="9167398" cy="871535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" name="Google Shape;469;p14"/>
          <p:cNvSpPr/>
          <p:nvPr/>
        </p:nvSpPr>
        <p:spPr>
          <a:xfrm>
            <a:off x="250" y="4013079"/>
            <a:ext cx="4875915" cy="1144681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" name="Google Shape;470;p14"/>
          <p:cNvSpPr/>
          <p:nvPr/>
        </p:nvSpPr>
        <p:spPr>
          <a:xfrm>
            <a:off x="4488673" y="4122418"/>
            <a:ext cx="4679015" cy="1018409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" name="Google Shape;471;p14"/>
          <p:cNvSpPr/>
          <p:nvPr/>
        </p:nvSpPr>
        <p:spPr>
          <a:xfrm>
            <a:off x="6330349" y="4630174"/>
            <a:ext cx="2837350" cy="510657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" name="Google Shape;472;p14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14"/>
          <p:cNvSpPr txBox="1">
            <a:spLocks noGrp="1"/>
          </p:cNvSpPr>
          <p:nvPr>
            <p:ph type="subTitle" idx="1"/>
          </p:nvPr>
        </p:nvSpPr>
        <p:spPr>
          <a:xfrm>
            <a:off x="713225" y="2753051"/>
            <a:ext cx="2592600" cy="8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74" name="Google Shape;474;p14"/>
          <p:cNvSpPr txBox="1">
            <a:spLocks noGrp="1"/>
          </p:cNvSpPr>
          <p:nvPr>
            <p:ph type="title" idx="2"/>
          </p:nvPr>
        </p:nvSpPr>
        <p:spPr>
          <a:xfrm>
            <a:off x="713225" y="2293775"/>
            <a:ext cx="25926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75" name="Google Shape;475;p14"/>
          <p:cNvSpPr txBox="1">
            <a:spLocks noGrp="1"/>
          </p:cNvSpPr>
          <p:nvPr>
            <p:ph type="subTitle" idx="3"/>
          </p:nvPr>
        </p:nvSpPr>
        <p:spPr>
          <a:xfrm>
            <a:off x="5831402" y="2753051"/>
            <a:ext cx="2592600" cy="8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76" name="Google Shape;476;p14"/>
          <p:cNvSpPr txBox="1">
            <a:spLocks noGrp="1"/>
          </p:cNvSpPr>
          <p:nvPr>
            <p:ph type="title" idx="4"/>
          </p:nvPr>
        </p:nvSpPr>
        <p:spPr>
          <a:xfrm>
            <a:off x="5831400" y="2293775"/>
            <a:ext cx="25926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77" name="Google Shape;477;p14"/>
          <p:cNvSpPr txBox="1">
            <a:spLocks noGrp="1"/>
          </p:cNvSpPr>
          <p:nvPr>
            <p:ph type="subTitle" idx="5"/>
          </p:nvPr>
        </p:nvSpPr>
        <p:spPr>
          <a:xfrm>
            <a:off x="3275576" y="2753051"/>
            <a:ext cx="2592600" cy="8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78" name="Google Shape;478;p14"/>
          <p:cNvSpPr txBox="1">
            <a:spLocks noGrp="1"/>
          </p:cNvSpPr>
          <p:nvPr>
            <p:ph type="title" idx="6"/>
          </p:nvPr>
        </p:nvSpPr>
        <p:spPr>
          <a:xfrm>
            <a:off x="3275575" y="2293775"/>
            <a:ext cx="25926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53215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5"/>
          <p:cNvSpPr txBox="1">
            <a:spLocks noGrp="1"/>
          </p:cNvSpPr>
          <p:nvPr>
            <p:ph type="title"/>
          </p:nvPr>
        </p:nvSpPr>
        <p:spPr>
          <a:xfrm>
            <a:off x="720109" y="540000"/>
            <a:ext cx="3852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81" name="Google Shape;481;p15"/>
          <p:cNvSpPr txBox="1">
            <a:spLocks noGrp="1"/>
          </p:cNvSpPr>
          <p:nvPr>
            <p:ph type="subTitle" idx="1"/>
          </p:nvPr>
        </p:nvSpPr>
        <p:spPr>
          <a:xfrm>
            <a:off x="720000" y="2096275"/>
            <a:ext cx="3852000" cy="244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23863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" name="Google Shape;483;p16"/>
          <p:cNvSpPr/>
          <p:nvPr/>
        </p:nvSpPr>
        <p:spPr>
          <a:xfrm>
            <a:off x="8030723" y="1106625"/>
            <a:ext cx="1642018" cy="1603798"/>
          </a:xfrm>
          <a:custGeom>
            <a:avLst/>
            <a:gdLst/>
            <a:ahLst/>
            <a:cxnLst/>
            <a:rect l="l" t="t" r="r" b="b"/>
            <a:pathLst>
              <a:path w="8723" h="8706" extrusionOk="0">
                <a:moveTo>
                  <a:pt x="4362" y="0"/>
                </a:moveTo>
                <a:cubicBezTo>
                  <a:pt x="1961" y="0"/>
                  <a:pt x="1" y="1944"/>
                  <a:pt x="1" y="4345"/>
                </a:cubicBezTo>
                <a:cubicBezTo>
                  <a:pt x="1" y="6749"/>
                  <a:pt x="1961" y="8706"/>
                  <a:pt x="4362" y="8706"/>
                </a:cubicBezTo>
                <a:cubicBezTo>
                  <a:pt x="6766" y="8706"/>
                  <a:pt x="8723" y="6749"/>
                  <a:pt x="8723" y="4345"/>
                </a:cubicBezTo>
                <a:cubicBezTo>
                  <a:pt x="8723" y="1944"/>
                  <a:pt x="6766" y="0"/>
                  <a:pt x="436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16"/>
          <p:cNvSpPr/>
          <p:nvPr/>
        </p:nvSpPr>
        <p:spPr>
          <a:xfrm>
            <a:off x="5354468" y="1742822"/>
            <a:ext cx="4497039" cy="2191267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16"/>
          <p:cNvSpPr/>
          <p:nvPr/>
        </p:nvSpPr>
        <p:spPr>
          <a:xfrm>
            <a:off x="-76200" y="3304224"/>
            <a:ext cx="8572543" cy="1057049"/>
          </a:xfrm>
          <a:custGeom>
            <a:avLst/>
            <a:gdLst/>
            <a:ahLst/>
            <a:cxnLst/>
            <a:rect l="l" t="t" r="r" b="b"/>
            <a:pathLst>
              <a:path w="40501" h="7334" extrusionOk="0">
                <a:moveTo>
                  <a:pt x="24305" y="0"/>
                </a:moveTo>
                <a:cubicBezTo>
                  <a:pt x="24276" y="0"/>
                  <a:pt x="24248" y="1"/>
                  <a:pt x="24220" y="2"/>
                </a:cubicBezTo>
                <a:cubicBezTo>
                  <a:pt x="21521" y="112"/>
                  <a:pt x="16499" y="5296"/>
                  <a:pt x="15203" y="5672"/>
                </a:cubicBezTo>
                <a:cubicBezTo>
                  <a:pt x="15149" y="5687"/>
                  <a:pt x="15084" y="5695"/>
                  <a:pt x="15007" y="5695"/>
                </a:cubicBezTo>
                <a:cubicBezTo>
                  <a:pt x="14617" y="5695"/>
                  <a:pt x="13941" y="5504"/>
                  <a:pt x="13097" y="5199"/>
                </a:cubicBezTo>
                <a:cubicBezTo>
                  <a:pt x="11746" y="4687"/>
                  <a:pt x="9909" y="3903"/>
                  <a:pt x="8195" y="3190"/>
                </a:cubicBezTo>
                <a:cubicBezTo>
                  <a:pt x="6008" y="2244"/>
                  <a:pt x="4051" y="1392"/>
                  <a:pt x="3484" y="1366"/>
                </a:cubicBezTo>
                <a:lnTo>
                  <a:pt x="3429" y="1366"/>
                </a:lnTo>
                <a:cubicBezTo>
                  <a:pt x="2107" y="1379"/>
                  <a:pt x="1" y="4039"/>
                  <a:pt x="1" y="4039"/>
                </a:cubicBezTo>
                <a:lnTo>
                  <a:pt x="1" y="4619"/>
                </a:lnTo>
                <a:lnTo>
                  <a:pt x="1" y="4755"/>
                </a:lnTo>
                <a:lnTo>
                  <a:pt x="1" y="7292"/>
                </a:lnTo>
                <a:lnTo>
                  <a:pt x="529" y="7334"/>
                </a:lnTo>
                <a:lnTo>
                  <a:pt x="581" y="7292"/>
                </a:lnTo>
                <a:lnTo>
                  <a:pt x="40501" y="7292"/>
                </a:lnTo>
                <a:lnTo>
                  <a:pt x="40501" y="1029"/>
                </a:lnTo>
                <a:lnTo>
                  <a:pt x="40501" y="637"/>
                </a:lnTo>
                <a:lnTo>
                  <a:pt x="40501" y="355"/>
                </a:lnTo>
                <a:cubicBezTo>
                  <a:pt x="39069" y="650"/>
                  <a:pt x="39584" y="3971"/>
                  <a:pt x="36020" y="4405"/>
                </a:cubicBezTo>
                <a:cubicBezTo>
                  <a:pt x="35869" y="4423"/>
                  <a:pt x="35714" y="4432"/>
                  <a:pt x="35556" y="4432"/>
                </a:cubicBezTo>
                <a:cubicBezTo>
                  <a:pt x="34107" y="4432"/>
                  <a:pt x="32390" y="3688"/>
                  <a:pt x="30687" y="2811"/>
                </a:cubicBezTo>
                <a:cubicBezTo>
                  <a:pt x="29835" y="2338"/>
                  <a:pt x="28986" y="1865"/>
                  <a:pt x="28163" y="1447"/>
                </a:cubicBezTo>
                <a:cubicBezTo>
                  <a:pt x="26667" y="647"/>
                  <a:pt x="25297" y="0"/>
                  <a:pt x="2430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16"/>
          <p:cNvSpPr/>
          <p:nvPr/>
        </p:nvSpPr>
        <p:spPr>
          <a:xfrm>
            <a:off x="3842193" y="4348766"/>
            <a:ext cx="53213" cy="2579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16"/>
          <p:cNvSpPr/>
          <p:nvPr/>
        </p:nvSpPr>
        <p:spPr>
          <a:xfrm>
            <a:off x="7312770" y="4014225"/>
            <a:ext cx="448045" cy="16764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16"/>
          <p:cNvSpPr/>
          <p:nvPr/>
        </p:nvSpPr>
        <p:spPr>
          <a:xfrm>
            <a:off x="-76200" y="3174200"/>
            <a:ext cx="9329709" cy="1057049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16"/>
          <p:cNvSpPr/>
          <p:nvPr/>
        </p:nvSpPr>
        <p:spPr>
          <a:xfrm>
            <a:off x="-76200" y="3587524"/>
            <a:ext cx="9329709" cy="1229481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16"/>
          <p:cNvSpPr/>
          <p:nvPr/>
        </p:nvSpPr>
        <p:spPr>
          <a:xfrm>
            <a:off x="3749850" y="3469599"/>
            <a:ext cx="5503657" cy="151488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16"/>
          <p:cNvSpPr/>
          <p:nvPr/>
        </p:nvSpPr>
        <p:spPr>
          <a:xfrm>
            <a:off x="-76200" y="4086452"/>
            <a:ext cx="9329709" cy="10570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16"/>
          <p:cNvSpPr txBox="1">
            <a:spLocks noGrp="1"/>
          </p:cNvSpPr>
          <p:nvPr>
            <p:ph type="title"/>
          </p:nvPr>
        </p:nvSpPr>
        <p:spPr>
          <a:xfrm>
            <a:off x="720000" y="2370276"/>
            <a:ext cx="4841700" cy="5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493" name="Google Shape;493;p16"/>
          <p:cNvSpPr txBox="1">
            <a:spLocks noGrp="1"/>
          </p:cNvSpPr>
          <p:nvPr>
            <p:ph type="subTitle" idx="1"/>
          </p:nvPr>
        </p:nvSpPr>
        <p:spPr>
          <a:xfrm>
            <a:off x="720000" y="800550"/>
            <a:ext cx="6623400" cy="169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37613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" name="Google Shape;495;p17"/>
          <p:cNvGrpSpPr/>
          <p:nvPr/>
        </p:nvGrpSpPr>
        <p:grpSpPr>
          <a:xfrm>
            <a:off x="275" y="4287868"/>
            <a:ext cx="9167406" cy="1098588"/>
            <a:chOff x="271" y="2964551"/>
            <a:chExt cx="9167406" cy="2193229"/>
          </a:xfrm>
        </p:grpSpPr>
        <p:sp>
          <p:nvSpPr>
            <p:cNvPr id="496" name="Google Shape;496;p17"/>
            <p:cNvSpPr/>
            <p:nvPr/>
          </p:nvSpPr>
          <p:spPr>
            <a:xfrm>
              <a:off x="275" y="3538374"/>
              <a:ext cx="9167398" cy="1619406"/>
            </a:xfrm>
            <a:custGeom>
              <a:avLst/>
              <a:gdLst/>
              <a:ahLst/>
              <a:cxnLst/>
              <a:rect l="l" t="t" r="r" b="b"/>
              <a:pathLst>
                <a:path w="43860" h="10974" extrusionOk="0">
                  <a:moveTo>
                    <a:pt x="0" y="0"/>
                  </a:moveTo>
                  <a:lnTo>
                    <a:pt x="0" y="10974"/>
                  </a:lnTo>
                  <a:lnTo>
                    <a:pt x="43860" y="10974"/>
                  </a:lnTo>
                  <a:lnTo>
                    <a:pt x="43860" y="0"/>
                  </a:ln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17"/>
            <p:cNvSpPr/>
            <p:nvPr/>
          </p:nvSpPr>
          <p:spPr>
            <a:xfrm>
              <a:off x="1413430" y="2964551"/>
              <a:ext cx="7754247" cy="680775"/>
            </a:xfrm>
            <a:custGeom>
              <a:avLst/>
              <a:gdLst/>
              <a:ahLst/>
              <a:cxnLst/>
              <a:rect l="l" t="t" r="r" b="b"/>
              <a:pathLst>
                <a:path w="37099" h="4687" extrusionOk="0">
                  <a:moveTo>
                    <a:pt x="29289" y="0"/>
                  </a:moveTo>
                  <a:cubicBezTo>
                    <a:pt x="28606" y="0"/>
                    <a:pt x="27911" y="10"/>
                    <a:pt x="27217" y="28"/>
                  </a:cubicBezTo>
                  <a:cubicBezTo>
                    <a:pt x="18981" y="245"/>
                    <a:pt x="8493" y="2688"/>
                    <a:pt x="1" y="4687"/>
                  </a:cubicBezTo>
                  <a:lnTo>
                    <a:pt x="37099" y="4687"/>
                  </a:lnTo>
                  <a:lnTo>
                    <a:pt x="37099" y="731"/>
                  </a:lnTo>
                  <a:cubicBezTo>
                    <a:pt x="35742" y="225"/>
                    <a:pt x="32651" y="0"/>
                    <a:pt x="29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17"/>
            <p:cNvSpPr/>
            <p:nvPr/>
          </p:nvSpPr>
          <p:spPr>
            <a:xfrm>
              <a:off x="271" y="3209866"/>
              <a:ext cx="4762825" cy="666541"/>
            </a:xfrm>
            <a:custGeom>
              <a:avLst/>
              <a:gdLst/>
              <a:ahLst/>
              <a:cxnLst/>
              <a:rect l="l" t="t" r="r" b="b"/>
              <a:pathLst>
                <a:path w="22787" h="4589" extrusionOk="0">
                  <a:moveTo>
                    <a:pt x="3161" y="1"/>
                  </a:moveTo>
                  <a:cubicBezTo>
                    <a:pt x="1090" y="1"/>
                    <a:pt x="0" y="199"/>
                    <a:pt x="0" y="199"/>
                  </a:cubicBezTo>
                  <a:lnTo>
                    <a:pt x="0" y="4589"/>
                  </a:lnTo>
                  <a:lnTo>
                    <a:pt x="22787" y="4589"/>
                  </a:lnTo>
                  <a:cubicBezTo>
                    <a:pt x="22787" y="4589"/>
                    <a:pt x="18128" y="2036"/>
                    <a:pt x="11029" y="766"/>
                  </a:cubicBezTo>
                  <a:cubicBezTo>
                    <a:pt x="7669" y="160"/>
                    <a:pt x="5020" y="1"/>
                    <a:pt x="316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7"/>
            <p:cNvSpPr/>
            <p:nvPr/>
          </p:nvSpPr>
          <p:spPr>
            <a:xfrm>
              <a:off x="271" y="3612551"/>
              <a:ext cx="9167398" cy="362393"/>
            </a:xfrm>
            <a:custGeom>
              <a:avLst/>
              <a:gdLst/>
              <a:ahLst/>
              <a:cxnLst/>
              <a:rect l="l" t="t" r="r" b="b"/>
              <a:pathLst>
                <a:path w="43860" h="2495" extrusionOk="0">
                  <a:moveTo>
                    <a:pt x="0" y="0"/>
                  </a:moveTo>
                  <a:lnTo>
                    <a:pt x="0" y="512"/>
                  </a:lnTo>
                  <a:cubicBezTo>
                    <a:pt x="18857" y="538"/>
                    <a:pt x="31655" y="810"/>
                    <a:pt x="43860" y="2495"/>
                  </a:cubicBezTo>
                  <a:lnTo>
                    <a:pt x="43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" name="Google Shape;500;p17"/>
          <p:cNvSpPr/>
          <p:nvPr/>
        </p:nvSpPr>
        <p:spPr>
          <a:xfrm>
            <a:off x="6513199" y="-635150"/>
            <a:ext cx="3452270" cy="2191267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" name="Google Shape;501;p17"/>
          <p:cNvSpPr/>
          <p:nvPr/>
        </p:nvSpPr>
        <p:spPr>
          <a:xfrm>
            <a:off x="-377801" y="194150"/>
            <a:ext cx="3359633" cy="1246348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2" name="Google Shape;502;p17"/>
          <p:cNvGrpSpPr/>
          <p:nvPr/>
        </p:nvGrpSpPr>
        <p:grpSpPr>
          <a:xfrm>
            <a:off x="180542" y="3480031"/>
            <a:ext cx="1317479" cy="1177748"/>
            <a:chOff x="3198025" y="2914625"/>
            <a:chExt cx="318925" cy="285100"/>
          </a:xfrm>
        </p:grpSpPr>
        <p:sp>
          <p:nvSpPr>
            <p:cNvPr id="503" name="Google Shape;503;p17"/>
            <p:cNvSpPr/>
            <p:nvPr/>
          </p:nvSpPr>
          <p:spPr>
            <a:xfrm>
              <a:off x="3294050" y="3126200"/>
              <a:ext cx="18050" cy="34000"/>
            </a:xfrm>
            <a:custGeom>
              <a:avLst/>
              <a:gdLst/>
              <a:ahLst/>
              <a:cxnLst/>
              <a:rect l="l" t="t" r="r" b="b"/>
              <a:pathLst>
                <a:path w="722" h="1360" extrusionOk="0">
                  <a:moveTo>
                    <a:pt x="407" y="0"/>
                  </a:moveTo>
                  <a:cubicBezTo>
                    <a:pt x="205" y="0"/>
                    <a:pt x="0" y="141"/>
                    <a:pt x="103" y="281"/>
                  </a:cubicBezTo>
                  <a:cubicBezTo>
                    <a:pt x="346" y="605"/>
                    <a:pt x="265" y="1360"/>
                    <a:pt x="265" y="1360"/>
                  </a:cubicBezTo>
                  <a:lnTo>
                    <a:pt x="573" y="1360"/>
                  </a:lnTo>
                  <a:cubicBezTo>
                    <a:pt x="508" y="563"/>
                    <a:pt x="722" y="281"/>
                    <a:pt x="722" y="281"/>
                  </a:cubicBezTo>
                  <a:cubicBezTo>
                    <a:pt x="700" y="76"/>
                    <a:pt x="554" y="0"/>
                    <a:pt x="407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7"/>
            <p:cNvSpPr/>
            <p:nvPr/>
          </p:nvSpPr>
          <p:spPr>
            <a:xfrm>
              <a:off x="3272300" y="2915825"/>
              <a:ext cx="63625" cy="229725"/>
            </a:xfrm>
            <a:custGeom>
              <a:avLst/>
              <a:gdLst/>
              <a:ahLst/>
              <a:cxnLst/>
              <a:rect l="l" t="t" r="r" b="b"/>
              <a:pathLst>
                <a:path w="2545" h="9189" extrusionOk="0">
                  <a:moveTo>
                    <a:pt x="1285" y="1"/>
                  </a:moveTo>
                  <a:cubicBezTo>
                    <a:pt x="1151" y="1"/>
                    <a:pt x="1017" y="277"/>
                    <a:pt x="892" y="933"/>
                  </a:cubicBezTo>
                  <a:cubicBezTo>
                    <a:pt x="892" y="933"/>
                    <a:pt x="1" y="8359"/>
                    <a:pt x="620" y="8910"/>
                  </a:cubicBezTo>
                  <a:cubicBezTo>
                    <a:pt x="804" y="9070"/>
                    <a:pt x="1072" y="9188"/>
                    <a:pt x="1347" y="9188"/>
                  </a:cubicBezTo>
                  <a:cubicBezTo>
                    <a:pt x="1860" y="9188"/>
                    <a:pt x="2396" y="8780"/>
                    <a:pt x="2457" y="7481"/>
                  </a:cubicBezTo>
                  <a:cubicBezTo>
                    <a:pt x="2545" y="5839"/>
                    <a:pt x="1905" y="1"/>
                    <a:pt x="1285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17"/>
            <p:cNvSpPr/>
            <p:nvPr/>
          </p:nvSpPr>
          <p:spPr>
            <a:xfrm>
              <a:off x="3269225" y="2914625"/>
              <a:ext cx="39150" cy="227675"/>
            </a:xfrm>
            <a:custGeom>
              <a:avLst/>
              <a:gdLst/>
              <a:ahLst/>
              <a:cxnLst/>
              <a:rect l="l" t="t" r="r" b="b"/>
              <a:pathLst>
                <a:path w="1566" h="9107" extrusionOk="0">
                  <a:moveTo>
                    <a:pt x="1387" y="1"/>
                  </a:moveTo>
                  <a:cubicBezTo>
                    <a:pt x="1238" y="1"/>
                    <a:pt x="1082" y="309"/>
                    <a:pt x="986" y="968"/>
                  </a:cubicBezTo>
                  <a:cubicBezTo>
                    <a:pt x="986" y="968"/>
                    <a:pt x="1" y="7934"/>
                    <a:pt x="743" y="8958"/>
                  </a:cubicBezTo>
                  <a:cubicBezTo>
                    <a:pt x="798" y="9026"/>
                    <a:pt x="892" y="9068"/>
                    <a:pt x="973" y="9107"/>
                  </a:cubicBezTo>
                  <a:cubicBezTo>
                    <a:pt x="594" y="7636"/>
                    <a:pt x="1216" y="955"/>
                    <a:pt x="1216" y="955"/>
                  </a:cubicBezTo>
                  <a:cubicBezTo>
                    <a:pt x="1283" y="257"/>
                    <a:pt x="1407" y="149"/>
                    <a:pt x="1508" y="149"/>
                  </a:cubicBezTo>
                  <a:cubicBezTo>
                    <a:pt x="1528" y="149"/>
                    <a:pt x="1548" y="153"/>
                    <a:pt x="1566" y="158"/>
                  </a:cubicBezTo>
                  <a:cubicBezTo>
                    <a:pt x="1510" y="54"/>
                    <a:pt x="1449" y="1"/>
                    <a:pt x="1387" y="1"/>
                  </a:cubicBezTo>
                  <a:close/>
                </a:path>
              </a:pathLst>
            </a:custGeom>
            <a:solidFill>
              <a:srgbClr val="969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17"/>
            <p:cNvSpPr/>
            <p:nvPr/>
          </p:nvSpPr>
          <p:spPr>
            <a:xfrm>
              <a:off x="3222800" y="3126200"/>
              <a:ext cx="18100" cy="34000"/>
            </a:xfrm>
            <a:custGeom>
              <a:avLst/>
              <a:gdLst/>
              <a:ahLst/>
              <a:cxnLst/>
              <a:rect l="l" t="t" r="r" b="b"/>
              <a:pathLst>
                <a:path w="724" h="1360" extrusionOk="0">
                  <a:moveTo>
                    <a:pt x="407" y="0"/>
                  </a:moveTo>
                  <a:cubicBezTo>
                    <a:pt x="205" y="0"/>
                    <a:pt x="1" y="141"/>
                    <a:pt x="102" y="281"/>
                  </a:cubicBezTo>
                  <a:cubicBezTo>
                    <a:pt x="345" y="605"/>
                    <a:pt x="280" y="1360"/>
                    <a:pt x="280" y="1360"/>
                  </a:cubicBezTo>
                  <a:lnTo>
                    <a:pt x="575" y="1360"/>
                  </a:lnTo>
                  <a:cubicBezTo>
                    <a:pt x="507" y="563"/>
                    <a:pt x="724" y="281"/>
                    <a:pt x="724" y="281"/>
                  </a:cubicBezTo>
                  <a:cubicBezTo>
                    <a:pt x="701" y="76"/>
                    <a:pt x="555" y="0"/>
                    <a:pt x="407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17"/>
            <p:cNvSpPr/>
            <p:nvPr/>
          </p:nvSpPr>
          <p:spPr>
            <a:xfrm>
              <a:off x="3201025" y="2915825"/>
              <a:ext cx="63775" cy="229725"/>
            </a:xfrm>
            <a:custGeom>
              <a:avLst/>
              <a:gdLst/>
              <a:ahLst/>
              <a:cxnLst/>
              <a:rect l="l" t="t" r="r" b="b"/>
              <a:pathLst>
                <a:path w="2551" h="9189" extrusionOk="0">
                  <a:moveTo>
                    <a:pt x="1300" y="1"/>
                  </a:moveTo>
                  <a:cubicBezTo>
                    <a:pt x="1166" y="1"/>
                    <a:pt x="1033" y="277"/>
                    <a:pt x="908" y="933"/>
                  </a:cubicBezTo>
                  <a:cubicBezTo>
                    <a:pt x="908" y="933"/>
                    <a:pt x="1" y="8359"/>
                    <a:pt x="636" y="8910"/>
                  </a:cubicBezTo>
                  <a:cubicBezTo>
                    <a:pt x="816" y="9070"/>
                    <a:pt x="1081" y="9188"/>
                    <a:pt x="1355" y="9188"/>
                  </a:cubicBezTo>
                  <a:cubicBezTo>
                    <a:pt x="1864" y="9188"/>
                    <a:pt x="2403" y="8780"/>
                    <a:pt x="2473" y="7481"/>
                  </a:cubicBezTo>
                  <a:cubicBezTo>
                    <a:pt x="2550" y="5839"/>
                    <a:pt x="1917" y="1"/>
                    <a:pt x="1300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17"/>
            <p:cNvSpPr/>
            <p:nvPr/>
          </p:nvSpPr>
          <p:spPr>
            <a:xfrm>
              <a:off x="3198025" y="2915125"/>
              <a:ext cx="39150" cy="227175"/>
            </a:xfrm>
            <a:custGeom>
              <a:avLst/>
              <a:gdLst/>
              <a:ahLst/>
              <a:cxnLst/>
              <a:rect l="l" t="t" r="r" b="b"/>
              <a:pathLst>
                <a:path w="1566" h="9087" extrusionOk="0">
                  <a:moveTo>
                    <a:pt x="1401" y="0"/>
                  </a:moveTo>
                  <a:cubicBezTo>
                    <a:pt x="1242" y="0"/>
                    <a:pt x="1064" y="326"/>
                    <a:pt x="986" y="974"/>
                  </a:cubicBezTo>
                  <a:cubicBezTo>
                    <a:pt x="986" y="974"/>
                    <a:pt x="1" y="7914"/>
                    <a:pt x="756" y="8938"/>
                  </a:cubicBezTo>
                  <a:cubicBezTo>
                    <a:pt x="811" y="9006"/>
                    <a:pt x="892" y="9048"/>
                    <a:pt x="986" y="9087"/>
                  </a:cubicBezTo>
                  <a:cubicBezTo>
                    <a:pt x="594" y="7616"/>
                    <a:pt x="1216" y="935"/>
                    <a:pt x="1216" y="935"/>
                  </a:cubicBezTo>
                  <a:cubicBezTo>
                    <a:pt x="1297" y="96"/>
                    <a:pt x="1485" y="164"/>
                    <a:pt x="1566" y="138"/>
                  </a:cubicBezTo>
                  <a:cubicBezTo>
                    <a:pt x="1518" y="46"/>
                    <a:pt x="1461" y="0"/>
                    <a:pt x="1401" y="0"/>
                  </a:cubicBezTo>
                  <a:close/>
                </a:path>
              </a:pathLst>
            </a:custGeom>
            <a:solidFill>
              <a:srgbClr val="969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7"/>
            <p:cNvSpPr/>
            <p:nvPr/>
          </p:nvSpPr>
          <p:spPr>
            <a:xfrm>
              <a:off x="3303325" y="3160175"/>
              <a:ext cx="213625" cy="37125"/>
            </a:xfrm>
            <a:custGeom>
              <a:avLst/>
              <a:gdLst/>
              <a:ahLst/>
              <a:cxnLst/>
              <a:rect l="l" t="t" r="r" b="b"/>
              <a:pathLst>
                <a:path w="8545" h="1485" extrusionOk="0">
                  <a:moveTo>
                    <a:pt x="1" y="1"/>
                  </a:moveTo>
                  <a:cubicBezTo>
                    <a:pt x="1054" y="973"/>
                    <a:pt x="5888" y="1485"/>
                    <a:pt x="7764" y="1485"/>
                  </a:cubicBezTo>
                  <a:cubicBezTo>
                    <a:pt x="8263" y="1485"/>
                    <a:pt x="8545" y="1446"/>
                    <a:pt x="8519" y="1378"/>
                  </a:cubicBezTo>
                  <a:cubicBezTo>
                    <a:pt x="8357" y="1041"/>
                    <a:pt x="299" y="1"/>
                    <a:pt x="299" y="1"/>
                  </a:cubicBezTo>
                  <a:close/>
                </a:path>
              </a:pathLst>
            </a:custGeom>
            <a:solidFill>
              <a:srgbClr val="3D7D40">
                <a:alpha val="566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7"/>
            <p:cNvSpPr/>
            <p:nvPr/>
          </p:nvSpPr>
          <p:spPr>
            <a:xfrm>
              <a:off x="3227350" y="3160175"/>
              <a:ext cx="169475" cy="39550"/>
            </a:xfrm>
            <a:custGeom>
              <a:avLst/>
              <a:gdLst/>
              <a:ahLst/>
              <a:cxnLst/>
              <a:rect l="l" t="t" r="r" b="b"/>
              <a:pathLst>
                <a:path w="6779" h="1582" extrusionOk="0">
                  <a:moveTo>
                    <a:pt x="1" y="1"/>
                  </a:moveTo>
                  <a:cubicBezTo>
                    <a:pt x="1083" y="999"/>
                    <a:pt x="4971" y="1582"/>
                    <a:pt x="6306" y="1582"/>
                  </a:cubicBezTo>
                  <a:cubicBezTo>
                    <a:pt x="6604" y="1582"/>
                    <a:pt x="6779" y="1553"/>
                    <a:pt x="6753" y="1485"/>
                  </a:cubicBezTo>
                  <a:cubicBezTo>
                    <a:pt x="6591" y="1148"/>
                    <a:pt x="312" y="1"/>
                    <a:pt x="312" y="1"/>
                  </a:cubicBezTo>
                  <a:close/>
                </a:path>
              </a:pathLst>
            </a:custGeom>
            <a:solidFill>
              <a:srgbClr val="3D7D40">
                <a:alpha val="566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1" name="Google Shape;511;p17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12" name="Google Shape;512;p17"/>
          <p:cNvSpPr txBox="1">
            <a:spLocks noGrp="1"/>
          </p:cNvSpPr>
          <p:nvPr>
            <p:ph type="subTitle" idx="1"/>
          </p:nvPr>
        </p:nvSpPr>
        <p:spPr>
          <a:xfrm>
            <a:off x="724175" y="1946932"/>
            <a:ext cx="24336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13" name="Google Shape;513;p17"/>
          <p:cNvSpPr txBox="1">
            <a:spLocks noGrp="1"/>
          </p:cNvSpPr>
          <p:nvPr>
            <p:ph type="title" idx="2"/>
          </p:nvPr>
        </p:nvSpPr>
        <p:spPr>
          <a:xfrm>
            <a:off x="724175" y="1479925"/>
            <a:ext cx="2433600" cy="37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14" name="Google Shape;514;p17"/>
          <p:cNvSpPr txBox="1">
            <a:spLocks noGrp="1"/>
          </p:cNvSpPr>
          <p:nvPr>
            <p:ph type="subTitle" idx="3"/>
          </p:nvPr>
        </p:nvSpPr>
        <p:spPr>
          <a:xfrm>
            <a:off x="3355200" y="1946932"/>
            <a:ext cx="24336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15" name="Google Shape;515;p17"/>
          <p:cNvSpPr txBox="1">
            <a:spLocks noGrp="1"/>
          </p:cNvSpPr>
          <p:nvPr>
            <p:ph type="title" idx="4"/>
          </p:nvPr>
        </p:nvSpPr>
        <p:spPr>
          <a:xfrm>
            <a:off x="3355204" y="1479925"/>
            <a:ext cx="2433600" cy="37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16" name="Google Shape;516;p17"/>
          <p:cNvSpPr txBox="1">
            <a:spLocks noGrp="1"/>
          </p:cNvSpPr>
          <p:nvPr>
            <p:ph type="subTitle" idx="5"/>
          </p:nvPr>
        </p:nvSpPr>
        <p:spPr>
          <a:xfrm>
            <a:off x="5986225" y="1946932"/>
            <a:ext cx="24336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17" name="Google Shape;517;p17"/>
          <p:cNvSpPr txBox="1">
            <a:spLocks noGrp="1"/>
          </p:cNvSpPr>
          <p:nvPr>
            <p:ph type="title" idx="6"/>
          </p:nvPr>
        </p:nvSpPr>
        <p:spPr>
          <a:xfrm>
            <a:off x="5986233" y="1479925"/>
            <a:ext cx="2433600" cy="37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18" name="Google Shape;518;p17"/>
          <p:cNvSpPr txBox="1">
            <a:spLocks noGrp="1"/>
          </p:cNvSpPr>
          <p:nvPr>
            <p:ph type="subTitle" idx="7"/>
          </p:nvPr>
        </p:nvSpPr>
        <p:spPr>
          <a:xfrm>
            <a:off x="724175" y="3508270"/>
            <a:ext cx="24336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19" name="Google Shape;519;p17"/>
          <p:cNvSpPr txBox="1">
            <a:spLocks noGrp="1"/>
          </p:cNvSpPr>
          <p:nvPr>
            <p:ph type="title" idx="8"/>
          </p:nvPr>
        </p:nvSpPr>
        <p:spPr>
          <a:xfrm>
            <a:off x="724175" y="3041239"/>
            <a:ext cx="2433600" cy="37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20" name="Google Shape;520;p17"/>
          <p:cNvSpPr txBox="1">
            <a:spLocks noGrp="1"/>
          </p:cNvSpPr>
          <p:nvPr>
            <p:ph type="subTitle" idx="9"/>
          </p:nvPr>
        </p:nvSpPr>
        <p:spPr>
          <a:xfrm>
            <a:off x="3355200" y="3508270"/>
            <a:ext cx="24336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21" name="Google Shape;521;p17"/>
          <p:cNvSpPr txBox="1">
            <a:spLocks noGrp="1"/>
          </p:cNvSpPr>
          <p:nvPr>
            <p:ph type="title" idx="13"/>
          </p:nvPr>
        </p:nvSpPr>
        <p:spPr>
          <a:xfrm>
            <a:off x="3355204" y="3041239"/>
            <a:ext cx="2433600" cy="37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22" name="Google Shape;522;p17"/>
          <p:cNvSpPr txBox="1">
            <a:spLocks noGrp="1"/>
          </p:cNvSpPr>
          <p:nvPr>
            <p:ph type="subTitle" idx="14"/>
          </p:nvPr>
        </p:nvSpPr>
        <p:spPr>
          <a:xfrm>
            <a:off x="5986225" y="3508270"/>
            <a:ext cx="24336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23" name="Google Shape;523;p17"/>
          <p:cNvSpPr txBox="1">
            <a:spLocks noGrp="1"/>
          </p:cNvSpPr>
          <p:nvPr>
            <p:ph type="title" idx="15"/>
          </p:nvPr>
        </p:nvSpPr>
        <p:spPr>
          <a:xfrm>
            <a:off x="5986233" y="3041239"/>
            <a:ext cx="2433600" cy="37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00279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18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6" name="Google Shape;526;p18"/>
          <p:cNvSpPr/>
          <p:nvPr/>
        </p:nvSpPr>
        <p:spPr>
          <a:xfrm>
            <a:off x="3609522" y="4551213"/>
            <a:ext cx="5534435" cy="539017"/>
          </a:xfrm>
          <a:custGeom>
            <a:avLst/>
            <a:gdLst/>
            <a:ahLst/>
            <a:cxnLst/>
            <a:rect l="l" t="t" r="r" b="b"/>
            <a:pathLst>
              <a:path w="32291" h="10923" extrusionOk="0">
                <a:moveTo>
                  <a:pt x="32291" y="1"/>
                </a:moveTo>
                <a:cubicBezTo>
                  <a:pt x="31915" y="189"/>
                  <a:pt x="31293" y="432"/>
                  <a:pt x="30509" y="542"/>
                </a:cubicBezTo>
                <a:cubicBezTo>
                  <a:pt x="29229" y="704"/>
                  <a:pt x="28795" y="1109"/>
                  <a:pt x="27797" y="1352"/>
                </a:cubicBezTo>
                <a:cubicBezTo>
                  <a:pt x="27649" y="1387"/>
                  <a:pt x="27508" y="1402"/>
                  <a:pt x="27371" y="1402"/>
                </a:cubicBezTo>
                <a:cubicBezTo>
                  <a:pt x="26657" y="1402"/>
                  <a:pt x="26030" y="1004"/>
                  <a:pt x="25053" y="1004"/>
                </a:cubicBezTo>
                <a:cubicBezTo>
                  <a:pt x="24922" y="1004"/>
                  <a:pt x="24783" y="1012"/>
                  <a:pt x="24638" y="1028"/>
                </a:cubicBezTo>
                <a:cubicBezTo>
                  <a:pt x="23206" y="1190"/>
                  <a:pt x="23491" y="1676"/>
                  <a:pt x="21492" y="1757"/>
                </a:cubicBezTo>
                <a:cubicBezTo>
                  <a:pt x="19480" y="1838"/>
                  <a:pt x="20345" y="2405"/>
                  <a:pt x="18197" y="2742"/>
                </a:cubicBezTo>
                <a:cubicBezTo>
                  <a:pt x="16039" y="3066"/>
                  <a:pt x="17186" y="3309"/>
                  <a:pt x="15903" y="3552"/>
                </a:cubicBezTo>
                <a:cubicBezTo>
                  <a:pt x="14607" y="3795"/>
                  <a:pt x="14607" y="4038"/>
                  <a:pt x="14040" y="4362"/>
                </a:cubicBezTo>
                <a:cubicBezTo>
                  <a:pt x="13909" y="4435"/>
                  <a:pt x="13771" y="4463"/>
                  <a:pt x="13611" y="4463"/>
                </a:cubicBezTo>
                <a:cubicBezTo>
                  <a:pt x="13111" y="4463"/>
                  <a:pt x="12398" y="4192"/>
                  <a:pt x="11017" y="4192"/>
                </a:cubicBezTo>
                <a:cubicBezTo>
                  <a:pt x="10884" y="4192"/>
                  <a:pt x="10745" y="4194"/>
                  <a:pt x="10599" y="4200"/>
                </a:cubicBezTo>
                <a:cubicBezTo>
                  <a:pt x="8451" y="4281"/>
                  <a:pt x="8020" y="5023"/>
                  <a:pt x="8020" y="5023"/>
                </a:cubicBezTo>
                <a:lnTo>
                  <a:pt x="7019" y="4767"/>
                </a:lnTo>
                <a:cubicBezTo>
                  <a:pt x="6852" y="4751"/>
                  <a:pt x="6696" y="4744"/>
                  <a:pt x="6550" y="4744"/>
                </a:cubicBezTo>
                <a:cubicBezTo>
                  <a:pt x="5178" y="4744"/>
                  <a:pt x="4628" y="5378"/>
                  <a:pt x="3727" y="5671"/>
                </a:cubicBezTo>
                <a:cubicBezTo>
                  <a:pt x="2713" y="5995"/>
                  <a:pt x="1" y="5995"/>
                  <a:pt x="1" y="5995"/>
                </a:cubicBezTo>
                <a:cubicBezTo>
                  <a:pt x="1" y="5995"/>
                  <a:pt x="1851" y="9073"/>
                  <a:pt x="3092" y="10923"/>
                </a:cubicBezTo>
                <a:lnTo>
                  <a:pt x="32291" y="10923"/>
                </a:lnTo>
                <a:lnTo>
                  <a:pt x="322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8"/>
          <p:cNvSpPr/>
          <p:nvPr/>
        </p:nvSpPr>
        <p:spPr>
          <a:xfrm>
            <a:off x="12" y="4641271"/>
            <a:ext cx="3146595" cy="538178"/>
          </a:xfrm>
          <a:custGeom>
            <a:avLst/>
            <a:gdLst/>
            <a:ahLst/>
            <a:cxnLst/>
            <a:rect l="l" t="t" r="r" b="b"/>
            <a:pathLst>
              <a:path w="18359" h="10906" extrusionOk="0">
                <a:moveTo>
                  <a:pt x="1" y="0"/>
                </a:moveTo>
                <a:lnTo>
                  <a:pt x="1" y="10906"/>
                </a:lnTo>
                <a:lnTo>
                  <a:pt x="16606" y="10906"/>
                </a:lnTo>
                <a:cubicBezTo>
                  <a:pt x="17306" y="9072"/>
                  <a:pt x="18359" y="5994"/>
                  <a:pt x="18359" y="5994"/>
                </a:cubicBezTo>
                <a:cubicBezTo>
                  <a:pt x="18359" y="5994"/>
                  <a:pt x="16820" y="5994"/>
                  <a:pt x="16240" y="5670"/>
                </a:cubicBezTo>
                <a:cubicBezTo>
                  <a:pt x="15727" y="5377"/>
                  <a:pt x="15413" y="4740"/>
                  <a:pt x="14640" y="4740"/>
                </a:cubicBezTo>
                <a:cubicBezTo>
                  <a:pt x="14557" y="4740"/>
                  <a:pt x="14470" y="4747"/>
                  <a:pt x="14377" y="4763"/>
                </a:cubicBezTo>
                <a:lnTo>
                  <a:pt x="13797" y="5006"/>
                </a:lnTo>
                <a:cubicBezTo>
                  <a:pt x="13797" y="5006"/>
                  <a:pt x="13554" y="4277"/>
                  <a:pt x="12339" y="4196"/>
                </a:cubicBezTo>
                <a:cubicBezTo>
                  <a:pt x="12272" y="4192"/>
                  <a:pt x="12208" y="4191"/>
                  <a:pt x="12146" y="4191"/>
                </a:cubicBezTo>
                <a:cubicBezTo>
                  <a:pt x="11730" y="4191"/>
                  <a:pt x="11411" y="4261"/>
                  <a:pt x="11166" y="4332"/>
                </a:cubicBezTo>
                <a:cubicBezTo>
                  <a:pt x="10937" y="4396"/>
                  <a:pt x="10767" y="4462"/>
                  <a:pt x="10627" y="4462"/>
                </a:cubicBezTo>
                <a:cubicBezTo>
                  <a:pt x="10535" y="4462"/>
                  <a:pt x="10456" y="4434"/>
                  <a:pt x="10382" y="4358"/>
                </a:cubicBezTo>
                <a:cubicBezTo>
                  <a:pt x="10058" y="4034"/>
                  <a:pt x="10058" y="3791"/>
                  <a:pt x="9316" y="3548"/>
                </a:cubicBezTo>
                <a:cubicBezTo>
                  <a:pt x="8587" y="3305"/>
                  <a:pt x="9235" y="3062"/>
                  <a:pt x="8020" y="2725"/>
                </a:cubicBezTo>
                <a:cubicBezTo>
                  <a:pt x="6792" y="2401"/>
                  <a:pt x="7278" y="1834"/>
                  <a:pt x="6144" y="1753"/>
                </a:cubicBezTo>
                <a:cubicBezTo>
                  <a:pt x="4994" y="1672"/>
                  <a:pt x="5156" y="1186"/>
                  <a:pt x="4346" y="1024"/>
                </a:cubicBezTo>
                <a:cubicBezTo>
                  <a:pt x="4259" y="1006"/>
                  <a:pt x="4178" y="998"/>
                  <a:pt x="4100" y="998"/>
                </a:cubicBezTo>
                <a:cubicBezTo>
                  <a:pt x="3826" y="998"/>
                  <a:pt x="3599" y="1095"/>
                  <a:pt x="3390" y="1199"/>
                </a:cubicBezTo>
                <a:cubicBezTo>
                  <a:pt x="3183" y="1297"/>
                  <a:pt x="2992" y="1396"/>
                  <a:pt x="2789" y="1396"/>
                </a:cubicBezTo>
                <a:cubicBezTo>
                  <a:pt x="2712" y="1396"/>
                  <a:pt x="2633" y="1382"/>
                  <a:pt x="2551" y="1348"/>
                </a:cubicBezTo>
                <a:cubicBezTo>
                  <a:pt x="1984" y="1105"/>
                  <a:pt x="1741" y="687"/>
                  <a:pt x="999" y="525"/>
                </a:cubicBezTo>
                <a:cubicBezTo>
                  <a:pt x="568" y="431"/>
                  <a:pt x="202" y="18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8"/>
          <p:cNvSpPr/>
          <p:nvPr/>
        </p:nvSpPr>
        <p:spPr>
          <a:xfrm>
            <a:off x="12" y="4815165"/>
            <a:ext cx="9143961" cy="337643"/>
          </a:xfrm>
          <a:custGeom>
            <a:avLst/>
            <a:gdLst/>
            <a:ahLst/>
            <a:cxnLst/>
            <a:rect l="l" t="t" r="r" b="b"/>
            <a:pathLst>
              <a:path w="53351" h="10705" extrusionOk="0">
                <a:moveTo>
                  <a:pt x="1" y="0"/>
                </a:moveTo>
                <a:lnTo>
                  <a:pt x="1" y="10705"/>
                </a:lnTo>
                <a:lnTo>
                  <a:pt x="53351" y="6075"/>
                </a:lnTo>
                <a:lnTo>
                  <a:pt x="53351" y="431"/>
                </a:lnTo>
                <a:cubicBezTo>
                  <a:pt x="50211" y="280"/>
                  <a:pt x="46158" y="14"/>
                  <a:pt x="42519" y="14"/>
                </a:cubicBezTo>
                <a:cubicBezTo>
                  <a:pt x="40918" y="14"/>
                  <a:pt x="39398" y="65"/>
                  <a:pt x="38071" y="201"/>
                </a:cubicBezTo>
                <a:cubicBezTo>
                  <a:pt x="36591" y="351"/>
                  <a:pt x="33181" y="406"/>
                  <a:pt x="28961" y="406"/>
                </a:cubicBezTo>
                <a:cubicBezTo>
                  <a:pt x="18777" y="406"/>
                  <a:pt x="3875" y="85"/>
                  <a:pt x="1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8"/>
          <p:cNvSpPr/>
          <p:nvPr/>
        </p:nvSpPr>
        <p:spPr>
          <a:xfrm>
            <a:off x="12" y="4811664"/>
            <a:ext cx="7098735" cy="321936"/>
          </a:xfrm>
          <a:custGeom>
            <a:avLst/>
            <a:gdLst/>
            <a:ahLst/>
            <a:cxnLst/>
            <a:rect l="l" t="t" r="r" b="b"/>
            <a:pathLst>
              <a:path w="41418" h="10207" extrusionOk="0">
                <a:moveTo>
                  <a:pt x="1" y="1"/>
                </a:moveTo>
                <a:lnTo>
                  <a:pt x="1" y="10207"/>
                </a:lnTo>
                <a:lnTo>
                  <a:pt x="22383" y="10207"/>
                </a:lnTo>
                <a:cubicBezTo>
                  <a:pt x="22383" y="10207"/>
                  <a:pt x="36882" y="5658"/>
                  <a:pt x="41418" y="2703"/>
                </a:cubicBezTo>
                <a:cubicBezTo>
                  <a:pt x="30227" y="691"/>
                  <a:pt x="7006" y="124"/>
                  <a:pt x="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8"/>
          <p:cNvSpPr/>
          <p:nvPr/>
        </p:nvSpPr>
        <p:spPr>
          <a:xfrm>
            <a:off x="12" y="4811664"/>
            <a:ext cx="3126028" cy="262355"/>
          </a:xfrm>
          <a:custGeom>
            <a:avLst/>
            <a:gdLst/>
            <a:ahLst/>
            <a:cxnLst/>
            <a:rect l="l" t="t" r="r" b="b"/>
            <a:pathLst>
              <a:path w="18239" h="8318" extrusionOk="0">
                <a:moveTo>
                  <a:pt x="1" y="1"/>
                </a:moveTo>
                <a:lnTo>
                  <a:pt x="1" y="8318"/>
                </a:lnTo>
                <a:lnTo>
                  <a:pt x="13690" y="5279"/>
                </a:lnTo>
                <a:lnTo>
                  <a:pt x="4469" y="2917"/>
                </a:lnTo>
                <a:cubicBezTo>
                  <a:pt x="4469" y="2917"/>
                  <a:pt x="9883" y="2823"/>
                  <a:pt x="13959" y="2823"/>
                </a:cubicBezTo>
                <a:cubicBezTo>
                  <a:pt x="15997" y="2823"/>
                  <a:pt x="17711" y="2849"/>
                  <a:pt x="18239" y="2917"/>
                </a:cubicBezTo>
                <a:cubicBezTo>
                  <a:pt x="17131" y="2243"/>
                  <a:pt x="14594" y="1582"/>
                  <a:pt x="11704" y="1015"/>
                </a:cubicBezTo>
                <a:cubicBezTo>
                  <a:pt x="6737" y="380"/>
                  <a:pt x="2175" y="11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8"/>
          <p:cNvSpPr/>
          <p:nvPr/>
        </p:nvSpPr>
        <p:spPr>
          <a:xfrm>
            <a:off x="12" y="4872348"/>
            <a:ext cx="6626720" cy="261252"/>
          </a:xfrm>
          <a:custGeom>
            <a:avLst/>
            <a:gdLst/>
            <a:ahLst/>
            <a:cxnLst/>
            <a:rect l="l" t="t" r="r" b="b"/>
            <a:pathLst>
              <a:path w="38664" h="8283" extrusionOk="0">
                <a:moveTo>
                  <a:pt x="12036" y="1"/>
                </a:moveTo>
                <a:cubicBezTo>
                  <a:pt x="7298" y="1"/>
                  <a:pt x="3031" y="77"/>
                  <a:pt x="1" y="157"/>
                </a:cubicBezTo>
                <a:lnTo>
                  <a:pt x="1" y="8283"/>
                </a:lnTo>
                <a:lnTo>
                  <a:pt x="1715" y="8283"/>
                </a:lnTo>
                <a:cubicBezTo>
                  <a:pt x="11678" y="6177"/>
                  <a:pt x="26974" y="3141"/>
                  <a:pt x="36963" y="2208"/>
                </a:cubicBezTo>
                <a:cubicBezTo>
                  <a:pt x="37585" y="1897"/>
                  <a:pt x="38165" y="1589"/>
                  <a:pt x="38664" y="1291"/>
                </a:cubicBezTo>
                <a:cubicBezTo>
                  <a:pt x="31493" y="270"/>
                  <a:pt x="20933" y="1"/>
                  <a:pt x="1203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18"/>
          <p:cNvSpPr/>
          <p:nvPr/>
        </p:nvSpPr>
        <p:spPr>
          <a:xfrm>
            <a:off x="3299134" y="4840713"/>
            <a:ext cx="5844827" cy="380696"/>
          </a:xfrm>
          <a:custGeom>
            <a:avLst/>
            <a:gdLst/>
            <a:ahLst/>
            <a:cxnLst/>
            <a:rect l="l" t="t" r="r" b="b"/>
            <a:pathLst>
              <a:path w="34102" h="12070" extrusionOk="0">
                <a:moveTo>
                  <a:pt x="34102" y="0"/>
                </a:moveTo>
                <a:cubicBezTo>
                  <a:pt x="29744" y="107"/>
                  <a:pt x="22224" y="862"/>
                  <a:pt x="15216" y="1889"/>
                </a:cubicBezTo>
                <a:cubicBezTo>
                  <a:pt x="5104" y="3373"/>
                  <a:pt x="1" y="4063"/>
                  <a:pt x="1" y="4063"/>
                </a:cubicBezTo>
                <a:lnTo>
                  <a:pt x="27152" y="12069"/>
                </a:lnTo>
                <a:lnTo>
                  <a:pt x="34102" y="12069"/>
                </a:lnTo>
                <a:lnTo>
                  <a:pt x="3410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18"/>
          <p:cNvSpPr/>
          <p:nvPr/>
        </p:nvSpPr>
        <p:spPr>
          <a:xfrm>
            <a:off x="6596542" y="4947477"/>
            <a:ext cx="2547407" cy="27393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18"/>
          <p:cNvSpPr/>
          <p:nvPr/>
        </p:nvSpPr>
        <p:spPr>
          <a:xfrm>
            <a:off x="-36025" y="4889625"/>
            <a:ext cx="9179973" cy="331769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18"/>
          <p:cNvSpPr/>
          <p:nvPr/>
        </p:nvSpPr>
        <p:spPr>
          <a:xfrm>
            <a:off x="-677176" y="-126033"/>
            <a:ext cx="2208931" cy="141746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531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287342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p19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8" name="Google Shape;538;p19"/>
          <p:cNvSpPr/>
          <p:nvPr/>
        </p:nvSpPr>
        <p:spPr>
          <a:xfrm flipH="1">
            <a:off x="5358135" y="4878116"/>
            <a:ext cx="53213" cy="1195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" name="Google Shape;539;p19"/>
          <p:cNvSpPr/>
          <p:nvPr/>
        </p:nvSpPr>
        <p:spPr>
          <a:xfrm flipH="1">
            <a:off x="1492724" y="4723070"/>
            <a:ext cx="448045" cy="7769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" name="Google Shape;540;p19"/>
          <p:cNvSpPr/>
          <p:nvPr/>
        </p:nvSpPr>
        <p:spPr>
          <a:xfrm flipH="1">
            <a:off x="-2" y="4378793"/>
            <a:ext cx="9144012" cy="444849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" name="Google Shape;541;p19"/>
          <p:cNvSpPr/>
          <p:nvPr/>
        </p:nvSpPr>
        <p:spPr>
          <a:xfrm flipH="1">
            <a:off x="23" y="4565861"/>
            <a:ext cx="9144012" cy="444854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19"/>
          <p:cNvSpPr/>
          <p:nvPr/>
        </p:nvSpPr>
        <p:spPr>
          <a:xfrm flipH="1">
            <a:off x="28" y="4475404"/>
            <a:ext cx="5503657" cy="887083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19"/>
          <p:cNvSpPr/>
          <p:nvPr/>
        </p:nvSpPr>
        <p:spPr>
          <a:xfrm flipH="1">
            <a:off x="182134" y="4793699"/>
            <a:ext cx="8961901" cy="407049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19"/>
          <p:cNvSpPr/>
          <p:nvPr/>
        </p:nvSpPr>
        <p:spPr>
          <a:xfrm flipH="1">
            <a:off x="23" y="4955423"/>
            <a:ext cx="9144012" cy="40706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5" name="Google Shape;545;p19"/>
          <p:cNvGrpSpPr/>
          <p:nvPr/>
        </p:nvGrpSpPr>
        <p:grpSpPr>
          <a:xfrm>
            <a:off x="620136" y="4084725"/>
            <a:ext cx="832675" cy="733411"/>
            <a:chOff x="620125" y="3581200"/>
            <a:chExt cx="832675" cy="1022175"/>
          </a:xfrm>
        </p:grpSpPr>
        <p:sp>
          <p:nvSpPr>
            <p:cNvPr id="546" name="Google Shape;546;p19"/>
            <p:cNvSpPr/>
            <p:nvPr/>
          </p:nvSpPr>
          <p:spPr>
            <a:xfrm>
              <a:off x="1277069" y="4458809"/>
              <a:ext cx="78159" cy="144566"/>
            </a:xfrm>
            <a:custGeom>
              <a:avLst/>
              <a:gdLst/>
              <a:ahLst/>
              <a:cxnLst/>
              <a:rect l="l" t="t" r="r" b="b"/>
              <a:pathLst>
                <a:path w="306" h="566" extrusionOk="0">
                  <a:moveTo>
                    <a:pt x="166" y="1"/>
                  </a:moveTo>
                  <a:cubicBezTo>
                    <a:pt x="82" y="1"/>
                    <a:pt x="0" y="58"/>
                    <a:pt x="47" y="119"/>
                  </a:cubicBezTo>
                  <a:cubicBezTo>
                    <a:pt x="144" y="242"/>
                    <a:pt x="115" y="566"/>
                    <a:pt x="115" y="566"/>
                  </a:cubicBezTo>
                  <a:lnTo>
                    <a:pt x="238" y="566"/>
                  </a:lnTo>
                  <a:cubicBezTo>
                    <a:pt x="209" y="226"/>
                    <a:pt x="306" y="119"/>
                    <a:pt x="306" y="119"/>
                  </a:cubicBezTo>
                  <a:cubicBezTo>
                    <a:pt x="293" y="33"/>
                    <a:pt x="229" y="1"/>
                    <a:pt x="166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9"/>
            <p:cNvSpPr/>
            <p:nvPr/>
          </p:nvSpPr>
          <p:spPr>
            <a:xfrm>
              <a:off x="1189460" y="3581455"/>
              <a:ext cx="263341" cy="958326"/>
            </a:xfrm>
            <a:custGeom>
              <a:avLst/>
              <a:gdLst/>
              <a:ahLst/>
              <a:cxnLst/>
              <a:rect l="l" t="t" r="r" b="b"/>
              <a:pathLst>
                <a:path w="1031" h="3752" extrusionOk="0">
                  <a:moveTo>
                    <a:pt x="524" y="0"/>
                  </a:moveTo>
                  <a:cubicBezTo>
                    <a:pt x="469" y="0"/>
                    <a:pt x="415" y="113"/>
                    <a:pt x="364" y="382"/>
                  </a:cubicBezTo>
                  <a:cubicBezTo>
                    <a:pt x="364" y="382"/>
                    <a:pt x="1" y="3418"/>
                    <a:pt x="257" y="3635"/>
                  </a:cubicBezTo>
                  <a:cubicBezTo>
                    <a:pt x="328" y="3702"/>
                    <a:pt x="437" y="3751"/>
                    <a:pt x="549" y="3751"/>
                  </a:cubicBezTo>
                  <a:cubicBezTo>
                    <a:pt x="754" y="3751"/>
                    <a:pt x="972" y="3586"/>
                    <a:pt x="999" y="3055"/>
                  </a:cubicBezTo>
                  <a:cubicBezTo>
                    <a:pt x="1031" y="2379"/>
                    <a:pt x="774" y="0"/>
                    <a:pt x="524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19"/>
            <p:cNvSpPr/>
            <p:nvPr/>
          </p:nvSpPr>
          <p:spPr>
            <a:xfrm>
              <a:off x="1175412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8" y="0"/>
                  </a:moveTo>
                  <a:cubicBezTo>
                    <a:pt x="525" y="0"/>
                    <a:pt x="468" y="116"/>
                    <a:pt x="419" y="383"/>
                  </a:cubicBezTo>
                  <a:cubicBezTo>
                    <a:pt x="419" y="383"/>
                    <a:pt x="1" y="3218"/>
                    <a:pt x="312" y="3636"/>
                  </a:cubicBezTo>
                  <a:cubicBezTo>
                    <a:pt x="325" y="3662"/>
                    <a:pt x="364" y="3691"/>
                    <a:pt x="393" y="3704"/>
                  </a:cubicBezTo>
                  <a:cubicBezTo>
                    <a:pt x="244" y="3095"/>
                    <a:pt x="500" y="370"/>
                    <a:pt x="500" y="370"/>
                  </a:cubicBezTo>
                  <a:cubicBezTo>
                    <a:pt x="526" y="33"/>
                    <a:pt x="607" y="114"/>
                    <a:pt x="636" y="46"/>
                  </a:cubicBezTo>
                  <a:cubicBezTo>
                    <a:pt x="617" y="16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9"/>
            <p:cNvSpPr/>
            <p:nvPr/>
          </p:nvSpPr>
          <p:spPr>
            <a:xfrm>
              <a:off x="1018838" y="4458809"/>
              <a:ext cx="77393" cy="144566"/>
            </a:xfrm>
            <a:custGeom>
              <a:avLst/>
              <a:gdLst/>
              <a:ahLst/>
              <a:cxnLst/>
              <a:rect l="l" t="t" r="r" b="b"/>
              <a:pathLst>
                <a:path w="303" h="566" extrusionOk="0">
                  <a:moveTo>
                    <a:pt x="166" y="1"/>
                  </a:moveTo>
                  <a:cubicBezTo>
                    <a:pt x="82" y="1"/>
                    <a:pt x="1" y="58"/>
                    <a:pt x="47" y="119"/>
                  </a:cubicBezTo>
                  <a:cubicBezTo>
                    <a:pt x="141" y="242"/>
                    <a:pt x="115" y="566"/>
                    <a:pt x="115" y="566"/>
                  </a:cubicBezTo>
                  <a:lnTo>
                    <a:pt x="235" y="566"/>
                  </a:lnTo>
                  <a:cubicBezTo>
                    <a:pt x="209" y="226"/>
                    <a:pt x="303" y="119"/>
                    <a:pt x="303" y="119"/>
                  </a:cubicBezTo>
                  <a:cubicBezTo>
                    <a:pt x="292" y="33"/>
                    <a:pt x="228" y="1"/>
                    <a:pt x="166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9"/>
            <p:cNvSpPr/>
            <p:nvPr/>
          </p:nvSpPr>
          <p:spPr>
            <a:xfrm>
              <a:off x="927142" y="3581455"/>
              <a:ext cx="267427" cy="958326"/>
            </a:xfrm>
            <a:custGeom>
              <a:avLst/>
              <a:gdLst/>
              <a:ahLst/>
              <a:cxnLst/>
              <a:rect l="l" t="t" r="r" b="b"/>
              <a:pathLst>
                <a:path w="1047" h="3752" extrusionOk="0">
                  <a:moveTo>
                    <a:pt x="530" y="0"/>
                  </a:moveTo>
                  <a:cubicBezTo>
                    <a:pt x="473" y="0"/>
                    <a:pt x="417" y="113"/>
                    <a:pt x="364" y="382"/>
                  </a:cubicBezTo>
                  <a:cubicBezTo>
                    <a:pt x="364" y="382"/>
                    <a:pt x="1" y="3418"/>
                    <a:pt x="257" y="3635"/>
                  </a:cubicBezTo>
                  <a:cubicBezTo>
                    <a:pt x="334" y="3702"/>
                    <a:pt x="446" y="3751"/>
                    <a:pt x="561" y="3751"/>
                  </a:cubicBezTo>
                  <a:cubicBezTo>
                    <a:pt x="770" y="3751"/>
                    <a:pt x="987" y="3586"/>
                    <a:pt x="1012" y="3055"/>
                  </a:cubicBezTo>
                  <a:cubicBezTo>
                    <a:pt x="1046" y="2379"/>
                    <a:pt x="788" y="0"/>
                    <a:pt x="530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9"/>
            <p:cNvSpPr/>
            <p:nvPr/>
          </p:nvSpPr>
          <p:spPr>
            <a:xfrm>
              <a:off x="916414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2" y="0"/>
                  </a:moveTo>
                  <a:cubicBezTo>
                    <a:pt x="517" y="0"/>
                    <a:pt x="465" y="116"/>
                    <a:pt x="406" y="383"/>
                  </a:cubicBezTo>
                  <a:cubicBezTo>
                    <a:pt x="406" y="383"/>
                    <a:pt x="1" y="3218"/>
                    <a:pt x="299" y="3636"/>
                  </a:cubicBezTo>
                  <a:cubicBezTo>
                    <a:pt x="325" y="3662"/>
                    <a:pt x="367" y="3691"/>
                    <a:pt x="393" y="3704"/>
                  </a:cubicBezTo>
                  <a:cubicBezTo>
                    <a:pt x="244" y="3095"/>
                    <a:pt x="487" y="370"/>
                    <a:pt x="487" y="370"/>
                  </a:cubicBezTo>
                  <a:cubicBezTo>
                    <a:pt x="529" y="33"/>
                    <a:pt x="610" y="114"/>
                    <a:pt x="636" y="46"/>
                  </a:cubicBezTo>
                  <a:cubicBezTo>
                    <a:pt x="614" y="16"/>
                    <a:pt x="593" y="0"/>
                    <a:pt x="572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722549" y="4458809"/>
              <a:ext cx="77393" cy="144566"/>
            </a:xfrm>
            <a:custGeom>
              <a:avLst/>
              <a:gdLst/>
              <a:ahLst/>
              <a:cxnLst/>
              <a:rect l="l" t="t" r="r" b="b"/>
              <a:pathLst>
                <a:path w="303" h="566" extrusionOk="0">
                  <a:moveTo>
                    <a:pt x="164" y="1"/>
                  </a:moveTo>
                  <a:cubicBezTo>
                    <a:pt x="81" y="1"/>
                    <a:pt x="1" y="58"/>
                    <a:pt x="47" y="119"/>
                  </a:cubicBezTo>
                  <a:cubicBezTo>
                    <a:pt x="141" y="242"/>
                    <a:pt x="112" y="566"/>
                    <a:pt x="112" y="566"/>
                  </a:cubicBezTo>
                  <a:lnTo>
                    <a:pt x="235" y="566"/>
                  </a:lnTo>
                  <a:cubicBezTo>
                    <a:pt x="209" y="226"/>
                    <a:pt x="303" y="119"/>
                    <a:pt x="303" y="119"/>
                  </a:cubicBezTo>
                  <a:cubicBezTo>
                    <a:pt x="290" y="33"/>
                    <a:pt x="227" y="1"/>
                    <a:pt x="164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630853" y="3581455"/>
              <a:ext cx="267427" cy="958326"/>
            </a:xfrm>
            <a:custGeom>
              <a:avLst/>
              <a:gdLst/>
              <a:ahLst/>
              <a:cxnLst/>
              <a:rect l="l" t="t" r="r" b="b"/>
              <a:pathLst>
                <a:path w="1047" h="3752" extrusionOk="0">
                  <a:moveTo>
                    <a:pt x="537" y="0"/>
                  </a:moveTo>
                  <a:cubicBezTo>
                    <a:pt x="482" y="0"/>
                    <a:pt x="428" y="113"/>
                    <a:pt x="377" y="382"/>
                  </a:cubicBezTo>
                  <a:cubicBezTo>
                    <a:pt x="377" y="382"/>
                    <a:pt x="1" y="3418"/>
                    <a:pt x="257" y="3635"/>
                  </a:cubicBezTo>
                  <a:cubicBezTo>
                    <a:pt x="333" y="3702"/>
                    <a:pt x="445" y="3751"/>
                    <a:pt x="560" y="3751"/>
                  </a:cubicBezTo>
                  <a:cubicBezTo>
                    <a:pt x="769" y="3751"/>
                    <a:pt x="987" y="3586"/>
                    <a:pt x="1012" y="3055"/>
                  </a:cubicBezTo>
                  <a:cubicBezTo>
                    <a:pt x="1046" y="2379"/>
                    <a:pt x="788" y="0"/>
                    <a:pt x="537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620125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3" y="0"/>
                  </a:moveTo>
                  <a:cubicBezTo>
                    <a:pt x="518" y="0"/>
                    <a:pt x="468" y="116"/>
                    <a:pt x="419" y="383"/>
                  </a:cubicBezTo>
                  <a:cubicBezTo>
                    <a:pt x="419" y="383"/>
                    <a:pt x="1" y="3218"/>
                    <a:pt x="299" y="3636"/>
                  </a:cubicBezTo>
                  <a:cubicBezTo>
                    <a:pt x="325" y="3662"/>
                    <a:pt x="367" y="3691"/>
                    <a:pt x="393" y="3704"/>
                  </a:cubicBezTo>
                  <a:cubicBezTo>
                    <a:pt x="244" y="3095"/>
                    <a:pt x="500" y="370"/>
                    <a:pt x="500" y="370"/>
                  </a:cubicBezTo>
                  <a:cubicBezTo>
                    <a:pt x="529" y="33"/>
                    <a:pt x="610" y="114"/>
                    <a:pt x="636" y="46"/>
                  </a:cubicBezTo>
                  <a:cubicBezTo>
                    <a:pt x="614" y="16"/>
                    <a:pt x="593" y="0"/>
                    <a:pt x="573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830988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20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7" name="Google Shape;557;p20"/>
          <p:cNvSpPr/>
          <p:nvPr/>
        </p:nvSpPr>
        <p:spPr>
          <a:xfrm>
            <a:off x="3609522" y="4323507"/>
            <a:ext cx="5534435" cy="755162"/>
          </a:xfrm>
          <a:custGeom>
            <a:avLst/>
            <a:gdLst/>
            <a:ahLst/>
            <a:cxnLst/>
            <a:rect l="l" t="t" r="r" b="b"/>
            <a:pathLst>
              <a:path w="32291" h="10923" extrusionOk="0">
                <a:moveTo>
                  <a:pt x="32291" y="1"/>
                </a:moveTo>
                <a:cubicBezTo>
                  <a:pt x="31915" y="189"/>
                  <a:pt x="31293" y="432"/>
                  <a:pt x="30509" y="542"/>
                </a:cubicBezTo>
                <a:cubicBezTo>
                  <a:pt x="29229" y="704"/>
                  <a:pt x="28795" y="1109"/>
                  <a:pt x="27797" y="1352"/>
                </a:cubicBezTo>
                <a:cubicBezTo>
                  <a:pt x="27649" y="1387"/>
                  <a:pt x="27508" y="1402"/>
                  <a:pt x="27371" y="1402"/>
                </a:cubicBezTo>
                <a:cubicBezTo>
                  <a:pt x="26657" y="1402"/>
                  <a:pt x="26030" y="1004"/>
                  <a:pt x="25053" y="1004"/>
                </a:cubicBezTo>
                <a:cubicBezTo>
                  <a:pt x="24922" y="1004"/>
                  <a:pt x="24783" y="1012"/>
                  <a:pt x="24638" y="1028"/>
                </a:cubicBezTo>
                <a:cubicBezTo>
                  <a:pt x="23206" y="1190"/>
                  <a:pt x="23491" y="1676"/>
                  <a:pt x="21492" y="1757"/>
                </a:cubicBezTo>
                <a:cubicBezTo>
                  <a:pt x="19480" y="1838"/>
                  <a:pt x="20345" y="2405"/>
                  <a:pt x="18197" y="2742"/>
                </a:cubicBezTo>
                <a:cubicBezTo>
                  <a:pt x="16039" y="3066"/>
                  <a:pt x="17186" y="3309"/>
                  <a:pt x="15903" y="3552"/>
                </a:cubicBezTo>
                <a:cubicBezTo>
                  <a:pt x="14607" y="3795"/>
                  <a:pt x="14607" y="4038"/>
                  <a:pt x="14040" y="4362"/>
                </a:cubicBezTo>
                <a:cubicBezTo>
                  <a:pt x="13909" y="4435"/>
                  <a:pt x="13771" y="4463"/>
                  <a:pt x="13611" y="4463"/>
                </a:cubicBezTo>
                <a:cubicBezTo>
                  <a:pt x="13111" y="4463"/>
                  <a:pt x="12398" y="4192"/>
                  <a:pt x="11017" y="4192"/>
                </a:cubicBezTo>
                <a:cubicBezTo>
                  <a:pt x="10884" y="4192"/>
                  <a:pt x="10745" y="4194"/>
                  <a:pt x="10599" y="4200"/>
                </a:cubicBezTo>
                <a:cubicBezTo>
                  <a:pt x="8451" y="4281"/>
                  <a:pt x="8020" y="5023"/>
                  <a:pt x="8020" y="5023"/>
                </a:cubicBezTo>
                <a:lnTo>
                  <a:pt x="7019" y="4767"/>
                </a:lnTo>
                <a:cubicBezTo>
                  <a:pt x="6852" y="4751"/>
                  <a:pt x="6696" y="4744"/>
                  <a:pt x="6550" y="4744"/>
                </a:cubicBezTo>
                <a:cubicBezTo>
                  <a:pt x="5178" y="4744"/>
                  <a:pt x="4628" y="5378"/>
                  <a:pt x="3727" y="5671"/>
                </a:cubicBezTo>
                <a:cubicBezTo>
                  <a:pt x="2713" y="5995"/>
                  <a:pt x="1" y="5995"/>
                  <a:pt x="1" y="5995"/>
                </a:cubicBezTo>
                <a:cubicBezTo>
                  <a:pt x="1" y="5995"/>
                  <a:pt x="1851" y="9073"/>
                  <a:pt x="3092" y="10923"/>
                </a:cubicBezTo>
                <a:lnTo>
                  <a:pt x="32291" y="10923"/>
                </a:lnTo>
                <a:lnTo>
                  <a:pt x="322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" name="Google Shape;558;p20"/>
          <p:cNvSpPr/>
          <p:nvPr/>
        </p:nvSpPr>
        <p:spPr>
          <a:xfrm>
            <a:off x="25" y="4221426"/>
            <a:ext cx="3146595" cy="856557"/>
          </a:xfrm>
          <a:custGeom>
            <a:avLst/>
            <a:gdLst/>
            <a:ahLst/>
            <a:cxnLst/>
            <a:rect l="l" t="t" r="r" b="b"/>
            <a:pathLst>
              <a:path w="18359" h="10906" extrusionOk="0">
                <a:moveTo>
                  <a:pt x="1" y="0"/>
                </a:moveTo>
                <a:lnTo>
                  <a:pt x="1" y="10906"/>
                </a:lnTo>
                <a:lnTo>
                  <a:pt x="16606" y="10906"/>
                </a:lnTo>
                <a:cubicBezTo>
                  <a:pt x="17306" y="9072"/>
                  <a:pt x="18359" y="5994"/>
                  <a:pt x="18359" y="5994"/>
                </a:cubicBezTo>
                <a:cubicBezTo>
                  <a:pt x="18359" y="5994"/>
                  <a:pt x="16820" y="5994"/>
                  <a:pt x="16240" y="5670"/>
                </a:cubicBezTo>
                <a:cubicBezTo>
                  <a:pt x="15727" y="5377"/>
                  <a:pt x="15413" y="4740"/>
                  <a:pt x="14640" y="4740"/>
                </a:cubicBezTo>
                <a:cubicBezTo>
                  <a:pt x="14557" y="4740"/>
                  <a:pt x="14470" y="4747"/>
                  <a:pt x="14377" y="4763"/>
                </a:cubicBezTo>
                <a:lnTo>
                  <a:pt x="13797" y="5006"/>
                </a:lnTo>
                <a:cubicBezTo>
                  <a:pt x="13797" y="5006"/>
                  <a:pt x="13554" y="4277"/>
                  <a:pt x="12339" y="4196"/>
                </a:cubicBezTo>
                <a:cubicBezTo>
                  <a:pt x="12272" y="4192"/>
                  <a:pt x="12208" y="4191"/>
                  <a:pt x="12146" y="4191"/>
                </a:cubicBezTo>
                <a:cubicBezTo>
                  <a:pt x="11730" y="4191"/>
                  <a:pt x="11411" y="4261"/>
                  <a:pt x="11166" y="4332"/>
                </a:cubicBezTo>
                <a:cubicBezTo>
                  <a:pt x="10937" y="4396"/>
                  <a:pt x="10767" y="4462"/>
                  <a:pt x="10627" y="4462"/>
                </a:cubicBezTo>
                <a:cubicBezTo>
                  <a:pt x="10535" y="4462"/>
                  <a:pt x="10456" y="4434"/>
                  <a:pt x="10382" y="4358"/>
                </a:cubicBezTo>
                <a:cubicBezTo>
                  <a:pt x="10058" y="4034"/>
                  <a:pt x="10058" y="3791"/>
                  <a:pt x="9316" y="3548"/>
                </a:cubicBezTo>
                <a:cubicBezTo>
                  <a:pt x="8587" y="3305"/>
                  <a:pt x="9235" y="3062"/>
                  <a:pt x="8020" y="2725"/>
                </a:cubicBezTo>
                <a:cubicBezTo>
                  <a:pt x="6792" y="2401"/>
                  <a:pt x="7278" y="1834"/>
                  <a:pt x="6144" y="1753"/>
                </a:cubicBezTo>
                <a:cubicBezTo>
                  <a:pt x="4994" y="1672"/>
                  <a:pt x="5156" y="1186"/>
                  <a:pt x="4346" y="1024"/>
                </a:cubicBezTo>
                <a:cubicBezTo>
                  <a:pt x="4259" y="1006"/>
                  <a:pt x="4178" y="998"/>
                  <a:pt x="4100" y="998"/>
                </a:cubicBezTo>
                <a:cubicBezTo>
                  <a:pt x="3826" y="998"/>
                  <a:pt x="3599" y="1095"/>
                  <a:pt x="3390" y="1199"/>
                </a:cubicBezTo>
                <a:cubicBezTo>
                  <a:pt x="3183" y="1297"/>
                  <a:pt x="2992" y="1396"/>
                  <a:pt x="2789" y="1396"/>
                </a:cubicBezTo>
                <a:cubicBezTo>
                  <a:pt x="2712" y="1396"/>
                  <a:pt x="2633" y="1382"/>
                  <a:pt x="2551" y="1348"/>
                </a:cubicBezTo>
                <a:cubicBezTo>
                  <a:pt x="1984" y="1105"/>
                  <a:pt x="1741" y="687"/>
                  <a:pt x="999" y="525"/>
                </a:cubicBezTo>
                <a:cubicBezTo>
                  <a:pt x="568" y="431"/>
                  <a:pt x="202" y="18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" name="Google Shape;559;p20"/>
          <p:cNvSpPr/>
          <p:nvPr/>
        </p:nvSpPr>
        <p:spPr>
          <a:xfrm>
            <a:off x="25" y="4605927"/>
            <a:ext cx="9143961" cy="392032"/>
          </a:xfrm>
          <a:custGeom>
            <a:avLst/>
            <a:gdLst/>
            <a:ahLst/>
            <a:cxnLst/>
            <a:rect l="l" t="t" r="r" b="b"/>
            <a:pathLst>
              <a:path w="53351" h="10705" extrusionOk="0">
                <a:moveTo>
                  <a:pt x="1" y="0"/>
                </a:moveTo>
                <a:lnTo>
                  <a:pt x="1" y="10705"/>
                </a:lnTo>
                <a:lnTo>
                  <a:pt x="53351" y="6075"/>
                </a:lnTo>
                <a:lnTo>
                  <a:pt x="53351" y="431"/>
                </a:lnTo>
                <a:cubicBezTo>
                  <a:pt x="50211" y="280"/>
                  <a:pt x="46158" y="14"/>
                  <a:pt x="42519" y="14"/>
                </a:cubicBezTo>
                <a:cubicBezTo>
                  <a:pt x="40918" y="14"/>
                  <a:pt x="39398" y="65"/>
                  <a:pt x="38071" y="201"/>
                </a:cubicBezTo>
                <a:cubicBezTo>
                  <a:pt x="36591" y="351"/>
                  <a:pt x="33181" y="406"/>
                  <a:pt x="28961" y="406"/>
                </a:cubicBezTo>
                <a:cubicBezTo>
                  <a:pt x="18777" y="406"/>
                  <a:pt x="3875" y="85"/>
                  <a:pt x="1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" name="Google Shape;560;p20"/>
          <p:cNvSpPr/>
          <p:nvPr/>
        </p:nvSpPr>
        <p:spPr>
          <a:xfrm>
            <a:off x="10300" y="4556074"/>
            <a:ext cx="3126028" cy="586940"/>
          </a:xfrm>
          <a:custGeom>
            <a:avLst/>
            <a:gdLst/>
            <a:ahLst/>
            <a:cxnLst/>
            <a:rect l="l" t="t" r="r" b="b"/>
            <a:pathLst>
              <a:path w="18239" h="8318" extrusionOk="0">
                <a:moveTo>
                  <a:pt x="1" y="1"/>
                </a:moveTo>
                <a:lnTo>
                  <a:pt x="1" y="8318"/>
                </a:lnTo>
                <a:lnTo>
                  <a:pt x="13690" y="5279"/>
                </a:lnTo>
                <a:lnTo>
                  <a:pt x="4469" y="2917"/>
                </a:lnTo>
                <a:cubicBezTo>
                  <a:pt x="4469" y="2917"/>
                  <a:pt x="9883" y="2823"/>
                  <a:pt x="13959" y="2823"/>
                </a:cubicBezTo>
                <a:cubicBezTo>
                  <a:pt x="15997" y="2823"/>
                  <a:pt x="17711" y="2849"/>
                  <a:pt x="18239" y="2917"/>
                </a:cubicBezTo>
                <a:cubicBezTo>
                  <a:pt x="17131" y="2243"/>
                  <a:pt x="14594" y="1582"/>
                  <a:pt x="11704" y="1015"/>
                </a:cubicBezTo>
                <a:cubicBezTo>
                  <a:pt x="6737" y="380"/>
                  <a:pt x="2175" y="11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" name="Google Shape;561;p20"/>
          <p:cNvSpPr/>
          <p:nvPr/>
        </p:nvSpPr>
        <p:spPr>
          <a:xfrm>
            <a:off x="3299125" y="4655203"/>
            <a:ext cx="5844827" cy="477611"/>
          </a:xfrm>
          <a:custGeom>
            <a:avLst/>
            <a:gdLst/>
            <a:ahLst/>
            <a:cxnLst/>
            <a:rect l="l" t="t" r="r" b="b"/>
            <a:pathLst>
              <a:path w="34102" h="12070" extrusionOk="0">
                <a:moveTo>
                  <a:pt x="34102" y="0"/>
                </a:moveTo>
                <a:cubicBezTo>
                  <a:pt x="29744" y="107"/>
                  <a:pt x="22224" y="862"/>
                  <a:pt x="15216" y="1889"/>
                </a:cubicBezTo>
                <a:cubicBezTo>
                  <a:pt x="5104" y="3373"/>
                  <a:pt x="1" y="4063"/>
                  <a:pt x="1" y="4063"/>
                </a:cubicBezTo>
                <a:lnTo>
                  <a:pt x="27152" y="12069"/>
                </a:lnTo>
                <a:lnTo>
                  <a:pt x="34102" y="12069"/>
                </a:lnTo>
                <a:lnTo>
                  <a:pt x="3410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" name="Google Shape;562;p20"/>
          <p:cNvSpPr/>
          <p:nvPr/>
        </p:nvSpPr>
        <p:spPr>
          <a:xfrm>
            <a:off x="6596550" y="4740777"/>
            <a:ext cx="2547407" cy="392035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" name="Google Shape;563;p20"/>
          <p:cNvSpPr/>
          <p:nvPr/>
        </p:nvSpPr>
        <p:spPr>
          <a:xfrm>
            <a:off x="25" y="4693300"/>
            <a:ext cx="9143961" cy="477589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0882087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21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6" name="Google Shape;566;p21"/>
          <p:cNvSpPr/>
          <p:nvPr/>
        </p:nvSpPr>
        <p:spPr>
          <a:xfrm>
            <a:off x="3840366" y="4589408"/>
            <a:ext cx="52154" cy="1798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" name="Google Shape;567;p21"/>
          <p:cNvSpPr/>
          <p:nvPr/>
        </p:nvSpPr>
        <p:spPr>
          <a:xfrm>
            <a:off x="7241875" y="4356162"/>
            <a:ext cx="439129" cy="11688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" name="Google Shape;568;p21"/>
          <p:cNvSpPr/>
          <p:nvPr/>
        </p:nvSpPr>
        <p:spPr>
          <a:xfrm>
            <a:off x="-48" y="4058660"/>
            <a:ext cx="9144048" cy="857214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" name="Google Shape;569;p21"/>
          <p:cNvSpPr/>
          <p:nvPr/>
        </p:nvSpPr>
        <p:spPr>
          <a:xfrm>
            <a:off x="3749860" y="3976440"/>
            <a:ext cx="5394135" cy="1056193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" name="Google Shape;570;p21"/>
          <p:cNvSpPr/>
          <p:nvPr/>
        </p:nvSpPr>
        <p:spPr>
          <a:xfrm>
            <a:off x="-48" y="4406519"/>
            <a:ext cx="9144048" cy="736986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79084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22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3" name="Google Shape;573;p22"/>
          <p:cNvSpPr txBox="1">
            <a:spLocks noGrp="1"/>
          </p:cNvSpPr>
          <p:nvPr>
            <p:ph type="subTitle" idx="1"/>
          </p:nvPr>
        </p:nvSpPr>
        <p:spPr>
          <a:xfrm>
            <a:off x="720000" y="1566375"/>
            <a:ext cx="3852000" cy="23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>
            <a:endParaRPr/>
          </a:p>
        </p:txBody>
      </p:sp>
      <p:sp>
        <p:nvSpPr>
          <p:cNvPr id="574" name="Google Shape;574;p22"/>
          <p:cNvSpPr txBox="1">
            <a:spLocks noGrp="1"/>
          </p:cNvSpPr>
          <p:nvPr>
            <p:ph type="subTitle" idx="2"/>
          </p:nvPr>
        </p:nvSpPr>
        <p:spPr>
          <a:xfrm>
            <a:off x="4572000" y="1566375"/>
            <a:ext cx="3852000" cy="23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>
            <a:endParaRPr/>
          </a:p>
        </p:txBody>
      </p:sp>
      <p:sp>
        <p:nvSpPr>
          <p:cNvPr id="575" name="Google Shape;575;p22"/>
          <p:cNvSpPr/>
          <p:nvPr/>
        </p:nvSpPr>
        <p:spPr>
          <a:xfrm>
            <a:off x="-1890626" y="201350"/>
            <a:ext cx="3359633" cy="1246348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" name="Google Shape;576;p22"/>
          <p:cNvSpPr/>
          <p:nvPr/>
        </p:nvSpPr>
        <p:spPr>
          <a:xfrm flipH="1">
            <a:off x="7740849" y="2934750"/>
            <a:ext cx="3359633" cy="1246348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" name="Google Shape;577;p22"/>
          <p:cNvSpPr/>
          <p:nvPr/>
        </p:nvSpPr>
        <p:spPr>
          <a:xfrm>
            <a:off x="3732676" y="4686973"/>
            <a:ext cx="53213" cy="1666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" name="Google Shape;578;p22"/>
          <p:cNvSpPr/>
          <p:nvPr/>
        </p:nvSpPr>
        <p:spPr>
          <a:xfrm>
            <a:off x="7203254" y="4470881"/>
            <a:ext cx="448045" cy="10828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" name="Google Shape;579;p22"/>
          <p:cNvSpPr/>
          <p:nvPr/>
        </p:nvSpPr>
        <p:spPr>
          <a:xfrm>
            <a:off x="13" y="3991051"/>
            <a:ext cx="9144012" cy="619999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22"/>
          <p:cNvSpPr/>
          <p:nvPr/>
        </p:nvSpPr>
        <p:spPr>
          <a:xfrm>
            <a:off x="-12" y="4251773"/>
            <a:ext cx="9144012" cy="620005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22"/>
          <p:cNvSpPr/>
          <p:nvPr/>
        </p:nvSpPr>
        <p:spPr>
          <a:xfrm>
            <a:off x="3640338" y="4125701"/>
            <a:ext cx="5503657" cy="1236353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" name="Google Shape;582;p22"/>
          <p:cNvSpPr/>
          <p:nvPr/>
        </p:nvSpPr>
        <p:spPr>
          <a:xfrm>
            <a:off x="-12" y="4569318"/>
            <a:ext cx="8961901" cy="567316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" name="Google Shape;583;p22"/>
          <p:cNvSpPr/>
          <p:nvPr/>
        </p:nvSpPr>
        <p:spPr>
          <a:xfrm>
            <a:off x="-12" y="4794717"/>
            <a:ext cx="9144012" cy="56733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5948345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Google Shape;585;p23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6" name="Google Shape;586;p23"/>
          <p:cNvGrpSpPr/>
          <p:nvPr/>
        </p:nvGrpSpPr>
        <p:grpSpPr>
          <a:xfrm>
            <a:off x="-48" y="3976440"/>
            <a:ext cx="9144048" cy="1167064"/>
            <a:chOff x="-10896600" y="-1984823"/>
            <a:chExt cx="9329709" cy="2175329"/>
          </a:xfrm>
        </p:grpSpPr>
        <p:sp>
          <p:nvSpPr>
            <p:cNvPr id="587" name="Google Shape;587;p23"/>
            <p:cNvSpPr/>
            <p:nvPr/>
          </p:nvSpPr>
          <p:spPr>
            <a:xfrm>
              <a:off x="-6978211" y="-842292"/>
              <a:ext cx="53213" cy="3352"/>
            </a:xfrm>
            <a:custGeom>
              <a:avLst/>
              <a:gdLst/>
              <a:ahLst/>
              <a:cxnLst/>
              <a:rect l="l" t="t" r="r" b="b"/>
              <a:pathLst>
                <a:path w="231" h="14" extrusionOk="0">
                  <a:moveTo>
                    <a:pt x="1" y="1"/>
                  </a:moveTo>
                  <a:cubicBezTo>
                    <a:pt x="69" y="14"/>
                    <a:pt x="150" y="14"/>
                    <a:pt x="231" y="14"/>
                  </a:cubicBezTo>
                  <a:cubicBezTo>
                    <a:pt x="150" y="14"/>
                    <a:pt x="69" y="1"/>
                    <a:pt x="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3"/>
            <p:cNvSpPr/>
            <p:nvPr/>
          </p:nvSpPr>
          <p:spPr>
            <a:xfrm>
              <a:off x="-3507637" y="-1277048"/>
              <a:ext cx="448045" cy="21786"/>
            </a:xfrm>
            <a:custGeom>
              <a:avLst/>
              <a:gdLst/>
              <a:ahLst/>
              <a:cxnLst/>
              <a:rect l="l" t="t" r="r" b="b"/>
              <a:pathLst>
                <a:path w="1945" h="91" extrusionOk="0">
                  <a:moveTo>
                    <a:pt x="1107" y="0"/>
                  </a:moveTo>
                  <a:cubicBezTo>
                    <a:pt x="738" y="0"/>
                    <a:pt x="370" y="35"/>
                    <a:pt x="1" y="35"/>
                  </a:cubicBezTo>
                  <a:cubicBezTo>
                    <a:pt x="649" y="61"/>
                    <a:pt x="1297" y="90"/>
                    <a:pt x="1945" y="90"/>
                  </a:cubicBezTo>
                  <a:cubicBezTo>
                    <a:pt x="1666" y="20"/>
                    <a:pt x="1386" y="0"/>
                    <a:pt x="1107" y="0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3"/>
            <p:cNvSpPr/>
            <p:nvPr/>
          </p:nvSpPr>
          <p:spPr>
            <a:xfrm>
              <a:off x="-10896600" y="-1831572"/>
              <a:ext cx="9329709" cy="1597789"/>
            </a:xfrm>
            <a:custGeom>
              <a:avLst/>
              <a:gdLst/>
              <a:ahLst/>
              <a:cxnLst/>
              <a:rect l="l" t="t" r="r" b="b"/>
              <a:pathLst>
                <a:path w="40501" h="5738" extrusionOk="0">
                  <a:moveTo>
                    <a:pt x="39908" y="0"/>
                  </a:moveTo>
                  <a:cubicBezTo>
                    <a:pt x="38816" y="0"/>
                    <a:pt x="37402" y="281"/>
                    <a:pt x="33535" y="1577"/>
                  </a:cubicBezTo>
                  <a:cubicBezTo>
                    <a:pt x="31107" y="2391"/>
                    <a:pt x="27774" y="2887"/>
                    <a:pt x="23712" y="2887"/>
                  </a:cubicBezTo>
                  <a:cubicBezTo>
                    <a:pt x="20091" y="2887"/>
                    <a:pt x="15891" y="2493"/>
                    <a:pt x="11234" y="1577"/>
                  </a:cubicBezTo>
                  <a:cubicBezTo>
                    <a:pt x="7940" y="929"/>
                    <a:pt x="5594" y="713"/>
                    <a:pt x="3930" y="713"/>
                  </a:cubicBezTo>
                  <a:cubicBezTo>
                    <a:pt x="601" y="713"/>
                    <a:pt x="1" y="1577"/>
                    <a:pt x="1" y="1577"/>
                  </a:cubicBezTo>
                  <a:lnTo>
                    <a:pt x="1" y="2131"/>
                  </a:lnTo>
                  <a:lnTo>
                    <a:pt x="1" y="2805"/>
                  </a:lnTo>
                  <a:lnTo>
                    <a:pt x="1" y="2821"/>
                  </a:lnTo>
                  <a:lnTo>
                    <a:pt x="1" y="5737"/>
                  </a:lnTo>
                  <a:lnTo>
                    <a:pt x="40501" y="5737"/>
                  </a:lnTo>
                  <a:lnTo>
                    <a:pt x="40501" y="4574"/>
                  </a:lnTo>
                  <a:lnTo>
                    <a:pt x="40501" y="579"/>
                  </a:lnTo>
                  <a:lnTo>
                    <a:pt x="40501" y="25"/>
                  </a:lnTo>
                  <a:cubicBezTo>
                    <a:pt x="40305" y="10"/>
                    <a:pt x="40112" y="0"/>
                    <a:pt x="39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3"/>
            <p:cNvSpPr/>
            <p:nvPr/>
          </p:nvSpPr>
          <p:spPr>
            <a:xfrm>
              <a:off x="-7070554" y="-1984823"/>
              <a:ext cx="5503657" cy="1968672"/>
            </a:xfrm>
            <a:custGeom>
              <a:avLst/>
              <a:gdLst/>
              <a:ahLst/>
              <a:cxnLst/>
              <a:rect l="l" t="t" r="r" b="b"/>
              <a:pathLst>
                <a:path w="14863" h="8685" extrusionOk="0">
                  <a:moveTo>
                    <a:pt x="14863" y="1"/>
                  </a:moveTo>
                  <a:cubicBezTo>
                    <a:pt x="11827" y="1041"/>
                    <a:pt x="6332" y="3095"/>
                    <a:pt x="1" y="6348"/>
                  </a:cubicBezTo>
                  <a:lnTo>
                    <a:pt x="7913" y="8684"/>
                  </a:lnTo>
                  <a:lnTo>
                    <a:pt x="14863" y="8684"/>
                  </a:lnTo>
                  <a:lnTo>
                    <a:pt x="1486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3"/>
            <p:cNvSpPr/>
            <p:nvPr/>
          </p:nvSpPr>
          <p:spPr>
            <a:xfrm>
              <a:off x="-10896600" y="-1183186"/>
              <a:ext cx="9329709" cy="1373692"/>
            </a:xfrm>
            <a:custGeom>
              <a:avLst/>
              <a:gdLst/>
              <a:ahLst/>
              <a:cxnLst/>
              <a:rect l="l" t="t" r="r" b="b"/>
              <a:pathLst>
                <a:path w="40501" h="5738" extrusionOk="0">
                  <a:moveTo>
                    <a:pt x="39908" y="0"/>
                  </a:moveTo>
                  <a:cubicBezTo>
                    <a:pt x="38816" y="0"/>
                    <a:pt x="37402" y="281"/>
                    <a:pt x="33535" y="1577"/>
                  </a:cubicBezTo>
                  <a:cubicBezTo>
                    <a:pt x="31107" y="2391"/>
                    <a:pt x="27774" y="2887"/>
                    <a:pt x="23712" y="2887"/>
                  </a:cubicBezTo>
                  <a:cubicBezTo>
                    <a:pt x="20091" y="2887"/>
                    <a:pt x="15891" y="2493"/>
                    <a:pt x="11234" y="1577"/>
                  </a:cubicBezTo>
                  <a:cubicBezTo>
                    <a:pt x="7940" y="929"/>
                    <a:pt x="5594" y="713"/>
                    <a:pt x="3930" y="713"/>
                  </a:cubicBezTo>
                  <a:cubicBezTo>
                    <a:pt x="601" y="713"/>
                    <a:pt x="1" y="1577"/>
                    <a:pt x="1" y="1577"/>
                  </a:cubicBezTo>
                  <a:lnTo>
                    <a:pt x="1" y="2131"/>
                  </a:lnTo>
                  <a:lnTo>
                    <a:pt x="1" y="2805"/>
                  </a:lnTo>
                  <a:lnTo>
                    <a:pt x="1" y="2821"/>
                  </a:lnTo>
                  <a:lnTo>
                    <a:pt x="1" y="5737"/>
                  </a:lnTo>
                  <a:lnTo>
                    <a:pt x="40501" y="5737"/>
                  </a:lnTo>
                  <a:lnTo>
                    <a:pt x="40501" y="4574"/>
                  </a:lnTo>
                  <a:lnTo>
                    <a:pt x="40501" y="579"/>
                  </a:lnTo>
                  <a:lnTo>
                    <a:pt x="40501" y="25"/>
                  </a:lnTo>
                  <a:cubicBezTo>
                    <a:pt x="40305" y="10"/>
                    <a:pt x="40112" y="0"/>
                    <a:pt x="399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" name="Google Shape;592;p23"/>
          <p:cNvSpPr txBox="1">
            <a:spLocks noGrp="1"/>
          </p:cNvSpPr>
          <p:nvPr>
            <p:ph type="subTitle" idx="1"/>
          </p:nvPr>
        </p:nvSpPr>
        <p:spPr>
          <a:xfrm>
            <a:off x="1281364" y="2660048"/>
            <a:ext cx="26862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93" name="Google Shape;593;p23"/>
          <p:cNvSpPr txBox="1">
            <a:spLocks noGrp="1"/>
          </p:cNvSpPr>
          <p:nvPr>
            <p:ph type="title" idx="2"/>
          </p:nvPr>
        </p:nvSpPr>
        <p:spPr>
          <a:xfrm>
            <a:off x="1281362" y="2122850"/>
            <a:ext cx="26862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594" name="Google Shape;594;p23"/>
          <p:cNvSpPr txBox="1">
            <a:spLocks noGrp="1"/>
          </p:cNvSpPr>
          <p:nvPr>
            <p:ph type="subTitle" idx="3"/>
          </p:nvPr>
        </p:nvSpPr>
        <p:spPr>
          <a:xfrm>
            <a:off x="5176441" y="2660048"/>
            <a:ext cx="26862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95" name="Google Shape;595;p23"/>
          <p:cNvSpPr txBox="1">
            <a:spLocks noGrp="1"/>
          </p:cNvSpPr>
          <p:nvPr>
            <p:ph type="title" idx="4"/>
          </p:nvPr>
        </p:nvSpPr>
        <p:spPr>
          <a:xfrm>
            <a:off x="5176437" y="2122850"/>
            <a:ext cx="26862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62564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5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5"/>
          <p:cNvSpPr/>
          <p:nvPr/>
        </p:nvSpPr>
        <p:spPr>
          <a:xfrm flipH="1">
            <a:off x="61174" y="166573"/>
            <a:ext cx="8741433" cy="4976896"/>
          </a:xfrm>
          <a:custGeom>
            <a:avLst/>
            <a:gdLst/>
            <a:ahLst/>
            <a:cxnLst/>
            <a:rect l="l" t="t" r="r" b="b"/>
            <a:pathLst>
              <a:path w="45242" h="25758" extrusionOk="0">
                <a:moveTo>
                  <a:pt x="0" y="25732"/>
                </a:moveTo>
                <a:lnTo>
                  <a:pt x="0" y="720"/>
                </a:lnTo>
                <a:lnTo>
                  <a:pt x="0" y="447"/>
                </a:lnTo>
                <a:cubicBezTo>
                  <a:pt x="74" y="447"/>
                  <a:pt x="124" y="422"/>
                  <a:pt x="149" y="422"/>
                </a:cubicBezTo>
                <a:lnTo>
                  <a:pt x="223" y="422"/>
                </a:lnTo>
                <a:lnTo>
                  <a:pt x="347" y="422"/>
                </a:lnTo>
                <a:cubicBezTo>
                  <a:pt x="471" y="422"/>
                  <a:pt x="570" y="447"/>
                  <a:pt x="694" y="447"/>
                </a:cubicBezTo>
                <a:lnTo>
                  <a:pt x="967" y="546"/>
                </a:lnTo>
                <a:cubicBezTo>
                  <a:pt x="1066" y="571"/>
                  <a:pt x="1116" y="621"/>
                  <a:pt x="1215" y="695"/>
                </a:cubicBezTo>
                <a:cubicBezTo>
                  <a:pt x="1314" y="794"/>
                  <a:pt x="1438" y="844"/>
                  <a:pt x="1512" y="968"/>
                </a:cubicBezTo>
                <a:lnTo>
                  <a:pt x="1512" y="968"/>
                </a:lnTo>
                <a:lnTo>
                  <a:pt x="1587" y="918"/>
                </a:lnTo>
                <a:cubicBezTo>
                  <a:pt x="1611" y="868"/>
                  <a:pt x="1636" y="844"/>
                  <a:pt x="1711" y="819"/>
                </a:cubicBezTo>
                <a:cubicBezTo>
                  <a:pt x="1810" y="744"/>
                  <a:pt x="1884" y="720"/>
                  <a:pt x="1983" y="670"/>
                </a:cubicBezTo>
                <a:lnTo>
                  <a:pt x="1983" y="670"/>
                </a:lnTo>
                <a:cubicBezTo>
                  <a:pt x="2082" y="596"/>
                  <a:pt x="2206" y="571"/>
                  <a:pt x="2305" y="497"/>
                </a:cubicBezTo>
                <a:cubicBezTo>
                  <a:pt x="2429" y="447"/>
                  <a:pt x="2504" y="422"/>
                  <a:pt x="2603" y="373"/>
                </a:cubicBezTo>
                <a:cubicBezTo>
                  <a:pt x="2826" y="298"/>
                  <a:pt x="3049" y="224"/>
                  <a:pt x="3297" y="174"/>
                </a:cubicBezTo>
                <a:cubicBezTo>
                  <a:pt x="3495" y="100"/>
                  <a:pt x="3718" y="75"/>
                  <a:pt x="3942" y="50"/>
                </a:cubicBezTo>
                <a:cubicBezTo>
                  <a:pt x="4165" y="1"/>
                  <a:pt x="4413" y="1"/>
                  <a:pt x="4611" y="1"/>
                </a:cubicBezTo>
                <a:lnTo>
                  <a:pt x="4611" y="1"/>
                </a:lnTo>
                <a:lnTo>
                  <a:pt x="4859" y="1"/>
                </a:lnTo>
                <a:lnTo>
                  <a:pt x="4958" y="1"/>
                </a:lnTo>
                <a:lnTo>
                  <a:pt x="5305" y="1"/>
                </a:lnTo>
                <a:cubicBezTo>
                  <a:pt x="5528" y="1"/>
                  <a:pt x="5776" y="50"/>
                  <a:pt x="6024" y="75"/>
                </a:cubicBezTo>
                <a:cubicBezTo>
                  <a:pt x="6148" y="100"/>
                  <a:pt x="6272" y="100"/>
                  <a:pt x="6346" y="125"/>
                </a:cubicBezTo>
                <a:cubicBezTo>
                  <a:pt x="6470" y="174"/>
                  <a:pt x="6569" y="199"/>
                  <a:pt x="6693" y="224"/>
                </a:cubicBezTo>
                <a:cubicBezTo>
                  <a:pt x="6792" y="249"/>
                  <a:pt x="6916" y="298"/>
                  <a:pt x="7016" y="323"/>
                </a:cubicBezTo>
                <a:lnTo>
                  <a:pt x="7016" y="323"/>
                </a:lnTo>
                <a:lnTo>
                  <a:pt x="7040" y="323"/>
                </a:lnTo>
                <a:cubicBezTo>
                  <a:pt x="7139" y="348"/>
                  <a:pt x="7263" y="373"/>
                  <a:pt x="7363" y="447"/>
                </a:cubicBezTo>
                <a:cubicBezTo>
                  <a:pt x="7487" y="472"/>
                  <a:pt x="7561" y="546"/>
                  <a:pt x="7660" y="571"/>
                </a:cubicBezTo>
                <a:cubicBezTo>
                  <a:pt x="7759" y="596"/>
                  <a:pt x="7858" y="670"/>
                  <a:pt x="7933" y="720"/>
                </a:cubicBezTo>
                <a:cubicBezTo>
                  <a:pt x="8131" y="819"/>
                  <a:pt x="8305" y="943"/>
                  <a:pt x="8503" y="1092"/>
                </a:cubicBezTo>
                <a:cubicBezTo>
                  <a:pt x="8676" y="1215"/>
                  <a:pt x="8850" y="1364"/>
                  <a:pt x="8999" y="1488"/>
                </a:cubicBezTo>
                <a:lnTo>
                  <a:pt x="9296" y="1810"/>
                </a:lnTo>
                <a:cubicBezTo>
                  <a:pt x="9420" y="1934"/>
                  <a:pt x="9519" y="2083"/>
                  <a:pt x="9594" y="2207"/>
                </a:cubicBezTo>
                <a:cubicBezTo>
                  <a:pt x="9643" y="2331"/>
                  <a:pt x="9742" y="2430"/>
                  <a:pt x="9842" y="2579"/>
                </a:cubicBezTo>
                <a:cubicBezTo>
                  <a:pt x="9866" y="2653"/>
                  <a:pt x="9891" y="2703"/>
                  <a:pt x="9916" y="2728"/>
                </a:cubicBezTo>
                <a:cubicBezTo>
                  <a:pt x="9916" y="2777"/>
                  <a:pt x="9965" y="2777"/>
                  <a:pt x="9965" y="2802"/>
                </a:cubicBezTo>
                <a:lnTo>
                  <a:pt x="9965" y="2802"/>
                </a:lnTo>
                <a:cubicBezTo>
                  <a:pt x="9965" y="2802"/>
                  <a:pt x="9965" y="2827"/>
                  <a:pt x="9990" y="2827"/>
                </a:cubicBezTo>
                <a:lnTo>
                  <a:pt x="9990" y="2827"/>
                </a:lnTo>
                <a:cubicBezTo>
                  <a:pt x="9990" y="2827"/>
                  <a:pt x="10015" y="2827"/>
                  <a:pt x="10015" y="2802"/>
                </a:cubicBezTo>
                <a:lnTo>
                  <a:pt x="10040" y="2777"/>
                </a:lnTo>
                <a:lnTo>
                  <a:pt x="10040" y="2777"/>
                </a:lnTo>
                <a:lnTo>
                  <a:pt x="10040" y="2777"/>
                </a:lnTo>
                <a:cubicBezTo>
                  <a:pt x="10089" y="2777"/>
                  <a:pt x="10089" y="2728"/>
                  <a:pt x="10114" y="2728"/>
                </a:cubicBezTo>
                <a:cubicBezTo>
                  <a:pt x="10213" y="2678"/>
                  <a:pt x="10288" y="2653"/>
                  <a:pt x="10387" y="2604"/>
                </a:cubicBezTo>
                <a:cubicBezTo>
                  <a:pt x="10486" y="2579"/>
                  <a:pt x="10585" y="2554"/>
                  <a:pt x="10660" y="2554"/>
                </a:cubicBezTo>
                <a:lnTo>
                  <a:pt x="10883" y="2554"/>
                </a:lnTo>
                <a:lnTo>
                  <a:pt x="10982" y="2554"/>
                </a:lnTo>
                <a:cubicBezTo>
                  <a:pt x="11031" y="2554"/>
                  <a:pt x="11106" y="2554"/>
                  <a:pt x="11131" y="2579"/>
                </a:cubicBezTo>
                <a:cubicBezTo>
                  <a:pt x="11205" y="2579"/>
                  <a:pt x="11255" y="2604"/>
                  <a:pt x="11329" y="2653"/>
                </a:cubicBezTo>
                <a:cubicBezTo>
                  <a:pt x="11403" y="2678"/>
                  <a:pt x="11527" y="2728"/>
                  <a:pt x="11626" y="2802"/>
                </a:cubicBezTo>
                <a:cubicBezTo>
                  <a:pt x="11701" y="2827"/>
                  <a:pt x="11775" y="2901"/>
                  <a:pt x="11874" y="2951"/>
                </a:cubicBezTo>
                <a:cubicBezTo>
                  <a:pt x="11973" y="3025"/>
                  <a:pt x="12023" y="3075"/>
                  <a:pt x="12122" y="3174"/>
                </a:cubicBezTo>
                <a:lnTo>
                  <a:pt x="12221" y="3273"/>
                </a:lnTo>
                <a:lnTo>
                  <a:pt x="12221" y="3298"/>
                </a:lnTo>
                <a:lnTo>
                  <a:pt x="12221" y="3298"/>
                </a:lnTo>
                <a:lnTo>
                  <a:pt x="12221" y="3323"/>
                </a:lnTo>
                <a:cubicBezTo>
                  <a:pt x="12246" y="3298"/>
                  <a:pt x="12271" y="3298"/>
                  <a:pt x="12320" y="3273"/>
                </a:cubicBezTo>
                <a:cubicBezTo>
                  <a:pt x="12345" y="3223"/>
                  <a:pt x="12395" y="3199"/>
                  <a:pt x="12444" y="3174"/>
                </a:cubicBezTo>
                <a:cubicBezTo>
                  <a:pt x="12519" y="3099"/>
                  <a:pt x="12618" y="3075"/>
                  <a:pt x="12742" y="3050"/>
                </a:cubicBezTo>
                <a:cubicBezTo>
                  <a:pt x="12866" y="3025"/>
                  <a:pt x="12965" y="2976"/>
                  <a:pt x="13064" y="2951"/>
                </a:cubicBezTo>
                <a:cubicBezTo>
                  <a:pt x="13139" y="2926"/>
                  <a:pt x="13238" y="2926"/>
                  <a:pt x="13386" y="2926"/>
                </a:cubicBezTo>
                <a:lnTo>
                  <a:pt x="13684" y="2926"/>
                </a:lnTo>
                <a:lnTo>
                  <a:pt x="13709" y="2926"/>
                </a:lnTo>
                <a:cubicBezTo>
                  <a:pt x="13808" y="2926"/>
                  <a:pt x="13932" y="2926"/>
                  <a:pt x="14056" y="2951"/>
                </a:cubicBezTo>
                <a:cubicBezTo>
                  <a:pt x="14180" y="2951"/>
                  <a:pt x="14304" y="2976"/>
                  <a:pt x="14378" y="3025"/>
                </a:cubicBezTo>
                <a:cubicBezTo>
                  <a:pt x="14477" y="3050"/>
                  <a:pt x="14601" y="3075"/>
                  <a:pt x="14725" y="3099"/>
                </a:cubicBezTo>
                <a:cubicBezTo>
                  <a:pt x="14948" y="3174"/>
                  <a:pt x="15122" y="3273"/>
                  <a:pt x="15370" y="3347"/>
                </a:cubicBezTo>
                <a:cubicBezTo>
                  <a:pt x="15593" y="3447"/>
                  <a:pt x="15791" y="3570"/>
                  <a:pt x="15965" y="3694"/>
                </a:cubicBezTo>
                <a:cubicBezTo>
                  <a:pt x="16064" y="3769"/>
                  <a:pt x="16163" y="3818"/>
                  <a:pt x="16237" y="3918"/>
                </a:cubicBezTo>
                <a:lnTo>
                  <a:pt x="16485" y="4165"/>
                </a:lnTo>
                <a:cubicBezTo>
                  <a:pt x="16609" y="4314"/>
                  <a:pt x="16733" y="4512"/>
                  <a:pt x="16857" y="4711"/>
                </a:cubicBezTo>
                <a:cubicBezTo>
                  <a:pt x="16907" y="4810"/>
                  <a:pt x="16956" y="4884"/>
                  <a:pt x="16981" y="4959"/>
                </a:cubicBezTo>
                <a:cubicBezTo>
                  <a:pt x="16981" y="4959"/>
                  <a:pt x="16981" y="4934"/>
                  <a:pt x="17031" y="4934"/>
                </a:cubicBezTo>
                <a:cubicBezTo>
                  <a:pt x="17080" y="4884"/>
                  <a:pt x="17154" y="4785"/>
                  <a:pt x="17204" y="4711"/>
                </a:cubicBezTo>
                <a:cubicBezTo>
                  <a:pt x="17278" y="4661"/>
                  <a:pt x="17353" y="4587"/>
                  <a:pt x="17452" y="4537"/>
                </a:cubicBezTo>
                <a:cubicBezTo>
                  <a:pt x="17551" y="4463"/>
                  <a:pt x="17650" y="4413"/>
                  <a:pt x="17725" y="4389"/>
                </a:cubicBezTo>
                <a:cubicBezTo>
                  <a:pt x="17948" y="4289"/>
                  <a:pt x="18171" y="4190"/>
                  <a:pt x="18394" y="4165"/>
                </a:cubicBezTo>
                <a:cubicBezTo>
                  <a:pt x="18518" y="4141"/>
                  <a:pt x="18592" y="4091"/>
                  <a:pt x="18716" y="4091"/>
                </a:cubicBezTo>
                <a:cubicBezTo>
                  <a:pt x="18840" y="4066"/>
                  <a:pt x="18964" y="4066"/>
                  <a:pt x="19063" y="4066"/>
                </a:cubicBezTo>
                <a:lnTo>
                  <a:pt x="19286" y="4066"/>
                </a:lnTo>
                <a:lnTo>
                  <a:pt x="19435" y="4066"/>
                </a:lnTo>
                <a:cubicBezTo>
                  <a:pt x="19559" y="4066"/>
                  <a:pt x="19683" y="4091"/>
                  <a:pt x="19807" y="4091"/>
                </a:cubicBezTo>
                <a:cubicBezTo>
                  <a:pt x="20055" y="4141"/>
                  <a:pt x="20278" y="4190"/>
                  <a:pt x="20526" y="4265"/>
                </a:cubicBezTo>
                <a:cubicBezTo>
                  <a:pt x="20749" y="4314"/>
                  <a:pt x="20947" y="4389"/>
                  <a:pt x="21146" y="4512"/>
                </a:cubicBezTo>
                <a:cubicBezTo>
                  <a:pt x="21195" y="4537"/>
                  <a:pt x="21245" y="4562"/>
                  <a:pt x="21294" y="4587"/>
                </a:cubicBezTo>
                <a:cubicBezTo>
                  <a:pt x="21319" y="4636"/>
                  <a:pt x="21393" y="4661"/>
                  <a:pt x="21418" y="4711"/>
                </a:cubicBezTo>
                <a:lnTo>
                  <a:pt x="21418" y="4711"/>
                </a:lnTo>
                <a:lnTo>
                  <a:pt x="21641" y="4934"/>
                </a:lnTo>
                <a:lnTo>
                  <a:pt x="21666" y="4959"/>
                </a:lnTo>
                <a:lnTo>
                  <a:pt x="21790" y="5083"/>
                </a:lnTo>
                <a:lnTo>
                  <a:pt x="21790" y="5083"/>
                </a:lnTo>
                <a:cubicBezTo>
                  <a:pt x="21815" y="5132"/>
                  <a:pt x="21864" y="5182"/>
                  <a:pt x="21914" y="5207"/>
                </a:cubicBezTo>
                <a:cubicBezTo>
                  <a:pt x="21939" y="5256"/>
                  <a:pt x="21939" y="5281"/>
                  <a:pt x="21988" y="5306"/>
                </a:cubicBezTo>
                <a:cubicBezTo>
                  <a:pt x="22013" y="5331"/>
                  <a:pt x="22013" y="5380"/>
                  <a:pt x="22038" y="5405"/>
                </a:cubicBezTo>
                <a:cubicBezTo>
                  <a:pt x="22063" y="5430"/>
                  <a:pt x="22063" y="5454"/>
                  <a:pt x="22063" y="5504"/>
                </a:cubicBezTo>
                <a:lnTo>
                  <a:pt x="22063" y="5504"/>
                </a:lnTo>
                <a:cubicBezTo>
                  <a:pt x="22063" y="5529"/>
                  <a:pt x="22112" y="5554"/>
                  <a:pt x="22112" y="5554"/>
                </a:cubicBezTo>
                <a:cubicBezTo>
                  <a:pt x="22137" y="5628"/>
                  <a:pt x="22137" y="5678"/>
                  <a:pt x="22162" y="5752"/>
                </a:cubicBezTo>
                <a:cubicBezTo>
                  <a:pt x="22187" y="5802"/>
                  <a:pt x="22187" y="5876"/>
                  <a:pt x="22187" y="5925"/>
                </a:cubicBezTo>
                <a:lnTo>
                  <a:pt x="22187" y="5925"/>
                </a:lnTo>
                <a:cubicBezTo>
                  <a:pt x="22187" y="5950"/>
                  <a:pt x="22187" y="6000"/>
                  <a:pt x="22236" y="6025"/>
                </a:cubicBezTo>
                <a:lnTo>
                  <a:pt x="22236" y="6025"/>
                </a:lnTo>
                <a:lnTo>
                  <a:pt x="22236" y="6025"/>
                </a:lnTo>
                <a:cubicBezTo>
                  <a:pt x="22261" y="6000"/>
                  <a:pt x="22286" y="5950"/>
                  <a:pt x="22311" y="5901"/>
                </a:cubicBezTo>
                <a:cubicBezTo>
                  <a:pt x="22360" y="5876"/>
                  <a:pt x="22385" y="5802"/>
                  <a:pt x="22435" y="5777"/>
                </a:cubicBezTo>
                <a:cubicBezTo>
                  <a:pt x="22509" y="5702"/>
                  <a:pt x="22608" y="5653"/>
                  <a:pt x="22683" y="5578"/>
                </a:cubicBezTo>
                <a:cubicBezTo>
                  <a:pt x="22732" y="5554"/>
                  <a:pt x="22782" y="5554"/>
                  <a:pt x="22806" y="5529"/>
                </a:cubicBezTo>
                <a:cubicBezTo>
                  <a:pt x="22881" y="5504"/>
                  <a:pt x="22906" y="5504"/>
                  <a:pt x="23005" y="5504"/>
                </a:cubicBezTo>
                <a:lnTo>
                  <a:pt x="23154" y="5504"/>
                </a:lnTo>
                <a:lnTo>
                  <a:pt x="23154" y="5504"/>
                </a:lnTo>
                <a:lnTo>
                  <a:pt x="23302" y="5504"/>
                </a:lnTo>
                <a:cubicBezTo>
                  <a:pt x="23377" y="5504"/>
                  <a:pt x="23426" y="5529"/>
                  <a:pt x="23476" y="5529"/>
                </a:cubicBezTo>
                <a:cubicBezTo>
                  <a:pt x="23525" y="5554"/>
                  <a:pt x="23550" y="5578"/>
                  <a:pt x="23625" y="5628"/>
                </a:cubicBezTo>
                <a:cubicBezTo>
                  <a:pt x="23724" y="5678"/>
                  <a:pt x="23773" y="5777"/>
                  <a:pt x="23848" y="5802"/>
                </a:cubicBezTo>
                <a:lnTo>
                  <a:pt x="23872" y="5826"/>
                </a:lnTo>
                <a:lnTo>
                  <a:pt x="23872" y="5826"/>
                </a:lnTo>
                <a:lnTo>
                  <a:pt x="23872" y="5826"/>
                </a:lnTo>
                <a:lnTo>
                  <a:pt x="23897" y="5876"/>
                </a:lnTo>
                <a:lnTo>
                  <a:pt x="23922" y="5876"/>
                </a:lnTo>
                <a:lnTo>
                  <a:pt x="23922" y="5876"/>
                </a:lnTo>
                <a:lnTo>
                  <a:pt x="23996" y="5802"/>
                </a:lnTo>
                <a:cubicBezTo>
                  <a:pt x="24021" y="5777"/>
                  <a:pt x="24096" y="5752"/>
                  <a:pt x="24120" y="5702"/>
                </a:cubicBezTo>
                <a:cubicBezTo>
                  <a:pt x="24220" y="5653"/>
                  <a:pt x="24294" y="5628"/>
                  <a:pt x="24418" y="5554"/>
                </a:cubicBezTo>
                <a:cubicBezTo>
                  <a:pt x="24517" y="5529"/>
                  <a:pt x="24641" y="5454"/>
                  <a:pt x="24765" y="5430"/>
                </a:cubicBezTo>
                <a:cubicBezTo>
                  <a:pt x="24889" y="5405"/>
                  <a:pt x="25013" y="5380"/>
                  <a:pt x="25112" y="5380"/>
                </a:cubicBezTo>
                <a:cubicBezTo>
                  <a:pt x="25236" y="5331"/>
                  <a:pt x="25360" y="5331"/>
                  <a:pt x="25459" y="5331"/>
                </a:cubicBezTo>
                <a:cubicBezTo>
                  <a:pt x="25533" y="5331"/>
                  <a:pt x="25657" y="5331"/>
                  <a:pt x="25831" y="5380"/>
                </a:cubicBezTo>
                <a:cubicBezTo>
                  <a:pt x="25955" y="5380"/>
                  <a:pt x="26079" y="5405"/>
                  <a:pt x="26153" y="5430"/>
                </a:cubicBezTo>
                <a:cubicBezTo>
                  <a:pt x="26277" y="5454"/>
                  <a:pt x="26376" y="5504"/>
                  <a:pt x="26475" y="5529"/>
                </a:cubicBezTo>
                <a:cubicBezTo>
                  <a:pt x="26599" y="5578"/>
                  <a:pt x="26723" y="5653"/>
                  <a:pt x="26822" y="5752"/>
                </a:cubicBezTo>
                <a:cubicBezTo>
                  <a:pt x="26872" y="5777"/>
                  <a:pt x="26897" y="5826"/>
                  <a:pt x="26946" y="5876"/>
                </a:cubicBezTo>
                <a:cubicBezTo>
                  <a:pt x="26971" y="5901"/>
                  <a:pt x="26996" y="5950"/>
                  <a:pt x="27070" y="6000"/>
                </a:cubicBezTo>
                <a:cubicBezTo>
                  <a:pt x="27145" y="6074"/>
                  <a:pt x="27219" y="6198"/>
                  <a:pt x="27269" y="6297"/>
                </a:cubicBezTo>
                <a:cubicBezTo>
                  <a:pt x="27318" y="6396"/>
                  <a:pt x="27368" y="6446"/>
                  <a:pt x="27393" y="6545"/>
                </a:cubicBezTo>
                <a:lnTo>
                  <a:pt x="27393" y="6545"/>
                </a:lnTo>
                <a:lnTo>
                  <a:pt x="27393" y="6545"/>
                </a:lnTo>
                <a:cubicBezTo>
                  <a:pt x="27393" y="6570"/>
                  <a:pt x="27442" y="6570"/>
                  <a:pt x="27442" y="6570"/>
                </a:cubicBezTo>
                <a:lnTo>
                  <a:pt x="27442" y="6570"/>
                </a:lnTo>
                <a:lnTo>
                  <a:pt x="27442" y="6570"/>
                </a:lnTo>
                <a:lnTo>
                  <a:pt x="27517" y="6570"/>
                </a:lnTo>
                <a:lnTo>
                  <a:pt x="27640" y="6570"/>
                </a:lnTo>
                <a:lnTo>
                  <a:pt x="27640" y="6570"/>
                </a:lnTo>
                <a:lnTo>
                  <a:pt x="27764" y="6570"/>
                </a:lnTo>
                <a:cubicBezTo>
                  <a:pt x="27864" y="6570"/>
                  <a:pt x="27963" y="6570"/>
                  <a:pt x="28062" y="6545"/>
                </a:cubicBezTo>
                <a:lnTo>
                  <a:pt x="28111" y="6545"/>
                </a:lnTo>
                <a:cubicBezTo>
                  <a:pt x="28310" y="6545"/>
                  <a:pt x="28459" y="6570"/>
                  <a:pt x="28632" y="6620"/>
                </a:cubicBezTo>
                <a:cubicBezTo>
                  <a:pt x="28830" y="6644"/>
                  <a:pt x="28979" y="6744"/>
                  <a:pt x="29128" y="6818"/>
                </a:cubicBezTo>
                <a:cubicBezTo>
                  <a:pt x="29202" y="6867"/>
                  <a:pt x="29227" y="6892"/>
                  <a:pt x="29301" y="6942"/>
                </a:cubicBezTo>
                <a:lnTo>
                  <a:pt x="29326" y="6991"/>
                </a:lnTo>
                <a:cubicBezTo>
                  <a:pt x="29351" y="6991"/>
                  <a:pt x="29351" y="7016"/>
                  <a:pt x="29376" y="7016"/>
                </a:cubicBezTo>
                <a:lnTo>
                  <a:pt x="29376" y="7016"/>
                </a:lnTo>
                <a:lnTo>
                  <a:pt x="29376" y="7016"/>
                </a:lnTo>
                <a:lnTo>
                  <a:pt x="29450" y="7016"/>
                </a:lnTo>
                <a:cubicBezTo>
                  <a:pt x="29475" y="7016"/>
                  <a:pt x="29549" y="6991"/>
                  <a:pt x="29574" y="6991"/>
                </a:cubicBezTo>
                <a:lnTo>
                  <a:pt x="29599" y="6991"/>
                </a:lnTo>
                <a:cubicBezTo>
                  <a:pt x="29624" y="6991"/>
                  <a:pt x="29698" y="6942"/>
                  <a:pt x="29748" y="6942"/>
                </a:cubicBezTo>
                <a:cubicBezTo>
                  <a:pt x="29847" y="6917"/>
                  <a:pt x="29946" y="6892"/>
                  <a:pt x="30095" y="6867"/>
                </a:cubicBezTo>
                <a:cubicBezTo>
                  <a:pt x="30318" y="6793"/>
                  <a:pt x="30566" y="6768"/>
                  <a:pt x="30789" y="6768"/>
                </a:cubicBezTo>
                <a:lnTo>
                  <a:pt x="31086" y="6768"/>
                </a:lnTo>
                <a:lnTo>
                  <a:pt x="31111" y="6768"/>
                </a:lnTo>
                <a:cubicBezTo>
                  <a:pt x="31235" y="6768"/>
                  <a:pt x="31359" y="6768"/>
                  <a:pt x="31483" y="6793"/>
                </a:cubicBezTo>
                <a:cubicBezTo>
                  <a:pt x="31607" y="6793"/>
                  <a:pt x="31731" y="6818"/>
                  <a:pt x="31855" y="6818"/>
                </a:cubicBezTo>
                <a:cubicBezTo>
                  <a:pt x="31954" y="6818"/>
                  <a:pt x="32078" y="6867"/>
                  <a:pt x="32202" y="6892"/>
                </a:cubicBezTo>
                <a:cubicBezTo>
                  <a:pt x="32326" y="6917"/>
                  <a:pt x="32425" y="6942"/>
                  <a:pt x="32524" y="6991"/>
                </a:cubicBezTo>
                <a:cubicBezTo>
                  <a:pt x="32574" y="7016"/>
                  <a:pt x="32598" y="7016"/>
                  <a:pt x="32673" y="7041"/>
                </a:cubicBezTo>
                <a:lnTo>
                  <a:pt x="32673" y="7041"/>
                </a:lnTo>
                <a:cubicBezTo>
                  <a:pt x="32722" y="7066"/>
                  <a:pt x="32797" y="7066"/>
                  <a:pt x="32822" y="7115"/>
                </a:cubicBezTo>
                <a:cubicBezTo>
                  <a:pt x="32921" y="7140"/>
                  <a:pt x="33020" y="7165"/>
                  <a:pt x="33144" y="7239"/>
                </a:cubicBezTo>
                <a:cubicBezTo>
                  <a:pt x="33218" y="7264"/>
                  <a:pt x="33342" y="7314"/>
                  <a:pt x="33441" y="7388"/>
                </a:cubicBezTo>
                <a:cubicBezTo>
                  <a:pt x="33516" y="7413"/>
                  <a:pt x="33590" y="7487"/>
                  <a:pt x="33689" y="7537"/>
                </a:cubicBezTo>
                <a:cubicBezTo>
                  <a:pt x="33764" y="7562"/>
                  <a:pt x="33813" y="7636"/>
                  <a:pt x="33887" y="7686"/>
                </a:cubicBezTo>
                <a:cubicBezTo>
                  <a:pt x="33937" y="7760"/>
                  <a:pt x="34011" y="7810"/>
                  <a:pt x="34036" y="7884"/>
                </a:cubicBezTo>
                <a:cubicBezTo>
                  <a:pt x="34036" y="7909"/>
                  <a:pt x="34061" y="7909"/>
                  <a:pt x="34061" y="7933"/>
                </a:cubicBezTo>
                <a:cubicBezTo>
                  <a:pt x="34086" y="8008"/>
                  <a:pt x="34160" y="8033"/>
                  <a:pt x="34185" y="8107"/>
                </a:cubicBezTo>
                <a:cubicBezTo>
                  <a:pt x="34210" y="8132"/>
                  <a:pt x="34210" y="8157"/>
                  <a:pt x="34259" y="8181"/>
                </a:cubicBezTo>
                <a:lnTo>
                  <a:pt x="34259" y="8181"/>
                </a:lnTo>
                <a:cubicBezTo>
                  <a:pt x="34259" y="8231"/>
                  <a:pt x="34284" y="8231"/>
                  <a:pt x="34309" y="8256"/>
                </a:cubicBez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09" y="8256"/>
                </a:lnTo>
                <a:lnTo>
                  <a:pt x="34334" y="8256"/>
                </a:lnTo>
                <a:lnTo>
                  <a:pt x="34408" y="8256"/>
                </a:lnTo>
                <a:lnTo>
                  <a:pt x="34458" y="8256"/>
                </a:lnTo>
                <a:lnTo>
                  <a:pt x="34656" y="8256"/>
                </a:lnTo>
                <a:lnTo>
                  <a:pt x="34681" y="8256"/>
                </a:lnTo>
                <a:lnTo>
                  <a:pt x="35028" y="8256"/>
                </a:lnTo>
                <a:lnTo>
                  <a:pt x="35375" y="8256"/>
                </a:lnTo>
                <a:lnTo>
                  <a:pt x="35400" y="8256"/>
                </a:lnTo>
                <a:lnTo>
                  <a:pt x="35697" y="8256"/>
                </a:lnTo>
                <a:cubicBezTo>
                  <a:pt x="35821" y="8256"/>
                  <a:pt x="35945" y="8256"/>
                  <a:pt x="36069" y="8281"/>
                </a:cubicBezTo>
                <a:cubicBezTo>
                  <a:pt x="36193" y="8281"/>
                  <a:pt x="36292" y="8305"/>
                  <a:pt x="36416" y="8355"/>
                </a:cubicBezTo>
                <a:cubicBezTo>
                  <a:pt x="36664" y="8404"/>
                  <a:pt x="36887" y="8479"/>
                  <a:pt x="37061" y="8528"/>
                </a:cubicBezTo>
                <a:cubicBezTo>
                  <a:pt x="37284" y="8628"/>
                  <a:pt x="37507" y="8727"/>
                  <a:pt x="37655" y="8801"/>
                </a:cubicBezTo>
                <a:cubicBezTo>
                  <a:pt x="37755" y="8875"/>
                  <a:pt x="37854" y="8925"/>
                  <a:pt x="37978" y="9024"/>
                </a:cubicBezTo>
                <a:cubicBezTo>
                  <a:pt x="38052" y="9099"/>
                  <a:pt x="38151" y="9148"/>
                  <a:pt x="38226" y="9247"/>
                </a:cubicBezTo>
                <a:lnTo>
                  <a:pt x="38300" y="9346"/>
                </a:lnTo>
                <a:lnTo>
                  <a:pt x="38300" y="9346"/>
                </a:lnTo>
                <a:lnTo>
                  <a:pt x="38350" y="9371"/>
                </a:lnTo>
                <a:cubicBezTo>
                  <a:pt x="38374" y="9396"/>
                  <a:pt x="38399" y="9470"/>
                  <a:pt x="38474" y="9495"/>
                </a:cubicBezTo>
                <a:lnTo>
                  <a:pt x="38548" y="9594"/>
                </a:lnTo>
                <a:lnTo>
                  <a:pt x="38548" y="9619"/>
                </a:lnTo>
                <a:lnTo>
                  <a:pt x="38548" y="9619"/>
                </a:lnTo>
                <a:cubicBezTo>
                  <a:pt x="38548" y="9644"/>
                  <a:pt x="38597" y="9644"/>
                  <a:pt x="38597" y="9669"/>
                </a:cubicBez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597" y="9669"/>
                </a:lnTo>
                <a:lnTo>
                  <a:pt x="38622" y="9669"/>
                </a:lnTo>
                <a:lnTo>
                  <a:pt x="38672" y="9669"/>
                </a:lnTo>
                <a:cubicBezTo>
                  <a:pt x="38746" y="9669"/>
                  <a:pt x="38845" y="9718"/>
                  <a:pt x="38895" y="9718"/>
                </a:cubicBezTo>
                <a:lnTo>
                  <a:pt x="39118" y="9718"/>
                </a:lnTo>
                <a:lnTo>
                  <a:pt x="39143" y="9718"/>
                </a:lnTo>
                <a:lnTo>
                  <a:pt x="39242" y="9718"/>
                </a:lnTo>
                <a:cubicBezTo>
                  <a:pt x="39341" y="9718"/>
                  <a:pt x="39465" y="9718"/>
                  <a:pt x="39589" y="9743"/>
                </a:cubicBezTo>
                <a:cubicBezTo>
                  <a:pt x="39738" y="9743"/>
                  <a:pt x="39887" y="9768"/>
                  <a:pt x="40035" y="9768"/>
                </a:cubicBezTo>
                <a:lnTo>
                  <a:pt x="40035" y="9768"/>
                </a:lnTo>
                <a:lnTo>
                  <a:pt x="40035" y="9768"/>
                </a:lnTo>
                <a:cubicBezTo>
                  <a:pt x="40134" y="9768"/>
                  <a:pt x="40209" y="9768"/>
                  <a:pt x="40283" y="9793"/>
                </a:cubicBezTo>
                <a:cubicBezTo>
                  <a:pt x="40407" y="9793"/>
                  <a:pt x="40506" y="9842"/>
                  <a:pt x="40630" y="9842"/>
                </a:cubicBezTo>
                <a:lnTo>
                  <a:pt x="40655" y="9842"/>
                </a:lnTo>
                <a:cubicBezTo>
                  <a:pt x="40779" y="9842"/>
                  <a:pt x="40903" y="9867"/>
                  <a:pt x="41002" y="9867"/>
                </a:cubicBezTo>
                <a:cubicBezTo>
                  <a:pt x="41250" y="9892"/>
                  <a:pt x="41473" y="9892"/>
                  <a:pt x="41721" y="9917"/>
                </a:cubicBezTo>
                <a:cubicBezTo>
                  <a:pt x="41969" y="9941"/>
                  <a:pt x="42242" y="9991"/>
                  <a:pt x="42465" y="10041"/>
                </a:cubicBezTo>
                <a:lnTo>
                  <a:pt x="42564" y="10041"/>
                </a:lnTo>
                <a:cubicBezTo>
                  <a:pt x="42762" y="10065"/>
                  <a:pt x="42960" y="10115"/>
                  <a:pt x="43184" y="10140"/>
                </a:cubicBezTo>
                <a:cubicBezTo>
                  <a:pt x="43431" y="10189"/>
                  <a:pt x="43630" y="10239"/>
                  <a:pt x="43878" y="10338"/>
                </a:cubicBezTo>
                <a:cubicBezTo>
                  <a:pt x="43952" y="10363"/>
                  <a:pt x="44002" y="10363"/>
                  <a:pt x="44076" y="10388"/>
                </a:cubicBezTo>
                <a:cubicBezTo>
                  <a:pt x="44101" y="10388"/>
                  <a:pt x="44175" y="10412"/>
                  <a:pt x="44200" y="10412"/>
                </a:cubicBezTo>
                <a:lnTo>
                  <a:pt x="44225" y="10412"/>
                </a:lnTo>
                <a:cubicBezTo>
                  <a:pt x="44324" y="10437"/>
                  <a:pt x="44448" y="10487"/>
                  <a:pt x="44547" y="10512"/>
                </a:cubicBezTo>
                <a:cubicBezTo>
                  <a:pt x="44621" y="10536"/>
                  <a:pt x="44745" y="10561"/>
                  <a:pt x="44844" y="10611"/>
                </a:cubicBezTo>
                <a:cubicBezTo>
                  <a:pt x="44944" y="10636"/>
                  <a:pt x="45043" y="10660"/>
                  <a:pt x="45167" y="10735"/>
                </a:cubicBezTo>
                <a:cubicBezTo>
                  <a:pt x="45192" y="10735"/>
                  <a:pt x="45216" y="10759"/>
                  <a:pt x="45241" y="10759"/>
                </a:cubicBezTo>
                <a:lnTo>
                  <a:pt x="45241" y="25385"/>
                </a:lnTo>
                <a:lnTo>
                  <a:pt x="45241" y="25757"/>
                </a:lnTo>
                <a:lnTo>
                  <a:pt x="0" y="25757"/>
                </a:ln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23" name="Google Shape;623;p5"/>
          <p:cNvPicPr preferRelativeResize="0"/>
          <p:nvPr/>
        </p:nvPicPr>
        <p:blipFill rotWithShape="1">
          <a:blip r:embed="rId2">
            <a:alphaModFix/>
          </a:blip>
          <a:srcRect b="21813"/>
          <a:stretch/>
        </p:blipFill>
        <p:spPr>
          <a:xfrm flipH="1">
            <a:off x="433900" y="3076750"/>
            <a:ext cx="8276175" cy="1826725"/>
          </a:xfrm>
          <a:prstGeom prst="rect">
            <a:avLst/>
          </a:prstGeom>
          <a:noFill/>
          <a:ln>
            <a:noFill/>
          </a:ln>
        </p:spPr>
      </p:pic>
      <p:sp>
        <p:nvSpPr>
          <p:cNvPr id="624" name="Google Shape;624;p5"/>
          <p:cNvSpPr txBox="1">
            <a:spLocks noGrp="1"/>
          </p:cNvSpPr>
          <p:nvPr>
            <p:ph type="subTitle" idx="1"/>
          </p:nvPr>
        </p:nvSpPr>
        <p:spPr>
          <a:xfrm>
            <a:off x="1987025" y="1660850"/>
            <a:ext cx="13578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25" name="Google Shape;625;p5"/>
          <p:cNvSpPr txBox="1">
            <a:spLocks noGrp="1"/>
          </p:cNvSpPr>
          <p:nvPr>
            <p:ph type="subTitle" idx="2"/>
          </p:nvPr>
        </p:nvSpPr>
        <p:spPr>
          <a:xfrm>
            <a:off x="5799450" y="1667325"/>
            <a:ext cx="13578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26" name="Google Shape;626;p5"/>
          <p:cNvSpPr txBox="1">
            <a:spLocks noGrp="1"/>
          </p:cNvSpPr>
          <p:nvPr>
            <p:ph type="subTitle" idx="3"/>
          </p:nvPr>
        </p:nvSpPr>
        <p:spPr>
          <a:xfrm>
            <a:off x="1292975" y="2033575"/>
            <a:ext cx="2745900" cy="82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" name="Google Shape;627;p5"/>
          <p:cNvSpPr txBox="1">
            <a:spLocks noGrp="1"/>
          </p:cNvSpPr>
          <p:nvPr>
            <p:ph type="subTitle" idx="4"/>
          </p:nvPr>
        </p:nvSpPr>
        <p:spPr>
          <a:xfrm>
            <a:off x="5105400" y="2037975"/>
            <a:ext cx="2745900" cy="82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" name="Google Shape;628;p5"/>
          <p:cNvSpPr txBox="1">
            <a:spLocks noGrp="1"/>
          </p:cNvSpPr>
          <p:nvPr>
            <p:ph type="title"/>
          </p:nvPr>
        </p:nvSpPr>
        <p:spPr>
          <a:xfrm>
            <a:off x="720000" y="3575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29" name="Google Shape;629;p5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630" name="Google Shape;630;p5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5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5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5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5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5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" name="Google Shape;597;p24"/>
          <p:cNvSpPr/>
          <p:nvPr/>
        </p:nvSpPr>
        <p:spPr>
          <a:xfrm>
            <a:off x="-61998" y="4485100"/>
            <a:ext cx="8248505" cy="508170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" name="Google Shape;598;p24"/>
          <p:cNvSpPr/>
          <p:nvPr/>
        </p:nvSpPr>
        <p:spPr>
          <a:xfrm>
            <a:off x="4173137" y="4493086"/>
            <a:ext cx="5032863" cy="206256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" name="Google Shape;599;p24"/>
          <p:cNvSpPr/>
          <p:nvPr/>
        </p:nvSpPr>
        <p:spPr>
          <a:xfrm>
            <a:off x="-61998" y="4682104"/>
            <a:ext cx="9267975" cy="537701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" name="Google Shape;600;p24"/>
          <p:cNvSpPr/>
          <p:nvPr/>
        </p:nvSpPr>
        <p:spPr>
          <a:xfrm>
            <a:off x="-61998" y="4738005"/>
            <a:ext cx="9267975" cy="481799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" name="Google Shape;601;p24"/>
          <p:cNvSpPr/>
          <p:nvPr/>
        </p:nvSpPr>
        <p:spPr>
          <a:xfrm>
            <a:off x="-61998" y="4785748"/>
            <a:ext cx="9267975" cy="434056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24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24"/>
          <p:cNvSpPr txBox="1">
            <a:spLocks noGrp="1"/>
          </p:cNvSpPr>
          <p:nvPr>
            <p:ph type="subTitle" idx="1"/>
          </p:nvPr>
        </p:nvSpPr>
        <p:spPr>
          <a:xfrm>
            <a:off x="2292675" y="1900077"/>
            <a:ext cx="46512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04" name="Google Shape;604;p24"/>
          <p:cNvSpPr txBox="1">
            <a:spLocks noGrp="1"/>
          </p:cNvSpPr>
          <p:nvPr>
            <p:ph type="title" idx="2"/>
          </p:nvPr>
        </p:nvSpPr>
        <p:spPr>
          <a:xfrm>
            <a:off x="2292675" y="1446400"/>
            <a:ext cx="49149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05" name="Google Shape;605;p24"/>
          <p:cNvSpPr txBox="1">
            <a:spLocks noGrp="1"/>
          </p:cNvSpPr>
          <p:nvPr>
            <p:ph type="subTitle" idx="3"/>
          </p:nvPr>
        </p:nvSpPr>
        <p:spPr>
          <a:xfrm>
            <a:off x="2292675" y="3907255"/>
            <a:ext cx="46512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06" name="Google Shape;606;p24"/>
          <p:cNvSpPr txBox="1">
            <a:spLocks noGrp="1"/>
          </p:cNvSpPr>
          <p:nvPr>
            <p:ph type="title" idx="4"/>
          </p:nvPr>
        </p:nvSpPr>
        <p:spPr>
          <a:xfrm>
            <a:off x="2292675" y="3453575"/>
            <a:ext cx="49149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07" name="Google Shape;607;p24"/>
          <p:cNvSpPr txBox="1">
            <a:spLocks noGrp="1"/>
          </p:cNvSpPr>
          <p:nvPr>
            <p:ph type="subTitle" idx="5"/>
          </p:nvPr>
        </p:nvSpPr>
        <p:spPr>
          <a:xfrm>
            <a:off x="2200125" y="2903666"/>
            <a:ext cx="46512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08" name="Google Shape;608;p24"/>
          <p:cNvSpPr txBox="1">
            <a:spLocks noGrp="1"/>
          </p:cNvSpPr>
          <p:nvPr>
            <p:ph type="title" idx="6"/>
          </p:nvPr>
        </p:nvSpPr>
        <p:spPr>
          <a:xfrm>
            <a:off x="1936425" y="2450000"/>
            <a:ext cx="49149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09" name="Google Shape;609;p24"/>
          <p:cNvSpPr txBox="1">
            <a:spLocks noGrp="1"/>
          </p:cNvSpPr>
          <p:nvPr>
            <p:ph type="title" idx="7" hasCustomPrompt="1"/>
          </p:nvPr>
        </p:nvSpPr>
        <p:spPr>
          <a:xfrm>
            <a:off x="1234575" y="1233725"/>
            <a:ext cx="1058100" cy="82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10" name="Google Shape;610;p24"/>
          <p:cNvSpPr txBox="1">
            <a:spLocks noGrp="1"/>
          </p:cNvSpPr>
          <p:nvPr>
            <p:ph type="title" idx="8" hasCustomPrompt="1"/>
          </p:nvPr>
        </p:nvSpPr>
        <p:spPr>
          <a:xfrm>
            <a:off x="6851325" y="2249302"/>
            <a:ext cx="1058100" cy="82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11" name="Google Shape;611;p24"/>
          <p:cNvSpPr txBox="1">
            <a:spLocks noGrp="1"/>
          </p:cNvSpPr>
          <p:nvPr>
            <p:ph type="title" idx="9" hasCustomPrompt="1"/>
          </p:nvPr>
        </p:nvSpPr>
        <p:spPr>
          <a:xfrm>
            <a:off x="1234575" y="3264879"/>
            <a:ext cx="1058100" cy="82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7116180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25"/>
          <p:cNvSpPr/>
          <p:nvPr/>
        </p:nvSpPr>
        <p:spPr>
          <a:xfrm>
            <a:off x="271" y="3209866"/>
            <a:ext cx="4762837" cy="666537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4" name="Google Shape;614;p25"/>
          <p:cNvSpPr txBox="1">
            <a:spLocks noGrp="1"/>
          </p:cNvSpPr>
          <p:nvPr>
            <p:ph type="title"/>
          </p:nvPr>
        </p:nvSpPr>
        <p:spPr>
          <a:xfrm>
            <a:off x="4998400" y="1508927"/>
            <a:ext cx="3425700" cy="11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25"/>
          <p:cNvSpPr/>
          <p:nvPr/>
        </p:nvSpPr>
        <p:spPr>
          <a:xfrm>
            <a:off x="275" y="3666725"/>
            <a:ext cx="9167398" cy="149103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25"/>
          <p:cNvSpPr/>
          <p:nvPr/>
        </p:nvSpPr>
        <p:spPr>
          <a:xfrm>
            <a:off x="271" y="3612551"/>
            <a:ext cx="9167422" cy="362390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" name="Google Shape;617;p25"/>
          <p:cNvSpPr/>
          <p:nvPr/>
        </p:nvSpPr>
        <p:spPr>
          <a:xfrm>
            <a:off x="271" y="3960361"/>
            <a:ext cx="9167422" cy="1197413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25"/>
          <p:cNvSpPr/>
          <p:nvPr/>
        </p:nvSpPr>
        <p:spPr>
          <a:xfrm>
            <a:off x="262" y="3876412"/>
            <a:ext cx="4875915" cy="1281350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9" name="Google Shape;619;p25"/>
          <p:cNvSpPr/>
          <p:nvPr/>
        </p:nvSpPr>
        <p:spPr>
          <a:xfrm>
            <a:off x="4488675" y="3998800"/>
            <a:ext cx="4679040" cy="1158946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25"/>
          <p:cNvSpPr/>
          <p:nvPr/>
        </p:nvSpPr>
        <p:spPr>
          <a:xfrm>
            <a:off x="6330350" y="4567174"/>
            <a:ext cx="2837346" cy="590600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25"/>
          <p:cNvSpPr txBox="1">
            <a:spLocks noGrp="1"/>
          </p:cNvSpPr>
          <p:nvPr>
            <p:ph type="subTitle" idx="1"/>
          </p:nvPr>
        </p:nvSpPr>
        <p:spPr>
          <a:xfrm>
            <a:off x="4998425" y="2615327"/>
            <a:ext cx="3425700" cy="10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8153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26"/>
          <p:cNvSpPr/>
          <p:nvPr/>
        </p:nvSpPr>
        <p:spPr>
          <a:xfrm>
            <a:off x="-88911" y="4312000"/>
            <a:ext cx="9309112" cy="884664"/>
          </a:xfrm>
          <a:custGeom>
            <a:avLst/>
            <a:gdLst/>
            <a:ahLst/>
            <a:cxnLst/>
            <a:rect l="l" t="t" r="r" b="b"/>
            <a:pathLst>
              <a:path w="49599" h="10022" extrusionOk="0">
                <a:moveTo>
                  <a:pt x="3334" y="1"/>
                </a:moveTo>
                <a:cubicBezTo>
                  <a:pt x="2192" y="1"/>
                  <a:pt x="1080" y="8"/>
                  <a:pt x="1" y="22"/>
                </a:cubicBezTo>
                <a:lnTo>
                  <a:pt x="1" y="7811"/>
                </a:lnTo>
                <a:cubicBezTo>
                  <a:pt x="5833" y="8514"/>
                  <a:pt x="12624" y="9107"/>
                  <a:pt x="19914" y="9499"/>
                </a:cubicBezTo>
                <a:cubicBezTo>
                  <a:pt x="26275" y="9854"/>
                  <a:pt x="32318" y="10022"/>
                  <a:pt x="37716" y="10022"/>
                </a:cubicBezTo>
                <a:cubicBezTo>
                  <a:pt x="42180" y="10022"/>
                  <a:pt x="46202" y="9907"/>
                  <a:pt x="49599" y="9687"/>
                </a:cubicBezTo>
                <a:lnTo>
                  <a:pt x="49599" y="3382"/>
                </a:lnTo>
                <a:cubicBezTo>
                  <a:pt x="42445" y="2180"/>
                  <a:pt x="32495" y="1127"/>
                  <a:pt x="21411" y="521"/>
                </a:cubicBezTo>
                <a:cubicBezTo>
                  <a:pt x="14945" y="164"/>
                  <a:pt x="8802" y="1"/>
                  <a:pt x="333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" name="Google Shape;624;p26"/>
          <p:cNvSpPr/>
          <p:nvPr/>
        </p:nvSpPr>
        <p:spPr>
          <a:xfrm>
            <a:off x="3240546" y="4571057"/>
            <a:ext cx="1076744" cy="182071"/>
          </a:xfrm>
          <a:custGeom>
            <a:avLst/>
            <a:gdLst/>
            <a:ahLst/>
            <a:cxnLst/>
            <a:rect l="l" t="t" r="r" b="b"/>
            <a:pathLst>
              <a:path w="5804" h="1595" extrusionOk="0">
                <a:moveTo>
                  <a:pt x="3212" y="1135"/>
                </a:moveTo>
                <a:cubicBezTo>
                  <a:pt x="3215" y="1138"/>
                  <a:pt x="3217" y="1139"/>
                  <a:pt x="3218" y="1139"/>
                </a:cubicBezTo>
                <a:cubicBezTo>
                  <a:pt x="3219" y="1139"/>
                  <a:pt x="3219" y="1137"/>
                  <a:pt x="3218" y="1135"/>
                </a:cubicBezTo>
                <a:close/>
                <a:moveTo>
                  <a:pt x="2094" y="1"/>
                </a:moveTo>
                <a:cubicBezTo>
                  <a:pt x="2052" y="1"/>
                  <a:pt x="2026" y="43"/>
                  <a:pt x="1997" y="43"/>
                </a:cubicBezTo>
                <a:cubicBezTo>
                  <a:pt x="1971" y="43"/>
                  <a:pt x="1932" y="56"/>
                  <a:pt x="1903" y="56"/>
                </a:cubicBezTo>
                <a:cubicBezTo>
                  <a:pt x="1877" y="56"/>
                  <a:pt x="1851" y="43"/>
                  <a:pt x="1809" y="43"/>
                </a:cubicBezTo>
                <a:lnTo>
                  <a:pt x="1715" y="43"/>
                </a:lnTo>
                <a:cubicBezTo>
                  <a:pt x="1710" y="45"/>
                  <a:pt x="1705" y="46"/>
                  <a:pt x="1700" y="46"/>
                </a:cubicBezTo>
                <a:cubicBezTo>
                  <a:pt x="1678" y="46"/>
                  <a:pt x="1653" y="27"/>
                  <a:pt x="1621" y="27"/>
                </a:cubicBezTo>
                <a:cubicBezTo>
                  <a:pt x="1592" y="27"/>
                  <a:pt x="1566" y="95"/>
                  <a:pt x="1540" y="95"/>
                </a:cubicBezTo>
                <a:cubicBezTo>
                  <a:pt x="1511" y="108"/>
                  <a:pt x="1485" y="108"/>
                  <a:pt x="1459" y="124"/>
                </a:cubicBezTo>
                <a:cubicBezTo>
                  <a:pt x="1422" y="124"/>
                  <a:pt x="1388" y="92"/>
                  <a:pt x="1361" y="92"/>
                </a:cubicBezTo>
                <a:cubicBezTo>
                  <a:pt x="1357" y="92"/>
                  <a:pt x="1353" y="93"/>
                  <a:pt x="1349" y="95"/>
                </a:cubicBezTo>
                <a:cubicBezTo>
                  <a:pt x="1323" y="95"/>
                  <a:pt x="1297" y="108"/>
                  <a:pt x="1268" y="108"/>
                </a:cubicBezTo>
                <a:cubicBezTo>
                  <a:pt x="1229" y="124"/>
                  <a:pt x="1229" y="189"/>
                  <a:pt x="1203" y="189"/>
                </a:cubicBezTo>
                <a:cubicBezTo>
                  <a:pt x="1196" y="192"/>
                  <a:pt x="1189" y="193"/>
                  <a:pt x="1181" y="193"/>
                </a:cubicBezTo>
                <a:cubicBezTo>
                  <a:pt x="1150" y="193"/>
                  <a:pt x="1115" y="173"/>
                  <a:pt x="1092" y="173"/>
                </a:cubicBezTo>
                <a:cubicBezTo>
                  <a:pt x="1087" y="173"/>
                  <a:pt x="1083" y="174"/>
                  <a:pt x="1080" y="176"/>
                </a:cubicBezTo>
                <a:cubicBezTo>
                  <a:pt x="1054" y="205"/>
                  <a:pt x="1041" y="257"/>
                  <a:pt x="1041" y="270"/>
                </a:cubicBezTo>
                <a:cubicBezTo>
                  <a:pt x="1041" y="299"/>
                  <a:pt x="1067" y="325"/>
                  <a:pt x="1080" y="351"/>
                </a:cubicBezTo>
                <a:cubicBezTo>
                  <a:pt x="1093" y="367"/>
                  <a:pt x="1135" y="380"/>
                  <a:pt x="1161" y="393"/>
                </a:cubicBezTo>
                <a:cubicBezTo>
                  <a:pt x="1135" y="393"/>
                  <a:pt x="1080" y="406"/>
                  <a:pt x="1054" y="406"/>
                </a:cubicBezTo>
                <a:cubicBezTo>
                  <a:pt x="1025" y="406"/>
                  <a:pt x="999" y="380"/>
                  <a:pt x="960" y="380"/>
                </a:cubicBezTo>
                <a:cubicBezTo>
                  <a:pt x="931" y="380"/>
                  <a:pt x="905" y="432"/>
                  <a:pt x="879" y="432"/>
                </a:cubicBezTo>
                <a:cubicBezTo>
                  <a:pt x="853" y="432"/>
                  <a:pt x="819" y="391"/>
                  <a:pt x="792" y="391"/>
                </a:cubicBezTo>
                <a:cubicBezTo>
                  <a:pt x="788" y="391"/>
                  <a:pt x="785" y="392"/>
                  <a:pt x="782" y="393"/>
                </a:cubicBezTo>
                <a:lnTo>
                  <a:pt x="688" y="393"/>
                </a:lnTo>
                <a:cubicBezTo>
                  <a:pt x="662" y="393"/>
                  <a:pt x="636" y="419"/>
                  <a:pt x="607" y="432"/>
                </a:cubicBezTo>
                <a:cubicBezTo>
                  <a:pt x="576" y="432"/>
                  <a:pt x="551" y="415"/>
                  <a:pt x="529" y="415"/>
                </a:cubicBezTo>
                <a:cubicBezTo>
                  <a:pt x="523" y="415"/>
                  <a:pt x="518" y="416"/>
                  <a:pt x="513" y="419"/>
                </a:cubicBezTo>
                <a:cubicBezTo>
                  <a:pt x="474" y="419"/>
                  <a:pt x="445" y="448"/>
                  <a:pt x="419" y="448"/>
                </a:cubicBezTo>
                <a:cubicBezTo>
                  <a:pt x="410" y="452"/>
                  <a:pt x="400" y="454"/>
                  <a:pt x="389" y="454"/>
                </a:cubicBezTo>
                <a:cubicBezTo>
                  <a:pt x="367" y="454"/>
                  <a:pt x="342" y="448"/>
                  <a:pt x="325" y="448"/>
                </a:cubicBezTo>
                <a:cubicBezTo>
                  <a:pt x="296" y="461"/>
                  <a:pt x="283" y="500"/>
                  <a:pt x="257" y="513"/>
                </a:cubicBezTo>
                <a:cubicBezTo>
                  <a:pt x="215" y="513"/>
                  <a:pt x="189" y="542"/>
                  <a:pt x="176" y="542"/>
                </a:cubicBezTo>
                <a:cubicBezTo>
                  <a:pt x="155" y="548"/>
                  <a:pt x="135" y="548"/>
                  <a:pt x="116" y="548"/>
                </a:cubicBezTo>
                <a:cubicBezTo>
                  <a:pt x="98" y="548"/>
                  <a:pt x="82" y="548"/>
                  <a:pt x="69" y="555"/>
                </a:cubicBezTo>
                <a:cubicBezTo>
                  <a:pt x="40" y="581"/>
                  <a:pt x="1" y="610"/>
                  <a:pt x="1" y="636"/>
                </a:cubicBezTo>
                <a:cubicBezTo>
                  <a:pt x="1" y="662"/>
                  <a:pt x="27" y="717"/>
                  <a:pt x="53" y="743"/>
                </a:cubicBezTo>
                <a:cubicBezTo>
                  <a:pt x="82" y="756"/>
                  <a:pt x="121" y="756"/>
                  <a:pt x="150" y="772"/>
                </a:cubicBezTo>
                <a:cubicBezTo>
                  <a:pt x="163" y="779"/>
                  <a:pt x="179" y="779"/>
                  <a:pt x="196" y="779"/>
                </a:cubicBezTo>
                <a:cubicBezTo>
                  <a:pt x="212" y="779"/>
                  <a:pt x="229" y="779"/>
                  <a:pt x="244" y="785"/>
                </a:cubicBezTo>
                <a:cubicBezTo>
                  <a:pt x="270" y="798"/>
                  <a:pt x="296" y="811"/>
                  <a:pt x="338" y="824"/>
                </a:cubicBezTo>
                <a:cubicBezTo>
                  <a:pt x="364" y="824"/>
                  <a:pt x="377" y="879"/>
                  <a:pt x="406" y="892"/>
                </a:cubicBezTo>
                <a:cubicBezTo>
                  <a:pt x="437" y="892"/>
                  <a:pt x="470" y="875"/>
                  <a:pt x="495" y="875"/>
                </a:cubicBezTo>
                <a:cubicBezTo>
                  <a:pt x="502" y="875"/>
                  <a:pt x="508" y="876"/>
                  <a:pt x="513" y="879"/>
                </a:cubicBezTo>
                <a:cubicBezTo>
                  <a:pt x="539" y="879"/>
                  <a:pt x="568" y="905"/>
                  <a:pt x="594" y="918"/>
                </a:cubicBezTo>
                <a:cubicBezTo>
                  <a:pt x="620" y="918"/>
                  <a:pt x="662" y="905"/>
                  <a:pt x="688" y="905"/>
                </a:cubicBezTo>
                <a:cubicBezTo>
                  <a:pt x="730" y="918"/>
                  <a:pt x="756" y="960"/>
                  <a:pt x="782" y="960"/>
                </a:cubicBezTo>
                <a:cubicBezTo>
                  <a:pt x="811" y="973"/>
                  <a:pt x="837" y="986"/>
                  <a:pt x="879" y="986"/>
                </a:cubicBezTo>
                <a:cubicBezTo>
                  <a:pt x="905" y="986"/>
                  <a:pt x="944" y="960"/>
                  <a:pt x="973" y="960"/>
                </a:cubicBezTo>
                <a:cubicBezTo>
                  <a:pt x="999" y="973"/>
                  <a:pt x="1054" y="973"/>
                  <a:pt x="1080" y="973"/>
                </a:cubicBezTo>
                <a:cubicBezTo>
                  <a:pt x="1054" y="986"/>
                  <a:pt x="999" y="1015"/>
                  <a:pt x="999" y="1041"/>
                </a:cubicBezTo>
                <a:cubicBezTo>
                  <a:pt x="999" y="1054"/>
                  <a:pt x="999" y="1067"/>
                  <a:pt x="1025" y="1096"/>
                </a:cubicBezTo>
                <a:cubicBezTo>
                  <a:pt x="986" y="1096"/>
                  <a:pt x="999" y="1122"/>
                  <a:pt x="960" y="1122"/>
                </a:cubicBezTo>
                <a:cubicBezTo>
                  <a:pt x="931" y="1122"/>
                  <a:pt x="905" y="1080"/>
                  <a:pt x="863" y="1080"/>
                </a:cubicBezTo>
                <a:cubicBezTo>
                  <a:pt x="837" y="1080"/>
                  <a:pt x="811" y="1135"/>
                  <a:pt x="782" y="1135"/>
                </a:cubicBezTo>
                <a:cubicBezTo>
                  <a:pt x="743" y="1135"/>
                  <a:pt x="717" y="1109"/>
                  <a:pt x="688" y="1109"/>
                </a:cubicBezTo>
                <a:cubicBezTo>
                  <a:pt x="649" y="1109"/>
                  <a:pt x="620" y="1096"/>
                  <a:pt x="594" y="1096"/>
                </a:cubicBezTo>
                <a:cubicBezTo>
                  <a:pt x="555" y="1109"/>
                  <a:pt x="526" y="1122"/>
                  <a:pt x="500" y="1122"/>
                </a:cubicBezTo>
                <a:cubicBezTo>
                  <a:pt x="494" y="1124"/>
                  <a:pt x="488" y="1125"/>
                  <a:pt x="482" y="1125"/>
                </a:cubicBezTo>
                <a:cubicBezTo>
                  <a:pt x="455" y="1125"/>
                  <a:pt x="434" y="1106"/>
                  <a:pt x="409" y="1106"/>
                </a:cubicBezTo>
                <a:cubicBezTo>
                  <a:pt x="404" y="1106"/>
                  <a:pt x="399" y="1107"/>
                  <a:pt x="393" y="1109"/>
                </a:cubicBezTo>
                <a:cubicBezTo>
                  <a:pt x="364" y="1109"/>
                  <a:pt x="351" y="1177"/>
                  <a:pt x="312" y="1177"/>
                </a:cubicBezTo>
                <a:cubicBezTo>
                  <a:pt x="297" y="1184"/>
                  <a:pt x="280" y="1184"/>
                  <a:pt x="263" y="1184"/>
                </a:cubicBezTo>
                <a:cubicBezTo>
                  <a:pt x="246" y="1184"/>
                  <a:pt x="229" y="1184"/>
                  <a:pt x="215" y="1190"/>
                </a:cubicBezTo>
                <a:cubicBezTo>
                  <a:pt x="189" y="1190"/>
                  <a:pt x="176" y="1229"/>
                  <a:pt x="150" y="1242"/>
                </a:cubicBezTo>
                <a:cubicBezTo>
                  <a:pt x="108" y="1258"/>
                  <a:pt x="40" y="1258"/>
                  <a:pt x="40" y="1284"/>
                </a:cubicBezTo>
                <a:cubicBezTo>
                  <a:pt x="40" y="1310"/>
                  <a:pt x="82" y="1339"/>
                  <a:pt x="121" y="1365"/>
                </a:cubicBezTo>
                <a:cubicBezTo>
                  <a:pt x="134" y="1378"/>
                  <a:pt x="163" y="1391"/>
                  <a:pt x="202" y="1404"/>
                </a:cubicBezTo>
                <a:cubicBezTo>
                  <a:pt x="204" y="1407"/>
                  <a:pt x="207" y="1408"/>
                  <a:pt x="211" y="1408"/>
                </a:cubicBezTo>
                <a:cubicBezTo>
                  <a:pt x="229" y="1408"/>
                  <a:pt x="261" y="1388"/>
                  <a:pt x="284" y="1388"/>
                </a:cubicBezTo>
                <a:cubicBezTo>
                  <a:pt x="288" y="1388"/>
                  <a:pt x="292" y="1389"/>
                  <a:pt x="296" y="1391"/>
                </a:cubicBezTo>
                <a:cubicBezTo>
                  <a:pt x="325" y="1404"/>
                  <a:pt x="338" y="1446"/>
                  <a:pt x="364" y="1459"/>
                </a:cubicBezTo>
                <a:cubicBezTo>
                  <a:pt x="393" y="1459"/>
                  <a:pt x="419" y="1485"/>
                  <a:pt x="458" y="1485"/>
                </a:cubicBezTo>
                <a:lnTo>
                  <a:pt x="539" y="1485"/>
                </a:lnTo>
                <a:cubicBezTo>
                  <a:pt x="568" y="1485"/>
                  <a:pt x="594" y="1527"/>
                  <a:pt x="620" y="1540"/>
                </a:cubicBezTo>
                <a:cubicBezTo>
                  <a:pt x="662" y="1540"/>
                  <a:pt x="688" y="1514"/>
                  <a:pt x="717" y="1514"/>
                </a:cubicBezTo>
                <a:cubicBezTo>
                  <a:pt x="726" y="1518"/>
                  <a:pt x="736" y="1520"/>
                  <a:pt x="746" y="1520"/>
                </a:cubicBezTo>
                <a:cubicBezTo>
                  <a:pt x="768" y="1520"/>
                  <a:pt x="791" y="1514"/>
                  <a:pt x="811" y="1514"/>
                </a:cubicBezTo>
                <a:cubicBezTo>
                  <a:pt x="837" y="1527"/>
                  <a:pt x="863" y="1566"/>
                  <a:pt x="892" y="1566"/>
                </a:cubicBezTo>
                <a:lnTo>
                  <a:pt x="986" y="1566"/>
                </a:lnTo>
                <a:cubicBezTo>
                  <a:pt x="1012" y="1566"/>
                  <a:pt x="1041" y="1582"/>
                  <a:pt x="1080" y="1582"/>
                </a:cubicBezTo>
                <a:cubicBezTo>
                  <a:pt x="1106" y="1582"/>
                  <a:pt x="1135" y="1566"/>
                  <a:pt x="1161" y="1566"/>
                </a:cubicBezTo>
                <a:lnTo>
                  <a:pt x="1255" y="1566"/>
                </a:lnTo>
                <a:cubicBezTo>
                  <a:pt x="1284" y="1566"/>
                  <a:pt x="1310" y="1553"/>
                  <a:pt x="1336" y="1553"/>
                </a:cubicBezTo>
                <a:cubicBezTo>
                  <a:pt x="1378" y="1553"/>
                  <a:pt x="1404" y="1595"/>
                  <a:pt x="1430" y="1595"/>
                </a:cubicBezTo>
                <a:cubicBezTo>
                  <a:pt x="1459" y="1595"/>
                  <a:pt x="1485" y="1540"/>
                  <a:pt x="1527" y="1540"/>
                </a:cubicBezTo>
                <a:cubicBezTo>
                  <a:pt x="1553" y="1540"/>
                  <a:pt x="1579" y="1566"/>
                  <a:pt x="1608" y="1566"/>
                </a:cubicBezTo>
                <a:cubicBezTo>
                  <a:pt x="1647" y="1566"/>
                  <a:pt x="1673" y="1527"/>
                  <a:pt x="1702" y="1527"/>
                </a:cubicBezTo>
                <a:cubicBezTo>
                  <a:pt x="1728" y="1527"/>
                  <a:pt x="1770" y="1582"/>
                  <a:pt x="1796" y="1582"/>
                </a:cubicBezTo>
                <a:cubicBezTo>
                  <a:pt x="1822" y="1566"/>
                  <a:pt x="1851" y="1514"/>
                  <a:pt x="1877" y="1514"/>
                </a:cubicBezTo>
                <a:cubicBezTo>
                  <a:pt x="1882" y="1511"/>
                  <a:pt x="1888" y="1510"/>
                  <a:pt x="1894" y="1510"/>
                </a:cubicBezTo>
                <a:cubicBezTo>
                  <a:pt x="1909" y="1510"/>
                  <a:pt x="1925" y="1518"/>
                  <a:pt x="1941" y="1518"/>
                </a:cubicBezTo>
                <a:cubicBezTo>
                  <a:pt x="1947" y="1518"/>
                  <a:pt x="1952" y="1517"/>
                  <a:pt x="1958" y="1514"/>
                </a:cubicBezTo>
                <a:cubicBezTo>
                  <a:pt x="1997" y="1514"/>
                  <a:pt x="2039" y="1540"/>
                  <a:pt x="2065" y="1540"/>
                </a:cubicBezTo>
                <a:cubicBezTo>
                  <a:pt x="2094" y="1527"/>
                  <a:pt x="2107" y="1459"/>
                  <a:pt x="2133" y="1459"/>
                </a:cubicBezTo>
                <a:cubicBezTo>
                  <a:pt x="2159" y="1446"/>
                  <a:pt x="2188" y="1446"/>
                  <a:pt x="2214" y="1433"/>
                </a:cubicBezTo>
                <a:cubicBezTo>
                  <a:pt x="2240" y="1404"/>
                  <a:pt x="2282" y="1404"/>
                  <a:pt x="2282" y="1378"/>
                </a:cubicBezTo>
                <a:cubicBezTo>
                  <a:pt x="2282" y="1365"/>
                  <a:pt x="2282" y="1352"/>
                  <a:pt x="2256" y="1323"/>
                </a:cubicBezTo>
                <a:cubicBezTo>
                  <a:pt x="2282" y="1323"/>
                  <a:pt x="2295" y="1310"/>
                  <a:pt x="2337" y="1310"/>
                </a:cubicBezTo>
                <a:cubicBezTo>
                  <a:pt x="2363" y="1310"/>
                  <a:pt x="2389" y="1323"/>
                  <a:pt x="2431" y="1323"/>
                </a:cubicBezTo>
                <a:cubicBezTo>
                  <a:pt x="2457" y="1323"/>
                  <a:pt x="2483" y="1284"/>
                  <a:pt x="2512" y="1284"/>
                </a:cubicBezTo>
                <a:cubicBezTo>
                  <a:pt x="2551" y="1284"/>
                  <a:pt x="2580" y="1323"/>
                  <a:pt x="2606" y="1323"/>
                </a:cubicBezTo>
                <a:cubicBezTo>
                  <a:pt x="2645" y="1323"/>
                  <a:pt x="2674" y="1339"/>
                  <a:pt x="2713" y="1339"/>
                </a:cubicBezTo>
                <a:cubicBezTo>
                  <a:pt x="2742" y="1323"/>
                  <a:pt x="2768" y="1284"/>
                  <a:pt x="2794" y="1284"/>
                </a:cubicBezTo>
                <a:lnTo>
                  <a:pt x="2888" y="1284"/>
                </a:lnTo>
                <a:cubicBezTo>
                  <a:pt x="2930" y="1284"/>
                  <a:pt x="2956" y="1284"/>
                  <a:pt x="2985" y="1271"/>
                </a:cubicBezTo>
                <a:cubicBezTo>
                  <a:pt x="3024" y="1271"/>
                  <a:pt x="3037" y="1216"/>
                  <a:pt x="3066" y="1203"/>
                </a:cubicBezTo>
                <a:cubicBezTo>
                  <a:pt x="3105" y="1203"/>
                  <a:pt x="3118" y="1190"/>
                  <a:pt x="3147" y="1177"/>
                </a:cubicBezTo>
                <a:cubicBezTo>
                  <a:pt x="3173" y="1148"/>
                  <a:pt x="3212" y="1161"/>
                  <a:pt x="3212" y="1135"/>
                </a:cubicBezTo>
                <a:cubicBezTo>
                  <a:pt x="3212" y="1132"/>
                  <a:pt x="3212" y="1131"/>
                  <a:pt x="3213" y="1131"/>
                </a:cubicBezTo>
                <a:cubicBezTo>
                  <a:pt x="3215" y="1131"/>
                  <a:pt x="3217" y="1133"/>
                  <a:pt x="3218" y="1135"/>
                </a:cubicBezTo>
                <a:lnTo>
                  <a:pt x="3309" y="1135"/>
                </a:lnTo>
                <a:cubicBezTo>
                  <a:pt x="3335" y="1135"/>
                  <a:pt x="3374" y="1096"/>
                  <a:pt x="3403" y="1096"/>
                </a:cubicBezTo>
                <a:cubicBezTo>
                  <a:pt x="3429" y="1109"/>
                  <a:pt x="3455" y="1177"/>
                  <a:pt x="3484" y="1177"/>
                </a:cubicBezTo>
                <a:cubicBezTo>
                  <a:pt x="3523" y="1177"/>
                  <a:pt x="3565" y="1122"/>
                  <a:pt x="3591" y="1122"/>
                </a:cubicBezTo>
                <a:cubicBezTo>
                  <a:pt x="3591" y="1135"/>
                  <a:pt x="3604" y="1161"/>
                  <a:pt x="3604" y="1177"/>
                </a:cubicBezTo>
                <a:cubicBezTo>
                  <a:pt x="3604" y="1203"/>
                  <a:pt x="3591" y="1229"/>
                  <a:pt x="3617" y="1242"/>
                </a:cubicBezTo>
                <a:cubicBezTo>
                  <a:pt x="3646" y="1258"/>
                  <a:pt x="3659" y="1284"/>
                  <a:pt x="3698" y="1297"/>
                </a:cubicBezTo>
                <a:cubicBezTo>
                  <a:pt x="3727" y="1310"/>
                  <a:pt x="3753" y="1339"/>
                  <a:pt x="3779" y="1352"/>
                </a:cubicBezTo>
                <a:cubicBezTo>
                  <a:pt x="3808" y="1352"/>
                  <a:pt x="3847" y="1310"/>
                  <a:pt x="3876" y="1310"/>
                </a:cubicBezTo>
                <a:cubicBezTo>
                  <a:pt x="3902" y="1323"/>
                  <a:pt x="3928" y="1365"/>
                  <a:pt x="3957" y="1378"/>
                </a:cubicBezTo>
                <a:cubicBezTo>
                  <a:pt x="3983" y="1378"/>
                  <a:pt x="4022" y="1352"/>
                  <a:pt x="4051" y="1352"/>
                </a:cubicBezTo>
                <a:cubicBezTo>
                  <a:pt x="4077" y="1365"/>
                  <a:pt x="4103" y="1404"/>
                  <a:pt x="4132" y="1404"/>
                </a:cubicBezTo>
                <a:cubicBezTo>
                  <a:pt x="4158" y="1420"/>
                  <a:pt x="4184" y="1446"/>
                  <a:pt x="4213" y="1446"/>
                </a:cubicBezTo>
                <a:cubicBezTo>
                  <a:pt x="4239" y="1446"/>
                  <a:pt x="4281" y="1391"/>
                  <a:pt x="4307" y="1391"/>
                </a:cubicBezTo>
                <a:cubicBezTo>
                  <a:pt x="4346" y="1391"/>
                  <a:pt x="4375" y="1433"/>
                  <a:pt x="4401" y="1433"/>
                </a:cubicBezTo>
                <a:cubicBezTo>
                  <a:pt x="4427" y="1446"/>
                  <a:pt x="4456" y="1459"/>
                  <a:pt x="4482" y="1459"/>
                </a:cubicBezTo>
                <a:cubicBezTo>
                  <a:pt x="4503" y="1459"/>
                  <a:pt x="4534" y="1442"/>
                  <a:pt x="4558" y="1442"/>
                </a:cubicBezTo>
                <a:cubicBezTo>
                  <a:pt x="4565" y="1442"/>
                  <a:pt x="4571" y="1443"/>
                  <a:pt x="4576" y="1446"/>
                </a:cubicBezTo>
                <a:cubicBezTo>
                  <a:pt x="4605" y="1446"/>
                  <a:pt x="4631" y="1459"/>
                  <a:pt x="4670" y="1459"/>
                </a:cubicBezTo>
                <a:cubicBezTo>
                  <a:pt x="4699" y="1472"/>
                  <a:pt x="4725" y="1485"/>
                  <a:pt x="4751" y="1485"/>
                </a:cubicBezTo>
                <a:cubicBezTo>
                  <a:pt x="4780" y="1485"/>
                  <a:pt x="4819" y="1420"/>
                  <a:pt x="4848" y="1420"/>
                </a:cubicBezTo>
                <a:cubicBezTo>
                  <a:pt x="4874" y="1433"/>
                  <a:pt x="4900" y="1446"/>
                  <a:pt x="4929" y="1446"/>
                </a:cubicBezTo>
                <a:cubicBezTo>
                  <a:pt x="4968" y="1446"/>
                  <a:pt x="4994" y="1472"/>
                  <a:pt x="5023" y="1472"/>
                </a:cubicBezTo>
                <a:cubicBezTo>
                  <a:pt x="5049" y="1459"/>
                  <a:pt x="5075" y="1433"/>
                  <a:pt x="5117" y="1433"/>
                </a:cubicBezTo>
                <a:cubicBezTo>
                  <a:pt x="5125" y="1429"/>
                  <a:pt x="5134" y="1427"/>
                  <a:pt x="5144" y="1427"/>
                </a:cubicBezTo>
                <a:cubicBezTo>
                  <a:pt x="5162" y="1427"/>
                  <a:pt x="5181" y="1433"/>
                  <a:pt x="5198" y="1433"/>
                </a:cubicBezTo>
                <a:cubicBezTo>
                  <a:pt x="5206" y="1429"/>
                  <a:pt x="5217" y="1427"/>
                  <a:pt x="5228" y="1427"/>
                </a:cubicBezTo>
                <a:cubicBezTo>
                  <a:pt x="5250" y="1427"/>
                  <a:pt x="5274" y="1433"/>
                  <a:pt x="5292" y="1433"/>
                </a:cubicBezTo>
                <a:cubicBezTo>
                  <a:pt x="5318" y="1433"/>
                  <a:pt x="5360" y="1459"/>
                  <a:pt x="5386" y="1459"/>
                </a:cubicBezTo>
                <a:cubicBezTo>
                  <a:pt x="5415" y="1459"/>
                  <a:pt x="5441" y="1420"/>
                  <a:pt x="5467" y="1404"/>
                </a:cubicBezTo>
                <a:cubicBezTo>
                  <a:pt x="5496" y="1404"/>
                  <a:pt x="5522" y="1378"/>
                  <a:pt x="5548" y="1365"/>
                </a:cubicBezTo>
                <a:cubicBezTo>
                  <a:pt x="5567" y="1365"/>
                  <a:pt x="5591" y="1371"/>
                  <a:pt x="5612" y="1371"/>
                </a:cubicBezTo>
                <a:cubicBezTo>
                  <a:pt x="5623" y="1371"/>
                  <a:pt x="5633" y="1369"/>
                  <a:pt x="5642" y="1365"/>
                </a:cubicBezTo>
                <a:cubicBezTo>
                  <a:pt x="5661" y="1365"/>
                  <a:pt x="5685" y="1371"/>
                  <a:pt x="5707" y="1371"/>
                </a:cubicBezTo>
                <a:cubicBezTo>
                  <a:pt x="5718" y="1371"/>
                  <a:pt x="5729" y="1369"/>
                  <a:pt x="5739" y="1365"/>
                </a:cubicBezTo>
                <a:cubicBezTo>
                  <a:pt x="5765" y="1339"/>
                  <a:pt x="5804" y="1297"/>
                  <a:pt x="5804" y="1271"/>
                </a:cubicBezTo>
                <a:cubicBezTo>
                  <a:pt x="5804" y="1258"/>
                  <a:pt x="5778" y="1203"/>
                  <a:pt x="5739" y="1190"/>
                </a:cubicBezTo>
                <a:cubicBezTo>
                  <a:pt x="5723" y="1177"/>
                  <a:pt x="5697" y="1148"/>
                  <a:pt x="5671" y="1135"/>
                </a:cubicBezTo>
                <a:cubicBezTo>
                  <a:pt x="5665" y="1132"/>
                  <a:pt x="5658" y="1131"/>
                  <a:pt x="5651" y="1131"/>
                </a:cubicBezTo>
                <a:cubicBezTo>
                  <a:pt x="5633" y="1131"/>
                  <a:pt x="5612" y="1139"/>
                  <a:pt x="5595" y="1139"/>
                </a:cubicBezTo>
                <a:cubicBezTo>
                  <a:pt x="5588" y="1139"/>
                  <a:pt x="5582" y="1138"/>
                  <a:pt x="5577" y="1135"/>
                </a:cubicBezTo>
                <a:cubicBezTo>
                  <a:pt x="5548" y="1135"/>
                  <a:pt x="5522" y="1122"/>
                  <a:pt x="5496" y="1122"/>
                </a:cubicBezTo>
                <a:cubicBezTo>
                  <a:pt x="5467" y="1109"/>
                  <a:pt x="5441" y="1096"/>
                  <a:pt x="5415" y="1080"/>
                </a:cubicBezTo>
                <a:cubicBezTo>
                  <a:pt x="5386" y="1080"/>
                  <a:pt x="5347" y="1096"/>
                  <a:pt x="5318" y="1096"/>
                </a:cubicBezTo>
                <a:cubicBezTo>
                  <a:pt x="5292" y="1096"/>
                  <a:pt x="5266" y="1041"/>
                  <a:pt x="5237" y="1041"/>
                </a:cubicBezTo>
                <a:cubicBezTo>
                  <a:pt x="5211" y="1041"/>
                  <a:pt x="5156" y="1041"/>
                  <a:pt x="5130" y="1028"/>
                </a:cubicBezTo>
                <a:cubicBezTo>
                  <a:pt x="5156" y="1015"/>
                  <a:pt x="5211" y="999"/>
                  <a:pt x="5237" y="986"/>
                </a:cubicBezTo>
                <a:cubicBezTo>
                  <a:pt x="5266" y="960"/>
                  <a:pt x="5305" y="947"/>
                  <a:pt x="5305" y="918"/>
                </a:cubicBezTo>
                <a:cubicBezTo>
                  <a:pt x="5305" y="892"/>
                  <a:pt x="5253" y="892"/>
                  <a:pt x="5224" y="866"/>
                </a:cubicBezTo>
                <a:cubicBezTo>
                  <a:pt x="5198" y="853"/>
                  <a:pt x="5198" y="824"/>
                  <a:pt x="5172" y="798"/>
                </a:cubicBezTo>
                <a:cubicBezTo>
                  <a:pt x="5143" y="785"/>
                  <a:pt x="5130" y="730"/>
                  <a:pt x="5104" y="717"/>
                </a:cubicBezTo>
                <a:cubicBezTo>
                  <a:pt x="5098" y="714"/>
                  <a:pt x="5091" y="713"/>
                  <a:pt x="5084" y="713"/>
                </a:cubicBezTo>
                <a:cubicBezTo>
                  <a:pt x="5065" y="713"/>
                  <a:pt x="5043" y="721"/>
                  <a:pt x="5020" y="721"/>
                </a:cubicBezTo>
                <a:cubicBezTo>
                  <a:pt x="5011" y="721"/>
                  <a:pt x="5003" y="720"/>
                  <a:pt x="4994" y="717"/>
                </a:cubicBezTo>
                <a:cubicBezTo>
                  <a:pt x="4968" y="717"/>
                  <a:pt x="4942" y="704"/>
                  <a:pt x="4913" y="704"/>
                </a:cubicBezTo>
                <a:cubicBezTo>
                  <a:pt x="4887" y="691"/>
                  <a:pt x="4861" y="649"/>
                  <a:pt x="4832" y="649"/>
                </a:cubicBezTo>
                <a:cubicBezTo>
                  <a:pt x="4827" y="646"/>
                  <a:pt x="4821" y="645"/>
                  <a:pt x="4815" y="645"/>
                </a:cubicBezTo>
                <a:cubicBezTo>
                  <a:pt x="4791" y="645"/>
                  <a:pt x="4761" y="662"/>
                  <a:pt x="4738" y="662"/>
                </a:cubicBezTo>
                <a:cubicBezTo>
                  <a:pt x="4699" y="662"/>
                  <a:pt x="4686" y="610"/>
                  <a:pt x="4657" y="594"/>
                </a:cubicBezTo>
                <a:cubicBezTo>
                  <a:pt x="4625" y="594"/>
                  <a:pt x="4600" y="613"/>
                  <a:pt x="4570" y="613"/>
                </a:cubicBezTo>
                <a:cubicBezTo>
                  <a:pt x="4564" y="613"/>
                  <a:pt x="4557" y="612"/>
                  <a:pt x="4550" y="610"/>
                </a:cubicBezTo>
                <a:cubicBezTo>
                  <a:pt x="4524" y="610"/>
                  <a:pt x="4495" y="581"/>
                  <a:pt x="4469" y="568"/>
                </a:cubicBezTo>
                <a:cubicBezTo>
                  <a:pt x="4445" y="568"/>
                  <a:pt x="4408" y="625"/>
                  <a:pt x="4382" y="625"/>
                </a:cubicBezTo>
                <a:cubicBezTo>
                  <a:pt x="4379" y="625"/>
                  <a:pt x="4377" y="624"/>
                  <a:pt x="4375" y="623"/>
                </a:cubicBezTo>
                <a:cubicBezTo>
                  <a:pt x="4333" y="623"/>
                  <a:pt x="4307" y="594"/>
                  <a:pt x="4281" y="594"/>
                </a:cubicBezTo>
                <a:cubicBezTo>
                  <a:pt x="4252" y="581"/>
                  <a:pt x="4226" y="568"/>
                  <a:pt x="4200" y="568"/>
                </a:cubicBezTo>
                <a:cubicBezTo>
                  <a:pt x="4158" y="555"/>
                  <a:pt x="4132" y="555"/>
                  <a:pt x="4103" y="555"/>
                </a:cubicBezTo>
                <a:cubicBezTo>
                  <a:pt x="4077" y="555"/>
                  <a:pt x="4038" y="594"/>
                  <a:pt x="4009" y="594"/>
                </a:cubicBezTo>
                <a:cubicBezTo>
                  <a:pt x="3983" y="594"/>
                  <a:pt x="3941" y="581"/>
                  <a:pt x="3915" y="581"/>
                </a:cubicBezTo>
                <a:cubicBezTo>
                  <a:pt x="3889" y="581"/>
                  <a:pt x="3860" y="555"/>
                  <a:pt x="3834" y="542"/>
                </a:cubicBezTo>
                <a:cubicBezTo>
                  <a:pt x="3851" y="542"/>
                  <a:pt x="3870" y="548"/>
                  <a:pt x="3888" y="548"/>
                </a:cubicBezTo>
                <a:cubicBezTo>
                  <a:pt x="3897" y="548"/>
                  <a:pt x="3906" y="546"/>
                  <a:pt x="3915" y="542"/>
                </a:cubicBezTo>
                <a:cubicBezTo>
                  <a:pt x="3941" y="529"/>
                  <a:pt x="3970" y="513"/>
                  <a:pt x="3996" y="500"/>
                </a:cubicBezTo>
                <a:cubicBezTo>
                  <a:pt x="4022" y="474"/>
                  <a:pt x="3996" y="432"/>
                  <a:pt x="3996" y="406"/>
                </a:cubicBezTo>
                <a:cubicBezTo>
                  <a:pt x="3996" y="380"/>
                  <a:pt x="3983" y="380"/>
                  <a:pt x="3957" y="351"/>
                </a:cubicBezTo>
                <a:cubicBezTo>
                  <a:pt x="3928" y="338"/>
                  <a:pt x="3928" y="299"/>
                  <a:pt x="3902" y="286"/>
                </a:cubicBezTo>
                <a:cubicBezTo>
                  <a:pt x="3889" y="278"/>
                  <a:pt x="3872" y="278"/>
                  <a:pt x="3855" y="278"/>
                </a:cubicBezTo>
                <a:cubicBezTo>
                  <a:pt x="3838" y="278"/>
                  <a:pt x="3821" y="278"/>
                  <a:pt x="3808" y="270"/>
                </a:cubicBezTo>
                <a:cubicBezTo>
                  <a:pt x="3779" y="270"/>
                  <a:pt x="3753" y="218"/>
                  <a:pt x="3727" y="205"/>
                </a:cubicBezTo>
                <a:lnTo>
                  <a:pt x="3633" y="205"/>
                </a:lnTo>
                <a:cubicBezTo>
                  <a:pt x="3618" y="197"/>
                  <a:pt x="3605" y="197"/>
                  <a:pt x="3589" y="197"/>
                </a:cubicBezTo>
                <a:cubicBezTo>
                  <a:pt x="3574" y="197"/>
                  <a:pt x="3557" y="197"/>
                  <a:pt x="3536" y="189"/>
                </a:cubicBezTo>
                <a:cubicBezTo>
                  <a:pt x="3510" y="189"/>
                  <a:pt x="3484" y="163"/>
                  <a:pt x="3455" y="150"/>
                </a:cubicBezTo>
                <a:cubicBezTo>
                  <a:pt x="3429" y="150"/>
                  <a:pt x="3403" y="137"/>
                  <a:pt x="3374" y="137"/>
                </a:cubicBezTo>
                <a:cubicBezTo>
                  <a:pt x="3335" y="124"/>
                  <a:pt x="3322" y="82"/>
                  <a:pt x="3280" y="69"/>
                </a:cubicBezTo>
                <a:cubicBezTo>
                  <a:pt x="3254" y="69"/>
                  <a:pt x="3228" y="82"/>
                  <a:pt x="3186" y="82"/>
                </a:cubicBezTo>
                <a:cubicBezTo>
                  <a:pt x="3160" y="69"/>
                  <a:pt x="3131" y="69"/>
                  <a:pt x="3105" y="56"/>
                </a:cubicBezTo>
                <a:cubicBezTo>
                  <a:pt x="3071" y="56"/>
                  <a:pt x="3045" y="85"/>
                  <a:pt x="3022" y="85"/>
                </a:cubicBezTo>
                <a:cubicBezTo>
                  <a:pt x="3018" y="85"/>
                  <a:pt x="3015" y="84"/>
                  <a:pt x="3011" y="82"/>
                </a:cubicBezTo>
                <a:cubicBezTo>
                  <a:pt x="2969" y="82"/>
                  <a:pt x="2943" y="43"/>
                  <a:pt x="2917" y="27"/>
                </a:cubicBezTo>
                <a:cubicBezTo>
                  <a:pt x="2888" y="27"/>
                  <a:pt x="2849" y="69"/>
                  <a:pt x="2823" y="69"/>
                </a:cubicBezTo>
                <a:lnTo>
                  <a:pt x="2726" y="69"/>
                </a:lnTo>
                <a:cubicBezTo>
                  <a:pt x="2700" y="69"/>
                  <a:pt x="2674" y="43"/>
                  <a:pt x="2645" y="43"/>
                </a:cubicBezTo>
                <a:cubicBezTo>
                  <a:pt x="2606" y="43"/>
                  <a:pt x="2580" y="69"/>
                  <a:pt x="2551" y="69"/>
                </a:cubicBezTo>
                <a:cubicBezTo>
                  <a:pt x="2512" y="69"/>
                  <a:pt x="2483" y="1"/>
                  <a:pt x="2457" y="1"/>
                </a:cubicBezTo>
                <a:cubicBezTo>
                  <a:pt x="2431" y="1"/>
                  <a:pt x="2389" y="56"/>
                  <a:pt x="2363" y="56"/>
                </a:cubicBezTo>
                <a:cubicBezTo>
                  <a:pt x="2337" y="56"/>
                  <a:pt x="2308" y="1"/>
                  <a:pt x="2269" y="1"/>
                </a:cubicBezTo>
                <a:cubicBezTo>
                  <a:pt x="2240" y="1"/>
                  <a:pt x="2214" y="56"/>
                  <a:pt x="2188" y="56"/>
                </a:cubicBezTo>
                <a:cubicBezTo>
                  <a:pt x="2146" y="56"/>
                  <a:pt x="2120" y="1"/>
                  <a:pt x="209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" name="Google Shape;625;p26"/>
          <p:cNvSpPr/>
          <p:nvPr/>
        </p:nvSpPr>
        <p:spPr>
          <a:xfrm>
            <a:off x="32613" y="4469348"/>
            <a:ext cx="1076744" cy="183555"/>
          </a:xfrm>
          <a:custGeom>
            <a:avLst/>
            <a:gdLst/>
            <a:ahLst/>
            <a:cxnLst/>
            <a:rect l="l" t="t" r="r" b="b"/>
            <a:pathLst>
              <a:path w="5804" h="1608" extrusionOk="0">
                <a:moveTo>
                  <a:pt x="1430" y="1"/>
                </a:moveTo>
                <a:cubicBezTo>
                  <a:pt x="1404" y="1"/>
                  <a:pt x="1365" y="56"/>
                  <a:pt x="1336" y="56"/>
                </a:cubicBezTo>
                <a:cubicBezTo>
                  <a:pt x="1310" y="56"/>
                  <a:pt x="1284" y="43"/>
                  <a:pt x="1255" y="43"/>
                </a:cubicBezTo>
                <a:lnTo>
                  <a:pt x="1161" y="43"/>
                </a:lnTo>
                <a:cubicBezTo>
                  <a:pt x="1135" y="43"/>
                  <a:pt x="1093" y="27"/>
                  <a:pt x="1067" y="27"/>
                </a:cubicBezTo>
                <a:cubicBezTo>
                  <a:pt x="1041" y="27"/>
                  <a:pt x="1012" y="43"/>
                  <a:pt x="986" y="43"/>
                </a:cubicBezTo>
                <a:lnTo>
                  <a:pt x="892" y="43"/>
                </a:lnTo>
                <a:cubicBezTo>
                  <a:pt x="863" y="43"/>
                  <a:pt x="837" y="82"/>
                  <a:pt x="811" y="95"/>
                </a:cubicBezTo>
                <a:cubicBezTo>
                  <a:pt x="783" y="95"/>
                  <a:pt x="762" y="89"/>
                  <a:pt x="743" y="89"/>
                </a:cubicBezTo>
                <a:cubicBezTo>
                  <a:pt x="734" y="89"/>
                  <a:pt x="726" y="91"/>
                  <a:pt x="717" y="95"/>
                </a:cubicBezTo>
                <a:cubicBezTo>
                  <a:pt x="688" y="95"/>
                  <a:pt x="649" y="69"/>
                  <a:pt x="620" y="69"/>
                </a:cubicBezTo>
                <a:cubicBezTo>
                  <a:pt x="594" y="82"/>
                  <a:pt x="568" y="124"/>
                  <a:pt x="539" y="124"/>
                </a:cubicBezTo>
                <a:cubicBezTo>
                  <a:pt x="521" y="124"/>
                  <a:pt x="498" y="117"/>
                  <a:pt x="476" y="117"/>
                </a:cubicBezTo>
                <a:cubicBezTo>
                  <a:pt x="465" y="117"/>
                  <a:pt x="454" y="119"/>
                  <a:pt x="445" y="124"/>
                </a:cubicBezTo>
                <a:cubicBezTo>
                  <a:pt x="419" y="124"/>
                  <a:pt x="393" y="137"/>
                  <a:pt x="364" y="150"/>
                </a:cubicBezTo>
                <a:cubicBezTo>
                  <a:pt x="338" y="163"/>
                  <a:pt x="325" y="205"/>
                  <a:pt x="296" y="218"/>
                </a:cubicBezTo>
                <a:cubicBezTo>
                  <a:pt x="290" y="220"/>
                  <a:pt x="285" y="221"/>
                  <a:pt x="280" y="221"/>
                </a:cubicBezTo>
                <a:cubicBezTo>
                  <a:pt x="252" y="221"/>
                  <a:pt x="224" y="201"/>
                  <a:pt x="203" y="201"/>
                </a:cubicBezTo>
                <a:cubicBezTo>
                  <a:pt x="198" y="201"/>
                  <a:pt x="193" y="202"/>
                  <a:pt x="189" y="205"/>
                </a:cubicBezTo>
                <a:cubicBezTo>
                  <a:pt x="163" y="218"/>
                  <a:pt x="134" y="231"/>
                  <a:pt x="108" y="244"/>
                </a:cubicBezTo>
                <a:cubicBezTo>
                  <a:pt x="82" y="270"/>
                  <a:pt x="40" y="299"/>
                  <a:pt x="40" y="325"/>
                </a:cubicBezTo>
                <a:cubicBezTo>
                  <a:pt x="40" y="351"/>
                  <a:pt x="108" y="351"/>
                  <a:pt x="150" y="367"/>
                </a:cubicBezTo>
                <a:cubicBezTo>
                  <a:pt x="163" y="380"/>
                  <a:pt x="189" y="419"/>
                  <a:pt x="215" y="419"/>
                </a:cubicBezTo>
                <a:cubicBezTo>
                  <a:pt x="224" y="423"/>
                  <a:pt x="235" y="425"/>
                  <a:pt x="246" y="425"/>
                </a:cubicBezTo>
                <a:cubicBezTo>
                  <a:pt x="269" y="425"/>
                  <a:pt x="292" y="419"/>
                  <a:pt x="312" y="419"/>
                </a:cubicBezTo>
                <a:cubicBezTo>
                  <a:pt x="338" y="432"/>
                  <a:pt x="364" y="500"/>
                  <a:pt x="393" y="500"/>
                </a:cubicBezTo>
                <a:cubicBezTo>
                  <a:pt x="397" y="502"/>
                  <a:pt x="401" y="503"/>
                  <a:pt x="405" y="503"/>
                </a:cubicBezTo>
                <a:cubicBezTo>
                  <a:pt x="426" y="503"/>
                  <a:pt x="451" y="484"/>
                  <a:pt x="474" y="484"/>
                </a:cubicBezTo>
                <a:cubicBezTo>
                  <a:pt x="478" y="484"/>
                  <a:pt x="483" y="485"/>
                  <a:pt x="487" y="487"/>
                </a:cubicBezTo>
                <a:cubicBezTo>
                  <a:pt x="526" y="487"/>
                  <a:pt x="555" y="500"/>
                  <a:pt x="581" y="500"/>
                </a:cubicBezTo>
                <a:cubicBezTo>
                  <a:pt x="589" y="504"/>
                  <a:pt x="600" y="506"/>
                  <a:pt x="611" y="506"/>
                </a:cubicBezTo>
                <a:cubicBezTo>
                  <a:pt x="633" y="506"/>
                  <a:pt x="658" y="500"/>
                  <a:pt x="675" y="500"/>
                </a:cubicBezTo>
                <a:cubicBezTo>
                  <a:pt x="717" y="500"/>
                  <a:pt x="743" y="474"/>
                  <a:pt x="769" y="474"/>
                </a:cubicBezTo>
                <a:cubicBezTo>
                  <a:pt x="811" y="474"/>
                  <a:pt x="837" y="529"/>
                  <a:pt x="863" y="529"/>
                </a:cubicBezTo>
                <a:cubicBezTo>
                  <a:pt x="892" y="529"/>
                  <a:pt x="931" y="487"/>
                  <a:pt x="960" y="487"/>
                </a:cubicBezTo>
                <a:cubicBezTo>
                  <a:pt x="986" y="487"/>
                  <a:pt x="986" y="513"/>
                  <a:pt x="1025" y="513"/>
                </a:cubicBezTo>
                <a:cubicBezTo>
                  <a:pt x="999" y="542"/>
                  <a:pt x="999" y="555"/>
                  <a:pt x="999" y="568"/>
                </a:cubicBezTo>
                <a:cubicBezTo>
                  <a:pt x="999" y="594"/>
                  <a:pt x="1054" y="610"/>
                  <a:pt x="1080" y="636"/>
                </a:cubicBezTo>
                <a:cubicBezTo>
                  <a:pt x="1054" y="636"/>
                  <a:pt x="999" y="636"/>
                  <a:pt x="973" y="649"/>
                </a:cubicBezTo>
                <a:cubicBezTo>
                  <a:pt x="931" y="649"/>
                  <a:pt x="905" y="623"/>
                  <a:pt x="863" y="623"/>
                </a:cubicBezTo>
                <a:cubicBezTo>
                  <a:pt x="837" y="623"/>
                  <a:pt x="811" y="636"/>
                  <a:pt x="782" y="649"/>
                </a:cubicBezTo>
                <a:cubicBezTo>
                  <a:pt x="743" y="649"/>
                  <a:pt x="717" y="691"/>
                  <a:pt x="688" y="704"/>
                </a:cubicBezTo>
                <a:cubicBezTo>
                  <a:pt x="662" y="704"/>
                  <a:pt x="620" y="691"/>
                  <a:pt x="594" y="691"/>
                </a:cubicBezTo>
                <a:cubicBezTo>
                  <a:pt x="568" y="691"/>
                  <a:pt x="539" y="730"/>
                  <a:pt x="513" y="730"/>
                </a:cubicBezTo>
                <a:cubicBezTo>
                  <a:pt x="505" y="733"/>
                  <a:pt x="497" y="734"/>
                  <a:pt x="489" y="734"/>
                </a:cubicBezTo>
                <a:cubicBezTo>
                  <a:pt x="458" y="734"/>
                  <a:pt x="427" y="717"/>
                  <a:pt x="406" y="717"/>
                </a:cubicBezTo>
                <a:cubicBezTo>
                  <a:pt x="377" y="730"/>
                  <a:pt x="364" y="785"/>
                  <a:pt x="325" y="785"/>
                </a:cubicBezTo>
                <a:cubicBezTo>
                  <a:pt x="296" y="798"/>
                  <a:pt x="270" y="811"/>
                  <a:pt x="244" y="824"/>
                </a:cubicBezTo>
                <a:cubicBezTo>
                  <a:pt x="229" y="830"/>
                  <a:pt x="212" y="830"/>
                  <a:pt x="196" y="830"/>
                </a:cubicBezTo>
                <a:cubicBezTo>
                  <a:pt x="179" y="830"/>
                  <a:pt x="163" y="830"/>
                  <a:pt x="150" y="837"/>
                </a:cubicBezTo>
                <a:cubicBezTo>
                  <a:pt x="108" y="853"/>
                  <a:pt x="69" y="853"/>
                  <a:pt x="53" y="866"/>
                </a:cubicBezTo>
                <a:cubicBezTo>
                  <a:pt x="27" y="892"/>
                  <a:pt x="1" y="947"/>
                  <a:pt x="1" y="973"/>
                </a:cubicBezTo>
                <a:cubicBezTo>
                  <a:pt x="1" y="999"/>
                  <a:pt x="40" y="1028"/>
                  <a:pt x="69" y="1054"/>
                </a:cubicBezTo>
                <a:cubicBezTo>
                  <a:pt x="75" y="1060"/>
                  <a:pt x="92" y="1060"/>
                  <a:pt x="110" y="1060"/>
                </a:cubicBezTo>
                <a:cubicBezTo>
                  <a:pt x="128" y="1060"/>
                  <a:pt x="148" y="1060"/>
                  <a:pt x="163" y="1067"/>
                </a:cubicBezTo>
                <a:cubicBezTo>
                  <a:pt x="189" y="1067"/>
                  <a:pt x="215" y="1096"/>
                  <a:pt x="244" y="1096"/>
                </a:cubicBezTo>
                <a:cubicBezTo>
                  <a:pt x="270" y="1109"/>
                  <a:pt x="296" y="1148"/>
                  <a:pt x="325" y="1161"/>
                </a:cubicBezTo>
                <a:cubicBezTo>
                  <a:pt x="342" y="1161"/>
                  <a:pt x="367" y="1155"/>
                  <a:pt x="389" y="1155"/>
                </a:cubicBezTo>
                <a:cubicBezTo>
                  <a:pt x="400" y="1155"/>
                  <a:pt x="410" y="1157"/>
                  <a:pt x="419" y="1161"/>
                </a:cubicBezTo>
                <a:cubicBezTo>
                  <a:pt x="445" y="1161"/>
                  <a:pt x="474" y="1190"/>
                  <a:pt x="500" y="1190"/>
                </a:cubicBezTo>
                <a:cubicBezTo>
                  <a:pt x="508" y="1193"/>
                  <a:pt x="515" y="1194"/>
                  <a:pt x="522" y="1194"/>
                </a:cubicBezTo>
                <a:cubicBezTo>
                  <a:pt x="550" y="1194"/>
                  <a:pt x="573" y="1177"/>
                  <a:pt x="594" y="1177"/>
                </a:cubicBezTo>
                <a:cubicBezTo>
                  <a:pt x="636" y="1190"/>
                  <a:pt x="662" y="1216"/>
                  <a:pt x="688" y="1216"/>
                </a:cubicBezTo>
                <a:lnTo>
                  <a:pt x="782" y="1216"/>
                </a:lnTo>
                <a:cubicBezTo>
                  <a:pt x="785" y="1217"/>
                  <a:pt x="788" y="1218"/>
                  <a:pt x="791" y="1218"/>
                </a:cubicBezTo>
                <a:cubicBezTo>
                  <a:pt x="817" y="1218"/>
                  <a:pt x="841" y="1177"/>
                  <a:pt x="879" y="1177"/>
                </a:cubicBezTo>
                <a:cubicBezTo>
                  <a:pt x="905" y="1177"/>
                  <a:pt x="931" y="1229"/>
                  <a:pt x="960" y="1229"/>
                </a:cubicBezTo>
                <a:cubicBezTo>
                  <a:pt x="986" y="1229"/>
                  <a:pt x="1025" y="1203"/>
                  <a:pt x="1054" y="1203"/>
                </a:cubicBezTo>
                <a:cubicBezTo>
                  <a:pt x="1080" y="1203"/>
                  <a:pt x="1122" y="1216"/>
                  <a:pt x="1161" y="1216"/>
                </a:cubicBezTo>
                <a:cubicBezTo>
                  <a:pt x="1135" y="1229"/>
                  <a:pt x="1093" y="1242"/>
                  <a:pt x="1080" y="1258"/>
                </a:cubicBezTo>
                <a:cubicBezTo>
                  <a:pt x="1054" y="1284"/>
                  <a:pt x="1041" y="1310"/>
                  <a:pt x="1041" y="1323"/>
                </a:cubicBezTo>
                <a:cubicBezTo>
                  <a:pt x="1041" y="1352"/>
                  <a:pt x="1041" y="1404"/>
                  <a:pt x="1080" y="1433"/>
                </a:cubicBezTo>
                <a:cubicBezTo>
                  <a:pt x="1082" y="1435"/>
                  <a:pt x="1084" y="1436"/>
                  <a:pt x="1088" y="1436"/>
                </a:cubicBezTo>
                <a:cubicBezTo>
                  <a:pt x="1106" y="1436"/>
                  <a:pt x="1145" y="1416"/>
                  <a:pt x="1171" y="1416"/>
                </a:cubicBezTo>
                <a:cubicBezTo>
                  <a:pt x="1177" y="1416"/>
                  <a:pt x="1182" y="1417"/>
                  <a:pt x="1187" y="1420"/>
                </a:cubicBezTo>
                <a:cubicBezTo>
                  <a:pt x="1216" y="1420"/>
                  <a:pt x="1229" y="1485"/>
                  <a:pt x="1255" y="1501"/>
                </a:cubicBezTo>
                <a:cubicBezTo>
                  <a:pt x="1284" y="1501"/>
                  <a:pt x="1323" y="1514"/>
                  <a:pt x="1349" y="1514"/>
                </a:cubicBezTo>
                <a:cubicBezTo>
                  <a:pt x="1353" y="1516"/>
                  <a:pt x="1357" y="1516"/>
                  <a:pt x="1361" y="1516"/>
                </a:cubicBezTo>
                <a:cubicBezTo>
                  <a:pt x="1388" y="1516"/>
                  <a:pt x="1421" y="1485"/>
                  <a:pt x="1446" y="1485"/>
                </a:cubicBezTo>
                <a:cubicBezTo>
                  <a:pt x="1485" y="1501"/>
                  <a:pt x="1511" y="1501"/>
                  <a:pt x="1540" y="1514"/>
                </a:cubicBezTo>
                <a:cubicBezTo>
                  <a:pt x="1566" y="1514"/>
                  <a:pt x="1592" y="1582"/>
                  <a:pt x="1621" y="1582"/>
                </a:cubicBezTo>
                <a:cubicBezTo>
                  <a:pt x="1642" y="1582"/>
                  <a:pt x="1674" y="1563"/>
                  <a:pt x="1699" y="1563"/>
                </a:cubicBezTo>
                <a:cubicBezTo>
                  <a:pt x="1705" y="1563"/>
                  <a:pt x="1710" y="1563"/>
                  <a:pt x="1715" y="1566"/>
                </a:cubicBezTo>
                <a:lnTo>
                  <a:pt x="1809" y="1566"/>
                </a:lnTo>
                <a:cubicBezTo>
                  <a:pt x="1835" y="1566"/>
                  <a:pt x="1877" y="1553"/>
                  <a:pt x="1903" y="1553"/>
                </a:cubicBezTo>
                <a:cubicBezTo>
                  <a:pt x="1932" y="1553"/>
                  <a:pt x="1958" y="1566"/>
                  <a:pt x="1997" y="1566"/>
                </a:cubicBezTo>
                <a:cubicBezTo>
                  <a:pt x="2026" y="1566"/>
                  <a:pt x="2052" y="1608"/>
                  <a:pt x="2078" y="1608"/>
                </a:cubicBezTo>
                <a:cubicBezTo>
                  <a:pt x="2120" y="1608"/>
                  <a:pt x="2146" y="1553"/>
                  <a:pt x="2175" y="1553"/>
                </a:cubicBezTo>
                <a:cubicBezTo>
                  <a:pt x="2214" y="1553"/>
                  <a:pt x="2240" y="1608"/>
                  <a:pt x="2269" y="1608"/>
                </a:cubicBezTo>
                <a:cubicBezTo>
                  <a:pt x="2295" y="1608"/>
                  <a:pt x="2337" y="1553"/>
                  <a:pt x="2363" y="1553"/>
                </a:cubicBezTo>
                <a:cubicBezTo>
                  <a:pt x="2389" y="1553"/>
                  <a:pt x="2418" y="1608"/>
                  <a:pt x="2457" y="1608"/>
                </a:cubicBezTo>
                <a:cubicBezTo>
                  <a:pt x="2483" y="1608"/>
                  <a:pt x="2512" y="1540"/>
                  <a:pt x="2538" y="1540"/>
                </a:cubicBezTo>
                <a:cubicBezTo>
                  <a:pt x="2580" y="1540"/>
                  <a:pt x="2606" y="1566"/>
                  <a:pt x="2632" y="1566"/>
                </a:cubicBezTo>
                <a:cubicBezTo>
                  <a:pt x="2674" y="1566"/>
                  <a:pt x="2700" y="1540"/>
                  <a:pt x="2726" y="1540"/>
                </a:cubicBezTo>
                <a:lnTo>
                  <a:pt x="2823" y="1540"/>
                </a:lnTo>
                <a:cubicBezTo>
                  <a:pt x="2849" y="1540"/>
                  <a:pt x="2888" y="1582"/>
                  <a:pt x="2917" y="1582"/>
                </a:cubicBezTo>
                <a:cubicBezTo>
                  <a:pt x="2943" y="1566"/>
                  <a:pt x="2969" y="1527"/>
                  <a:pt x="2998" y="1527"/>
                </a:cubicBezTo>
                <a:cubicBezTo>
                  <a:pt x="3003" y="1525"/>
                  <a:pt x="3009" y="1524"/>
                  <a:pt x="3014" y="1524"/>
                </a:cubicBezTo>
                <a:cubicBezTo>
                  <a:pt x="3045" y="1524"/>
                  <a:pt x="3070" y="1553"/>
                  <a:pt x="3092" y="1553"/>
                </a:cubicBezTo>
                <a:cubicBezTo>
                  <a:pt x="3131" y="1540"/>
                  <a:pt x="3160" y="1540"/>
                  <a:pt x="3186" y="1527"/>
                </a:cubicBezTo>
                <a:cubicBezTo>
                  <a:pt x="3212" y="1527"/>
                  <a:pt x="3254" y="1540"/>
                  <a:pt x="3280" y="1540"/>
                </a:cubicBezTo>
                <a:cubicBezTo>
                  <a:pt x="3309" y="1527"/>
                  <a:pt x="3335" y="1472"/>
                  <a:pt x="3361" y="1472"/>
                </a:cubicBezTo>
                <a:cubicBezTo>
                  <a:pt x="3403" y="1472"/>
                  <a:pt x="3429" y="1459"/>
                  <a:pt x="3455" y="1459"/>
                </a:cubicBezTo>
                <a:cubicBezTo>
                  <a:pt x="3484" y="1446"/>
                  <a:pt x="3510" y="1420"/>
                  <a:pt x="3536" y="1420"/>
                </a:cubicBezTo>
                <a:cubicBezTo>
                  <a:pt x="3557" y="1412"/>
                  <a:pt x="3574" y="1412"/>
                  <a:pt x="3589" y="1412"/>
                </a:cubicBezTo>
                <a:cubicBezTo>
                  <a:pt x="3605" y="1412"/>
                  <a:pt x="3618" y="1412"/>
                  <a:pt x="3633" y="1404"/>
                </a:cubicBezTo>
                <a:lnTo>
                  <a:pt x="3727" y="1404"/>
                </a:lnTo>
                <a:cubicBezTo>
                  <a:pt x="3753" y="1391"/>
                  <a:pt x="3766" y="1339"/>
                  <a:pt x="3795" y="1339"/>
                </a:cubicBezTo>
                <a:cubicBezTo>
                  <a:pt x="3814" y="1331"/>
                  <a:pt x="3831" y="1331"/>
                  <a:pt x="3846" y="1331"/>
                </a:cubicBezTo>
                <a:cubicBezTo>
                  <a:pt x="3861" y="1331"/>
                  <a:pt x="3874" y="1331"/>
                  <a:pt x="3889" y="1323"/>
                </a:cubicBezTo>
                <a:cubicBezTo>
                  <a:pt x="3928" y="1310"/>
                  <a:pt x="3928" y="1271"/>
                  <a:pt x="3957" y="1258"/>
                </a:cubicBezTo>
                <a:cubicBezTo>
                  <a:pt x="3983" y="1229"/>
                  <a:pt x="3996" y="1229"/>
                  <a:pt x="3996" y="1203"/>
                </a:cubicBezTo>
                <a:cubicBezTo>
                  <a:pt x="3996" y="1177"/>
                  <a:pt x="4009" y="1135"/>
                  <a:pt x="3983" y="1109"/>
                </a:cubicBezTo>
                <a:cubicBezTo>
                  <a:pt x="3970" y="1096"/>
                  <a:pt x="3941" y="1080"/>
                  <a:pt x="3915" y="1067"/>
                </a:cubicBezTo>
                <a:cubicBezTo>
                  <a:pt x="3902" y="1060"/>
                  <a:pt x="3888" y="1060"/>
                  <a:pt x="3874" y="1060"/>
                </a:cubicBezTo>
                <a:cubicBezTo>
                  <a:pt x="3861" y="1060"/>
                  <a:pt x="3847" y="1060"/>
                  <a:pt x="3834" y="1054"/>
                </a:cubicBezTo>
                <a:cubicBezTo>
                  <a:pt x="3860" y="1054"/>
                  <a:pt x="3889" y="1028"/>
                  <a:pt x="3915" y="1028"/>
                </a:cubicBezTo>
                <a:cubicBezTo>
                  <a:pt x="3941" y="1028"/>
                  <a:pt x="3970" y="1015"/>
                  <a:pt x="3996" y="1015"/>
                </a:cubicBezTo>
                <a:cubicBezTo>
                  <a:pt x="4038" y="1015"/>
                  <a:pt x="4064" y="1054"/>
                  <a:pt x="4090" y="1054"/>
                </a:cubicBezTo>
                <a:cubicBezTo>
                  <a:pt x="4132" y="1054"/>
                  <a:pt x="4158" y="1041"/>
                  <a:pt x="4184" y="1041"/>
                </a:cubicBezTo>
                <a:cubicBezTo>
                  <a:pt x="4226" y="1041"/>
                  <a:pt x="4252" y="1028"/>
                  <a:pt x="4281" y="1015"/>
                </a:cubicBezTo>
                <a:cubicBezTo>
                  <a:pt x="4307" y="1015"/>
                  <a:pt x="4333" y="986"/>
                  <a:pt x="4362" y="986"/>
                </a:cubicBezTo>
                <a:cubicBezTo>
                  <a:pt x="4365" y="985"/>
                  <a:pt x="4369" y="984"/>
                  <a:pt x="4372" y="984"/>
                </a:cubicBezTo>
                <a:cubicBezTo>
                  <a:pt x="4408" y="984"/>
                  <a:pt x="4445" y="1041"/>
                  <a:pt x="4469" y="1041"/>
                </a:cubicBezTo>
                <a:cubicBezTo>
                  <a:pt x="4495" y="1028"/>
                  <a:pt x="4524" y="999"/>
                  <a:pt x="4550" y="986"/>
                </a:cubicBezTo>
                <a:cubicBezTo>
                  <a:pt x="4570" y="986"/>
                  <a:pt x="4600" y="1004"/>
                  <a:pt x="4625" y="1004"/>
                </a:cubicBezTo>
                <a:cubicBezTo>
                  <a:pt x="4632" y="1004"/>
                  <a:pt x="4638" y="1002"/>
                  <a:pt x="4644" y="999"/>
                </a:cubicBezTo>
                <a:cubicBezTo>
                  <a:pt x="4686" y="999"/>
                  <a:pt x="4699" y="947"/>
                  <a:pt x="4725" y="947"/>
                </a:cubicBezTo>
                <a:cubicBezTo>
                  <a:pt x="4731" y="945"/>
                  <a:pt x="4737" y="944"/>
                  <a:pt x="4742" y="944"/>
                </a:cubicBezTo>
                <a:cubicBezTo>
                  <a:pt x="4769" y="944"/>
                  <a:pt x="4790" y="963"/>
                  <a:pt x="4815" y="963"/>
                </a:cubicBezTo>
                <a:cubicBezTo>
                  <a:pt x="4821" y="963"/>
                  <a:pt x="4826" y="962"/>
                  <a:pt x="4832" y="960"/>
                </a:cubicBezTo>
                <a:cubicBezTo>
                  <a:pt x="4861" y="960"/>
                  <a:pt x="4874" y="918"/>
                  <a:pt x="4913" y="905"/>
                </a:cubicBezTo>
                <a:cubicBezTo>
                  <a:pt x="4942" y="905"/>
                  <a:pt x="4968" y="892"/>
                  <a:pt x="4994" y="892"/>
                </a:cubicBezTo>
                <a:cubicBezTo>
                  <a:pt x="5003" y="888"/>
                  <a:pt x="5014" y="886"/>
                  <a:pt x="5025" y="886"/>
                </a:cubicBezTo>
                <a:cubicBezTo>
                  <a:pt x="5048" y="886"/>
                  <a:pt x="5071" y="892"/>
                  <a:pt x="5091" y="892"/>
                </a:cubicBezTo>
                <a:cubicBezTo>
                  <a:pt x="5130" y="879"/>
                  <a:pt x="5130" y="824"/>
                  <a:pt x="5156" y="811"/>
                </a:cubicBezTo>
                <a:cubicBezTo>
                  <a:pt x="5198" y="785"/>
                  <a:pt x="5198" y="756"/>
                  <a:pt x="5224" y="743"/>
                </a:cubicBezTo>
                <a:cubicBezTo>
                  <a:pt x="5253" y="717"/>
                  <a:pt x="5305" y="717"/>
                  <a:pt x="5305" y="691"/>
                </a:cubicBezTo>
                <a:cubicBezTo>
                  <a:pt x="5305" y="662"/>
                  <a:pt x="5266" y="649"/>
                  <a:pt x="5224" y="623"/>
                </a:cubicBezTo>
                <a:cubicBezTo>
                  <a:pt x="5211" y="610"/>
                  <a:pt x="5156" y="594"/>
                  <a:pt x="5130" y="581"/>
                </a:cubicBezTo>
                <a:cubicBezTo>
                  <a:pt x="5156" y="568"/>
                  <a:pt x="5211" y="568"/>
                  <a:pt x="5237" y="568"/>
                </a:cubicBezTo>
                <a:cubicBezTo>
                  <a:pt x="5266" y="568"/>
                  <a:pt x="5292" y="513"/>
                  <a:pt x="5318" y="513"/>
                </a:cubicBezTo>
                <a:cubicBezTo>
                  <a:pt x="5347" y="513"/>
                  <a:pt x="5373" y="529"/>
                  <a:pt x="5399" y="529"/>
                </a:cubicBezTo>
                <a:cubicBezTo>
                  <a:pt x="5441" y="513"/>
                  <a:pt x="5454" y="500"/>
                  <a:pt x="5480" y="487"/>
                </a:cubicBezTo>
                <a:cubicBezTo>
                  <a:pt x="5509" y="487"/>
                  <a:pt x="5535" y="474"/>
                  <a:pt x="5561" y="474"/>
                </a:cubicBezTo>
                <a:cubicBezTo>
                  <a:pt x="5575" y="470"/>
                  <a:pt x="5588" y="468"/>
                  <a:pt x="5601" y="468"/>
                </a:cubicBezTo>
                <a:cubicBezTo>
                  <a:pt x="5626" y="468"/>
                  <a:pt x="5647" y="474"/>
                  <a:pt x="5658" y="474"/>
                </a:cubicBezTo>
                <a:cubicBezTo>
                  <a:pt x="5697" y="461"/>
                  <a:pt x="5723" y="432"/>
                  <a:pt x="5739" y="419"/>
                </a:cubicBezTo>
                <a:cubicBezTo>
                  <a:pt x="5765" y="406"/>
                  <a:pt x="5804" y="351"/>
                  <a:pt x="5804" y="338"/>
                </a:cubicBezTo>
                <a:cubicBezTo>
                  <a:pt x="5804" y="312"/>
                  <a:pt x="5765" y="270"/>
                  <a:pt x="5723" y="244"/>
                </a:cubicBezTo>
                <a:cubicBezTo>
                  <a:pt x="5716" y="237"/>
                  <a:pt x="5703" y="237"/>
                  <a:pt x="5687" y="237"/>
                </a:cubicBezTo>
                <a:cubicBezTo>
                  <a:pt x="5670" y="237"/>
                  <a:pt x="5650" y="237"/>
                  <a:pt x="5629" y="231"/>
                </a:cubicBezTo>
                <a:cubicBezTo>
                  <a:pt x="5603" y="231"/>
                  <a:pt x="5577" y="244"/>
                  <a:pt x="5548" y="244"/>
                </a:cubicBezTo>
                <a:cubicBezTo>
                  <a:pt x="5522" y="231"/>
                  <a:pt x="5496" y="205"/>
                  <a:pt x="5467" y="205"/>
                </a:cubicBezTo>
                <a:cubicBezTo>
                  <a:pt x="5428" y="189"/>
                  <a:pt x="5415" y="150"/>
                  <a:pt x="5373" y="150"/>
                </a:cubicBezTo>
                <a:cubicBezTo>
                  <a:pt x="5347" y="150"/>
                  <a:pt x="5318" y="176"/>
                  <a:pt x="5292" y="176"/>
                </a:cubicBezTo>
                <a:cubicBezTo>
                  <a:pt x="5266" y="176"/>
                  <a:pt x="5244" y="182"/>
                  <a:pt x="5225" y="182"/>
                </a:cubicBezTo>
                <a:cubicBezTo>
                  <a:pt x="5215" y="182"/>
                  <a:pt x="5206" y="180"/>
                  <a:pt x="5198" y="176"/>
                </a:cubicBezTo>
                <a:lnTo>
                  <a:pt x="5104" y="176"/>
                </a:lnTo>
                <a:cubicBezTo>
                  <a:pt x="5075" y="176"/>
                  <a:pt x="5049" y="137"/>
                  <a:pt x="5023" y="137"/>
                </a:cubicBezTo>
                <a:cubicBezTo>
                  <a:pt x="4994" y="137"/>
                  <a:pt x="4955" y="163"/>
                  <a:pt x="4929" y="163"/>
                </a:cubicBezTo>
                <a:cubicBezTo>
                  <a:pt x="4900" y="163"/>
                  <a:pt x="4874" y="176"/>
                  <a:pt x="4848" y="176"/>
                </a:cubicBezTo>
                <a:cubicBezTo>
                  <a:pt x="4806" y="176"/>
                  <a:pt x="4780" y="124"/>
                  <a:pt x="4751" y="124"/>
                </a:cubicBezTo>
                <a:cubicBezTo>
                  <a:pt x="4725" y="124"/>
                  <a:pt x="4686" y="137"/>
                  <a:pt x="4657" y="137"/>
                </a:cubicBezTo>
                <a:cubicBezTo>
                  <a:pt x="4631" y="150"/>
                  <a:pt x="4605" y="163"/>
                  <a:pt x="4576" y="163"/>
                </a:cubicBezTo>
                <a:cubicBezTo>
                  <a:pt x="4568" y="166"/>
                  <a:pt x="4561" y="167"/>
                  <a:pt x="4554" y="167"/>
                </a:cubicBezTo>
                <a:cubicBezTo>
                  <a:pt x="4525" y="167"/>
                  <a:pt x="4503" y="150"/>
                  <a:pt x="4482" y="150"/>
                </a:cubicBezTo>
                <a:cubicBezTo>
                  <a:pt x="4456" y="150"/>
                  <a:pt x="4427" y="163"/>
                  <a:pt x="4388" y="163"/>
                </a:cubicBezTo>
                <a:cubicBezTo>
                  <a:pt x="4362" y="176"/>
                  <a:pt x="4333" y="205"/>
                  <a:pt x="4307" y="218"/>
                </a:cubicBezTo>
                <a:cubicBezTo>
                  <a:pt x="4281" y="218"/>
                  <a:pt x="4239" y="163"/>
                  <a:pt x="4213" y="163"/>
                </a:cubicBezTo>
                <a:cubicBezTo>
                  <a:pt x="4184" y="163"/>
                  <a:pt x="4158" y="189"/>
                  <a:pt x="4132" y="205"/>
                </a:cubicBezTo>
                <a:cubicBezTo>
                  <a:pt x="4090" y="205"/>
                  <a:pt x="4077" y="244"/>
                  <a:pt x="4051" y="244"/>
                </a:cubicBezTo>
                <a:cubicBezTo>
                  <a:pt x="4042" y="247"/>
                  <a:pt x="4035" y="248"/>
                  <a:pt x="4027" y="248"/>
                </a:cubicBezTo>
                <a:cubicBezTo>
                  <a:pt x="3998" y="248"/>
                  <a:pt x="3978" y="231"/>
                  <a:pt x="3957" y="231"/>
                </a:cubicBezTo>
                <a:cubicBezTo>
                  <a:pt x="3915" y="231"/>
                  <a:pt x="3902" y="286"/>
                  <a:pt x="3876" y="299"/>
                </a:cubicBezTo>
                <a:cubicBezTo>
                  <a:pt x="3847" y="299"/>
                  <a:pt x="3795" y="257"/>
                  <a:pt x="3779" y="257"/>
                </a:cubicBezTo>
                <a:cubicBezTo>
                  <a:pt x="3740" y="270"/>
                  <a:pt x="3714" y="299"/>
                  <a:pt x="3698" y="312"/>
                </a:cubicBezTo>
                <a:cubicBezTo>
                  <a:pt x="3659" y="325"/>
                  <a:pt x="3646" y="351"/>
                  <a:pt x="3617" y="367"/>
                </a:cubicBezTo>
                <a:cubicBezTo>
                  <a:pt x="3591" y="380"/>
                  <a:pt x="3604" y="406"/>
                  <a:pt x="3604" y="432"/>
                </a:cubicBezTo>
                <a:cubicBezTo>
                  <a:pt x="3604" y="448"/>
                  <a:pt x="3591" y="474"/>
                  <a:pt x="3591" y="487"/>
                </a:cubicBezTo>
                <a:cubicBezTo>
                  <a:pt x="3565" y="487"/>
                  <a:pt x="3510" y="432"/>
                  <a:pt x="3484" y="432"/>
                </a:cubicBezTo>
                <a:cubicBezTo>
                  <a:pt x="3455" y="432"/>
                  <a:pt x="3429" y="500"/>
                  <a:pt x="3403" y="513"/>
                </a:cubicBezTo>
                <a:cubicBezTo>
                  <a:pt x="3361" y="513"/>
                  <a:pt x="3335" y="474"/>
                  <a:pt x="3293" y="474"/>
                </a:cubicBezTo>
                <a:lnTo>
                  <a:pt x="3212" y="474"/>
                </a:lnTo>
                <a:cubicBezTo>
                  <a:pt x="3212" y="448"/>
                  <a:pt x="3173" y="461"/>
                  <a:pt x="3131" y="432"/>
                </a:cubicBezTo>
                <a:cubicBezTo>
                  <a:pt x="3118" y="419"/>
                  <a:pt x="3092" y="406"/>
                  <a:pt x="3066" y="393"/>
                </a:cubicBezTo>
                <a:cubicBezTo>
                  <a:pt x="3037" y="393"/>
                  <a:pt x="3011" y="338"/>
                  <a:pt x="2985" y="338"/>
                </a:cubicBezTo>
                <a:cubicBezTo>
                  <a:pt x="2956" y="325"/>
                  <a:pt x="2917" y="325"/>
                  <a:pt x="2888" y="325"/>
                </a:cubicBezTo>
                <a:lnTo>
                  <a:pt x="2794" y="325"/>
                </a:lnTo>
                <a:cubicBezTo>
                  <a:pt x="2768" y="325"/>
                  <a:pt x="2742" y="270"/>
                  <a:pt x="2700" y="270"/>
                </a:cubicBezTo>
                <a:cubicBezTo>
                  <a:pt x="2674" y="270"/>
                  <a:pt x="2645" y="286"/>
                  <a:pt x="2606" y="286"/>
                </a:cubicBezTo>
                <a:cubicBezTo>
                  <a:pt x="2580" y="286"/>
                  <a:pt x="2538" y="325"/>
                  <a:pt x="2512" y="325"/>
                </a:cubicBezTo>
                <a:cubicBezTo>
                  <a:pt x="2483" y="312"/>
                  <a:pt x="2457" y="286"/>
                  <a:pt x="2418" y="286"/>
                </a:cubicBezTo>
                <a:cubicBezTo>
                  <a:pt x="2389" y="286"/>
                  <a:pt x="2363" y="299"/>
                  <a:pt x="2321" y="299"/>
                </a:cubicBezTo>
                <a:cubicBezTo>
                  <a:pt x="2295" y="299"/>
                  <a:pt x="2282" y="286"/>
                  <a:pt x="2256" y="286"/>
                </a:cubicBezTo>
                <a:cubicBezTo>
                  <a:pt x="2282" y="257"/>
                  <a:pt x="2282" y="244"/>
                  <a:pt x="2282" y="231"/>
                </a:cubicBezTo>
                <a:cubicBezTo>
                  <a:pt x="2282" y="205"/>
                  <a:pt x="2240" y="205"/>
                  <a:pt x="2201" y="176"/>
                </a:cubicBezTo>
                <a:cubicBezTo>
                  <a:pt x="2188" y="163"/>
                  <a:pt x="2159" y="163"/>
                  <a:pt x="2120" y="150"/>
                </a:cubicBezTo>
                <a:cubicBezTo>
                  <a:pt x="2107" y="150"/>
                  <a:pt x="2094" y="69"/>
                  <a:pt x="2052" y="69"/>
                </a:cubicBezTo>
                <a:cubicBezTo>
                  <a:pt x="2048" y="67"/>
                  <a:pt x="2044" y="66"/>
                  <a:pt x="2040" y="66"/>
                </a:cubicBezTo>
                <a:cubicBezTo>
                  <a:pt x="2014" y="66"/>
                  <a:pt x="1980" y="95"/>
                  <a:pt x="1958" y="95"/>
                </a:cubicBezTo>
                <a:cubicBezTo>
                  <a:pt x="1952" y="92"/>
                  <a:pt x="1947" y="91"/>
                  <a:pt x="1941" y="91"/>
                </a:cubicBezTo>
                <a:cubicBezTo>
                  <a:pt x="1925" y="91"/>
                  <a:pt x="1908" y="99"/>
                  <a:pt x="1887" y="99"/>
                </a:cubicBezTo>
                <a:cubicBezTo>
                  <a:pt x="1880" y="99"/>
                  <a:pt x="1872" y="98"/>
                  <a:pt x="1864" y="95"/>
                </a:cubicBezTo>
                <a:cubicBezTo>
                  <a:pt x="1835" y="95"/>
                  <a:pt x="1822" y="43"/>
                  <a:pt x="1783" y="27"/>
                </a:cubicBezTo>
                <a:cubicBezTo>
                  <a:pt x="1754" y="27"/>
                  <a:pt x="1728" y="82"/>
                  <a:pt x="1689" y="82"/>
                </a:cubicBezTo>
                <a:cubicBezTo>
                  <a:pt x="1660" y="82"/>
                  <a:pt x="1634" y="43"/>
                  <a:pt x="1608" y="43"/>
                </a:cubicBezTo>
                <a:cubicBezTo>
                  <a:pt x="1579" y="43"/>
                  <a:pt x="1553" y="69"/>
                  <a:pt x="1511" y="69"/>
                </a:cubicBezTo>
                <a:cubicBezTo>
                  <a:pt x="1485" y="69"/>
                  <a:pt x="1459" y="1"/>
                  <a:pt x="143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" name="Google Shape;626;p26"/>
          <p:cNvSpPr/>
          <p:nvPr/>
        </p:nvSpPr>
        <p:spPr>
          <a:xfrm>
            <a:off x="1147464" y="4456173"/>
            <a:ext cx="423351" cy="59929"/>
          </a:xfrm>
          <a:custGeom>
            <a:avLst/>
            <a:gdLst/>
            <a:ahLst/>
            <a:cxnLst/>
            <a:rect l="l" t="t" r="r" b="b"/>
            <a:pathLst>
              <a:path w="2282" h="525" extrusionOk="0">
                <a:moveTo>
                  <a:pt x="973" y="0"/>
                </a:moveTo>
                <a:cubicBezTo>
                  <a:pt x="944" y="0"/>
                  <a:pt x="918" y="13"/>
                  <a:pt x="876" y="13"/>
                </a:cubicBezTo>
                <a:lnTo>
                  <a:pt x="795" y="13"/>
                </a:lnTo>
                <a:cubicBezTo>
                  <a:pt x="756" y="13"/>
                  <a:pt x="730" y="39"/>
                  <a:pt x="701" y="39"/>
                </a:cubicBezTo>
                <a:cubicBezTo>
                  <a:pt x="675" y="39"/>
                  <a:pt x="649" y="26"/>
                  <a:pt x="607" y="26"/>
                </a:cubicBezTo>
                <a:cubicBezTo>
                  <a:pt x="581" y="26"/>
                  <a:pt x="552" y="68"/>
                  <a:pt x="526" y="68"/>
                </a:cubicBezTo>
                <a:cubicBezTo>
                  <a:pt x="524" y="69"/>
                  <a:pt x="521" y="70"/>
                  <a:pt x="519" y="70"/>
                </a:cubicBezTo>
                <a:cubicBezTo>
                  <a:pt x="495" y="70"/>
                  <a:pt x="463" y="24"/>
                  <a:pt x="439" y="24"/>
                </a:cubicBezTo>
                <a:cubicBezTo>
                  <a:pt x="437" y="24"/>
                  <a:pt x="434" y="25"/>
                  <a:pt x="432" y="26"/>
                </a:cubicBezTo>
                <a:cubicBezTo>
                  <a:pt x="406" y="26"/>
                  <a:pt x="364" y="26"/>
                  <a:pt x="338" y="39"/>
                </a:cubicBezTo>
                <a:cubicBezTo>
                  <a:pt x="309" y="39"/>
                  <a:pt x="296" y="107"/>
                  <a:pt x="270" y="120"/>
                </a:cubicBezTo>
                <a:cubicBezTo>
                  <a:pt x="242" y="120"/>
                  <a:pt x="221" y="114"/>
                  <a:pt x="202" y="114"/>
                </a:cubicBezTo>
                <a:cubicBezTo>
                  <a:pt x="193" y="114"/>
                  <a:pt x="185" y="116"/>
                  <a:pt x="176" y="120"/>
                </a:cubicBezTo>
                <a:cubicBezTo>
                  <a:pt x="148" y="120"/>
                  <a:pt x="121" y="114"/>
                  <a:pt x="103" y="114"/>
                </a:cubicBezTo>
                <a:cubicBezTo>
                  <a:pt x="93" y="114"/>
                  <a:pt x="86" y="116"/>
                  <a:pt x="82" y="120"/>
                </a:cubicBezTo>
                <a:cubicBezTo>
                  <a:pt x="40" y="149"/>
                  <a:pt x="1" y="188"/>
                  <a:pt x="1" y="214"/>
                </a:cubicBezTo>
                <a:cubicBezTo>
                  <a:pt x="1" y="243"/>
                  <a:pt x="53" y="256"/>
                  <a:pt x="95" y="282"/>
                </a:cubicBezTo>
                <a:cubicBezTo>
                  <a:pt x="108" y="295"/>
                  <a:pt x="121" y="337"/>
                  <a:pt x="147" y="350"/>
                </a:cubicBezTo>
                <a:cubicBezTo>
                  <a:pt x="176" y="363"/>
                  <a:pt x="202" y="376"/>
                  <a:pt x="244" y="392"/>
                </a:cubicBezTo>
                <a:cubicBezTo>
                  <a:pt x="265" y="392"/>
                  <a:pt x="295" y="373"/>
                  <a:pt x="321" y="373"/>
                </a:cubicBezTo>
                <a:cubicBezTo>
                  <a:pt x="327" y="373"/>
                  <a:pt x="333" y="373"/>
                  <a:pt x="338" y="376"/>
                </a:cubicBezTo>
                <a:cubicBezTo>
                  <a:pt x="364" y="376"/>
                  <a:pt x="390" y="392"/>
                  <a:pt x="419" y="392"/>
                </a:cubicBezTo>
                <a:cubicBezTo>
                  <a:pt x="424" y="395"/>
                  <a:pt x="429" y="395"/>
                  <a:pt x="435" y="395"/>
                </a:cubicBezTo>
                <a:cubicBezTo>
                  <a:pt x="453" y="395"/>
                  <a:pt x="475" y="387"/>
                  <a:pt x="493" y="387"/>
                </a:cubicBezTo>
                <a:cubicBezTo>
                  <a:pt x="500" y="387"/>
                  <a:pt x="507" y="388"/>
                  <a:pt x="513" y="392"/>
                </a:cubicBezTo>
                <a:cubicBezTo>
                  <a:pt x="539" y="392"/>
                  <a:pt x="568" y="405"/>
                  <a:pt x="607" y="418"/>
                </a:cubicBezTo>
                <a:cubicBezTo>
                  <a:pt x="633" y="418"/>
                  <a:pt x="662" y="431"/>
                  <a:pt x="688" y="431"/>
                </a:cubicBezTo>
                <a:cubicBezTo>
                  <a:pt x="705" y="431"/>
                  <a:pt x="724" y="425"/>
                  <a:pt x="746" y="425"/>
                </a:cubicBezTo>
                <a:cubicBezTo>
                  <a:pt x="757" y="425"/>
                  <a:pt x="769" y="427"/>
                  <a:pt x="782" y="431"/>
                </a:cubicBezTo>
                <a:cubicBezTo>
                  <a:pt x="811" y="431"/>
                  <a:pt x="837" y="499"/>
                  <a:pt x="863" y="512"/>
                </a:cubicBezTo>
                <a:lnTo>
                  <a:pt x="944" y="512"/>
                </a:lnTo>
                <a:cubicBezTo>
                  <a:pt x="986" y="512"/>
                  <a:pt x="1012" y="486"/>
                  <a:pt x="1038" y="486"/>
                </a:cubicBezTo>
                <a:lnTo>
                  <a:pt x="1135" y="486"/>
                </a:lnTo>
                <a:cubicBezTo>
                  <a:pt x="1161" y="486"/>
                  <a:pt x="1187" y="457"/>
                  <a:pt x="1229" y="457"/>
                </a:cubicBezTo>
                <a:cubicBezTo>
                  <a:pt x="1255" y="457"/>
                  <a:pt x="1281" y="525"/>
                  <a:pt x="1310" y="525"/>
                </a:cubicBezTo>
                <a:cubicBezTo>
                  <a:pt x="1349" y="525"/>
                  <a:pt x="1378" y="512"/>
                  <a:pt x="1404" y="512"/>
                </a:cubicBezTo>
                <a:lnTo>
                  <a:pt x="1498" y="512"/>
                </a:lnTo>
                <a:cubicBezTo>
                  <a:pt x="1524" y="499"/>
                  <a:pt x="1553" y="486"/>
                  <a:pt x="1579" y="486"/>
                </a:cubicBezTo>
                <a:cubicBezTo>
                  <a:pt x="1605" y="486"/>
                  <a:pt x="1647" y="473"/>
                  <a:pt x="1673" y="473"/>
                </a:cubicBezTo>
                <a:cubicBezTo>
                  <a:pt x="1702" y="473"/>
                  <a:pt x="1728" y="457"/>
                  <a:pt x="1754" y="457"/>
                </a:cubicBezTo>
                <a:cubicBezTo>
                  <a:pt x="1796" y="457"/>
                  <a:pt x="1822" y="444"/>
                  <a:pt x="1848" y="444"/>
                </a:cubicBezTo>
                <a:cubicBezTo>
                  <a:pt x="1877" y="431"/>
                  <a:pt x="1903" y="418"/>
                  <a:pt x="1929" y="418"/>
                </a:cubicBezTo>
                <a:cubicBezTo>
                  <a:pt x="1932" y="417"/>
                  <a:pt x="1935" y="416"/>
                  <a:pt x="1939" y="416"/>
                </a:cubicBezTo>
                <a:cubicBezTo>
                  <a:pt x="1963" y="416"/>
                  <a:pt x="1992" y="446"/>
                  <a:pt x="2016" y="446"/>
                </a:cubicBezTo>
                <a:cubicBezTo>
                  <a:pt x="2019" y="446"/>
                  <a:pt x="2023" y="445"/>
                  <a:pt x="2026" y="444"/>
                </a:cubicBezTo>
                <a:lnTo>
                  <a:pt x="2120" y="444"/>
                </a:lnTo>
                <a:cubicBezTo>
                  <a:pt x="2159" y="431"/>
                  <a:pt x="2172" y="376"/>
                  <a:pt x="2188" y="363"/>
                </a:cubicBezTo>
                <a:cubicBezTo>
                  <a:pt x="2227" y="350"/>
                  <a:pt x="2282" y="337"/>
                  <a:pt x="2282" y="311"/>
                </a:cubicBezTo>
                <a:cubicBezTo>
                  <a:pt x="2282" y="282"/>
                  <a:pt x="2227" y="256"/>
                  <a:pt x="2201" y="243"/>
                </a:cubicBezTo>
                <a:cubicBezTo>
                  <a:pt x="2188" y="230"/>
                  <a:pt x="2146" y="214"/>
                  <a:pt x="2120" y="201"/>
                </a:cubicBezTo>
                <a:cubicBezTo>
                  <a:pt x="2091" y="188"/>
                  <a:pt x="2065" y="188"/>
                  <a:pt x="2039" y="175"/>
                </a:cubicBezTo>
                <a:cubicBezTo>
                  <a:pt x="2029" y="171"/>
                  <a:pt x="2018" y="169"/>
                  <a:pt x="2007" y="169"/>
                </a:cubicBezTo>
                <a:cubicBezTo>
                  <a:pt x="1985" y="169"/>
                  <a:pt x="1962" y="175"/>
                  <a:pt x="1945" y="175"/>
                </a:cubicBezTo>
                <a:cubicBezTo>
                  <a:pt x="1916" y="162"/>
                  <a:pt x="1903" y="120"/>
                  <a:pt x="1864" y="107"/>
                </a:cubicBezTo>
                <a:cubicBezTo>
                  <a:pt x="1835" y="107"/>
                  <a:pt x="1809" y="107"/>
                  <a:pt x="1783" y="94"/>
                </a:cubicBezTo>
                <a:cubicBezTo>
                  <a:pt x="1754" y="94"/>
                  <a:pt x="1728" y="52"/>
                  <a:pt x="1686" y="52"/>
                </a:cubicBezTo>
                <a:lnTo>
                  <a:pt x="1605" y="52"/>
                </a:lnTo>
                <a:cubicBezTo>
                  <a:pt x="1579" y="52"/>
                  <a:pt x="1540" y="94"/>
                  <a:pt x="1511" y="94"/>
                </a:cubicBezTo>
                <a:cubicBezTo>
                  <a:pt x="1472" y="94"/>
                  <a:pt x="1459" y="52"/>
                  <a:pt x="1417" y="52"/>
                </a:cubicBezTo>
                <a:cubicBezTo>
                  <a:pt x="1391" y="52"/>
                  <a:pt x="1362" y="52"/>
                  <a:pt x="1336" y="39"/>
                </a:cubicBezTo>
                <a:cubicBezTo>
                  <a:pt x="1297" y="39"/>
                  <a:pt x="1268" y="68"/>
                  <a:pt x="1242" y="68"/>
                </a:cubicBezTo>
                <a:cubicBezTo>
                  <a:pt x="1216" y="68"/>
                  <a:pt x="1187" y="26"/>
                  <a:pt x="1148" y="13"/>
                </a:cubicBezTo>
                <a:cubicBezTo>
                  <a:pt x="1119" y="13"/>
                  <a:pt x="1093" y="0"/>
                  <a:pt x="1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" name="Google Shape;627;p26"/>
          <p:cNvSpPr/>
          <p:nvPr/>
        </p:nvSpPr>
        <p:spPr>
          <a:xfrm>
            <a:off x="1098954" y="4564779"/>
            <a:ext cx="847073" cy="128078"/>
          </a:xfrm>
          <a:custGeom>
            <a:avLst/>
            <a:gdLst/>
            <a:ahLst/>
            <a:cxnLst/>
            <a:rect l="l" t="t" r="r" b="b"/>
            <a:pathLst>
              <a:path w="4566" h="1122" extrusionOk="0">
                <a:moveTo>
                  <a:pt x="2201" y="1"/>
                </a:moveTo>
                <a:cubicBezTo>
                  <a:pt x="2162" y="1"/>
                  <a:pt x="2120" y="17"/>
                  <a:pt x="2081" y="17"/>
                </a:cubicBezTo>
                <a:cubicBezTo>
                  <a:pt x="2039" y="17"/>
                  <a:pt x="2013" y="111"/>
                  <a:pt x="1974" y="111"/>
                </a:cubicBezTo>
                <a:cubicBezTo>
                  <a:pt x="1965" y="114"/>
                  <a:pt x="1956" y="115"/>
                  <a:pt x="1948" y="115"/>
                </a:cubicBezTo>
                <a:cubicBezTo>
                  <a:pt x="1924" y="115"/>
                  <a:pt x="1903" y="107"/>
                  <a:pt x="1883" y="107"/>
                </a:cubicBezTo>
                <a:cubicBezTo>
                  <a:pt x="1877" y="107"/>
                  <a:pt x="1870" y="108"/>
                  <a:pt x="1864" y="111"/>
                </a:cubicBezTo>
                <a:cubicBezTo>
                  <a:pt x="1853" y="114"/>
                  <a:pt x="1842" y="115"/>
                  <a:pt x="1831" y="115"/>
                </a:cubicBezTo>
                <a:cubicBezTo>
                  <a:pt x="1801" y="115"/>
                  <a:pt x="1772" y="107"/>
                  <a:pt x="1751" y="107"/>
                </a:cubicBezTo>
                <a:cubicBezTo>
                  <a:pt x="1743" y="107"/>
                  <a:pt x="1736" y="108"/>
                  <a:pt x="1731" y="111"/>
                </a:cubicBezTo>
                <a:cubicBezTo>
                  <a:pt x="1689" y="137"/>
                  <a:pt x="1634" y="192"/>
                  <a:pt x="1634" y="218"/>
                </a:cubicBezTo>
                <a:cubicBezTo>
                  <a:pt x="1621" y="260"/>
                  <a:pt x="1702" y="286"/>
                  <a:pt x="1744" y="312"/>
                </a:cubicBezTo>
                <a:cubicBezTo>
                  <a:pt x="1744" y="325"/>
                  <a:pt x="1757" y="341"/>
                  <a:pt x="1770" y="354"/>
                </a:cubicBezTo>
                <a:lnTo>
                  <a:pt x="1744" y="354"/>
                </a:lnTo>
                <a:cubicBezTo>
                  <a:pt x="1702" y="354"/>
                  <a:pt x="1650" y="325"/>
                  <a:pt x="1595" y="325"/>
                </a:cubicBezTo>
                <a:lnTo>
                  <a:pt x="1446" y="325"/>
                </a:lnTo>
                <a:cubicBezTo>
                  <a:pt x="1407" y="325"/>
                  <a:pt x="1352" y="393"/>
                  <a:pt x="1310" y="393"/>
                </a:cubicBezTo>
                <a:cubicBezTo>
                  <a:pt x="1261" y="393"/>
                  <a:pt x="1210" y="311"/>
                  <a:pt x="1158" y="311"/>
                </a:cubicBezTo>
                <a:cubicBezTo>
                  <a:pt x="1155" y="311"/>
                  <a:pt x="1151" y="311"/>
                  <a:pt x="1148" y="312"/>
                </a:cubicBezTo>
                <a:cubicBezTo>
                  <a:pt x="1113" y="312"/>
                  <a:pt x="1077" y="306"/>
                  <a:pt x="1045" y="306"/>
                </a:cubicBezTo>
                <a:cubicBezTo>
                  <a:pt x="1030" y="306"/>
                  <a:pt x="1015" y="308"/>
                  <a:pt x="1002" y="312"/>
                </a:cubicBezTo>
                <a:cubicBezTo>
                  <a:pt x="947" y="312"/>
                  <a:pt x="905" y="367"/>
                  <a:pt x="853" y="380"/>
                </a:cubicBezTo>
                <a:cubicBezTo>
                  <a:pt x="798" y="380"/>
                  <a:pt x="759" y="380"/>
                  <a:pt x="704" y="393"/>
                </a:cubicBezTo>
                <a:cubicBezTo>
                  <a:pt x="649" y="393"/>
                  <a:pt x="623" y="461"/>
                  <a:pt x="568" y="474"/>
                </a:cubicBezTo>
                <a:cubicBezTo>
                  <a:pt x="557" y="477"/>
                  <a:pt x="546" y="478"/>
                  <a:pt x="535" y="478"/>
                </a:cubicBezTo>
                <a:cubicBezTo>
                  <a:pt x="504" y="478"/>
                  <a:pt x="474" y="470"/>
                  <a:pt x="447" y="470"/>
                </a:cubicBezTo>
                <a:cubicBezTo>
                  <a:pt x="437" y="470"/>
                  <a:pt x="428" y="471"/>
                  <a:pt x="419" y="474"/>
                </a:cubicBezTo>
                <a:cubicBezTo>
                  <a:pt x="367" y="487"/>
                  <a:pt x="325" y="503"/>
                  <a:pt x="273" y="516"/>
                </a:cubicBezTo>
                <a:cubicBezTo>
                  <a:pt x="218" y="542"/>
                  <a:pt x="176" y="555"/>
                  <a:pt x="137" y="568"/>
                </a:cubicBezTo>
                <a:cubicBezTo>
                  <a:pt x="82" y="610"/>
                  <a:pt x="1" y="649"/>
                  <a:pt x="1" y="691"/>
                </a:cubicBezTo>
                <a:cubicBezTo>
                  <a:pt x="1" y="730"/>
                  <a:pt x="95" y="746"/>
                  <a:pt x="150" y="785"/>
                </a:cubicBezTo>
                <a:cubicBezTo>
                  <a:pt x="176" y="811"/>
                  <a:pt x="205" y="892"/>
                  <a:pt x="257" y="921"/>
                </a:cubicBezTo>
                <a:cubicBezTo>
                  <a:pt x="278" y="927"/>
                  <a:pt x="302" y="927"/>
                  <a:pt x="328" y="927"/>
                </a:cubicBezTo>
                <a:cubicBezTo>
                  <a:pt x="353" y="927"/>
                  <a:pt x="380" y="927"/>
                  <a:pt x="406" y="934"/>
                </a:cubicBezTo>
                <a:cubicBezTo>
                  <a:pt x="409" y="935"/>
                  <a:pt x="413" y="936"/>
                  <a:pt x="417" y="936"/>
                </a:cubicBezTo>
                <a:cubicBezTo>
                  <a:pt x="456" y="936"/>
                  <a:pt x="509" y="890"/>
                  <a:pt x="554" y="890"/>
                </a:cubicBezTo>
                <a:cubicBezTo>
                  <a:pt x="559" y="890"/>
                  <a:pt x="563" y="891"/>
                  <a:pt x="568" y="892"/>
                </a:cubicBezTo>
                <a:cubicBezTo>
                  <a:pt x="623" y="892"/>
                  <a:pt x="662" y="921"/>
                  <a:pt x="717" y="934"/>
                </a:cubicBezTo>
                <a:cubicBezTo>
                  <a:pt x="759" y="947"/>
                  <a:pt x="811" y="960"/>
                  <a:pt x="853" y="973"/>
                </a:cubicBezTo>
                <a:cubicBezTo>
                  <a:pt x="905" y="973"/>
                  <a:pt x="947" y="989"/>
                  <a:pt x="1002" y="1002"/>
                </a:cubicBezTo>
                <a:cubicBezTo>
                  <a:pt x="1054" y="1002"/>
                  <a:pt x="1096" y="1028"/>
                  <a:pt x="1148" y="1028"/>
                </a:cubicBezTo>
                <a:cubicBezTo>
                  <a:pt x="1203" y="1041"/>
                  <a:pt x="1245" y="1070"/>
                  <a:pt x="1297" y="1070"/>
                </a:cubicBezTo>
                <a:cubicBezTo>
                  <a:pt x="1339" y="1083"/>
                  <a:pt x="1391" y="1083"/>
                  <a:pt x="1446" y="1083"/>
                </a:cubicBezTo>
                <a:cubicBezTo>
                  <a:pt x="1488" y="1096"/>
                  <a:pt x="1540" y="1122"/>
                  <a:pt x="1595" y="1122"/>
                </a:cubicBezTo>
                <a:cubicBezTo>
                  <a:pt x="1634" y="1122"/>
                  <a:pt x="1689" y="1015"/>
                  <a:pt x="1744" y="1015"/>
                </a:cubicBezTo>
                <a:cubicBezTo>
                  <a:pt x="1796" y="1015"/>
                  <a:pt x="1838" y="1070"/>
                  <a:pt x="1893" y="1070"/>
                </a:cubicBezTo>
                <a:cubicBezTo>
                  <a:pt x="1945" y="1070"/>
                  <a:pt x="2000" y="1083"/>
                  <a:pt x="2039" y="1083"/>
                </a:cubicBezTo>
                <a:cubicBezTo>
                  <a:pt x="2094" y="1083"/>
                  <a:pt x="2149" y="1122"/>
                  <a:pt x="2188" y="1122"/>
                </a:cubicBezTo>
                <a:lnTo>
                  <a:pt x="2337" y="1122"/>
                </a:lnTo>
                <a:cubicBezTo>
                  <a:pt x="2392" y="1122"/>
                  <a:pt x="2431" y="1002"/>
                  <a:pt x="2486" y="1002"/>
                </a:cubicBezTo>
                <a:cubicBezTo>
                  <a:pt x="2541" y="1002"/>
                  <a:pt x="2593" y="1015"/>
                  <a:pt x="2635" y="1015"/>
                </a:cubicBezTo>
                <a:cubicBezTo>
                  <a:pt x="2687" y="1015"/>
                  <a:pt x="2729" y="1002"/>
                  <a:pt x="2784" y="989"/>
                </a:cubicBezTo>
                <a:cubicBezTo>
                  <a:pt x="2836" y="989"/>
                  <a:pt x="2878" y="960"/>
                  <a:pt x="2930" y="960"/>
                </a:cubicBezTo>
                <a:cubicBezTo>
                  <a:pt x="2941" y="957"/>
                  <a:pt x="2951" y="956"/>
                  <a:pt x="2961" y="956"/>
                </a:cubicBezTo>
                <a:cubicBezTo>
                  <a:pt x="3002" y="956"/>
                  <a:pt x="3037" y="973"/>
                  <a:pt x="3079" y="973"/>
                </a:cubicBezTo>
                <a:cubicBezTo>
                  <a:pt x="3134" y="960"/>
                  <a:pt x="3173" y="947"/>
                  <a:pt x="3228" y="947"/>
                </a:cubicBezTo>
                <a:cubicBezTo>
                  <a:pt x="3234" y="946"/>
                  <a:pt x="3240" y="945"/>
                  <a:pt x="3245" y="945"/>
                </a:cubicBezTo>
                <a:cubicBezTo>
                  <a:pt x="3287" y="945"/>
                  <a:pt x="3327" y="976"/>
                  <a:pt x="3368" y="976"/>
                </a:cubicBezTo>
                <a:cubicBezTo>
                  <a:pt x="3376" y="976"/>
                  <a:pt x="3383" y="975"/>
                  <a:pt x="3390" y="973"/>
                </a:cubicBezTo>
                <a:cubicBezTo>
                  <a:pt x="3445" y="960"/>
                  <a:pt x="3484" y="934"/>
                  <a:pt x="3526" y="921"/>
                </a:cubicBezTo>
                <a:cubicBezTo>
                  <a:pt x="3578" y="908"/>
                  <a:pt x="3607" y="840"/>
                  <a:pt x="3646" y="811"/>
                </a:cubicBezTo>
                <a:cubicBezTo>
                  <a:pt x="3701" y="772"/>
                  <a:pt x="3795" y="746"/>
                  <a:pt x="3795" y="704"/>
                </a:cubicBezTo>
                <a:cubicBezTo>
                  <a:pt x="3795" y="691"/>
                  <a:pt x="3782" y="678"/>
                  <a:pt x="3769" y="649"/>
                </a:cubicBezTo>
                <a:lnTo>
                  <a:pt x="3876" y="649"/>
                </a:lnTo>
                <a:cubicBezTo>
                  <a:pt x="3918" y="636"/>
                  <a:pt x="3957" y="636"/>
                  <a:pt x="3999" y="623"/>
                </a:cubicBezTo>
                <a:cubicBezTo>
                  <a:pt x="4038" y="623"/>
                  <a:pt x="4064" y="610"/>
                  <a:pt x="4106" y="610"/>
                </a:cubicBezTo>
                <a:cubicBezTo>
                  <a:pt x="4109" y="609"/>
                  <a:pt x="4113" y="608"/>
                  <a:pt x="4116" y="608"/>
                </a:cubicBezTo>
                <a:cubicBezTo>
                  <a:pt x="4148" y="608"/>
                  <a:pt x="4181" y="651"/>
                  <a:pt x="4213" y="651"/>
                </a:cubicBezTo>
                <a:cubicBezTo>
                  <a:pt x="4217" y="651"/>
                  <a:pt x="4222" y="651"/>
                  <a:pt x="4226" y="649"/>
                </a:cubicBezTo>
                <a:cubicBezTo>
                  <a:pt x="4254" y="649"/>
                  <a:pt x="4288" y="656"/>
                  <a:pt x="4315" y="656"/>
                </a:cubicBezTo>
                <a:cubicBezTo>
                  <a:pt x="4328" y="656"/>
                  <a:pt x="4340" y="654"/>
                  <a:pt x="4349" y="649"/>
                </a:cubicBezTo>
                <a:cubicBezTo>
                  <a:pt x="4388" y="636"/>
                  <a:pt x="4417" y="568"/>
                  <a:pt x="4443" y="555"/>
                </a:cubicBezTo>
                <a:cubicBezTo>
                  <a:pt x="4485" y="529"/>
                  <a:pt x="4566" y="516"/>
                  <a:pt x="4566" y="487"/>
                </a:cubicBezTo>
                <a:cubicBezTo>
                  <a:pt x="4566" y="461"/>
                  <a:pt x="4498" y="422"/>
                  <a:pt x="4456" y="393"/>
                </a:cubicBezTo>
                <a:cubicBezTo>
                  <a:pt x="4430" y="367"/>
                  <a:pt x="4404" y="354"/>
                  <a:pt x="4362" y="341"/>
                </a:cubicBezTo>
                <a:cubicBezTo>
                  <a:pt x="4336" y="325"/>
                  <a:pt x="4294" y="312"/>
                  <a:pt x="4255" y="299"/>
                </a:cubicBezTo>
                <a:cubicBezTo>
                  <a:pt x="4234" y="292"/>
                  <a:pt x="4214" y="292"/>
                  <a:pt x="4193" y="292"/>
                </a:cubicBezTo>
                <a:cubicBezTo>
                  <a:pt x="4173" y="292"/>
                  <a:pt x="4153" y="292"/>
                  <a:pt x="4132" y="286"/>
                </a:cubicBezTo>
                <a:cubicBezTo>
                  <a:pt x="4106" y="273"/>
                  <a:pt x="4080" y="218"/>
                  <a:pt x="4038" y="205"/>
                </a:cubicBezTo>
                <a:cubicBezTo>
                  <a:pt x="3999" y="192"/>
                  <a:pt x="3970" y="192"/>
                  <a:pt x="3931" y="192"/>
                </a:cubicBezTo>
                <a:cubicBezTo>
                  <a:pt x="3889" y="179"/>
                  <a:pt x="3863" y="137"/>
                  <a:pt x="3821" y="124"/>
                </a:cubicBezTo>
                <a:cubicBezTo>
                  <a:pt x="3801" y="117"/>
                  <a:pt x="3781" y="117"/>
                  <a:pt x="3761" y="117"/>
                </a:cubicBezTo>
                <a:cubicBezTo>
                  <a:pt x="3741" y="117"/>
                  <a:pt x="3720" y="117"/>
                  <a:pt x="3701" y="111"/>
                </a:cubicBezTo>
                <a:cubicBezTo>
                  <a:pt x="3663" y="111"/>
                  <a:pt x="3628" y="165"/>
                  <a:pt x="3591" y="165"/>
                </a:cubicBezTo>
                <a:cubicBezTo>
                  <a:pt x="3587" y="165"/>
                  <a:pt x="3582" y="165"/>
                  <a:pt x="3578" y="163"/>
                </a:cubicBezTo>
                <a:cubicBezTo>
                  <a:pt x="3539" y="163"/>
                  <a:pt x="3513" y="111"/>
                  <a:pt x="3471" y="98"/>
                </a:cubicBezTo>
                <a:cubicBezTo>
                  <a:pt x="3432" y="98"/>
                  <a:pt x="3390" y="98"/>
                  <a:pt x="3351" y="82"/>
                </a:cubicBezTo>
                <a:cubicBezTo>
                  <a:pt x="3322" y="82"/>
                  <a:pt x="3270" y="111"/>
                  <a:pt x="3241" y="111"/>
                </a:cubicBezTo>
                <a:cubicBezTo>
                  <a:pt x="3202" y="98"/>
                  <a:pt x="3160" y="43"/>
                  <a:pt x="3121" y="43"/>
                </a:cubicBezTo>
                <a:cubicBezTo>
                  <a:pt x="3092" y="43"/>
                  <a:pt x="3053" y="17"/>
                  <a:pt x="3011" y="17"/>
                </a:cubicBezTo>
                <a:lnTo>
                  <a:pt x="2891" y="17"/>
                </a:lnTo>
                <a:cubicBezTo>
                  <a:pt x="2849" y="17"/>
                  <a:pt x="2810" y="30"/>
                  <a:pt x="2784" y="30"/>
                </a:cubicBezTo>
                <a:cubicBezTo>
                  <a:pt x="2742" y="30"/>
                  <a:pt x="2703" y="17"/>
                  <a:pt x="2661" y="17"/>
                </a:cubicBezTo>
                <a:cubicBezTo>
                  <a:pt x="2622" y="17"/>
                  <a:pt x="2580" y="43"/>
                  <a:pt x="2541" y="43"/>
                </a:cubicBezTo>
                <a:cubicBezTo>
                  <a:pt x="2512" y="43"/>
                  <a:pt x="2473" y="30"/>
                  <a:pt x="2431" y="30"/>
                </a:cubicBezTo>
                <a:cubicBezTo>
                  <a:pt x="2392" y="30"/>
                  <a:pt x="2350" y="69"/>
                  <a:pt x="2311" y="69"/>
                </a:cubicBezTo>
                <a:cubicBezTo>
                  <a:pt x="2269" y="69"/>
                  <a:pt x="2230" y="1"/>
                  <a:pt x="220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8" name="Google Shape;628;p26"/>
          <p:cNvSpPr/>
          <p:nvPr/>
        </p:nvSpPr>
        <p:spPr>
          <a:xfrm>
            <a:off x="1843057" y="4474257"/>
            <a:ext cx="655990" cy="98398"/>
          </a:xfrm>
          <a:custGeom>
            <a:avLst/>
            <a:gdLst/>
            <a:ahLst/>
            <a:cxnLst/>
            <a:rect l="l" t="t" r="r" b="b"/>
            <a:pathLst>
              <a:path w="3536" h="862" extrusionOk="0">
                <a:moveTo>
                  <a:pt x="1203" y="0"/>
                </a:moveTo>
                <a:cubicBezTo>
                  <a:pt x="1174" y="13"/>
                  <a:pt x="1148" y="26"/>
                  <a:pt x="1106" y="26"/>
                </a:cubicBezTo>
                <a:cubicBezTo>
                  <a:pt x="1080" y="26"/>
                  <a:pt x="1054" y="81"/>
                  <a:pt x="1025" y="81"/>
                </a:cubicBezTo>
                <a:cubicBezTo>
                  <a:pt x="1004" y="81"/>
                  <a:pt x="974" y="62"/>
                  <a:pt x="947" y="62"/>
                </a:cubicBezTo>
                <a:cubicBezTo>
                  <a:pt x="942" y="62"/>
                  <a:pt x="936" y="62"/>
                  <a:pt x="931" y="65"/>
                </a:cubicBezTo>
                <a:cubicBezTo>
                  <a:pt x="905" y="65"/>
                  <a:pt x="879" y="65"/>
                  <a:pt x="850" y="81"/>
                </a:cubicBezTo>
                <a:cubicBezTo>
                  <a:pt x="811" y="81"/>
                  <a:pt x="798" y="120"/>
                  <a:pt x="756" y="120"/>
                </a:cubicBezTo>
                <a:cubicBezTo>
                  <a:pt x="753" y="121"/>
                  <a:pt x="750" y="122"/>
                  <a:pt x="747" y="122"/>
                </a:cubicBezTo>
                <a:cubicBezTo>
                  <a:pt x="721" y="122"/>
                  <a:pt x="685" y="81"/>
                  <a:pt x="662" y="81"/>
                </a:cubicBezTo>
                <a:cubicBezTo>
                  <a:pt x="649" y="88"/>
                  <a:pt x="635" y="88"/>
                  <a:pt x="620" y="88"/>
                </a:cubicBezTo>
                <a:cubicBezTo>
                  <a:pt x="604" y="88"/>
                  <a:pt x="587" y="88"/>
                  <a:pt x="568" y="94"/>
                </a:cubicBezTo>
                <a:cubicBezTo>
                  <a:pt x="539" y="94"/>
                  <a:pt x="513" y="133"/>
                  <a:pt x="487" y="133"/>
                </a:cubicBezTo>
                <a:cubicBezTo>
                  <a:pt x="458" y="146"/>
                  <a:pt x="432" y="146"/>
                  <a:pt x="406" y="162"/>
                </a:cubicBezTo>
                <a:cubicBezTo>
                  <a:pt x="377" y="162"/>
                  <a:pt x="351" y="201"/>
                  <a:pt x="325" y="214"/>
                </a:cubicBezTo>
                <a:cubicBezTo>
                  <a:pt x="310" y="220"/>
                  <a:pt x="297" y="220"/>
                  <a:pt x="283" y="220"/>
                </a:cubicBezTo>
                <a:cubicBezTo>
                  <a:pt x="270" y="220"/>
                  <a:pt x="257" y="220"/>
                  <a:pt x="244" y="227"/>
                </a:cubicBezTo>
                <a:cubicBezTo>
                  <a:pt x="202" y="243"/>
                  <a:pt x="176" y="243"/>
                  <a:pt x="150" y="256"/>
                </a:cubicBezTo>
                <a:cubicBezTo>
                  <a:pt x="121" y="269"/>
                  <a:pt x="95" y="282"/>
                  <a:pt x="82" y="295"/>
                </a:cubicBezTo>
                <a:cubicBezTo>
                  <a:pt x="40" y="324"/>
                  <a:pt x="1" y="350"/>
                  <a:pt x="1" y="376"/>
                </a:cubicBezTo>
                <a:cubicBezTo>
                  <a:pt x="1" y="405"/>
                  <a:pt x="53" y="405"/>
                  <a:pt x="95" y="431"/>
                </a:cubicBezTo>
                <a:cubicBezTo>
                  <a:pt x="108" y="444"/>
                  <a:pt x="134" y="486"/>
                  <a:pt x="163" y="499"/>
                </a:cubicBezTo>
                <a:lnTo>
                  <a:pt x="257" y="499"/>
                </a:lnTo>
                <a:cubicBezTo>
                  <a:pt x="283" y="499"/>
                  <a:pt x="325" y="457"/>
                  <a:pt x="351" y="457"/>
                </a:cubicBezTo>
                <a:cubicBezTo>
                  <a:pt x="377" y="470"/>
                  <a:pt x="406" y="486"/>
                  <a:pt x="432" y="486"/>
                </a:cubicBezTo>
                <a:cubicBezTo>
                  <a:pt x="474" y="486"/>
                  <a:pt x="500" y="499"/>
                  <a:pt x="526" y="499"/>
                </a:cubicBezTo>
                <a:lnTo>
                  <a:pt x="607" y="499"/>
                </a:lnTo>
                <a:cubicBezTo>
                  <a:pt x="594" y="512"/>
                  <a:pt x="594" y="525"/>
                  <a:pt x="594" y="538"/>
                </a:cubicBezTo>
                <a:cubicBezTo>
                  <a:pt x="594" y="580"/>
                  <a:pt x="662" y="593"/>
                  <a:pt x="717" y="619"/>
                </a:cubicBezTo>
                <a:cubicBezTo>
                  <a:pt x="743" y="648"/>
                  <a:pt x="756" y="687"/>
                  <a:pt x="798" y="713"/>
                </a:cubicBezTo>
                <a:cubicBezTo>
                  <a:pt x="824" y="729"/>
                  <a:pt x="863" y="742"/>
                  <a:pt x="905" y="755"/>
                </a:cubicBezTo>
                <a:cubicBezTo>
                  <a:pt x="937" y="755"/>
                  <a:pt x="981" y="725"/>
                  <a:pt x="1020" y="725"/>
                </a:cubicBezTo>
                <a:cubicBezTo>
                  <a:pt x="1027" y="725"/>
                  <a:pt x="1034" y="726"/>
                  <a:pt x="1041" y="729"/>
                </a:cubicBezTo>
                <a:cubicBezTo>
                  <a:pt x="1067" y="729"/>
                  <a:pt x="1106" y="742"/>
                  <a:pt x="1148" y="742"/>
                </a:cubicBezTo>
                <a:cubicBezTo>
                  <a:pt x="1156" y="745"/>
                  <a:pt x="1164" y="746"/>
                  <a:pt x="1171" y="746"/>
                </a:cubicBezTo>
                <a:cubicBezTo>
                  <a:pt x="1203" y="746"/>
                  <a:pt x="1237" y="729"/>
                  <a:pt x="1268" y="729"/>
                </a:cubicBezTo>
                <a:cubicBezTo>
                  <a:pt x="1297" y="742"/>
                  <a:pt x="1336" y="755"/>
                  <a:pt x="1378" y="768"/>
                </a:cubicBezTo>
                <a:cubicBezTo>
                  <a:pt x="1417" y="768"/>
                  <a:pt x="1459" y="781"/>
                  <a:pt x="1485" y="781"/>
                </a:cubicBezTo>
                <a:cubicBezTo>
                  <a:pt x="1527" y="781"/>
                  <a:pt x="1566" y="768"/>
                  <a:pt x="1608" y="768"/>
                </a:cubicBezTo>
                <a:cubicBezTo>
                  <a:pt x="1647" y="768"/>
                  <a:pt x="1673" y="862"/>
                  <a:pt x="1715" y="862"/>
                </a:cubicBezTo>
                <a:lnTo>
                  <a:pt x="1835" y="862"/>
                </a:lnTo>
                <a:cubicBezTo>
                  <a:pt x="1877" y="862"/>
                  <a:pt x="1916" y="836"/>
                  <a:pt x="1958" y="836"/>
                </a:cubicBezTo>
                <a:cubicBezTo>
                  <a:pt x="1984" y="836"/>
                  <a:pt x="2026" y="823"/>
                  <a:pt x="2065" y="823"/>
                </a:cubicBezTo>
                <a:cubicBezTo>
                  <a:pt x="2107" y="823"/>
                  <a:pt x="2146" y="781"/>
                  <a:pt x="2188" y="781"/>
                </a:cubicBezTo>
                <a:cubicBezTo>
                  <a:pt x="2227" y="781"/>
                  <a:pt x="2269" y="862"/>
                  <a:pt x="2295" y="862"/>
                </a:cubicBezTo>
                <a:cubicBezTo>
                  <a:pt x="2337" y="862"/>
                  <a:pt x="2376" y="836"/>
                  <a:pt x="2418" y="836"/>
                </a:cubicBezTo>
                <a:cubicBezTo>
                  <a:pt x="2457" y="836"/>
                  <a:pt x="2499" y="823"/>
                  <a:pt x="2538" y="823"/>
                </a:cubicBezTo>
                <a:cubicBezTo>
                  <a:pt x="2564" y="823"/>
                  <a:pt x="2606" y="794"/>
                  <a:pt x="2645" y="794"/>
                </a:cubicBezTo>
                <a:cubicBezTo>
                  <a:pt x="2687" y="794"/>
                  <a:pt x="2726" y="768"/>
                  <a:pt x="2755" y="768"/>
                </a:cubicBezTo>
                <a:cubicBezTo>
                  <a:pt x="2794" y="755"/>
                  <a:pt x="2836" y="755"/>
                  <a:pt x="2875" y="742"/>
                </a:cubicBezTo>
                <a:cubicBezTo>
                  <a:pt x="2917" y="742"/>
                  <a:pt x="2943" y="729"/>
                  <a:pt x="2985" y="713"/>
                </a:cubicBezTo>
                <a:cubicBezTo>
                  <a:pt x="3024" y="713"/>
                  <a:pt x="3050" y="687"/>
                  <a:pt x="3092" y="687"/>
                </a:cubicBezTo>
                <a:cubicBezTo>
                  <a:pt x="3096" y="686"/>
                  <a:pt x="3100" y="685"/>
                  <a:pt x="3105" y="685"/>
                </a:cubicBezTo>
                <a:cubicBezTo>
                  <a:pt x="3137" y="685"/>
                  <a:pt x="3177" y="716"/>
                  <a:pt x="3211" y="716"/>
                </a:cubicBezTo>
                <a:cubicBezTo>
                  <a:pt x="3217" y="716"/>
                  <a:pt x="3222" y="715"/>
                  <a:pt x="3228" y="713"/>
                </a:cubicBezTo>
                <a:cubicBezTo>
                  <a:pt x="3267" y="713"/>
                  <a:pt x="3309" y="713"/>
                  <a:pt x="3335" y="700"/>
                </a:cubicBezTo>
                <a:cubicBezTo>
                  <a:pt x="3374" y="687"/>
                  <a:pt x="3390" y="619"/>
                  <a:pt x="3416" y="606"/>
                </a:cubicBezTo>
                <a:cubicBezTo>
                  <a:pt x="3471" y="580"/>
                  <a:pt x="3536" y="551"/>
                  <a:pt x="3536" y="525"/>
                </a:cubicBezTo>
                <a:cubicBezTo>
                  <a:pt x="3536" y="499"/>
                  <a:pt x="3471" y="470"/>
                  <a:pt x="3429" y="444"/>
                </a:cubicBezTo>
                <a:cubicBezTo>
                  <a:pt x="3403" y="418"/>
                  <a:pt x="3361" y="405"/>
                  <a:pt x="3322" y="389"/>
                </a:cubicBezTo>
                <a:cubicBezTo>
                  <a:pt x="3293" y="376"/>
                  <a:pt x="3254" y="376"/>
                  <a:pt x="3212" y="363"/>
                </a:cubicBezTo>
                <a:cubicBezTo>
                  <a:pt x="3203" y="360"/>
                  <a:pt x="3195" y="359"/>
                  <a:pt x="3187" y="359"/>
                </a:cubicBezTo>
                <a:cubicBezTo>
                  <a:pt x="3164" y="359"/>
                  <a:pt x="3140" y="367"/>
                  <a:pt x="3117" y="367"/>
                </a:cubicBezTo>
                <a:cubicBezTo>
                  <a:pt x="3108" y="367"/>
                  <a:pt x="3100" y="366"/>
                  <a:pt x="3092" y="363"/>
                </a:cubicBezTo>
                <a:cubicBezTo>
                  <a:pt x="3050" y="350"/>
                  <a:pt x="3024" y="295"/>
                  <a:pt x="2985" y="295"/>
                </a:cubicBezTo>
                <a:cubicBezTo>
                  <a:pt x="2956" y="295"/>
                  <a:pt x="2917" y="295"/>
                  <a:pt x="2875" y="282"/>
                </a:cubicBezTo>
                <a:cubicBezTo>
                  <a:pt x="2836" y="282"/>
                  <a:pt x="2807" y="243"/>
                  <a:pt x="2768" y="227"/>
                </a:cubicBezTo>
                <a:cubicBezTo>
                  <a:pt x="2740" y="227"/>
                  <a:pt x="2713" y="234"/>
                  <a:pt x="2686" y="234"/>
                </a:cubicBezTo>
                <a:cubicBezTo>
                  <a:pt x="2672" y="234"/>
                  <a:pt x="2659" y="232"/>
                  <a:pt x="2645" y="227"/>
                </a:cubicBezTo>
                <a:cubicBezTo>
                  <a:pt x="2606" y="227"/>
                  <a:pt x="2564" y="295"/>
                  <a:pt x="2525" y="295"/>
                </a:cubicBezTo>
                <a:cubicBezTo>
                  <a:pt x="2483" y="295"/>
                  <a:pt x="2457" y="243"/>
                  <a:pt x="2418" y="243"/>
                </a:cubicBezTo>
                <a:lnTo>
                  <a:pt x="2295" y="243"/>
                </a:lnTo>
                <a:cubicBezTo>
                  <a:pt x="2256" y="243"/>
                  <a:pt x="2214" y="269"/>
                  <a:pt x="2175" y="269"/>
                </a:cubicBezTo>
                <a:lnTo>
                  <a:pt x="2159" y="269"/>
                </a:lnTo>
                <a:cubicBezTo>
                  <a:pt x="2175" y="256"/>
                  <a:pt x="2175" y="243"/>
                  <a:pt x="2188" y="243"/>
                </a:cubicBezTo>
                <a:cubicBezTo>
                  <a:pt x="2214" y="214"/>
                  <a:pt x="2269" y="188"/>
                  <a:pt x="2269" y="162"/>
                </a:cubicBezTo>
                <a:cubicBezTo>
                  <a:pt x="2269" y="146"/>
                  <a:pt x="2227" y="94"/>
                  <a:pt x="2188" y="81"/>
                </a:cubicBezTo>
                <a:cubicBezTo>
                  <a:pt x="2185" y="77"/>
                  <a:pt x="2180" y="76"/>
                  <a:pt x="2175" y="76"/>
                </a:cubicBezTo>
                <a:cubicBezTo>
                  <a:pt x="2160" y="76"/>
                  <a:pt x="2139" y="84"/>
                  <a:pt x="2116" y="84"/>
                </a:cubicBezTo>
                <a:cubicBezTo>
                  <a:pt x="2109" y="84"/>
                  <a:pt x="2101" y="84"/>
                  <a:pt x="2094" y="81"/>
                </a:cubicBezTo>
                <a:cubicBezTo>
                  <a:pt x="2087" y="77"/>
                  <a:pt x="2081" y="76"/>
                  <a:pt x="2074" y="76"/>
                </a:cubicBezTo>
                <a:cubicBezTo>
                  <a:pt x="2058" y="76"/>
                  <a:pt x="2041" y="84"/>
                  <a:pt x="2019" y="84"/>
                </a:cubicBezTo>
                <a:cubicBezTo>
                  <a:pt x="2012" y="84"/>
                  <a:pt x="2005" y="84"/>
                  <a:pt x="1997" y="81"/>
                </a:cubicBezTo>
                <a:cubicBezTo>
                  <a:pt x="1971" y="81"/>
                  <a:pt x="1958" y="13"/>
                  <a:pt x="1932" y="0"/>
                </a:cubicBezTo>
                <a:lnTo>
                  <a:pt x="1835" y="0"/>
                </a:lnTo>
                <a:cubicBezTo>
                  <a:pt x="1809" y="0"/>
                  <a:pt x="1770" y="52"/>
                  <a:pt x="1741" y="52"/>
                </a:cubicBezTo>
                <a:cubicBezTo>
                  <a:pt x="1715" y="52"/>
                  <a:pt x="1689" y="13"/>
                  <a:pt x="1647" y="13"/>
                </a:cubicBezTo>
                <a:cubicBezTo>
                  <a:pt x="1621" y="13"/>
                  <a:pt x="1592" y="26"/>
                  <a:pt x="1566" y="26"/>
                </a:cubicBezTo>
                <a:cubicBezTo>
                  <a:pt x="1527" y="26"/>
                  <a:pt x="1498" y="0"/>
                  <a:pt x="1472" y="0"/>
                </a:cubicBezTo>
                <a:cubicBezTo>
                  <a:pt x="1446" y="0"/>
                  <a:pt x="1417" y="13"/>
                  <a:pt x="1378" y="13"/>
                </a:cubicBezTo>
                <a:cubicBezTo>
                  <a:pt x="1349" y="13"/>
                  <a:pt x="1323" y="0"/>
                  <a:pt x="1297" y="0"/>
                </a:cubicBezTo>
                <a:cubicBezTo>
                  <a:pt x="1283" y="4"/>
                  <a:pt x="1271" y="6"/>
                  <a:pt x="1260" y="6"/>
                </a:cubicBezTo>
                <a:cubicBezTo>
                  <a:pt x="1237" y="6"/>
                  <a:pt x="1220" y="0"/>
                  <a:pt x="120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9" name="Google Shape;629;p26"/>
          <p:cNvSpPr/>
          <p:nvPr/>
        </p:nvSpPr>
        <p:spPr>
          <a:xfrm>
            <a:off x="2501823" y="4564779"/>
            <a:ext cx="553213" cy="137324"/>
          </a:xfrm>
          <a:custGeom>
            <a:avLst/>
            <a:gdLst/>
            <a:ahLst/>
            <a:cxnLst/>
            <a:rect l="l" t="t" r="r" b="b"/>
            <a:pathLst>
              <a:path w="2982" h="1203" extrusionOk="0">
                <a:moveTo>
                  <a:pt x="1404" y="1"/>
                </a:moveTo>
                <a:cubicBezTo>
                  <a:pt x="1378" y="1"/>
                  <a:pt x="1349" y="56"/>
                  <a:pt x="1323" y="56"/>
                </a:cubicBezTo>
                <a:cubicBezTo>
                  <a:pt x="1297" y="56"/>
                  <a:pt x="1268" y="43"/>
                  <a:pt x="1242" y="43"/>
                </a:cubicBezTo>
                <a:cubicBezTo>
                  <a:pt x="1216" y="43"/>
                  <a:pt x="1187" y="17"/>
                  <a:pt x="1161" y="17"/>
                </a:cubicBezTo>
                <a:lnTo>
                  <a:pt x="1093" y="17"/>
                </a:lnTo>
                <a:cubicBezTo>
                  <a:pt x="1067" y="17"/>
                  <a:pt x="1038" y="69"/>
                  <a:pt x="1012" y="69"/>
                </a:cubicBezTo>
                <a:cubicBezTo>
                  <a:pt x="986" y="69"/>
                  <a:pt x="957" y="56"/>
                  <a:pt x="931" y="56"/>
                </a:cubicBezTo>
                <a:lnTo>
                  <a:pt x="850" y="56"/>
                </a:lnTo>
                <a:cubicBezTo>
                  <a:pt x="824" y="56"/>
                  <a:pt x="811" y="82"/>
                  <a:pt x="782" y="82"/>
                </a:cubicBezTo>
                <a:cubicBezTo>
                  <a:pt x="764" y="82"/>
                  <a:pt x="747" y="76"/>
                  <a:pt x="729" y="76"/>
                </a:cubicBezTo>
                <a:cubicBezTo>
                  <a:pt x="720" y="76"/>
                  <a:pt x="710" y="78"/>
                  <a:pt x="701" y="82"/>
                </a:cubicBezTo>
                <a:cubicBezTo>
                  <a:pt x="675" y="82"/>
                  <a:pt x="649" y="98"/>
                  <a:pt x="620" y="98"/>
                </a:cubicBezTo>
                <a:cubicBezTo>
                  <a:pt x="594" y="98"/>
                  <a:pt x="568" y="56"/>
                  <a:pt x="539" y="56"/>
                </a:cubicBezTo>
                <a:cubicBezTo>
                  <a:pt x="513" y="69"/>
                  <a:pt x="487" y="69"/>
                  <a:pt x="471" y="82"/>
                </a:cubicBezTo>
                <a:cubicBezTo>
                  <a:pt x="445" y="82"/>
                  <a:pt x="419" y="111"/>
                  <a:pt x="390" y="111"/>
                </a:cubicBezTo>
                <a:cubicBezTo>
                  <a:pt x="369" y="111"/>
                  <a:pt x="349" y="93"/>
                  <a:pt x="327" y="93"/>
                </a:cubicBezTo>
                <a:cubicBezTo>
                  <a:pt x="321" y="93"/>
                  <a:pt x="315" y="95"/>
                  <a:pt x="309" y="98"/>
                </a:cubicBezTo>
                <a:cubicBezTo>
                  <a:pt x="283" y="98"/>
                  <a:pt x="270" y="150"/>
                  <a:pt x="244" y="150"/>
                </a:cubicBezTo>
                <a:cubicBezTo>
                  <a:pt x="234" y="154"/>
                  <a:pt x="225" y="156"/>
                  <a:pt x="216" y="156"/>
                </a:cubicBezTo>
                <a:cubicBezTo>
                  <a:pt x="197" y="156"/>
                  <a:pt x="180" y="150"/>
                  <a:pt x="163" y="150"/>
                </a:cubicBezTo>
                <a:cubicBezTo>
                  <a:pt x="134" y="163"/>
                  <a:pt x="108" y="163"/>
                  <a:pt x="95" y="179"/>
                </a:cubicBezTo>
                <a:cubicBezTo>
                  <a:pt x="66" y="192"/>
                  <a:pt x="40" y="218"/>
                  <a:pt x="27" y="231"/>
                </a:cubicBezTo>
                <a:cubicBezTo>
                  <a:pt x="1" y="244"/>
                  <a:pt x="14" y="273"/>
                  <a:pt x="14" y="299"/>
                </a:cubicBezTo>
                <a:cubicBezTo>
                  <a:pt x="14" y="325"/>
                  <a:pt x="14" y="341"/>
                  <a:pt x="40" y="354"/>
                </a:cubicBezTo>
                <a:cubicBezTo>
                  <a:pt x="46" y="360"/>
                  <a:pt x="60" y="360"/>
                  <a:pt x="75" y="360"/>
                </a:cubicBezTo>
                <a:cubicBezTo>
                  <a:pt x="91" y="360"/>
                  <a:pt x="108" y="360"/>
                  <a:pt x="121" y="367"/>
                </a:cubicBezTo>
                <a:cubicBezTo>
                  <a:pt x="134" y="380"/>
                  <a:pt x="163" y="406"/>
                  <a:pt x="189" y="406"/>
                </a:cubicBezTo>
                <a:cubicBezTo>
                  <a:pt x="197" y="411"/>
                  <a:pt x="206" y="413"/>
                  <a:pt x="216" y="413"/>
                </a:cubicBezTo>
                <a:cubicBezTo>
                  <a:pt x="234" y="413"/>
                  <a:pt x="253" y="406"/>
                  <a:pt x="270" y="406"/>
                </a:cubicBezTo>
                <a:cubicBezTo>
                  <a:pt x="296" y="422"/>
                  <a:pt x="309" y="461"/>
                  <a:pt x="338" y="461"/>
                </a:cubicBezTo>
                <a:cubicBezTo>
                  <a:pt x="364" y="461"/>
                  <a:pt x="390" y="487"/>
                  <a:pt x="419" y="487"/>
                </a:cubicBezTo>
                <a:lnTo>
                  <a:pt x="500" y="487"/>
                </a:lnTo>
                <a:cubicBezTo>
                  <a:pt x="526" y="487"/>
                  <a:pt x="552" y="516"/>
                  <a:pt x="581" y="516"/>
                </a:cubicBezTo>
                <a:lnTo>
                  <a:pt x="662" y="516"/>
                </a:lnTo>
                <a:cubicBezTo>
                  <a:pt x="688" y="516"/>
                  <a:pt x="714" y="503"/>
                  <a:pt x="743" y="503"/>
                </a:cubicBezTo>
                <a:cubicBezTo>
                  <a:pt x="769" y="503"/>
                  <a:pt x="782" y="474"/>
                  <a:pt x="811" y="474"/>
                </a:cubicBezTo>
                <a:cubicBezTo>
                  <a:pt x="756" y="503"/>
                  <a:pt x="769" y="542"/>
                  <a:pt x="769" y="568"/>
                </a:cubicBezTo>
                <a:cubicBezTo>
                  <a:pt x="769" y="597"/>
                  <a:pt x="769" y="610"/>
                  <a:pt x="795" y="636"/>
                </a:cubicBezTo>
                <a:cubicBezTo>
                  <a:pt x="798" y="639"/>
                  <a:pt x="803" y="640"/>
                  <a:pt x="808" y="640"/>
                </a:cubicBezTo>
                <a:cubicBezTo>
                  <a:pt x="822" y="640"/>
                  <a:pt x="841" y="632"/>
                  <a:pt x="858" y="632"/>
                </a:cubicBezTo>
                <a:cubicBezTo>
                  <a:pt x="864" y="632"/>
                  <a:pt x="870" y="633"/>
                  <a:pt x="876" y="636"/>
                </a:cubicBezTo>
                <a:cubicBezTo>
                  <a:pt x="892" y="649"/>
                  <a:pt x="892" y="691"/>
                  <a:pt x="918" y="691"/>
                </a:cubicBezTo>
                <a:cubicBezTo>
                  <a:pt x="892" y="691"/>
                  <a:pt x="876" y="678"/>
                  <a:pt x="850" y="678"/>
                </a:cubicBezTo>
                <a:cubicBezTo>
                  <a:pt x="824" y="691"/>
                  <a:pt x="795" y="717"/>
                  <a:pt x="782" y="717"/>
                </a:cubicBezTo>
                <a:cubicBezTo>
                  <a:pt x="743" y="730"/>
                  <a:pt x="730" y="746"/>
                  <a:pt x="701" y="759"/>
                </a:cubicBezTo>
                <a:cubicBezTo>
                  <a:pt x="695" y="762"/>
                  <a:pt x="689" y="763"/>
                  <a:pt x="682" y="763"/>
                </a:cubicBezTo>
                <a:cubicBezTo>
                  <a:pt x="664" y="763"/>
                  <a:pt x="643" y="755"/>
                  <a:pt x="625" y="755"/>
                </a:cubicBezTo>
                <a:cubicBezTo>
                  <a:pt x="618" y="755"/>
                  <a:pt x="612" y="756"/>
                  <a:pt x="607" y="759"/>
                </a:cubicBezTo>
                <a:cubicBezTo>
                  <a:pt x="581" y="785"/>
                  <a:pt x="594" y="827"/>
                  <a:pt x="594" y="840"/>
                </a:cubicBezTo>
                <a:cubicBezTo>
                  <a:pt x="607" y="866"/>
                  <a:pt x="594" y="892"/>
                  <a:pt x="620" y="921"/>
                </a:cubicBezTo>
                <a:cubicBezTo>
                  <a:pt x="649" y="921"/>
                  <a:pt x="675" y="934"/>
                  <a:pt x="701" y="947"/>
                </a:cubicBezTo>
                <a:lnTo>
                  <a:pt x="782" y="947"/>
                </a:lnTo>
                <a:cubicBezTo>
                  <a:pt x="795" y="947"/>
                  <a:pt x="824" y="960"/>
                  <a:pt x="850" y="960"/>
                </a:cubicBezTo>
                <a:cubicBezTo>
                  <a:pt x="876" y="960"/>
                  <a:pt x="905" y="960"/>
                  <a:pt x="931" y="973"/>
                </a:cubicBezTo>
                <a:cubicBezTo>
                  <a:pt x="957" y="973"/>
                  <a:pt x="986" y="960"/>
                  <a:pt x="1012" y="960"/>
                </a:cubicBezTo>
                <a:cubicBezTo>
                  <a:pt x="1038" y="960"/>
                  <a:pt x="1054" y="989"/>
                  <a:pt x="1080" y="989"/>
                </a:cubicBezTo>
                <a:cubicBezTo>
                  <a:pt x="1083" y="991"/>
                  <a:pt x="1087" y="992"/>
                  <a:pt x="1090" y="992"/>
                </a:cubicBezTo>
                <a:cubicBezTo>
                  <a:pt x="1113" y="992"/>
                  <a:pt x="1138" y="960"/>
                  <a:pt x="1161" y="960"/>
                </a:cubicBezTo>
                <a:cubicBezTo>
                  <a:pt x="1187" y="960"/>
                  <a:pt x="1216" y="973"/>
                  <a:pt x="1242" y="973"/>
                </a:cubicBezTo>
                <a:cubicBezTo>
                  <a:pt x="1268" y="973"/>
                  <a:pt x="1281" y="989"/>
                  <a:pt x="1310" y="989"/>
                </a:cubicBezTo>
                <a:cubicBezTo>
                  <a:pt x="1297" y="1002"/>
                  <a:pt x="1297" y="1015"/>
                  <a:pt x="1297" y="1028"/>
                </a:cubicBezTo>
                <a:cubicBezTo>
                  <a:pt x="1297" y="1054"/>
                  <a:pt x="1297" y="1096"/>
                  <a:pt x="1323" y="1109"/>
                </a:cubicBezTo>
                <a:cubicBezTo>
                  <a:pt x="1328" y="1112"/>
                  <a:pt x="1334" y="1113"/>
                  <a:pt x="1340" y="1113"/>
                </a:cubicBezTo>
                <a:cubicBezTo>
                  <a:pt x="1365" y="1113"/>
                  <a:pt x="1396" y="1096"/>
                  <a:pt x="1417" y="1096"/>
                </a:cubicBezTo>
                <a:cubicBezTo>
                  <a:pt x="1443" y="1109"/>
                  <a:pt x="1459" y="1122"/>
                  <a:pt x="1485" y="1135"/>
                </a:cubicBezTo>
                <a:cubicBezTo>
                  <a:pt x="1511" y="1135"/>
                  <a:pt x="1540" y="1151"/>
                  <a:pt x="1566" y="1151"/>
                </a:cubicBezTo>
                <a:cubicBezTo>
                  <a:pt x="1592" y="1151"/>
                  <a:pt x="1621" y="1177"/>
                  <a:pt x="1647" y="1177"/>
                </a:cubicBezTo>
                <a:cubicBezTo>
                  <a:pt x="1660" y="1177"/>
                  <a:pt x="1686" y="1190"/>
                  <a:pt x="1715" y="1190"/>
                </a:cubicBezTo>
                <a:cubicBezTo>
                  <a:pt x="1741" y="1190"/>
                  <a:pt x="1767" y="1151"/>
                  <a:pt x="1796" y="1151"/>
                </a:cubicBezTo>
                <a:cubicBezTo>
                  <a:pt x="1822" y="1151"/>
                  <a:pt x="1848" y="1203"/>
                  <a:pt x="1877" y="1203"/>
                </a:cubicBezTo>
                <a:cubicBezTo>
                  <a:pt x="1903" y="1203"/>
                  <a:pt x="1929" y="1151"/>
                  <a:pt x="1958" y="1151"/>
                </a:cubicBezTo>
                <a:lnTo>
                  <a:pt x="2039" y="1151"/>
                </a:lnTo>
                <a:cubicBezTo>
                  <a:pt x="2065" y="1151"/>
                  <a:pt x="2091" y="1177"/>
                  <a:pt x="2120" y="1177"/>
                </a:cubicBezTo>
                <a:cubicBezTo>
                  <a:pt x="2146" y="1177"/>
                  <a:pt x="2172" y="1164"/>
                  <a:pt x="2188" y="1164"/>
                </a:cubicBezTo>
                <a:cubicBezTo>
                  <a:pt x="2214" y="1164"/>
                  <a:pt x="2253" y="1190"/>
                  <a:pt x="2269" y="1190"/>
                </a:cubicBezTo>
                <a:cubicBezTo>
                  <a:pt x="2295" y="1190"/>
                  <a:pt x="2321" y="1164"/>
                  <a:pt x="2350" y="1164"/>
                </a:cubicBezTo>
                <a:cubicBezTo>
                  <a:pt x="2359" y="1160"/>
                  <a:pt x="2367" y="1158"/>
                  <a:pt x="2376" y="1158"/>
                </a:cubicBezTo>
                <a:cubicBezTo>
                  <a:pt x="2393" y="1158"/>
                  <a:pt x="2411" y="1164"/>
                  <a:pt x="2431" y="1164"/>
                </a:cubicBezTo>
                <a:lnTo>
                  <a:pt x="2512" y="1164"/>
                </a:lnTo>
                <a:cubicBezTo>
                  <a:pt x="2538" y="1151"/>
                  <a:pt x="2551" y="1109"/>
                  <a:pt x="2577" y="1109"/>
                </a:cubicBezTo>
                <a:cubicBezTo>
                  <a:pt x="2601" y="1109"/>
                  <a:pt x="2632" y="1139"/>
                  <a:pt x="2659" y="1139"/>
                </a:cubicBezTo>
                <a:cubicBezTo>
                  <a:pt x="2664" y="1139"/>
                  <a:pt x="2669" y="1137"/>
                  <a:pt x="2674" y="1135"/>
                </a:cubicBezTo>
                <a:cubicBezTo>
                  <a:pt x="2700" y="1135"/>
                  <a:pt x="2713" y="1109"/>
                  <a:pt x="2739" y="1096"/>
                </a:cubicBezTo>
                <a:cubicBezTo>
                  <a:pt x="2768" y="1083"/>
                  <a:pt x="2794" y="1070"/>
                  <a:pt x="2807" y="1070"/>
                </a:cubicBezTo>
                <a:cubicBezTo>
                  <a:pt x="2836" y="1054"/>
                  <a:pt x="2875" y="1054"/>
                  <a:pt x="2888" y="1041"/>
                </a:cubicBezTo>
                <a:cubicBezTo>
                  <a:pt x="2917" y="1015"/>
                  <a:pt x="2901" y="1002"/>
                  <a:pt x="2901" y="973"/>
                </a:cubicBezTo>
                <a:cubicBezTo>
                  <a:pt x="2901" y="960"/>
                  <a:pt x="2930" y="908"/>
                  <a:pt x="2901" y="892"/>
                </a:cubicBezTo>
                <a:cubicBezTo>
                  <a:pt x="2896" y="889"/>
                  <a:pt x="2891" y="889"/>
                  <a:pt x="2885" y="889"/>
                </a:cubicBezTo>
                <a:cubicBezTo>
                  <a:pt x="2861" y="889"/>
                  <a:pt x="2831" y="908"/>
                  <a:pt x="2807" y="908"/>
                </a:cubicBezTo>
                <a:cubicBezTo>
                  <a:pt x="2781" y="892"/>
                  <a:pt x="2768" y="866"/>
                  <a:pt x="2739" y="866"/>
                </a:cubicBezTo>
                <a:cubicBezTo>
                  <a:pt x="2730" y="862"/>
                  <a:pt x="2721" y="860"/>
                  <a:pt x="2713" y="860"/>
                </a:cubicBezTo>
                <a:cubicBezTo>
                  <a:pt x="2695" y="860"/>
                  <a:pt x="2677" y="866"/>
                  <a:pt x="2658" y="866"/>
                </a:cubicBezTo>
                <a:cubicBezTo>
                  <a:pt x="2632" y="866"/>
                  <a:pt x="2606" y="853"/>
                  <a:pt x="2577" y="840"/>
                </a:cubicBezTo>
                <a:cubicBezTo>
                  <a:pt x="2551" y="840"/>
                  <a:pt x="2525" y="866"/>
                  <a:pt x="2496" y="866"/>
                </a:cubicBezTo>
                <a:cubicBezTo>
                  <a:pt x="2483" y="866"/>
                  <a:pt x="2457" y="853"/>
                  <a:pt x="2431" y="853"/>
                </a:cubicBezTo>
                <a:cubicBezTo>
                  <a:pt x="2402" y="840"/>
                  <a:pt x="2376" y="798"/>
                  <a:pt x="2350" y="798"/>
                </a:cubicBezTo>
                <a:lnTo>
                  <a:pt x="2269" y="798"/>
                </a:lnTo>
                <a:cubicBezTo>
                  <a:pt x="2253" y="798"/>
                  <a:pt x="2240" y="827"/>
                  <a:pt x="2214" y="827"/>
                </a:cubicBezTo>
                <a:cubicBezTo>
                  <a:pt x="2240" y="811"/>
                  <a:pt x="2253" y="798"/>
                  <a:pt x="2253" y="785"/>
                </a:cubicBezTo>
                <a:cubicBezTo>
                  <a:pt x="2253" y="772"/>
                  <a:pt x="2227" y="759"/>
                  <a:pt x="2214" y="746"/>
                </a:cubicBezTo>
                <a:cubicBezTo>
                  <a:pt x="2240" y="746"/>
                  <a:pt x="2240" y="704"/>
                  <a:pt x="2269" y="704"/>
                </a:cubicBezTo>
                <a:cubicBezTo>
                  <a:pt x="2295" y="704"/>
                  <a:pt x="2321" y="730"/>
                  <a:pt x="2350" y="730"/>
                </a:cubicBezTo>
                <a:cubicBezTo>
                  <a:pt x="2376" y="717"/>
                  <a:pt x="2389" y="717"/>
                  <a:pt x="2415" y="704"/>
                </a:cubicBezTo>
                <a:lnTo>
                  <a:pt x="2496" y="704"/>
                </a:lnTo>
                <a:cubicBezTo>
                  <a:pt x="2525" y="704"/>
                  <a:pt x="2551" y="691"/>
                  <a:pt x="2564" y="678"/>
                </a:cubicBezTo>
                <a:cubicBezTo>
                  <a:pt x="2593" y="678"/>
                  <a:pt x="2619" y="665"/>
                  <a:pt x="2645" y="665"/>
                </a:cubicBezTo>
                <a:cubicBezTo>
                  <a:pt x="2650" y="662"/>
                  <a:pt x="2654" y="661"/>
                  <a:pt x="2659" y="661"/>
                </a:cubicBezTo>
                <a:cubicBezTo>
                  <a:pt x="2679" y="661"/>
                  <a:pt x="2697" y="681"/>
                  <a:pt x="2715" y="681"/>
                </a:cubicBezTo>
                <a:cubicBezTo>
                  <a:pt x="2719" y="681"/>
                  <a:pt x="2722" y="680"/>
                  <a:pt x="2726" y="678"/>
                </a:cubicBezTo>
                <a:cubicBezTo>
                  <a:pt x="2755" y="678"/>
                  <a:pt x="2768" y="610"/>
                  <a:pt x="2781" y="597"/>
                </a:cubicBezTo>
                <a:lnTo>
                  <a:pt x="2862" y="597"/>
                </a:lnTo>
                <a:cubicBezTo>
                  <a:pt x="2888" y="584"/>
                  <a:pt x="2901" y="555"/>
                  <a:pt x="2917" y="542"/>
                </a:cubicBezTo>
                <a:cubicBezTo>
                  <a:pt x="2943" y="529"/>
                  <a:pt x="2982" y="516"/>
                  <a:pt x="2982" y="487"/>
                </a:cubicBezTo>
                <a:cubicBezTo>
                  <a:pt x="2982" y="474"/>
                  <a:pt x="2930" y="474"/>
                  <a:pt x="2901" y="448"/>
                </a:cubicBezTo>
                <a:cubicBezTo>
                  <a:pt x="2888" y="448"/>
                  <a:pt x="2875" y="393"/>
                  <a:pt x="2849" y="380"/>
                </a:cubicBezTo>
                <a:cubicBezTo>
                  <a:pt x="2836" y="380"/>
                  <a:pt x="2807" y="367"/>
                  <a:pt x="2768" y="367"/>
                </a:cubicBezTo>
                <a:cubicBezTo>
                  <a:pt x="2765" y="364"/>
                  <a:pt x="2762" y="363"/>
                  <a:pt x="2757" y="363"/>
                </a:cubicBezTo>
                <a:cubicBezTo>
                  <a:pt x="2739" y="363"/>
                  <a:pt x="2708" y="380"/>
                  <a:pt x="2687" y="380"/>
                </a:cubicBezTo>
                <a:cubicBezTo>
                  <a:pt x="2658" y="367"/>
                  <a:pt x="2645" y="341"/>
                  <a:pt x="2619" y="325"/>
                </a:cubicBezTo>
                <a:cubicBezTo>
                  <a:pt x="2593" y="325"/>
                  <a:pt x="2564" y="341"/>
                  <a:pt x="2538" y="341"/>
                </a:cubicBezTo>
                <a:cubicBezTo>
                  <a:pt x="2529" y="336"/>
                  <a:pt x="2520" y="334"/>
                  <a:pt x="2511" y="334"/>
                </a:cubicBezTo>
                <a:cubicBezTo>
                  <a:pt x="2493" y="334"/>
                  <a:pt x="2474" y="341"/>
                  <a:pt x="2457" y="341"/>
                </a:cubicBezTo>
                <a:cubicBezTo>
                  <a:pt x="2448" y="336"/>
                  <a:pt x="2439" y="334"/>
                  <a:pt x="2430" y="334"/>
                </a:cubicBezTo>
                <a:cubicBezTo>
                  <a:pt x="2412" y="334"/>
                  <a:pt x="2393" y="341"/>
                  <a:pt x="2376" y="341"/>
                </a:cubicBezTo>
                <a:cubicBezTo>
                  <a:pt x="2350" y="325"/>
                  <a:pt x="2321" y="286"/>
                  <a:pt x="2295" y="286"/>
                </a:cubicBezTo>
                <a:cubicBezTo>
                  <a:pt x="2269" y="286"/>
                  <a:pt x="2240" y="312"/>
                  <a:pt x="2214" y="312"/>
                </a:cubicBezTo>
                <a:cubicBezTo>
                  <a:pt x="2188" y="312"/>
                  <a:pt x="2133" y="286"/>
                  <a:pt x="2107" y="286"/>
                </a:cubicBezTo>
                <a:cubicBezTo>
                  <a:pt x="2159" y="260"/>
                  <a:pt x="2201" y="244"/>
                  <a:pt x="2201" y="218"/>
                </a:cubicBezTo>
                <a:cubicBezTo>
                  <a:pt x="2201" y="192"/>
                  <a:pt x="2188" y="179"/>
                  <a:pt x="2159" y="163"/>
                </a:cubicBezTo>
                <a:cubicBezTo>
                  <a:pt x="2146" y="156"/>
                  <a:pt x="2133" y="156"/>
                  <a:pt x="2119" y="156"/>
                </a:cubicBezTo>
                <a:cubicBezTo>
                  <a:pt x="2106" y="156"/>
                  <a:pt x="2092" y="156"/>
                  <a:pt x="2078" y="150"/>
                </a:cubicBezTo>
                <a:cubicBezTo>
                  <a:pt x="2065" y="137"/>
                  <a:pt x="2039" y="111"/>
                  <a:pt x="2010" y="98"/>
                </a:cubicBezTo>
                <a:cubicBezTo>
                  <a:pt x="1997" y="98"/>
                  <a:pt x="1971" y="69"/>
                  <a:pt x="1945" y="69"/>
                </a:cubicBezTo>
                <a:cubicBezTo>
                  <a:pt x="1939" y="66"/>
                  <a:pt x="1933" y="65"/>
                  <a:pt x="1928" y="65"/>
                </a:cubicBezTo>
                <a:cubicBezTo>
                  <a:pt x="1905" y="65"/>
                  <a:pt x="1885" y="82"/>
                  <a:pt x="1864" y="82"/>
                </a:cubicBezTo>
                <a:cubicBezTo>
                  <a:pt x="1835" y="82"/>
                  <a:pt x="1809" y="69"/>
                  <a:pt x="1783" y="69"/>
                </a:cubicBezTo>
                <a:cubicBezTo>
                  <a:pt x="1754" y="69"/>
                  <a:pt x="1741" y="30"/>
                  <a:pt x="1715" y="17"/>
                </a:cubicBezTo>
                <a:lnTo>
                  <a:pt x="1634" y="17"/>
                </a:lnTo>
                <a:cubicBezTo>
                  <a:pt x="1609" y="17"/>
                  <a:pt x="1586" y="46"/>
                  <a:pt x="1564" y="46"/>
                </a:cubicBezTo>
                <a:cubicBezTo>
                  <a:pt x="1560" y="46"/>
                  <a:pt x="1557" y="45"/>
                  <a:pt x="1553" y="43"/>
                </a:cubicBezTo>
                <a:cubicBezTo>
                  <a:pt x="1524" y="43"/>
                  <a:pt x="1498" y="17"/>
                  <a:pt x="1485" y="17"/>
                </a:cubicBezTo>
                <a:cubicBezTo>
                  <a:pt x="1459" y="17"/>
                  <a:pt x="1430" y="1"/>
                  <a:pt x="140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" name="Google Shape;630;p26"/>
          <p:cNvSpPr/>
          <p:nvPr/>
        </p:nvSpPr>
        <p:spPr>
          <a:xfrm>
            <a:off x="3212904" y="4526310"/>
            <a:ext cx="15212" cy="4909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14" y="43"/>
                  <a:pt x="40" y="43"/>
                </a:cubicBezTo>
                <a:cubicBezTo>
                  <a:pt x="69" y="43"/>
                  <a:pt x="82" y="30"/>
                  <a:pt x="82" y="30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" name="Google Shape;631;p26"/>
          <p:cNvSpPr/>
          <p:nvPr/>
        </p:nvSpPr>
        <p:spPr>
          <a:xfrm>
            <a:off x="3150386" y="4520488"/>
            <a:ext cx="17624" cy="2968"/>
          </a:xfrm>
          <a:custGeom>
            <a:avLst/>
            <a:gdLst/>
            <a:ahLst/>
            <a:cxnLst/>
            <a:rect l="l" t="t" r="r" b="b"/>
            <a:pathLst>
              <a:path w="95" h="26" extrusionOk="0">
                <a:moveTo>
                  <a:pt x="53" y="0"/>
                </a:moveTo>
                <a:cubicBezTo>
                  <a:pt x="27" y="0"/>
                  <a:pt x="1" y="0"/>
                  <a:pt x="1" y="13"/>
                </a:cubicBezTo>
                <a:cubicBezTo>
                  <a:pt x="1" y="26"/>
                  <a:pt x="27" y="26"/>
                  <a:pt x="40" y="26"/>
                </a:cubicBezTo>
                <a:cubicBezTo>
                  <a:pt x="69" y="26"/>
                  <a:pt x="95" y="26"/>
                  <a:pt x="95" y="13"/>
                </a:cubicBezTo>
                <a:cubicBezTo>
                  <a:pt x="95" y="13"/>
                  <a:pt x="69" y="0"/>
                  <a:pt x="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" name="Google Shape;632;p26"/>
          <p:cNvSpPr/>
          <p:nvPr/>
        </p:nvSpPr>
        <p:spPr>
          <a:xfrm>
            <a:off x="3185262" y="4515580"/>
            <a:ext cx="17624" cy="5023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3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43"/>
                  <a:pt x="43" y="43"/>
                </a:cubicBezTo>
                <a:cubicBezTo>
                  <a:pt x="69" y="43"/>
                  <a:pt x="95" y="43"/>
                  <a:pt x="95" y="27"/>
                </a:cubicBezTo>
                <a:cubicBezTo>
                  <a:pt x="95" y="14"/>
                  <a:pt x="69" y="14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" name="Google Shape;633;p26"/>
          <p:cNvSpPr/>
          <p:nvPr/>
        </p:nvSpPr>
        <p:spPr>
          <a:xfrm>
            <a:off x="3114952" y="4527794"/>
            <a:ext cx="15212" cy="3425"/>
          </a:xfrm>
          <a:custGeom>
            <a:avLst/>
            <a:gdLst/>
            <a:ahLst/>
            <a:cxnLst/>
            <a:rect l="l" t="t" r="r" b="b"/>
            <a:pathLst>
              <a:path w="82" h="30" extrusionOk="0">
                <a:moveTo>
                  <a:pt x="43" y="1"/>
                </a:moveTo>
                <a:cubicBezTo>
                  <a:pt x="17" y="1"/>
                  <a:pt x="1" y="1"/>
                  <a:pt x="1" y="17"/>
                </a:cubicBezTo>
                <a:cubicBezTo>
                  <a:pt x="1" y="17"/>
                  <a:pt x="17" y="30"/>
                  <a:pt x="43" y="30"/>
                </a:cubicBezTo>
                <a:cubicBezTo>
                  <a:pt x="69" y="30"/>
                  <a:pt x="82" y="30"/>
                  <a:pt x="82" y="17"/>
                </a:cubicBezTo>
                <a:cubicBezTo>
                  <a:pt x="82" y="17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4" name="Google Shape;634;p26"/>
          <p:cNvSpPr/>
          <p:nvPr/>
        </p:nvSpPr>
        <p:spPr>
          <a:xfrm>
            <a:off x="3245370" y="4518547"/>
            <a:ext cx="17624" cy="3425"/>
          </a:xfrm>
          <a:custGeom>
            <a:avLst/>
            <a:gdLst/>
            <a:ahLst/>
            <a:cxnLst/>
            <a:rect l="l" t="t" r="r" b="b"/>
            <a:pathLst>
              <a:path w="95" h="30" extrusionOk="0">
                <a:moveTo>
                  <a:pt x="43" y="1"/>
                </a:moveTo>
                <a:cubicBezTo>
                  <a:pt x="27" y="1"/>
                  <a:pt x="1" y="1"/>
                  <a:pt x="1" y="17"/>
                </a:cubicBezTo>
                <a:cubicBezTo>
                  <a:pt x="1" y="17"/>
                  <a:pt x="14" y="30"/>
                  <a:pt x="43" y="30"/>
                </a:cubicBezTo>
                <a:cubicBezTo>
                  <a:pt x="69" y="30"/>
                  <a:pt x="95" y="30"/>
                  <a:pt x="95" y="17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5" name="Google Shape;635;p26"/>
          <p:cNvSpPr/>
          <p:nvPr/>
        </p:nvSpPr>
        <p:spPr>
          <a:xfrm>
            <a:off x="3232755" y="4538067"/>
            <a:ext cx="17624" cy="3881"/>
          </a:xfrm>
          <a:custGeom>
            <a:avLst/>
            <a:gdLst/>
            <a:ahLst/>
            <a:cxnLst/>
            <a:rect l="l" t="t" r="r" b="b"/>
            <a:pathLst>
              <a:path w="95" h="34" extrusionOk="0">
                <a:moveTo>
                  <a:pt x="19" y="1"/>
                </a:moveTo>
                <a:cubicBezTo>
                  <a:pt x="6" y="1"/>
                  <a:pt x="1" y="8"/>
                  <a:pt x="1" y="8"/>
                </a:cubicBezTo>
                <a:cubicBezTo>
                  <a:pt x="1" y="21"/>
                  <a:pt x="14" y="34"/>
                  <a:pt x="43" y="34"/>
                </a:cubicBezTo>
                <a:cubicBezTo>
                  <a:pt x="69" y="34"/>
                  <a:pt x="82" y="34"/>
                  <a:pt x="82" y="21"/>
                </a:cubicBezTo>
                <a:cubicBezTo>
                  <a:pt x="95" y="8"/>
                  <a:pt x="69" y="8"/>
                  <a:pt x="43" y="8"/>
                </a:cubicBezTo>
                <a:cubicBezTo>
                  <a:pt x="33" y="3"/>
                  <a:pt x="25" y="1"/>
                  <a:pt x="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6" name="Google Shape;636;p26"/>
          <p:cNvSpPr/>
          <p:nvPr/>
        </p:nvSpPr>
        <p:spPr>
          <a:xfrm>
            <a:off x="3122744" y="4510443"/>
            <a:ext cx="17624" cy="3767"/>
          </a:xfrm>
          <a:custGeom>
            <a:avLst/>
            <a:gdLst/>
            <a:ahLst/>
            <a:cxnLst/>
            <a:rect l="l" t="t" r="r" b="b"/>
            <a:pathLst>
              <a:path w="95" h="33" extrusionOk="0">
                <a:moveTo>
                  <a:pt x="26" y="0"/>
                </a:moveTo>
                <a:cubicBezTo>
                  <a:pt x="14" y="0"/>
                  <a:pt x="1" y="11"/>
                  <a:pt x="1" y="20"/>
                </a:cubicBezTo>
                <a:cubicBezTo>
                  <a:pt x="1" y="20"/>
                  <a:pt x="14" y="33"/>
                  <a:pt x="40" y="33"/>
                </a:cubicBezTo>
                <a:cubicBezTo>
                  <a:pt x="69" y="33"/>
                  <a:pt x="82" y="33"/>
                  <a:pt x="95" y="20"/>
                </a:cubicBezTo>
                <a:cubicBezTo>
                  <a:pt x="95" y="7"/>
                  <a:pt x="69" y="7"/>
                  <a:pt x="40" y="7"/>
                </a:cubicBezTo>
                <a:cubicBezTo>
                  <a:pt x="36" y="2"/>
                  <a:pt x="31" y="0"/>
                  <a:pt x="2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" name="Google Shape;637;p26"/>
          <p:cNvSpPr/>
          <p:nvPr/>
        </p:nvSpPr>
        <p:spPr>
          <a:xfrm>
            <a:off x="3208081" y="4504849"/>
            <a:ext cx="17624" cy="4566"/>
          </a:xfrm>
          <a:custGeom>
            <a:avLst/>
            <a:gdLst/>
            <a:ahLst/>
            <a:cxnLst/>
            <a:rect l="l" t="t" r="r" b="b"/>
            <a:pathLst>
              <a:path w="95" h="40" extrusionOk="0">
                <a:moveTo>
                  <a:pt x="40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27"/>
                  <a:pt x="40" y="40"/>
                </a:cubicBezTo>
                <a:cubicBezTo>
                  <a:pt x="66" y="40"/>
                  <a:pt x="95" y="27"/>
                  <a:pt x="95" y="27"/>
                </a:cubicBezTo>
                <a:cubicBezTo>
                  <a:pt x="95" y="14"/>
                  <a:pt x="66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" name="Google Shape;638;p26"/>
          <p:cNvSpPr/>
          <p:nvPr/>
        </p:nvSpPr>
        <p:spPr>
          <a:xfrm>
            <a:off x="3280247" y="4527794"/>
            <a:ext cx="18181" cy="4909"/>
          </a:xfrm>
          <a:custGeom>
            <a:avLst/>
            <a:gdLst/>
            <a:ahLst/>
            <a:cxnLst/>
            <a:rect l="l" t="t" r="r" b="b"/>
            <a:pathLst>
              <a:path w="98" h="43" extrusionOk="0">
                <a:moveTo>
                  <a:pt x="43" y="1"/>
                </a:moveTo>
                <a:cubicBezTo>
                  <a:pt x="30" y="1"/>
                  <a:pt x="1" y="1"/>
                  <a:pt x="1" y="17"/>
                </a:cubicBezTo>
                <a:cubicBezTo>
                  <a:pt x="1" y="30"/>
                  <a:pt x="17" y="30"/>
                  <a:pt x="43" y="43"/>
                </a:cubicBezTo>
                <a:cubicBezTo>
                  <a:pt x="69" y="43"/>
                  <a:pt x="98" y="30"/>
                  <a:pt x="98" y="30"/>
                </a:cubicBezTo>
                <a:cubicBezTo>
                  <a:pt x="98" y="17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" name="Google Shape;639;p26"/>
          <p:cNvSpPr/>
          <p:nvPr/>
        </p:nvSpPr>
        <p:spPr>
          <a:xfrm>
            <a:off x="3069872" y="4520488"/>
            <a:ext cx="18181" cy="2968"/>
          </a:xfrm>
          <a:custGeom>
            <a:avLst/>
            <a:gdLst/>
            <a:ahLst/>
            <a:cxnLst/>
            <a:rect l="l" t="t" r="r" b="b"/>
            <a:pathLst>
              <a:path w="98" h="26" extrusionOk="0">
                <a:moveTo>
                  <a:pt x="56" y="0"/>
                </a:moveTo>
                <a:cubicBezTo>
                  <a:pt x="30" y="0"/>
                  <a:pt x="17" y="0"/>
                  <a:pt x="17" y="13"/>
                </a:cubicBezTo>
                <a:cubicBezTo>
                  <a:pt x="1" y="26"/>
                  <a:pt x="30" y="26"/>
                  <a:pt x="56" y="26"/>
                </a:cubicBezTo>
                <a:cubicBezTo>
                  <a:pt x="82" y="26"/>
                  <a:pt x="98" y="26"/>
                  <a:pt x="98" y="13"/>
                </a:cubicBezTo>
                <a:cubicBezTo>
                  <a:pt x="98" y="13"/>
                  <a:pt x="82" y="0"/>
                  <a:pt x="5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" name="Google Shape;640;p26"/>
          <p:cNvSpPr/>
          <p:nvPr/>
        </p:nvSpPr>
        <p:spPr>
          <a:xfrm>
            <a:off x="3155209" y="4543318"/>
            <a:ext cx="17624" cy="5023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56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27" y="27"/>
                  <a:pt x="56" y="43"/>
                </a:cubicBezTo>
                <a:cubicBezTo>
                  <a:pt x="69" y="43"/>
                  <a:pt x="95" y="27"/>
                  <a:pt x="95" y="27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" name="Google Shape;641;p26"/>
          <p:cNvSpPr/>
          <p:nvPr/>
        </p:nvSpPr>
        <p:spPr>
          <a:xfrm>
            <a:off x="3182851" y="4534072"/>
            <a:ext cx="17624" cy="3082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56" y="1"/>
                </a:moveTo>
                <a:cubicBezTo>
                  <a:pt x="27" y="1"/>
                  <a:pt x="1" y="1"/>
                  <a:pt x="1" y="14"/>
                </a:cubicBezTo>
                <a:cubicBezTo>
                  <a:pt x="1" y="14"/>
                  <a:pt x="27" y="27"/>
                  <a:pt x="40" y="27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4"/>
                  <a:pt x="69" y="1"/>
                  <a:pt x="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" name="Google Shape;642;p26"/>
          <p:cNvSpPr/>
          <p:nvPr/>
        </p:nvSpPr>
        <p:spPr>
          <a:xfrm>
            <a:off x="1775158" y="4505763"/>
            <a:ext cx="17624" cy="3653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8" y="0"/>
                </a:moveTo>
                <a:cubicBezTo>
                  <a:pt x="60" y="0"/>
                  <a:pt x="52" y="2"/>
                  <a:pt x="43" y="6"/>
                </a:cubicBezTo>
                <a:cubicBezTo>
                  <a:pt x="30" y="6"/>
                  <a:pt x="1" y="6"/>
                  <a:pt x="1" y="19"/>
                </a:cubicBezTo>
                <a:cubicBezTo>
                  <a:pt x="1" y="32"/>
                  <a:pt x="30" y="32"/>
                  <a:pt x="56" y="32"/>
                </a:cubicBezTo>
                <a:cubicBezTo>
                  <a:pt x="69" y="32"/>
                  <a:pt x="95" y="19"/>
                  <a:pt x="95" y="6"/>
                </a:cubicBezTo>
                <a:cubicBezTo>
                  <a:pt x="95" y="6"/>
                  <a:pt x="83" y="0"/>
                  <a:pt x="6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" name="Google Shape;643;p26"/>
          <p:cNvSpPr/>
          <p:nvPr/>
        </p:nvSpPr>
        <p:spPr>
          <a:xfrm>
            <a:off x="1837677" y="4498571"/>
            <a:ext cx="15212" cy="4909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3" y="1"/>
                </a:moveTo>
                <a:cubicBezTo>
                  <a:pt x="17" y="1"/>
                  <a:pt x="1" y="14"/>
                  <a:pt x="1" y="30"/>
                </a:cubicBezTo>
                <a:cubicBezTo>
                  <a:pt x="1" y="30"/>
                  <a:pt x="17" y="43"/>
                  <a:pt x="43" y="43"/>
                </a:cubicBezTo>
                <a:cubicBezTo>
                  <a:pt x="69" y="30"/>
                  <a:pt x="82" y="30"/>
                  <a:pt x="82" y="14"/>
                </a:cubicBezTo>
                <a:cubicBezTo>
                  <a:pt x="82" y="14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" name="Google Shape;644;p26"/>
          <p:cNvSpPr/>
          <p:nvPr/>
        </p:nvSpPr>
        <p:spPr>
          <a:xfrm>
            <a:off x="1802800" y="4495603"/>
            <a:ext cx="17624" cy="3082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43" y="1"/>
                </a:moveTo>
                <a:cubicBezTo>
                  <a:pt x="14" y="1"/>
                  <a:pt x="1" y="1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95" y="14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" name="Google Shape;645;p26"/>
          <p:cNvSpPr/>
          <p:nvPr/>
        </p:nvSpPr>
        <p:spPr>
          <a:xfrm>
            <a:off x="1873110" y="4506333"/>
            <a:ext cx="17624" cy="5023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0" y="1"/>
                </a:moveTo>
                <a:cubicBezTo>
                  <a:pt x="27" y="1"/>
                  <a:pt x="1" y="14"/>
                  <a:pt x="1" y="27"/>
                </a:cubicBezTo>
                <a:cubicBezTo>
                  <a:pt x="1" y="27"/>
                  <a:pt x="27" y="43"/>
                  <a:pt x="53" y="43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" name="Google Shape;646;p26"/>
          <p:cNvSpPr/>
          <p:nvPr/>
        </p:nvSpPr>
        <p:spPr>
          <a:xfrm>
            <a:off x="1742693" y="4497087"/>
            <a:ext cx="15212" cy="3082"/>
          </a:xfrm>
          <a:custGeom>
            <a:avLst/>
            <a:gdLst/>
            <a:ahLst/>
            <a:cxnLst/>
            <a:rect l="l" t="t" r="r" b="b"/>
            <a:pathLst>
              <a:path w="82" h="27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82" y="27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26"/>
          <p:cNvSpPr/>
          <p:nvPr/>
        </p:nvSpPr>
        <p:spPr>
          <a:xfrm>
            <a:off x="1755308" y="4517064"/>
            <a:ext cx="17624" cy="3539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27" y="30"/>
                  <a:pt x="40" y="30"/>
                </a:cubicBezTo>
                <a:cubicBezTo>
                  <a:pt x="69" y="30"/>
                  <a:pt x="95" y="14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26"/>
          <p:cNvSpPr/>
          <p:nvPr/>
        </p:nvSpPr>
        <p:spPr>
          <a:xfrm>
            <a:off x="1865319" y="4489325"/>
            <a:ext cx="17624" cy="3539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30" y="30"/>
                  <a:pt x="43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" name="Google Shape;649;p26"/>
          <p:cNvSpPr/>
          <p:nvPr/>
        </p:nvSpPr>
        <p:spPr>
          <a:xfrm>
            <a:off x="1780538" y="4484302"/>
            <a:ext cx="17624" cy="3653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2" y="0"/>
                </a:moveTo>
                <a:cubicBezTo>
                  <a:pt x="56" y="0"/>
                  <a:pt x="48" y="2"/>
                  <a:pt x="40" y="6"/>
                </a:cubicBezTo>
                <a:cubicBezTo>
                  <a:pt x="14" y="6"/>
                  <a:pt x="1" y="6"/>
                  <a:pt x="1" y="19"/>
                </a:cubicBezTo>
                <a:cubicBezTo>
                  <a:pt x="1" y="32"/>
                  <a:pt x="14" y="32"/>
                  <a:pt x="40" y="32"/>
                </a:cubicBezTo>
                <a:cubicBezTo>
                  <a:pt x="66" y="32"/>
                  <a:pt x="95" y="19"/>
                  <a:pt x="82" y="6"/>
                </a:cubicBezTo>
                <a:cubicBezTo>
                  <a:pt x="82" y="6"/>
                  <a:pt x="75" y="0"/>
                  <a:pt x="6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" name="Google Shape;650;p26"/>
          <p:cNvSpPr/>
          <p:nvPr/>
        </p:nvSpPr>
        <p:spPr>
          <a:xfrm>
            <a:off x="1707816" y="4506333"/>
            <a:ext cx="15212" cy="5023"/>
          </a:xfrm>
          <a:custGeom>
            <a:avLst/>
            <a:gdLst/>
            <a:ahLst/>
            <a:cxnLst/>
            <a:rect l="l" t="t" r="r" b="b"/>
            <a:pathLst>
              <a:path w="82" h="44" extrusionOk="0">
                <a:moveTo>
                  <a:pt x="40" y="1"/>
                </a:moveTo>
                <a:cubicBezTo>
                  <a:pt x="14" y="14"/>
                  <a:pt x="1" y="14"/>
                  <a:pt x="1" y="27"/>
                </a:cubicBezTo>
                <a:cubicBezTo>
                  <a:pt x="1" y="43"/>
                  <a:pt x="14" y="43"/>
                  <a:pt x="40" y="43"/>
                </a:cubicBezTo>
                <a:cubicBezTo>
                  <a:pt x="69" y="43"/>
                  <a:pt x="82" y="27"/>
                  <a:pt x="82" y="14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" name="Google Shape;651;p26"/>
          <p:cNvSpPr/>
          <p:nvPr/>
        </p:nvSpPr>
        <p:spPr>
          <a:xfrm>
            <a:off x="1915779" y="4498571"/>
            <a:ext cx="17624" cy="4909"/>
          </a:xfrm>
          <a:custGeom>
            <a:avLst/>
            <a:gdLst/>
            <a:ahLst/>
            <a:cxnLst/>
            <a:rect l="l" t="t" r="r" b="b"/>
            <a:pathLst>
              <a:path w="95" h="43" extrusionOk="0">
                <a:moveTo>
                  <a:pt x="53" y="1"/>
                </a:moveTo>
                <a:cubicBezTo>
                  <a:pt x="27" y="1"/>
                  <a:pt x="1" y="14"/>
                  <a:pt x="1" y="30"/>
                </a:cubicBezTo>
                <a:cubicBezTo>
                  <a:pt x="1" y="30"/>
                  <a:pt x="27" y="43"/>
                  <a:pt x="53" y="43"/>
                </a:cubicBezTo>
                <a:cubicBezTo>
                  <a:pt x="82" y="30"/>
                  <a:pt x="95" y="30"/>
                  <a:pt x="95" y="14"/>
                </a:cubicBezTo>
                <a:cubicBezTo>
                  <a:pt x="95" y="1"/>
                  <a:pt x="66" y="1"/>
                  <a:pt x="5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" name="Google Shape;652;p26"/>
          <p:cNvSpPr/>
          <p:nvPr/>
        </p:nvSpPr>
        <p:spPr>
          <a:xfrm>
            <a:off x="1830442" y="4521972"/>
            <a:ext cx="17624" cy="4452"/>
          </a:xfrm>
          <a:custGeom>
            <a:avLst/>
            <a:gdLst/>
            <a:ahLst/>
            <a:cxnLst/>
            <a:rect l="l" t="t" r="r" b="b"/>
            <a:pathLst>
              <a:path w="95" h="39" extrusionOk="0">
                <a:moveTo>
                  <a:pt x="56" y="0"/>
                </a:moveTo>
                <a:cubicBezTo>
                  <a:pt x="27" y="13"/>
                  <a:pt x="1" y="13"/>
                  <a:pt x="14" y="26"/>
                </a:cubicBezTo>
                <a:cubicBezTo>
                  <a:pt x="14" y="39"/>
                  <a:pt x="27" y="39"/>
                  <a:pt x="56" y="39"/>
                </a:cubicBezTo>
                <a:cubicBezTo>
                  <a:pt x="82" y="39"/>
                  <a:pt x="95" y="26"/>
                  <a:pt x="95" y="13"/>
                </a:cubicBezTo>
                <a:cubicBezTo>
                  <a:pt x="95" y="13"/>
                  <a:pt x="82" y="0"/>
                  <a:pt x="5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" name="Google Shape;653;p26"/>
          <p:cNvSpPr/>
          <p:nvPr/>
        </p:nvSpPr>
        <p:spPr>
          <a:xfrm>
            <a:off x="1805212" y="4512726"/>
            <a:ext cx="15212" cy="3653"/>
          </a:xfrm>
          <a:custGeom>
            <a:avLst/>
            <a:gdLst/>
            <a:ahLst/>
            <a:cxnLst/>
            <a:rect l="l" t="t" r="r" b="b"/>
            <a:pathLst>
              <a:path w="82" h="32" extrusionOk="0">
                <a:moveTo>
                  <a:pt x="43" y="0"/>
                </a:moveTo>
                <a:cubicBezTo>
                  <a:pt x="14" y="0"/>
                  <a:pt x="1" y="13"/>
                  <a:pt x="1" y="26"/>
                </a:cubicBezTo>
                <a:cubicBezTo>
                  <a:pt x="1" y="26"/>
                  <a:pt x="7" y="32"/>
                  <a:pt x="19" y="32"/>
                </a:cubicBezTo>
                <a:cubicBezTo>
                  <a:pt x="25" y="32"/>
                  <a:pt x="33" y="30"/>
                  <a:pt x="43" y="26"/>
                </a:cubicBezTo>
                <a:cubicBezTo>
                  <a:pt x="69" y="26"/>
                  <a:pt x="82" y="26"/>
                  <a:pt x="82" y="13"/>
                </a:cubicBezTo>
                <a:cubicBezTo>
                  <a:pt x="82" y="0"/>
                  <a:pt x="69" y="0"/>
                  <a:pt x="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" name="Google Shape;654;p26"/>
          <p:cNvSpPr/>
          <p:nvPr/>
        </p:nvSpPr>
        <p:spPr>
          <a:xfrm>
            <a:off x="6820819" y="4480591"/>
            <a:ext cx="611466" cy="385032"/>
          </a:xfrm>
          <a:custGeom>
            <a:avLst/>
            <a:gdLst/>
            <a:ahLst/>
            <a:cxnLst/>
            <a:rect l="l" t="t" r="r" b="b"/>
            <a:pathLst>
              <a:path w="3296" h="3373" extrusionOk="0">
                <a:moveTo>
                  <a:pt x="1932" y="0"/>
                </a:moveTo>
                <a:lnTo>
                  <a:pt x="1757" y="457"/>
                </a:lnTo>
                <a:lnTo>
                  <a:pt x="1689" y="392"/>
                </a:lnTo>
                <a:lnTo>
                  <a:pt x="1595" y="214"/>
                </a:lnTo>
                <a:lnTo>
                  <a:pt x="1498" y="94"/>
                </a:lnTo>
                <a:lnTo>
                  <a:pt x="1404" y="243"/>
                </a:lnTo>
                <a:lnTo>
                  <a:pt x="1297" y="149"/>
                </a:lnTo>
                <a:lnTo>
                  <a:pt x="1203" y="188"/>
                </a:lnTo>
                <a:lnTo>
                  <a:pt x="1174" y="418"/>
                </a:lnTo>
                <a:lnTo>
                  <a:pt x="1067" y="405"/>
                </a:lnTo>
                <a:lnTo>
                  <a:pt x="837" y="120"/>
                </a:lnTo>
                <a:lnTo>
                  <a:pt x="973" y="606"/>
                </a:lnTo>
                <a:lnTo>
                  <a:pt x="973" y="606"/>
                </a:lnTo>
                <a:lnTo>
                  <a:pt x="717" y="350"/>
                </a:lnTo>
                <a:lnTo>
                  <a:pt x="607" y="376"/>
                </a:lnTo>
                <a:lnTo>
                  <a:pt x="649" y="593"/>
                </a:lnTo>
                <a:lnTo>
                  <a:pt x="649" y="593"/>
                </a:lnTo>
                <a:lnTo>
                  <a:pt x="445" y="525"/>
                </a:lnTo>
                <a:lnTo>
                  <a:pt x="338" y="567"/>
                </a:lnTo>
                <a:lnTo>
                  <a:pt x="487" y="823"/>
                </a:lnTo>
                <a:lnTo>
                  <a:pt x="594" y="998"/>
                </a:lnTo>
                <a:lnTo>
                  <a:pt x="150" y="836"/>
                </a:lnTo>
                <a:lnTo>
                  <a:pt x="150" y="836"/>
                </a:lnTo>
                <a:lnTo>
                  <a:pt x="202" y="985"/>
                </a:lnTo>
                <a:lnTo>
                  <a:pt x="406" y="1186"/>
                </a:lnTo>
                <a:lnTo>
                  <a:pt x="14" y="1134"/>
                </a:lnTo>
                <a:lnTo>
                  <a:pt x="218" y="1309"/>
                </a:lnTo>
                <a:lnTo>
                  <a:pt x="244" y="1403"/>
                </a:lnTo>
                <a:lnTo>
                  <a:pt x="14" y="1471"/>
                </a:lnTo>
                <a:lnTo>
                  <a:pt x="364" y="1591"/>
                </a:lnTo>
                <a:lnTo>
                  <a:pt x="202" y="1672"/>
                </a:lnTo>
                <a:lnTo>
                  <a:pt x="1" y="1782"/>
                </a:lnTo>
                <a:lnTo>
                  <a:pt x="95" y="1876"/>
                </a:lnTo>
                <a:lnTo>
                  <a:pt x="150" y="1957"/>
                </a:lnTo>
                <a:lnTo>
                  <a:pt x="393" y="1996"/>
                </a:lnTo>
                <a:lnTo>
                  <a:pt x="189" y="2145"/>
                </a:lnTo>
                <a:lnTo>
                  <a:pt x="312" y="2213"/>
                </a:lnTo>
                <a:lnTo>
                  <a:pt x="121" y="2401"/>
                </a:lnTo>
                <a:lnTo>
                  <a:pt x="121" y="2401"/>
                </a:lnTo>
                <a:lnTo>
                  <a:pt x="461" y="2336"/>
                </a:lnTo>
                <a:lnTo>
                  <a:pt x="380" y="2482"/>
                </a:lnTo>
                <a:lnTo>
                  <a:pt x="312" y="2660"/>
                </a:lnTo>
                <a:lnTo>
                  <a:pt x="312" y="2660"/>
                </a:lnTo>
                <a:lnTo>
                  <a:pt x="636" y="2524"/>
                </a:lnTo>
                <a:lnTo>
                  <a:pt x="688" y="2579"/>
                </a:lnTo>
                <a:lnTo>
                  <a:pt x="769" y="2618"/>
                </a:lnTo>
                <a:lnTo>
                  <a:pt x="850" y="2644"/>
                </a:lnTo>
                <a:lnTo>
                  <a:pt x="743" y="2942"/>
                </a:lnTo>
                <a:lnTo>
                  <a:pt x="931" y="2822"/>
                </a:lnTo>
                <a:lnTo>
                  <a:pt x="879" y="3146"/>
                </a:lnTo>
                <a:lnTo>
                  <a:pt x="1122" y="2835"/>
                </a:lnTo>
                <a:lnTo>
                  <a:pt x="1109" y="3130"/>
                </a:lnTo>
                <a:lnTo>
                  <a:pt x="1203" y="3146"/>
                </a:lnTo>
                <a:lnTo>
                  <a:pt x="1297" y="3211"/>
                </a:lnTo>
                <a:lnTo>
                  <a:pt x="1391" y="3240"/>
                </a:lnTo>
                <a:lnTo>
                  <a:pt x="1514" y="3049"/>
                </a:lnTo>
                <a:lnTo>
                  <a:pt x="1595" y="3373"/>
                </a:lnTo>
                <a:lnTo>
                  <a:pt x="1702" y="3159"/>
                </a:lnTo>
                <a:lnTo>
                  <a:pt x="1809" y="3292"/>
                </a:lnTo>
                <a:lnTo>
                  <a:pt x="1838" y="2874"/>
                </a:lnTo>
                <a:lnTo>
                  <a:pt x="1945" y="2955"/>
                </a:lnTo>
                <a:lnTo>
                  <a:pt x="2052" y="3023"/>
                </a:lnTo>
                <a:lnTo>
                  <a:pt x="2094" y="2874"/>
                </a:lnTo>
                <a:lnTo>
                  <a:pt x="2256" y="3023"/>
                </a:lnTo>
                <a:lnTo>
                  <a:pt x="2324" y="2929"/>
                </a:lnTo>
                <a:lnTo>
                  <a:pt x="2499" y="3010"/>
                </a:lnTo>
                <a:lnTo>
                  <a:pt x="2499" y="3010"/>
                </a:lnTo>
                <a:lnTo>
                  <a:pt x="2457" y="2793"/>
                </a:lnTo>
                <a:lnTo>
                  <a:pt x="2606" y="2822"/>
                </a:lnTo>
                <a:lnTo>
                  <a:pt x="2632" y="2712"/>
                </a:lnTo>
                <a:lnTo>
                  <a:pt x="2674" y="2618"/>
                </a:lnTo>
                <a:lnTo>
                  <a:pt x="2781" y="2592"/>
                </a:lnTo>
                <a:lnTo>
                  <a:pt x="2972" y="2592"/>
                </a:lnTo>
                <a:lnTo>
                  <a:pt x="2768" y="2349"/>
                </a:lnTo>
                <a:lnTo>
                  <a:pt x="2956" y="2349"/>
                </a:lnTo>
                <a:lnTo>
                  <a:pt x="2781" y="2158"/>
                </a:lnTo>
                <a:lnTo>
                  <a:pt x="2917" y="2119"/>
                </a:lnTo>
                <a:lnTo>
                  <a:pt x="2810" y="1996"/>
                </a:lnTo>
                <a:lnTo>
                  <a:pt x="3024" y="1957"/>
                </a:lnTo>
                <a:lnTo>
                  <a:pt x="2930" y="1850"/>
                </a:lnTo>
                <a:lnTo>
                  <a:pt x="2810" y="1753"/>
                </a:lnTo>
                <a:lnTo>
                  <a:pt x="3118" y="1672"/>
                </a:lnTo>
                <a:lnTo>
                  <a:pt x="2956" y="1578"/>
                </a:lnTo>
                <a:lnTo>
                  <a:pt x="3296" y="1458"/>
                </a:lnTo>
                <a:lnTo>
                  <a:pt x="2917" y="1416"/>
                </a:lnTo>
                <a:lnTo>
                  <a:pt x="3118" y="1267"/>
                </a:lnTo>
                <a:lnTo>
                  <a:pt x="2875" y="1241"/>
                </a:lnTo>
                <a:lnTo>
                  <a:pt x="2998" y="1092"/>
                </a:lnTo>
                <a:lnTo>
                  <a:pt x="2943" y="1011"/>
                </a:lnTo>
                <a:lnTo>
                  <a:pt x="2943" y="904"/>
                </a:lnTo>
                <a:lnTo>
                  <a:pt x="3011" y="729"/>
                </a:lnTo>
                <a:lnTo>
                  <a:pt x="2687" y="836"/>
                </a:lnTo>
                <a:lnTo>
                  <a:pt x="2619" y="768"/>
                </a:lnTo>
                <a:lnTo>
                  <a:pt x="2755" y="525"/>
                </a:lnTo>
                <a:lnTo>
                  <a:pt x="2431" y="729"/>
                </a:lnTo>
                <a:lnTo>
                  <a:pt x="2470" y="538"/>
                </a:lnTo>
                <a:lnTo>
                  <a:pt x="2499" y="337"/>
                </a:lnTo>
                <a:lnTo>
                  <a:pt x="2444" y="201"/>
                </a:lnTo>
                <a:lnTo>
                  <a:pt x="2243" y="363"/>
                </a:lnTo>
                <a:lnTo>
                  <a:pt x="2175" y="295"/>
                </a:lnTo>
                <a:lnTo>
                  <a:pt x="2052" y="350"/>
                </a:lnTo>
                <a:lnTo>
                  <a:pt x="1958" y="337"/>
                </a:lnTo>
                <a:lnTo>
                  <a:pt x="193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5" name="Google Shape;655;p26"/>
          <p:cNvSpPr/>
          <p:nvPr/>
        </p:nvSpPr>
        <p:spPr>
          <a:xfrm>
            <a:off x="6500434" y="4606613"/>
            <a:ext cx="438378" cy="276018"/>
          </a:xfrm>
          <a:custGeom>
            <a:avLst/>
            <a:gdLst/>
            <a:ahLst/>
            <a:cxnLst/>
            <a:rect l="l" t="t" r="r" b="b"/>
            <a:pathLst>
              <a:path w="2363" h="2418" extrusionOk="0">
                <a:moveTo>
                  <a:pt x="973" y="1"/>
                </a:moveTo>
                <a:lnTo>
                  <a:pt x="957" y="244"/>
                </a:lnTo>
                <a:lnTo>
                  <a:pt x="892" y="244"/>
                </a:lnTo>
                <a:lnTo>
                  <a:pt x="811" y="218"/>
                </a:lnTo>
                <a:lnTo>
                  <a:pt x="756" y="273"/>
                </a:lnTo>
                <a:lnTo>
                  <a:pt x="607" y="150"/>
                </a:lnTo>
                <a:lnTo>
                  <a:pt x="581" y="244"/>
                </a:lnTo>
                <a:lnTo>
                  <a:pt x="594" y="393"/>
                </a:lnTo>
                <a:lnTo>
                  <a:pt x="620" y="516"/>
                </a:lnTo>
                <a:lnTo>
                  <a:pt x="620" y="516"/>
                </a:lnTo>
                <a:lnTo>
                  <a:pt x="390" y="380"/>
                </a:lnTo>
                <a:lnTo>
                  <a:pt x="487" y="555"/>
                </a:lnTo>
                <a:lnTo>
                  <a:pt x="432" y="597"/>
                </a:lnTo>
                <a:lnTo>
                  <a:pt x="202" y="529"/>
                </a:lnTo>
                <a:lnTo>
                  <a:pt x="202" y="529"/>
                </a:lnTo>
                <a:lnTo>
                  <a:pt x="257" y="649"/>
                </a:lnTo>
                <a:lnTo>
                  <a:pt x="244" y="730"/>
                </a:lnTo>
                <a:lnTo>
                  <a:pt x="215" y="785"/>
                </a:lnTo>
                <a:lnTo>
                  <a:pt x="296" y="892"/>
                </a:lnTo>
                <a:lnTo>
                  <a:pt x="121" y="908"/>
                </a:lnTo>
                <a:lnTo>
                  <a:pt x="270" y="1015"/>
                </a:lnTo>
                <a:lnTo>
                  <a:pt x="1" y="1041"/>
                </a:lnTo>
                <a:lnTo>
                  <a:pt x="244" y="1135"/>
                </a:lnTo>
                <a:lnTo>
                  <a:pt x="121" y="1203"/>
                </a:lnTo>
                <a:lnTo>
                  <a:pt x="351" y="1258"/>
                </a:lnTo>
                <a:lnTo>
                  <a:pt x="270" y="1326"/>
                </a:lnTo>
                <a:lnTo>
                  <a:pt x="189" y="1407"/>
                </a:lnTo>
                <a:lnTo>
                  <a:pt x="351" y="1433"/>
                </a:lnTo>
                <a:lnTo>
                  <a:pt x="270" y="1527"/>
                </a:lnTo>
                <a:lnTo>
                  <a:pt x="364" y="1556"/>
                </a:lnTo>
                <a:lnTo>
                  <a:pt x="244" y="1689"/>
                </a:lnTo>
                <a:lnTo>
                  <a:pt x="377" y="1689"/>
                </a:lnTo>
                <a:lnTo>
                  <a:pt x="228" y="1864"/>
                </a:lnTo>
                <a:lnTo>
                  <a:pt x="364" y="1851"/>
                </a:lnTo>
                <a:lnTo>
                  <a:pt x="445" y="1880"/>
                </a:lnTo>
                <a:lnTo>
                  <a:pt x="471" y="1945"/>
                </a:lnTo>
                <a:lnTo>
                  <a:pt x="500" y="2026"/>
                </a:lnTo>
                <a:lnTo>
                  <a:pt x="607" y="2000"/>
                </a:lnTo>
                <a:lnTo>
                  <a:pt x="581" y="2162"/>
                </a:lnTo>
                <a:lnTo>
                  <a:pt x="581" y="2162"/>
                </a:lnTo>
                <a:lnTo>
                  <a:pt x="701" y="2094"/>
                </a:lnTo>
                <a:lnTo>
                  <a:pt x="743" y="2162"/>
                </a:lnTo>
                <a:lnTo>
                  <a:pt x="863" y="2068"/>
                </a:lnTo>
                <a:lnTo>
                  <a:pt x="892" y="2175"/>
                </a:lnTo>
                <a:lnTo>
                  <a:pt x="973" y="2123"/>
                </a:lnTo>
                <a:lnTo>
                  <a:pt x="1038" y="2068"/>
                </a:lnTo>
                <a:lnTo>
                  <a:pt x="1067" y="2366"/>
                </a:lnTo>
                <a:lnTo>
                  <a:pt x="1148" y="2269"/>
                </a:lnTo>
                <a:lnTo>
                  <a:pt x="1216" y="2418"/>
                </a:lnTo>
                <a:lnTo>
                  <a:pt x="1281" y="2188"/>
                </a:lnTo>
                <a:lnTo>
                  <a:pt x="1362" y="2324"/>
                </a:lnTo>
                <a:lnTo>
                  <a:pt x="1430" y="2298"/>
                </a:lnTo>
                <a:lnTo>
                  <a:pt x="1498" y="2256"/>
                </a:lnTo>
                <a:lnTo>
                  <a:pt x="1566" y="2243"/>
                </a:lnTo>
                <a:lnTo>
                  <a:pt x="1566" y="2042"/>
                </a:lnTo>
                <a:lnTo>
                  <a:pt x="1741" y="2256"/>
                </a:lnTo>
                <a:lnTo>
                  <a:pt x="1686" y="2026"/>
                </a:lnTo>
                <a:lnTo>
                  <a:pt x="1822" y="2123"/>
                </a:lnTo>
                <a:lnTo>
                  <a:pt x="1822" y="2123"/>
                </a:lnTo>
                <a:lnTo>
                  <a:pt x="1754" y="1906"/>
                </a:lnTo>
                <a:lnTo>
                  <a:pt x="1809" y="1880"/>
                </a:lnTo>
                <a:lnTo>
                  <a:pt x="1864" y="1851"/>
                </a:lnTo>
                <a:lnTo>
                  <a:pt x="1916" y="1812"/>
                </a:lnTo>
                <a:lnTo>
                  <a:pt x="2146" y="1919"/>
                </a:lnTo>
                <a:lnTo>
                  <a:pt x="2091" y="1783"/>
                </a:lnTo>
                <a:lnTo>
                  <a:pt x="2026" y="1676"/>
                </a:lnTo>
                <a:lnTo>
                  <a:pt x="2026" y="1676"/>
                </a:lnTo>
                <a:lnTo>
                  <a:pt x="2282" y="1731"/>
                </a:lnTo>
                <a:lnTo>
                  <a:pt x="2146" y="1582"/>
                </a:lnTo>
                <a:lnTo>
                  <a:pt x="2227" y="1540"/>
                </a:lnTo>
                <a:lnTo>
                  <a:pt x="2078" y="1433"/>
                </a:lnTo>
                <a:lnTo>
                  <a:pt x="2253" y="1407"/>
                </a:lnTo>
                <a:lnTo>
                  <a:pt x="2295" y="1339"/>
                </a:lnTo>
                <a:lnTo>
                  <a:pt x="2363" y="1284"/>
                </a:lnTo>
                <a:lnTo>
                  <a:pt x="2227" y="1203"/>
                </a:lnTo>
                <a:lnTo>
                  <a:pt x="2107" y="1151"/>
                </a:lnTo>
                <a:lnTo>
                  <a:pt x="2350" y="1054"/>
                </a:lnTo>
                <a:lnTo>
                  <a:pt x="2188" y="1015"/>
                </a:lnTo>
                <a:lnTo>
                  <a:pt x="2214" y="934"/>
                </a:lnTo>
                <a:lnTo>
                  <a:pt x="2350" y="811"/>
                </a:lnTo>
                <a:lnTo>
                  <a:pt x="2065" y="853"/>
                </a:lnTo>
                <a:lnTo>
                  <a:pt x="2214" y="704"/>
                </a:lnTo>
                <a:lnTo>
                  <a:pt x="2253" y="597"/>
                </a:lnTo>
                <a:lnTo>
                  <a:pt x="2253" y="597"/>
                </a:lnTo>
                <a:lnTo>
                  <a:pt x="1929" y="717"/>
                </a:lnTo>
                <a:lnTo>
                  <a:pt x="1929" y="717"/>
                </a:lnTo>
                <a:lnTo>
                  <a:pt x="2010" y="597"/>
                </a:lnTo>
                <a:lnTo>
                  <a:pt x="2120" y="406"/>
                </a:lnTo>
                <a:lnTo>
                  <a:pt x="2039" y="380"/>
                </a:lnTo>
                <a:lnTo>
                  <a:pt x="1890" y="435"/>
                </a:lnTo>
                <a:lnTo>
                  <a:pt x="1929" y="273"/>
                </a:lnTo>
                <a:lnTo>
                  <a:pt x="1848" y="260"/>
                </a:lnTo>
                <a:lnTo>
                  <a:pt x="1660" y="435"/>
                </a:lnTo>
                <a:lnTo>
                  <a:pt x="1767" y="98"/>
                </a:lnTo>
                <a:lnTo>
                  <a:pt x="1592" y="299"/>
                </a:lnTo>
                <a:lnTo>
                  <a:pt x="1524" y="299"/>
                </a:lnTo>
                <a:lnTo>
                  <a:pt x="1498" y="137"/>
                </a:lnTo>
                <a:lnTo>
                  <a:pt x="1430" y="111"/>
                </a:lnTo>
                <a:lnTo>
                  <a:pt x="1349" y="179"/>
                </a:lnTo>
                <a:lnTo>
                  <a:pt x="1297" y="69"/>
                </a:lnTo>
                <a:lnTo>
                  <a:pt x="1216" y="150"/>
                </a:lnTo>
                <a:lnTo>
                  <a:pt x="1161" y="286"/>
                </a:lnTo>
                <a:lnTo>
                  <a:pt x="1106" y="341"/>
                </a:lnTo>
                <a:lnTo>
                  <a:pt x="9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" name="Google Shape;656;p26"/>
          <p:cNvSpPr/>
          <p:nvPr/>
        </p:nvSpPr>
        <p:spPr>
          <a:xfrm>
            <a:off x="1313405" y="4613098"/>
            <a:ext cx="7906756" cy="732409"/>
          </a:xfrm>
          <a:custGeom>
            <a:avLst/>
            <a:gdLst/>
            <a:ahLst/>
            <a:cxnLst/>
            <a:rect l="l" t="t" r="r" b="b"/>
            <a:pathLst>
              <a:path w="42620" h="10715" extrusionOk="0">
                <a:moveTo>
                  <a:pt x="42620" y="0"/>
                </a:moveTo>
                <a:cubicBezTo>
                  <a:pt x="40783" y="94"/>
                  <a:pt x="38907" y="214"/>
                  <a:pt x="37005" y="350"/>
                </a:cubicBezTo>
                <a:cubicBezTo>
                  <a:pt x="16415" y="1847"/>
                  <a:pt x="1" y="5236"/>
                  <a:pt x="325" y="7896"/>
                </a:cubicBezTo>
                <a:cubicBezTo>
                  <a:pt x="553" y="9699"/>
                  <a:pt x="8423" y="10715"/>
                  <a:pt x="19883" y="10715"/>
                </a:cubicBezTo>
                <a:cubicBezTo>
                  <a:pt x="25329" y="10715"/>
                  <a:pt x="31587" y="10485"/>
                  <a:pt x="38220" y="10002"/>
                </a:cubicBezTo>
                <a:cubicBezTo>
                  <a:pt x="39717" y="9895"/>
                  <a:pt x="41175" y="9772"/>
                  <a:pt x="42620" y="9652"/>
                </a:cubicBezTo>
                <a:lnTo>
                  <a:pt x="4262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" name="Google Shape;657;p26"/>
          <p:cNvSpPr/>
          <p:nvPr/>
        </p:nvSpPr>
        <p:spPr>
          <a:xfrm>
            <a:off x="-35834" y="4459987"/>
            <a:ext cx="579000" cy="404212"/>
          </a:xfrm>
          <a:custGeom>
            <a:avLst/>
            <a:gdLst/>
            <a:ahLst/>
            <a:cxnLst/>
            <a:rect l="l" t="t" r="r" b="b"/>
            <a:pathLst>
              <a:path w="3121" h="3216" extrusionOk="0">
                <a:moveTo>
                  <a:pt x="1825" y="1"/>
                </a:moveTo>
                <a:lnTo>
                  <a:pt x="1663" y="445"/>
                </a:lnTo>
                <a:lnTo>
                  <a:pt x="1595" y="380"/>
                </a:lnTo>
                <a:lnTo>
                  <a:pt x="1514" y="218"/>
                </a:lnTo>
                <a:lnTo>
                  <a:pt x="1420" y="95"/>
                </a:lnTo>
                <a:lnTo>
                  <a:pt x="1339" y="244"/>
                </a:lnTo>
                <a:lnTo>
                  <a:pt x="1229" y="150"/>
                </a:lnTo>
                <a:lnTo>
                  <a:pt x="1135" y="189"/>
                </a:lnTo>
                <a:lnTo>
                  <a:pt x="1109" y="406"/>
                </a:lnTo>
                <a:lnTo>
                  <a:pt x="1015" y="393"/>
                </a:lnTo>
                <a:lnTo>
                  <a:pt x="785" y="137"/>
                </a:lnTo>
                <a:lnTo>
                  <a:pt x="921" y="581"/>
                </a:lnTo>
                <a:lnTo>
                  <a:pt x="921" y="581"/>
                </a:lnTo>
                <a:lnTo>
                  <a:pt x="678" y="338"/>
                </a:lnTo>
                <a:lnTo>
                  <a:pt x="568" y="380"/>
                </a:lnTo>
                <a:lnTo>
                  <a:pt x="623" y="581"/>
                </a:lnTo>
                <a:lnTo>
                  <a:pt x="435" y="513"/>
                </a:lnTo>
                <a:lnTo>
                  <a:pt x="325" y="555"/>
                </a:lnTo>
                <a:lnTo>
                  <a:pt x="461" y="785"/>
                </a:lnTo>
                <a:lnTo>
                  <a:pt x="568" y="960"/>
                </a:lnTo>
                <a:lnTo>
                  <a:pt x="568" y="960"/>
                </a:lnTo>
                <a:lnTo>
                  <a:pt x="137" y="798"/>
                </a:lnTo>
                <a:lnTo>
                  <a:pt x="137" y="798"/>
                </a:lnTo>
                <a:lnTo>
                  <a:pt x="192" y="947"/>
                </a:lnTo>
                <a:lnTo>
                  <a:pt x="380" y="1135"/>
                </a:lnTo>
                <a:lnTo>
                  <a:pt x="14" y="1080"/>
                </a:lnTo>
                <a:lnTo>
                  <a:pt x="205" y="1242"/>
                </a:lnTo>
                <a:lnTo>
                  <a:pt x="231" y="1336"/>
                </a:lnTo>
                <a:lnTo>
                  <a:pt x="14" y="1404"/>
                </a:lnTo>
                <a:lnTo>
                  <a:pt x="338" y="1527"/>
                </a:lnTo>
                <a:lnTo>
                  <a:pt x="192" y="1595"/>
                </a:lnTo>
                <a:lnTo>
                  <a:pt x="1" y="1702"/>
                </a:lnTo>
                <a:lnTo>
                  <a:pt x="95" y="1783"/>
                </a:lnTo>
                <a:lnTo>
                  <a:pt x="150" y="1864"/>
                </a:lnTo>
                <a:lnTo>
                  <a:pt x="367" y="1903"/>
                </a:lnTo>
                <a:lnTo>
                  <a:pt x="192" y="2052"/>
                </a:lnTo>
                <a:lnTo>
                  <a:pt x="299" y="2107"/>
                </a:lnTo>
                <a:lnTo>
                  <a:pt x="111" y="2282"/>
                </a:lnTo>
                <a:lnTo>
                  <a:pt x="435" y="2214"/>
                </a:lnTo>
                <a:lnTo>
                  <a:pt x="367" y="2363"/>
                </a:lnTo>
                <a:lnTo>
                  <a:pt x="299" y="2538"/>
                </a:lnTo>
                <a:lnTo>
                  <a:pt x="299" y="2538"/>
                </a:lnTo>
                <a:lnTo>
                  <a:pt x="597" y="2405"/>
                </a:lnTo>
                <a:lnTo>
                  <a:pt x="649" y="2457"/>
                </a:lnTo>
                <a:lnTo>
                  <a:pt x="730" y="2486"/>
                </a:lnTo>
                <a:lnTo>
                  <a:pt x="811" y="2512"/>
                </a:lnTo>
                <a:lnTo>
                  <a:pt x="704" y="2810"/>
                </a:lnTo>
                <a:lnTo>
                  <a:pt x="879" y="2687"/>
                </a:lnTo>
                <a:lnTo>
                  <a:pt x="824" y="2985"/>
                </a:lnTo>
                <a:lnTo>
                  <a:pt x="1054" y="2700"/>
                </a:lnTo>
                <a:lnTo>
                  <a:pt x="1041" y="2972"/>
                </a:lnTo>
                <a:lnTo>
                  <a:pt x="1135" y="2985"/>
                </a:lnTo>
                <a:lnTo>
                  <a:pt x="1216" y="3053"/>
                </a:lnTo>
                <a:lnTo>
                  <a:pt x="1310" y="3079"/>
                </a:lnTo>
                <a:lnTo>
                  <a:pt x="1433" y="2891"/>
                </a:lnTo>
                <a:lnTo>
                  <a:pt x="1514" y="3215"/>
                </a:lnTo>
                <a:lnTo>
                  <a:pt x="1608" y="2998"/>
                </a:lnTo>
                <a:lnTo>
                  <a:pt x="1715" y="3134"/>
                </a:lnTo>
                <a:lnTo>
                  <a:pt x="1744" y="2742"/>
                </a:lnTo>
                <a:lnTo>
                  <a:pt x="1838" y="2810"/>
                </a:lnTo>
                <a:lnTo>
                  <a:pt x="1945" y="2875"/>
                </a:lnTo>
                <a:lnTo>
                  <a:pt x="1987" y="2742"/>
                </a:lnTo>
                <a:lnTo>
                  <a:pt x="2136" y="2862"/>
                </a:lnTo>
                <a:lnTo>
                  <a:pt x="2188" y="2781"/>
                </a:lnTo>
                <a:lnTo>
                  <a:pt x="2363" y="2862"/>
                </a:lnTo>
                <a:lnTo>
                  <a:pt x="2324" y="2661"/>
                </a:lnTo>
                <a:lnTo>
                  <a:pt x="2473" y="2687"/>
                </a:lnTo>
                <a:lnTo>
                  <a:pt x="2499" y="2580"/>
                </a:lnTo>
                <a:lnTo>
                  <a:pt x="2525" y="2486"/>
                </a:lnTo>
                <a:lnTo>
                  <a:pt x="2635" y="2457"/>
                </a:lnTo>
                <a:lnTo>
                  <a:pt x="2810" y="2470"/>
                </a:lnTo>
                <a:lnTo>
                  <a:pt x="2622" y="2227"/>
                </a:lnTo>
                <a:lnTo>
                  <a:pt x="2797" y="2227"/>
                </a:lnTo>
                <a:lnTo>
                  <a:pt x="2635" y="2065"/>
                </a:lnTo>
                <a:lnTo>
                  <a:pt x="2755" y="2026"/>
                </a:lnTo>
                <a:lnTo>
                  <a:pt x="2661" y="1903"/>
                </a:lnTo>
                <a:lnTo>
                  <a:pt x="2865" y="1864"/>
                </a:lnTo>
                <a:lnTo>
                  <a:pt x="2768" y="1770"/>
                </a:lnTo>
                <a:lnTo>
                  <a:pt x="2661" y="1676"/>
                </a:lnTo>
                <a:lnTo>
                  <a:pt x="2959" y="1595"/>
                </a:lnTo>
                <a:lnTo>
                  <a:pt x="2797" y="1514"/>
                </a:lnTo>
                <a:lnTo>
                  <a:pt x="3121" y="1391"/>
                </a:lnTo>
                <a:lnTo>
                  <a:pt x="2755" y="1352"/>
                </a:lnTo>
                <a:lnTo>
                  <a:pt x="2946" y="1216"/>
                </a:lnTo>
                <a:lnTo>
                  <a:pt x="2729" y="1190"/>
                </a:lnTo>
                <a:lnTo>
                  <a:pt x="2836" y="1054"/>
                </a:lnTo>
                <a:lnTo>
                  <a:pt x="2797" y="973"/>
                </a:lnTo>
                <a:lnTo>
                  <a:pt x="2784" y="866"/>
                </a:lnTo>
                <a:lnTo>
                  <a:pt x="2849" y="704"/>
                </a:lnTo>
                <a:lnTo>
                  <a:pt x="2554" y="798"/>
                </a:lnTo>
                <a:lnTo>
                  <a:pt x="2486" y="743"/>
                </a:lnTo>
                <a:lnTo>
                  <a:pt x="2606" y="500"/>
                </a:lnTo>
                <a:lnTo>
                  <a:pt x="2298" y="704"/>
                </a:lnTo>
                <a:lnTo>
                  <a:pt x="2337" y="526"/>
                </a:lnTo>
                <a:lnTo>
                  <a:pt x="2363" y="325"/>
                </a:lnTo>
                <a:lnTo>
                  <a:pt x="2311" y="202"/>
                </a:lnTo>
                <a:lnTo>
                  <a:pt x="2120" y="364"/>
                </a:lnTo>
                <a:lnTo>
                  <a:pt x="2055" y="299"/>
                </a:lnTo>
                <a:lnTo>
                  <a:pt x="1932" y="338"/>
                </a:lnTo>
                <a:lnTo>
                  <a:pt x="1851" y="338"/>
                </a:lnTo>
                <a:lnTo>
                  <a:pt x="1825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" name="Google Shape;658;p26"/>
          <p:cNvSpPr/>
          <p:nvPr/>
        </p:nvSpPr>
        <p:spPr>
          <a:xfrm>
            <a:off x="-88909" y="4708925"/>
            <a:ext cx="5031025" cy="636582"/>
          </a:xfrm>
          <a:custGeom>
            <a:avLst/>
            <a:gdLst/>
            <a:ahLst/>
            <a:cxnLst/>
            <a:rect l="l" t="t" r="r" b="b"/>
            <a:pathLst>
              <a:path w="27026" h="10756" extrusionOk="0">
                <a:moveTo>
                  <a:pt x="1" y="1"/>
                </a:moveTo>
                <a:lnTo>
                  <a:pt x="1" y="9261"/>
                </a:lnTo>
                <a:cubicBezTo>
                  <a:pt x="1660" y="9572"/>
                  <a:pt x="3390" y="9828"/>
                  <a:pt x="5185" y="10058"/>
                </a:cubicBezTo>
                <a:cubicBezTo>
                  <a:pt x="8967" y="10531"/>
                  <a:pt x="12535" y="10756"/>
                  <a:pt x="15642" y="10756"/>
                </a:cubicBezTo>
                <a:cubicBezTo>
                  <a:pt x="22197" y="10756"/>
                  <a:pt x="26701" y="9756"/>
                  <a:pt x="26838" y="7978"/>
                </a:cubicBezTo>
                <a:cubicBezTo>
                  <a:pt x="27026" y="5360"/>
                  <a:pt x="17646" y="2039"/>
                  <a:pt x="5872" y="555"/>
                </a:cubicBezTo>
                <a:cubicBezTo>
                  <a:pt x="3847" y="299"/>
                  <a:pt x="1877" y="121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" name="Google Shape;659;p26"/>
          <p:cNvSpPr/>
          <p:nvPr/>
        </p:nvSpPr>
        <p:spPr>
          <a:xfrm>
            <a:off x="3393681" y="5059153"/>
            <a:ext cx="3200919" cy="404210"/>
          </a:xfrm>
          <a:custGeom>
            <a:avLst/>
            <a:gdLst/>
            <a:ahLst/>
            <a:cxnLst/>
            <a:rect l="l" t="t" r="r" b="b"/>
            <a:pathLst>
              <a:path w="17254" h="3541" extrusionOk="0">
                <a:moveTo>
                  <a:pt x="7184" y="1"/>
                </a:moveTo>
                <a:cubicBezTo>
                  <a:pt x="7103" y="1"/>
                  <a:pt x="7009" y="124"/>
                  <a:pt x="6915" y="124"/>
                </a:cubicBezTo>
                <a:cubicBezTo>
                  <a:pt x="6834" y="124"/>
                  <a:pt x="6740" y="30"/>
                  <a:pt x="6643" y="30"/>
                </a:cubicBezTo>
                <a:cubicBezTo>
                  <a:pt x="6549" y="43"/>
                  <a:pt x="6468" y="150"/>
                  <a:pt x="6374" y="150"/>
                </a:cubicBezTo>
                <a:cubicBezTo>
                  <a:pt x="6297" y="150"/>
                  <a:pt x="6197" y="42"/>
                  <a:pt x="6106" y="42"/>
                </a:cubicBezTo>
                <a:cubicBezTo>
                  <a:pt x="6102" y="42"/>
                  <a:pt x="6097" y="42"/>
                  <a:pt x="6092" y="43"/>
                </a:cubicBezTo>
                <a:cubicBezTo>
                  <a:pt x="6011" y="43"/>
                  <a:pt x="5914" y="124"/>
                  <a:pt x="5833" y="124"/>
                </a:cubicBezTo>
                <a:cubicBezTo>
                  <a:pt x="5739" y="137"/>
                  <a:pt x="5658" y="179"/>
                  <a:pt x="5564" y="179"/>
                </a:cubicBezTo>
                <a:cubicBezTo>
                  <a:pt x="5554" y="180"/>
                  <a:pt x="5544" y="181"/>
                  <a:pt x="5534" y="181"/>
                </a:cubicBezTo>
                <a:cubicBezTo>
                  <a:pt x="5460" y="181"/>
                  <a:pt x="5387" y="148"/>
                  <a:pt x="5321" y="148"/>
                </a:cubicBezTo>
                <a:cubicBezTo>
                  <a:pt x="5312" y="148"/>
                  <a:pt x="5303" y="148"/>
                  <a:pt x="5295" y="150"/>
                </a:cubicBezTo>
                <a:cubicBezTo>
                  <a:pt x="5201" y="163"/>
                  <a:pt x="5104" y="163"/>
                  <a:pt x="5023" y="179"/>
                </a:cubicBezTo>
                <a:cubicBezTo>
                  <a:pt x="4941" y="179"/>
                  <a:pt x="4850" y="147"/>
                  <a:pt x="4774" y="147"/>
                </a:cubicBezTo>
                <a:cubicBezTo>
                  <a:pt x="4763" y="147"/>
                  <a:pt x="4752" y="148"/>
                  <a:pt x="4741" y="150"/>
                </a:cubicBezTo>
                <a:cubicBezTo>
                  <a:pt x="4647" y="150"/>
                  <a:pt x="4592" y="299"/>
                  <a:pt x="4498" y="312"/>
                </a:cubicBezTo>
                <a:cubicBezTo>
                  <a:pt x="4404" y="325"/>
                  <a:pt x="4323" y="341"/>
                  <a:pt x="4242" y="354"/>
                </a:cubicBezTo>
                <a:cubicBezTo>
                  <a:pt x="4235" y="355"/>
                  <a:pt x="4228" y="355"/>
                  <a:pt x="4220" y="355"/>
                </a:cubicBezTo>
                <a:cubicBezTo>
                  <a:pt x="4137" y="355"/>
                  <a:pt x="4036" y="298"/>
                  <a:pt x="3963" y="298"/>
                </a:cubicBezTo>
                <a:cubicBezTo>
                  <a:pt x="3956" y="298"/>
                  <a:pt x="3950" y="298"/>
                  <a:pt x="3944" y="299"/>
                </a:cubicBezTo>
                <a:cubicBezTo>
                  <a:pt x="3850" y="312"/>
                  <a:pt x="3756" y="341"/>
                  <a:pt x="3675" y="354"/>
                </a:cubicBezTo>
                <a:cubicBezTo>
                  <a:pt x="3581" y="380"/>
                  <a:pt x="3565" y="516"/>
                  <a:pt x="3484" y="542"/>
                </a:cubicBezTo>
                <a:cubicBezTo>
                  <a:pt x="3472" y="545"/>
                  <a:pt x="3459" y="547"/>
                  <a:pt x="3445" y="547"/>
                </a:cubicBezTo>
                <a:cubicBezTo>
                  <a:pt x="3366" y="547"/>
                  <a:pt x="3257" y="505"/>
                  <a:pt x="3190" y="505"/>
                </a:cubicBezTo>
                <a:cubicBezTo>
                  <a:pt x="3172" y="505"/>
                  <a:pt x="3157" y="508"/>
                  <a:pt x="3147" y="516"/>
                </a:cubicBezTo>
                <a:cubicBezTo>
                  <a:pt x="3053" y="568"/>
                  <a:pt x="3053" y="678"/>
                  <a:pt x="3053" y="730"/>
                </a:cubicBezTo>
                <a:cubicBezTo>
                  <a:pt x="3053" y="785"/>
                  <a:pt x="3108" y="840"/>
                  <a:pt x="3176" y="879"/>
                </a:cubicBezTo>
                <a:cubicBezTo>
                  <a:pt x="3228" y="921"/>
                  <a:pt x="3322" y="947"/>
                  <a:pt x="3403" y="973"/>
                </a:cubicBezTo>
                <a:cubicBezTo>
                  <a:pt x="3309" y="989"/>
                  <a:pt x="3189" y="1002"/>
                  <a:pt x="3108" y="1002"/>
                </a:cubicBezTo>
                <a:cubicBezTo>
                  <a:pt x="3100" y="1003"/>
                  <a:pt x="3091" y="1004"/>
                  <a:pt x="3083" y="1004"/>
                </a:cubicBezTo>
                <a:cubicBezTo>
                  <a:pt x="3005" y="1004"/>
                  <a:pt x="2925" y="958"/>
                  <a:pt x="2848" y="958"/>
                </a:cubicBezTo>
                <a:cubicBezTo>
                  <a:pt x="2839" y="958"/>
                  <a:pt x="2831" y="959"/>
                  <a:pt x="2823" y="960"/>
                </a:cubicBezTo>
                <a:cubicBezTo>
                  <a:pt x="2729" y="960"/>
                  <a:pt x="2661" y="1070"/>
                  <a:pt x="2567" y="1083"/>
                </a:cubicBezTo>
                <a:cubicBezTo>
                  <a:pt x="2486" y="1083"/>
                  <a:pt x="2379" y="989"/>
                  <a:pt x="2285" y="989"/>
                </a:cubicBezTo>
                <a:cubicBezTo>
                  <a:pt x="2204" y="1002"/>
                  <a:pt x="2107" y="1002"/>
                  <a:pt x="2013" y="1015"/>
                </a:cubicBezTo>
                <a:cubicBezTo>
                  <a:pt x="1932" y="1028"/>
                  <a:pt x="1851" y="1096"/>
                  <a:pt x="1770" y="1096"/>
                </a:cubicBezTo>
                <a:cubicBezTo>
                  <a:pt x="1756" y="1098"/>
                  <a:pt x="1742" y="1099"/>
                  <a:pt x="1728" y="1099"/>
                </a:cubicBezTo>
                <a:cubicBezTo>
                  <a:pt x="1659" y="1099"/>
                  <a:pt x="1587" y="1080"/>
                  <a:pt x="1525" y="1080"/>
                </a:cubicBezTo>
                <a:cubicBezTo>
                  <a:pt x="1512" y="1080"/>
                  <a:pt x="1500" y="1081"/>
                  <a:pt x="1488" y="1083"/>
                </a:cubicBezTo>
                <a:cubicBezTo>
                  <a:pt x="1394" y="1096"/>
                  <a:pt x="1313" y="1151"/>
                  <a:pt x="1232" y="1164"/>
                </a:cubicBezTo>
                <a:cubicBezTo>
                  <a:pt x="1183" y="1170"/>
                  <a:pt x="1135" y="1170"/>
                  <a:pt x="1090" y="1170"/>
                </a:cubicBezTo>
                <a:cubicBezTo>
                  <a:pt x="1044" y="1170"/>
                  <a:pt x="1000" y="1170"/>
                  <a:pt x="960" y="1177"/>
                </a:cubicBezTo>
                <a:cubicBezTo>
                  <a:pt x="866" y="1190"/>
                  <a:pt x="811" y="1284"/>
                  <a:pt x="730" y="1313"/>
                </a:cubicBezTo>
                <a:cubicBezTo>
                  <a:pt x="636" y="1326"/>
                  <a:pt x="568" y="1365"/>
                  <a:pt x="503" y="1394"/>
                </a:cubicBezTo>
                <a:cubicBezTo>
                  <a:pt x="474" y="1406"/>
                  <a:pt x="441" y="1409"/>
                  <a:pt x="407" y="1409"/>
                </a:cubicBezTo>
                <a:cubicBezTo>
                  <a:pt x="363" y="1409"/>
                  <a:pt x="317" y="1403"/>
                  <a:pt x="279" y="1403"/>
                </a:cubicBezTo>
                <a:cubicBezTo>
                  <a:pt x="248" y="1403"/>
                  <a:pt x="222" y="1407"/>
                  <a:pt x="205" y="1420"/>
                </a:cubicBezTo>
                <a:cubicBezTo>
                  <a:pt x="124" y="1475"/>
                  <a:pt x="1" y="1556"/>
                  <a:pt x="1" y="1608"/>
                </a:cubicBezTo>
                <a:cubicBezTo>
                  <a:pt x="1" y="1663"/>
                  <a:pt x="98" y="1770"/>
                  <a:pt x="192" y="1825"/>
                </a:cubicBezTo>
                <a:cubicBezTo>
                  <a:pt x="260" y="1851"/>
                  <a:pt x="380" y="1851"/>
                  <a:pt x="474" y="1893"/>
                </a:cubicBezTo>
                <a:cubicBezTo>
                  <a:pt x="490" y="1898"/>
                  <a:pt x="508" y="1900"/>
                  <a:pt x="527" y="1900"/>
                </a:cubicBezTo>
                <a:cubicBezTo>
                  <a:pt x="582" y="1900"/>
                  <a:pt x="646" y="1884"/>
                  <a:pt x="706" y="1884"/>
                </a:cubicBezTo>
                <a:cubicBezTo>
                  <a:pt x="729" y="1884"/>
                  <a:pt x="751" y="1887"/>
                  <a:pt x="772" y="1893"/>
                </a:cubicBezTo>
                <a:cubicBezTo>
                  <a:pt x="853" y="1919"/>
                  <a:pt x="921" y="1945"/>
                  <a:pt x="1015" y="1974"/>
                </a:cubicBezTo>
                <a:cubicBezTo>
                  <a:pt x="1109" y="1987"/>
                  <a:pt x="1164" y="2094"/>
                  <a:pt x="1258" y="2107"/>
                </a:cubicBezTo>
                <a:cubicBezTo>
                  <a:pt x="1270" y="2109"/>
                  <a:pt x="1282" y="2110"/>
                  <a:pt x="1295" y="2110"/>
                </a:cubicBezTo>
                <a:cubicBezTo>
                  <a:pt x="1369" y="2110"/>
                  <a:pt x="1449" y="2079"/>
                  <a:pt x="1524" y="2079"/>
                </a:cubicBezTo>
                <a:cubicBezTo>
                  <a:pt x="1535" y="2079"/>
                  <a:pt x="1545" y="2080"/>
                  <a:pt x="1556" y="2081"/>
                </a:cubicBezTo>
                <a:cubicBezTo>
                  <a:pt x="1637" y="2081"/>
                  <a:pt x="1718" y="2149"/>
                  <a:pt x="1812" y="2149"/>
                </a:cubicBezTo>
                <a:cubicBezTo>
                  <a:pt x="1825" y="2151"/>
                  <a:pt x="1839" y="2152"/>
                  <a:pt x="1852" y="2152"/>
                </a:cubicBezTo>
                <a:cubicBezTo>
                  <a:pt x="1933" y="2152"/>
                  <a:pt x="2013" y="2123"/>
                  <a:pt x="2094" y="2123"/>
                </a:cubicBezTo>
                <a:cubicBezTo>
                  <a:pt x="2188" y="2136"/>
                  <a:pt x="2269" y="2230"/>
                  <a:pt x="2366" y="2230"/>
                </a:cubicBezTo>
                <a:cubicBezTo>
                  <a:pt x="2447" y="2243"/>
                  <a:pt x="2541" y="2269"/>
                  <a:pt x="2635" y="2269"/>
                </a:cubicBezTo>
                <a:cubicBezTo>
                  <a:pt x="2645" y="2271"/>
                  <a:pt x="2655" y="2271"/>
                  <a:pt x="2665" y="2271"/>
                </a:cubicBezTo>
                <a:cubicBezTo>
                  <a:pt x="2749" y="2271"/>
                  <a:pt x="2833" y="2217"/>
                  <a:pt x="2917" y="2217"/>
                </a:cubicBezTo>
                <a:cubicBezTo>
                  <a:pt x="3014" y="2217"/>
                  <a:pt x="3160" y="2230"/>
                  <a:pt x="3257" y="2230"/>
                </a:cubicBezTo>
                <a:cubicBezTo>
                  <a:pt x="3176" y="2269"/>
                  <a:pt x="3027" y="2324"/>
                  <a:pt x="3027" y="2379"/>
                </a:cubicBezTo>
                <a:cubicBezTo>
                  <a:pt x="3027" y="2418"/>
                  <a:pt x="3014" y="2447"/>
                  <a:pt x="3095" y="2486"/>
                </a:cubicBezTo>
                <a:cubicBezTo>
                  <a:pt x="2998" y="2486"/>
                  <a:pt x="3014" y="2554"/>
                  <a:pt x="2917" y="2554"/>
                </a:cubicBezTo>
                <a:cubicBezTo>
                  <a:pt x="2829" y="2554"/>
                  <a:pt x="2741" y="2472"/>
                  <a:pt x="2653" y="2472"/>
                </a:cubicBezTo>
                <a:cubicBezTo>
                  <a:pt x="2647" y="2472"/>
                  <a:pt x="2641" y="2472"/>
                  <a:pt x="2635" y="2473"/>
                </a:cubicBezTo>
                <a:cubicBezTo>
                  <a:pt x="2541" y="2473"/>
                  <a:pt x="2460" y="2609"/>
                  <a:pt x="2379" y="2609"/>
                </a:cubicBezTo>
                <a:cubicBezTo>
                  <a:pt x="2285" y="2609"/>
                  <a:pt x="2175" y="2554"/>
                  <a:pt x="2081" y="2554"/>
                </a:cubicBezTo>
                <a:cubicBezTo>
                  <a:pt x="2061" y="2557"/>
                  <a:pt x="2041" y="2558"/>
                  <a:pt x="2021" y="2558"/>
                </a:cubicBezTo>
                <a:cubicBezTo>
                  <a:pt x="1967" y="2558"/>
                  <a:pt x="1914" y="2550"/>
                  <a:pt x="1865" y="2550"/>
                </a:cubicBezTo>
                <a:cubicBezTo>
                  <a:pt x="1847" y="2550"/>
                  <a:pt x="1829" y="2551"/>
                  <a:pt x="1812" y="2554"/>
                </a:cubicBezTo>
                <a:cubicBezTo>
                  <a:pt x="1718" y="2554"/>
                  <a:pt x="1621" y="2609"/>
                  <a:pt x="1540" y="2609"/>
                </a:cubicBezTo>
                <a:cubicBezTo>
                  <a:pt x="1531" y="2610"/>
                  <a:pt x="1523" y="2611"/>
                  <a:pt x="1514" y="2611"/>
                </a:cubicBezTo>
                <a:cubicBezTo>
                  <a:pt x="1434" y="2611"/>
                  <a:pt x="1339" y="2565"/>
                  <a:pt x="1267" y="2565"/>
                </a:cubicBezTo>
                <a:cubicBezTo>
                  <a:pt x="1259" y="2565"/>
                  <a:pt x="1252" y="2566"/>
                  <a:pt x="1245" y="2567"/>
                </a:cubicBezTo>
                <a:cubicBezTo>
                  <a:pt x="1151" y="2580"/>
                  <a:pt x="1096" y="2729"/>
                  <a:pt x="1015" y="2742"/>
                </a:cubicBezTo>
                <a:cubicBezTo>
                  <a:pt x="981" y="2752"/>
                  <a:pt x="944" y="2755"/>
                  <a:pt x="908" y="2755"/>
                </a:cubicBezTo>
                <a:cubicBezTo>
                  <a:pt x="865" y="2755"/>
                  <a:pt x="822" y="2751"/>
                  <a:pt x="782" y="2751"/>
                </a:cubicBezTo>
                <a:cubicBezTo>
                  <a:pt x="764" y="2751"/>
                  <a:pt x="746" y="2752"/>
                  <a:pt x="730" y="2755"/>
                </a:cubicBezTo>
                <a:cubicBezTo>
                  <a:pt x="636" y="2784"/>
                  <a:pt x="597" y="2865"/>
                  <a:pt x="529" y="2891"/>
                </a:cubicBezTo>
                <a:cubicBezTo>
                  <a:pt x="422" y="2946"/>
                  <a:pt x="231" y="2933"/>
                  <a:pt x="231" y="2985"/>
                </a:cubicBezTo>
                <a:cubicBezTo>
                  <a:pt x="231" y="3040"/>
                  <a:pt x="354" y="3108"/>
                  <a:pt x="448" y="3147"/>
                </a:cubicBezTo>
                <a:cubicBezTo>
                  <a:pt x="516" y="3189"/>
                  <a:pt x="597" y="3215"/>
                  <a:pt x="691" y="3241"/>
                </a:cubicBezTo>
                <a:cubicBezTo>
                  <a:pt x="700" y="3243"/>
                  <a:pt x="709" y="3243"/>
                  <a:pt x="718" y="3243"/>
                </a:cubicBezTo>
                <a:cubicBezTo>
                  <a:pt x="790" y="3243"/>
                  <a:pt x="882" y="3200"/>
                  <a:pt x="963" y="3200"/>
                </a:cubicBezTo>
                <a:cubicBezTo>
                  <a:pt x="972" y="3200"/>
                  <a:pt x="980" y="3201"/>
                  <a:pt x="989" y="3202"/>
                </a:cubicBezTo>
                <a:cubicBezTo>
                  <a:pt x="1054" y="3215"/>
                  <a:pt x="1109" y="3322"/>
                  <a:pt x="1203" y="3338"/>
                </a:cubicBezTo>
                <a:cubicBezTo>
                  <a:pt x="1284" y="3351"/>
                  <a:pt x="1365" y="3377"/>
                  <a:pt x="1459" y="3390"/>
                </a:cubicBezTo>
                <a:cubicBezTo>
                  <a:pt x="1475" y="3392"/>
                  <a:pt x="1492" y="3393"/>
                  <a:pt x="1509" y="3393"/>
                </a:cubicBezTo>
                <a:cubicBezTo>
                  <a:pt x="1578" y="3393"/>
                  <a:pt x="1656" y="3377"/>
                  <a:pt x="1731" y="3377"/>
                </a:cubicBezTo>
                <a:cubicBezTo>
                  <a:pt x="1812" y="3390"/>
                  <a:pt x="1893" y="3471"/>
                  <a:pt x="1987" y="3484"/>
                </a:cubicBezTo>
                <a:cubicBezTo>
                  <a:pt x="2068" y="3484"/>
                  <a:pt x="2162" y="3432"/>
                  <a:pt x="2256" y="3432"/>
                </a:cubicBezTo>
                <a:cubicBezTo>
                  <a:pt x="2337" y="3432"/>
                  <a:pt x="2431" y="3419"/>
                  <a:pt x="2512" y="3419"/>
                </a:cubicBezTo>
                <a:cubicBezTo>
                  <a:pt x="2609" y="3432"/>
                  <a:pt x="2690" y="3526"/>
                  <a:pt x="2771" y="3526"/>
                </a:cubicBezTo>
                <a:cubicBezTo>
                  <a:pt x="2865" y="3526"/>
                  <a:pt x="2946" y="3513"/>
                  <a:pt x="3040" y="3513"/>
                </a:cubicBezTo>
                <a:cubicBezTo>
                  <a:pt x="3121" y="3513"/>
                  <a:pt x="3215" y="3539"/>
                  <a:pt x="3309" y="3539"/>
                </a:cubicBezTo>
                <a:cubicBezTo>
                  <a:pt x="3390" y="3539"/>
                  <a:pt x="3484" y="3500"/>
                  <a:pt x="3565" y="3500"/>
                </a:cubicBezTo>
                <a:lnTo>
                  <a:pt x="3837" y="3500"/>
                </a:lnTo>
                <a:cubicBezTo>
                  <a:pt x="3931" y="3500"/>
                  <a:pt x="4012" y="3458"/>
                  <a:pt x="4093" y="3458"/>
                </a:cubicBezTo>
                <a:cubicBezTo>
                  <a:pt x="4181" y="3458"/>
                  <a:pt x="4269" y="3540"/>
                  <a:pt x="4346" y="3540"/>
                </a:cubicBezTo>
                <a:cubicBezTo>
                  <a:pt x="4351" y="3540"/>
                  <a:pt x="4356" y="3540"/>
                  <a:pt x="4362" y="3539"/>
                </a:cubicBezTo>
                <a:cubicBezTo>
                  <a:pt x="4456" y="3539"/>
                  <a:pt x="4537" y="3403"/>
                  <a:pt x="4618" y="3403"/>
                </a:cubicBezTo>
                <a:cubicBezTo>
                  <a:pt x="4626" y="3402"/>
                  <a:pt x="4635" y="3401"/>
                  <a:pt x="4643" y="3401"/>
                </a:cubicBezTo>
                <a:cubicBezTo>
                  <a:pt x="4731" y="3401"/>
                  <a:pt x="4816" y="3458"/>
                  <a:pt x="4890" y="3458"/>
                </a:cubicBezTo>
                <a:cubicBezTo>
                  <a:pt x="4984" y="3445"/>
                  <a:pt x="5052" y="3364"/>
                  <a:pt x="5146" y="3364"/>
                </a:cubicBezTo>
                <a:cubicBezTo>
                  <a:pt x="5150" y="3363"/>
                  <a:pt x="5155" y="3363"/>
                  <a:pt x="5160" y="3363"/>
                </a:cubicBezTo>
                <a:cubicBezTo>
                  <a:pt x="5239" y="3363"/>
                  <a:pt x="5339" y="3458"/>
                  <a:pt x="5428" y="3458"/>
                </a:cubicBezTo>
                <a:cubicBezTo>
                  <a:pt x="5509" y="3445"/>
                  <a:pt x="5577" y="3309"/>
                  <a:pt x="5658" y="3296"/>
                </a:cubicBezTo>
                <a:cubicBezTo>
                  <a:pt x="5733" y="3296"/>
                  <a:pt x="5810" y="3312"/>
                  <a:pt x="5879" y="3312"/>
                </a:cubicBezTo>
                <a:cubicBezTo>
                  <a:pt x="5897" y="3312"/>
                  <a:pt x="5914" y="3311"/>
                  <a:pt x="5930" y="3309"/>
                </a:cubicBezTo>
                <a:cubicBezTo>
                  <a:pt x="5938" y="3308"/>
                  <a:pt x="5946" y="3307"/>
                  <a:pt x="5955" y="3307"/>
                </a:cubicBezTo>
                <a:cubicBezTo>
                  <a:pt x="6034" y="3307"/>
                  <a:pt x="6120" y="3353"/>
                  <a:pt x="6190" y="3353"/>
                </a:cubicBezTo>
                <a:cubicBezTo>
                  <a:pt x="6197" y="3353"/>
                  <a:pt x="6205" y="3352"/>
                  <a:pt x="6212" y="3351"/>
                </a:cubicBezTo>
                <a:cubicBezTo>
                  <a:pt x="6306" y="3338"/>
                  <a:pt x="6335" y="3189"/>
                  <a:pt x="6400" y="3160"/>
                </a:cubicBezTo>
                <a:cubicBezTo>
                  <a:pt x="6510" y="3134"/>
                  <a:pt x="6578" y="3121"/>
                  <a:pt x="6643" y="3095"/>
                </a:cubicBezTo>
                <a:cubicBezTo>
                  <a:pt x="6740" y="3053"/>
                  <a:pt x="6847" y="3040"/>
                  <a:pt x="6847" y="2985"/>
                </a:cubicBezTo>
                <a:cubicBezTo>
                  <a:pt x="6847" y="2946"/>
                  <a:pt x="6847" y="2917"/>
                  <a:pt x="6766" y="2865"/>
                </a:cubicBezTo>
                <a:cubicBezTo>
                  <a:pt x="6860" y="2865"/>
                  <a:pt x="6886" y="2836"/>
                  <a:pt x="6983" y="2836"/>
                </a:cubicBezTo>
                <a:cubicBezTo>
                  <a:pt x="7077" y="2836"/>
                  <a:pt x="7171" y="2852"/>
                  <a:pt x="7265" y="2852"/>
                </a:cubicBezTo>
                <a:cubicBezTo>
                  <a:pt x="7359" y="2836"/>
                  <a:pt x="7440" y="2771"/>
                  <a:pt x="7534" y="2771"/>
                </a:cubicBezTo>
                <a:cubicBezTo>
                  <a:pt x="7631" y="2771"/>
                  <a:pt x="7725" y="2836"/>
                  <a:pt x="7819" y="2836"/>
                </a:cubicBezTo>
                <a:cubicBezTo>
                  <a:pt x="7836" y="2833"/>
                  <a:pt x="7853" y="2833"/>
                  <a:pt x="7870" y="2833"/>
                </a:cubicBezTo>
                <a:cubicBezTo>
                  <a:pt x="7947" y="2833"/>
                  <a:pt x="8024" y="2852"/>
                  <a:pt x="8101" y="2852"/>
                </a:cubicBezTo>
                <a:cubicBezTo>
                  <a:pt x="8198" y="2836"/>
                  <a:pt x="8263" y="2742"/>
                  <a:pt x="8360" y="2729"/>
                </a:cubicBezTo>
                <a:cubicBezTo>
                  <a:pt x="8380" y="2726"/>
                  <a:pt x="8400" y="2725"/>
                  <a:pt x="8419" y="2725"/>
                </a:cubicBezTo>
                <a:cubicBezTo>
                  <a:pt x="8474" y="2725"/>
                  <a:pt x="8528" y="2733"/>
                  <a:pt x="8582" y="2733"/>
                </a:cubicBezTo>
                <a:cubicBezTo>
                  <a:pt x="8602" y="2733"/>
                  <a:pt x="8622" y="2732"/>
                  <a:pt x="8642" y="2729"/>
                </a:cubicBezTo>
                <a:cubicBezTo>
                  <a:pt x="8736" y="2716"/>
                  <a:pt x="8830" y="2703"/>
                  <a:pt x="8911" y="2690"/>
                </a:cubicBezTo>
                <a:cubicBezTo>
                  <a:pt x="9008" y="2674"/>
                  <a:pt x="9060" y="2567"/>
                  <a:pt x="9141" y="2554"/>
                </a:cubicBezTo>
                <a:cubicBezTo>
                  <a:pt x="9235" y="2528"/>
                  <a:pt x="9303" y="2486"/>
                  <a:pt x="9358" y="2460"/>
                </a:cubicBezTo>
                <a:cubicBezTo>
                  <a:pt x="9465" y="2405"/>
                  <a:pt x="9559" y="2431"/>
                  <a:pt x="9559" y="2379"/>
                </a:cubicBezTo>
                <a:cubicBezTo>
                  <a:pt x="9559" y="2371"/>
                  <a:pt x="9562" y="2368"/>
                  <a:pt x="9566" y="2368"/>
                </a:cubicBezTo>
                <a:cubicBezTo>
                  <a:pt x="9575" y="2368"/>
                  <a:pt x="9590" y="2382"/>
                  <a:pt x="9590" y="2382"/>
                </a:cubicBezTo>
                <a:cubicBezTo>
                  <a:pt x="9590" y="2382"/>
                  <a:pt x="9590" y="2381"/>
                  <a:pt x="9588" y="2379"/>
                </a:cubicBezTo>
                <a:cubicBezTo>
                  <a:pt x="9669" y="2379"/>
                  <a:pt x="9750" y="2366"/>
                  <a:pt x="9844" y="2366"/>
                </a:cubicBezTo>
                <a:cubicBezTo>
                  <a:pt x="9848" y="2367"/>
                  <a:pt x="9853" y="2367"/>
                  <a:pt x="9858" y="2367"/>
                </a:cubicBezTo>
                <a:cubicBezTo>
                  <a:pt x="9931" y="2367"/>
                  <a:pt x="10022" y="2283"/>
                  <a:pt x="10106" y="2283"/>
                </a:cubicBezTo>
                <a:cubicBezTo>
                  <a:pt x="10113" y="2283"/>
                  <a:pt x="10119" y="2284"/>
                  <a:pt x="10126" y="2285"/>
                </a:cubicBezTo>
                <a:cubicBezTo>
                  <a:pt x="10207" y="2285"/>
                  <a:pt x="10288" y="2431"/>
                  <a:pt x="10385" y="2431"/>
                </a:cubicBezTo>
                <a:cubicBezTo>
                  <a:pt x="10479" y="2431"/>
                  <a:pt x="10612" y="2311"/>
                  <a:pt x="10693" y="2311"/>
                </a:cubicBezTo>
                <a:cubicBezTo>
                  <a:pt x="10680" y="2324"/>
                  <a:pt x="10748" y="2405"/>
                  <a:pt x="10748" y="2418"/>
                </a:cubicBezTo>
                <a:cubicBezTo>
                  <a:pt x="10748" y="2473"/>
                  <a:pt x="10693" y="2528"/>
                  <a:pt x="10790" y="2580"/>
                </a:cubicBezTo>
                <a:cubicBezTo>
                  <a:pt x="10855" y="2609"/>
                  <a:pt x="10923" y="2661"/>
                  <a:pt x="11017" y="2690"/>
                </a:cubicBezTo>
                <a:cubicBezTo>
                  <a:pt x="11098" y="2703"/>
                  <a:pt x="11166" y="2755"/>
                  <a:pt x="11260" y="2771"/>
                </a:cubicBezTo>
                <a:cubicBezTo>
                  <a:pt x="11264" y="2772"/>
                  <a:pt x="11269" y="2772"/>
                  <a:pt x="11274" y="2772"/>
                </a:cubicBezTo>
                <a:cubicBezTo>
                  <a:pt x="11348" y="2772"/>
                  <a:pt x="11453" y="2688"/>
                  <a:pt x="11538" y="2688"/>
                </a:cubicBezTo>
                <a:cubicBezTo>
                  <a:pt x="11545" y="2688"/>
                  <a:pt x="11551" y="2689"/>
                  <a:pt x="11558" y="2690"/>
                </a:cubicBezTo>
                <a:cubicBezTo>
                  <a:pt x="11639" y="2703"/>
                  <a:pt x="11707" y="2810"/>
                  <a:pt x="11788" y="2823"/>
                </a:cubicBezTo>
                <a:cubicBezTo>
                  <a:pt x="11795" y="2824"/>
                  <a:pt x="11802" y="2824"/>
                  <a:pt x="11809" y="2824"/>
                </a:cubicBezTo>
                <a:cubicBezTo>
                  <a:pt x="11887" y="2824"/>
                  <a:pt x="11966" y="2769"/>
                  <a:pt x="12044" y="2769"/>
                </a:cubicBezTo>
                <a:cubicBezTo>
                  <a:pt x="12052" y="2769"/>
                  <a:pt x="12061" y="2770"/>
                  <a:pt x="12070" y="2771"/>
                </a:cubicBezTo>
                <a:cubicBezTo>
                  <a:pt x="12151" y="2784"/>
                  <a:pt x="12232" y="2865"/>
                  <a:pt x="12313" y="2878"/>
                </a:cubicBezTo>
                <a:cubicBezTo>
                  <a:pt x="12410" y="2878"/>
                  <a:pt x="12491" y="2946"/>
                  <a:pt x="12572" y="2946"/>
                </a:cubicBezTo>
                <a:cubicBezTo>
                  <a:pt x="12576" y="2947"/>
                  <a:pt x="12580" y="2947"/>
                  <a:pt x="12585" y="2947"/>
                </a:cubicBezTo>
                <a:cubicBezTo>
                  <a:pt x="12674" y="2947"/>
                  <a:pt x="12764" y="2823"/>
                  <a:pt x="12854" y="2823"/>
                </a:cubicBezTo>
                <a:cubicBezTo>
                  <a:pt x="12935" y="2836"/>
                  <a:pt x="13016" y="2904"/>
                  <a:pt x="13110" y="2917"/>
                </a:cubicBezTo>
                <a:cubicBezTo>
                  <a:pt x="13191" y="2917"/>
                  <a:pt x="13285" y="2959"/>
                  <a:pt x="13366" y="2959"/>
                </a:cubicBezTo>
                <a:cubicBezTo>
                  <a:pt x="13454" y="2959"/>
                  <a:pt x="13530" y="2902"/>
                  <a:pt x="13614" y="2902"/>
                </a:cubicBezTo>
                <a:cubicBezTo>
                  <a:pt x="13622" y="2902"/>
                  <a:pt x="13630" y="2903"/>
                  <a:pt x="13638" y="2904"/>
                </a:cubicBezTo>
                <a:cubicBezTo>
                  <a:pt x="13719" y="2904"/>
                  <a:pt x="13813" y="2946"/>
                  <a:pt x="13907" y="2946"/>
                </a:cubicBezTo>
                <a:cubicBezTo>
                  <a:pt x="13988" y="2946"/>
                  <a:pt x="14082" y="2985"/>
                  <a:pt x="14163" y="2985"/>
                </a:cubicBezTo>
                <a:cubicBezTo>
                  <a:pt x="14257" y="2985"/>
                  <a:pt x="14338" y="2852"/>
                  <a:pt x="14419" y="2836"/>
                </a:cubicBezTo>
                <a:cubicBezTo>
                  <a:pt x="14506" y="2836"/>
                  <a:pt x="14590" y="2880"/>
                  <a:pt x="14665" y="2880"/>
                </a:cubicBezTo>
                <a:cubicBezTo>
                  <a:pt x="14674" y="2880"/>
                  <a:pt x="14682" y="2879"/>
                  <a:pt x="14691" y="2878"/>
                </a:cubicBezTo>
                <a:cubicBezTo>
                  <a:pt x="14785" y="2878"/>
                  <a:pt x="14879" y="2917"/>
                  <a:pt x="14960" y="2917"/>
                </a:cubicBezTo>
                <a:cubicBezTo>
                  <a:pt x="15054" y="2904"/>
                  <a:pt x="15122" y="2823"/>
                  <a:pt x="15216" y="2823"/>
                </a:cubicBezTo>
                <a:cubicBezTo>
                  <a:pt x="15297" y="2810"/>
                  <a:pt x="15391" y="2810"/>
                  <a:pt x="15472" y="2810"/>
                </a:cubicBezTo>
                <a:cubicBezTo>
                  <a:pt x="15491" y="2807"/>
                  <a:pt x="15510" y="2806"/>
                  <a:pt x="15530" y="2806"/>
                </a:cubicBezTo>
                <a:cubicBezTo>
                  <a:pt x="15606" y="2806"/>
                  <a:pt x="15679" y="2823"/>
                  <a:pt x="15744" y="2823"/>
                </a:cubicBezTo>
                <a:cubicBezTo>
                  <a:pt x="15754" y="2822"/>
                  <a:pt x="15764" y="2821"/>
                  <a:pt x="15773" y="2821"/>
                </a:cubicBezTo>
                <a:cubicBezTo>
                  <a:pt x="15857" y="2821"/>
                  <a:pt x="15940" y="2865"/>
                  <a:pt x="16013" y="2865"/>
                </a:cubicBezTo>
                <a:cubicBezTo>
                  <a:pt x="16107" y="2852"/>
                  <a:pt x="16175" y="2755"/>
                  <a:pt x="16256" y="2742"/>
                </a:cubicBezTo>
                <a:cubicBezTo>
                  <a:pt x="16350" y="2729"/>
                  <a:pt x="16418" y="2674"/>
                  <a:pt x="16499" y="2661"/>
                </a:cubicBezTo>
                <a:cubicBezTo>
                  <a:pt x="16525" y="2654"/>
                  <a:pt x="16551" y="2651"/>
                  <a:pt x="16576" y="2651"/>
                </a:cubicBezTo>
                <a:cubicBezTo>
                  <a:pt x="16618" y="2651"/>
                  <a:pt x="16659" y="2657"/>
                  <a:pt x="16698" y="2657"/>
                </a:cubicBezTo>
                <a:cubicBezTo>
                  <a:pt x="16722" y="2657"/>
                  <a:pt x="16745" y="2655"/>
                  <a:pt x="16768" y="2648"/>
                </a:cubicBezTo>
                <a:cubicBezTo>
                  <a:pt x="16816" y="2635"/>
                  <a:pt x="16871" y="2635"/>
                  <a:pt x="16920" y="2635"/>
                </a:cubicBezTo>
                <a:cubicBezTo>
                  <a:pt x="16969" y="2635"/>
                  <a:pt x="17012" y="2635"/>
                  <a:pt x="17040" y="2622"/>
                </a:cubicBezTo>
                <a:cubicBezTo>
                  <a:pt x="17147" y="2567"/>
                  <a:pt x="17254" y="2473"/>
                  <a:pt x="17254" y="2418"/>
                </a:cubicBezTo>
                <a:cubicBezTo>
                  <a:pt x="17254" y="2379"/>
                  <a:pt x="17147" y="2285"/>
                  <a:pt x="17053" y="2243"/>
                </a:cubicBezTo>
                <a:cubicBezTo>
                  <a:pt x="16985" y="2217"/>
                  <a:pt x="16904" y="2175"/>
                  <a:pt x="16810" y="2149"/>
                </a:cubicBezTo>
                <a:cubicBezTo>
                  <a:pt x="16796" y="2144"/>
                  <a:pt x="16780" y="2142"/>
                  <a:pt x="16762" y="2142"/>
                </a:cubicBezTo>
                <a:cubicBezTo>
                  <a:pt x="16704" y="2142"/>
                  <a:pt x="16630" y="2164"/>
                  <a:pt x="16570" y="2164"/>
                </a:cubicBezTo>
                <a:cubicBezTo>
                  <a:pt x="16560" y="2164"/>
                  <a:pt x="16550" y="2163"/>
                  <a:pt x="16541" y="2162"/>
                </a:cubicBezTo>
                <a:cubicBezTo>
                  <a:pt x="16460" y="2149"/>
                  <a:pt x="16379" y="2136"/>
                  <a:pt x="16298" y="2123"/>
                </a:cubicBezTo>
                <a:cubicBezTo>
                  <a:pt x="16217" y="2107"/>
                  <a:pt x="16136" y="2068"/>
                  <a:pt x="16055" y="2055"/>
                </a:cubicBezTo>
                <a:cubicBezTo>
                  <a:pt x="16046" y="2054"/>
                  <a:pt x="16036" y="2053"/>
                  <a:pt x="16027" y="2053"/>
                </a:cubicBezTo>
                <a:cubicBezTo>
                  <a:pt x="15962" y="2053"/>
                  <a:pt x="15888" y="2083"/>
                  <a:pt x="15815" y="2083"/>
                </a:cubicBezTo>
                <a:cubicBezTo>
                  <a:pt x="15804" y="2083"/>
                  <a:pt x="15793" y="2082"/>
                  <a:pt x="15783" y="2081"/>
                </a:cubicBezTo>
                <a:cubicBezTo>
                  <a:pt x="15702" y="2081"/>
                  <a:pt x="15634" y="1987"/>
                  <a:pt x="15553" y="1974"/>
                </a:cubicBezTo>
                <a:lnTo>
                  <a:pt x="15216" y="1974"/>
                </a:lnTo>
                <a:cubicBezTo>
                  <a:pt x="15310" y="1932"/>
                  <a:pt x="15459" y="1906"/>
                  <a:pt x="15514" y="1864"/>
                </a:cubicBezTo>
                <a:cubicBezTo>
                  <a:pt x="15608" y="1812"/>
                  <a:pt x="15731" y="1770"/>
                  <a:pt x="15731" y="1718"/>
                </a:cubicBezTo>
                <a:cubicBezTo>
                  <a:pt x="15731" y="1663"/>
                  <a:pt x="15553" y="1663"/>
                  <a:pt x="15472" y="1608"/>
                </a:cubicBezTo>
                <a:cubicBezTo>
                  <a:pt x="15407" y="1569"/>
                  <a:pt x="15378" y="1501"/>
                  <a:pt x="15284" y="1475"/>
                </a:cubicBezTo>
                <a:cubicBezTo>
                  <a:pt x="15216" y="1446"/>
                  <a:pt x="15177" y="1326"/>
                  <a:pt x="15083" y="1297"/>
                </a:cubicBezTo>
                <a:cubicBezTo>
                  <a:pt x="15074" y="1295"/>
                  <a:pt x="15063" y="1294"/>
                  <a:pt x="15052" y="1294"/>
                </a:cubicBezTo>
                <a:cubicBezTo>
                  <a:pt x="14993" y="1294"/>
                  <a:pt x="14911" y="1316"/>
                  <a:pt x="14838" y="1316"/>
                </a:cubicBezTo>
                <a:cubicBezTo>
                  <a:pt x="14824" y="1316"/>
                  <a:pt x="14811" y="1315"/>
                  <a:pt x="14798" y="1313"/>
                </a:cubicBezTo>
                <a:cubicBezTo>
                  <a:pt x="14717" y="1297"/>
                  <a:pt x="14623" y="1284"/>
                  <a:pt x="14529" y="1271"/>
                </a:cubicBezTo>
                <a:cubicBezTo>
                  <a:pt x="14448" y="1258"/>
                  <a:pt x="14380" y="1177"/>
                  <a:pt x="14286" y="1164"/>
                </a:cubicBezTo>
                <a:cubicBezTo>
                  <a:pt x="14280" y="1163"/>
                  <a:pt x="14274" y="1163"/>
                  <a:pt x="14267" y="1163"/>
                </a:cubicBezTo>
                <a:cubicBezTo>
                  <a:pt x="14195" y="1163"/>
                  <a:pt x="14097" y="1218"/>
                  <a:pt x="14024" y="1218"/>
                </a:cubicBezTo>
                <a:cubicBezTo>
                  <a:pt x="14016" y="1218"/>
                  <a:pt x="14008" y="1217"/>
                  <a:pt x="14001" y="1216"/>
                </a:cubicBezTo>
                <a:cubicBezTo>
                  <a:pt x="13907" y="1203"/>
                  <a:pt x="13839" y="1096"/>
                  <a:pt x="13745" y="1096"/>
                </a:cubicBezTo>
                <a:cubicBezTo>
                  <a:pt x="13736" y="1094"/>
                  <a:pt x="13726" y="1094"/>
                  <a:pt x="13716" y="1094"/>
                </a:cubicBezTo>
                <a:cubicBezTo>
                  <a:pt x="13650" y="1094"/>
                  <a:pt x="13570" y="1124"/>
                  <a:pt x="13495" y="1124"/>
                </a:cubicBezTo>
                <a:cubicBezTo>
                  <a:pt x="13484" y="1124"/>
                  <a:pt x="13473" y="1123"/>
                  <a:pt x="13463" y="1122"/>
                </a:cubicBezTo>
                <a:cubicBezTo>
                  <a:pt x="13382" y="1122"/>
                  <a:pt x="13301" y="1054"/>
                  <a:pt x="13204" y="1041"/>
                </a:cubicBezTo>
                <a:cubicBezTo>
                  <a:pt x="13114" y="1041"/>
                  <a:pt x="13024" y="1165"/>
                  <a:pt x="12935" y="1165"/>
                </a:cubicBezTo>
                <a:cubicBezTo>
                  <a:pt x="12930" y="1165"/>
                  <a:pt x="12926" y="1165"/>
                  <a:pt x="12922" y="1164"/>
                </a:cubicBezTo>
                <a:cubicBezTo>
                  <a:pt x="12828" y="1164"/>
                  <a:pt x="12747" y="1096"/>
                  <a:pt x="12653" y="1096"/>
                </a:cubicBezTo>
                <a:cubicBezTo>
                  <a:pt x="12572" y="1096"/>
                  <a:pt x="12475" y="1054"/>
                  <a:pt x="12381" y="1054"/>
                </a:cubicBezTo>
                <a:cubicBezTo>
                  <a:pt x="12300" y="1054"/>
                  <a:pt x="12206" y="1041"/>
                  <a:pt x="12112" y="1041"/>
                </a:cubicBezTo>
                <a:cubicBezTo>
                  <a:pt x="12031" y="1041"/>
                  <a:pt x="11937" y="1135"/>
                  <a:pt x="11843" y="1135"/>
                </a:cubicBezTo>
                <a:cubicBezTo>
                  <a:pt x="11746" y="1122"/>
                  <a:pt x="11665" y="1122"/>
                  <a:pt x="11571" y="1122"/>
                </a:cubicBezTo>
                <a:cubicBezTo>
                  <a:pt x="11477" y="1122"/>
                  <a:pt x="11409" y="1054"/>
                  <a:pt x="11328" y="1054"/>
                </a:cubicBezTo>
                <a:cubicBezTo>
                  <a:pt x="11358" y="1044"/>
                  <a:pt x="11389" y="1042"/>
                  <a:pt x="11420" y="1042"/>
                </a:cubicBezTo>
                <a:cubicBezTo>
                  <a:pt x="11454" y="1042"/>
                  <a:pt x="11487" y="1045"/>
                  <a:pt x="11515" y="1045"/>
                </a:cubicBezTo>
                <a:cubicBezTo>
                  <a:pt x="11531" y="1045"/>
                  <a:pt x="11545" y="1044"/>
                  <a:pt x="11558" y="1041"/>
                </a:cubicBezTo>
                <a:cubicBezTo>
                  <a:pt x="11652" y="1002"/>
                  <a:pt x="11733" y="960"/>
                  <a:pt x="11788" y="934"/>
                </a:cubicBezTo>
                <a:cubicBezTo>
                  <a:pt x="11869" y="879"/>
                  <a:pt x="11788" y="785"/>
                  <a:pt x="11788" y="730"/>
                </a:cubicBezTo>
                <a:cubicBezTo>
                  <a:pt x="11788" y="678"/>
                  <a:pt x="11746" y="678"/>
                  <a:pt x="11652" y="623"/>
                </a:cubicBezTo>
                <a:cubicBezTo>
                  <a:pt x="11600" y="597"/>
                  <a:pt x="11571" y="516"/>
                  <a:pt x="11477" y="474"/>
                </a:cubicBezTo>
                <a:cubicBezTo>
                  <a:pt x="11456" y="467"/>
                  <a:pt x="11433" y="465"/>
                  <a:pt x="11409" y="465"/>
                </a:cubicBezTo>
                <a:cubicBezTo>
                  <a:pt x="11355" y="465"/>
                  <a:pt x="11295" y="477"/>
                  <a:pt x="11238" y="477"/>
                </a:cubicBezTo>
                <a:cubicBezTo>
                  <a:pt x="11223" y="477"/>
                  <a:pt x="11209" y="476"/>
                  <a:pt x="11195" y="474"/>
                </a:cubicBezTo>
                <a:cubicBezTo>
                  <a:pt x="11114" y="448"/>
                  <a:pt x="11059" y="354"/>
                  <a:pt x="10978" y="341"/>
                </a:cubicBezTo>
                <a:cubicBezTo>
                  <a:pt x="10943" y="330"/>
                  <a:pt x="10907" y="327"/>
                  <a:pt x="10872" y="327"/>
                </a:cubicBezTo>
                <a:cubicBezTo>
                  <a:pt x="10837" y="327"/>
                  <a:pt x="10801" y="330"/>
                  <a:pt x="10765" y="330"/>
                </a:cubicBezTo>
                <a:cubicBezTo>
                  <a:pt x="10741" y="330"/>
                  <a:pt x="10717" y="329"/>
                  <a:pt x="10693" y="325"/>
                </a:cubicBezTo>
                <a:cubicBezTo>
                  <a:pt x="10652" y="318"/>
                  <a:pt x="10608" y="318"/>
                  <a:pt x="10563" y="318"/>
                </a:cubicBezTo>
                <a:cubicBezTo>
                  <a:pt x="10518" y="318"/>
                  <a:pt x="10471" y="318"/>
                  <a:pt x="10424" y="312"/>
                </a:cubicBezTo>
                <a:cubicBezTo>
                  <a:pt x="10343" y="299"/>
                  <a:pt x="10262" y="260"/>
                  <a:pt x="10168" y="244"/>
                </a:cubicBezTo>
                <a:cubicBezTo>
                  <a:pt x="10074" y="231"/>
                  <a:pt x="9993" y="218"/>
                  <a:pt x="9899" y="205"/>
                </a:cubicBezTo>
                <a:cubicBezTo>
                  <a:pt x="9818" y="192"/>
                  <a:pt x="9737" y="98"/>
                  <a:pt x="9640" y="82"/>
                </a:cubicBezTo>
                <a:cubicBezTo>
                  <a:pt x="9573" y="82"/>
                  <a:pt x="9498" y="101"/>
                  <a:pt x="9422" y="101"/>
                </a:cubicBezTo>
                <a:cubicBezTo>
                  <a:pt x="9405" y="101"/>
                  <a:pt x="9388" y="100"/>
                  <a:pt x="9371" y="98"/>
                </a:cubicBezTo>
                <a:cubicBezTo>
                  <a:pt x="9277" y="98"/>
                  <a:pt x="9196" y="82"/>
                  <a:pt x="9102" y="69"/>
                </a:cubicBezTo>
                <a:cubicBezTo>
                  <a:pt x="9008" y="69"/>
                  <a:pt x="8911" y="137"/>
                  <a:pt x="8817" y="137"/>
                </a:cubicBezTo>
                <a:cubicBezTo>
                  <a:pt x="8723" y="137"/>
                  <a:pt x="8642" y="30"/>
                  <a:pt x="8561" y="30"/>
                </a:cubicBezTo>
                <a:cubicBezTo>
                  <a:pt x="8467" y="30"/>
                  <a:pt x="8373" y="124"/>
                  <a:pt x="8279" y="124"/>
                </a:cubicBezTo>
                <a:lnTo>
                  <a:pt x="8007" y="124"/>
                </a:lnTo>
                <a:cubicBezTo>
                  <a:pt x="7913" y="111"/>
                  <a:pt x="7832" y="69"/>
                  <a:pt x="7738" y="69"/>
                </a:cubicBezTo>
                <a:cubicBezTo>
                  <a:pt x="7644" y="69"/>
                  <a:pt x="7550" y="150"/>
                  <a:pt x="7469" y="150"/>
                </a:cubicBezTo>
                <a:cubicBezTo>
                  <a:pt x="7372" y="150"/>
                  <a:pt x="7278" y="1"/>
                  <a:pt x="718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" name="Google Shape;660;p26"/>
          <p:cNvSpPr/>
          <p:nvPr/>
        </p:nvSpPr>
        <p:spPr>
          <a:xfrm>
            <a:off x="5949267" y="4646741"/>
            <a:ext cx="1975947" cy="249763"/>
          </a:xfrm>
          <a:custGeom>
            <a:avLst/>
            <a:gdLst/>
            <a:ahLst/>
            <a:cxnLst/>
            <a:rect l="l" t="t" r="r" b="b"/>
            <a:pathLst>
              <a:path w="10651" h="2188" extrusionOk="0">
                <a:moveTo>
                  <a:pt x="7615" y="0"/>
                </a:moveTo>
                <a:cubicBezTo>
                  <a:pt x="7560" y="0"/>
                  <a:pt x="7492" y="39"/>
                  <a:pt x="7440" y="39"/>
                </a:cubicBezTo>
                <a:lnTo>
                  <a:pt x="7265" y="39"/>
                </a:lnTo>
                <a:cubicBezTo>
                  <a:pt x="7210" y="39"/>
                  <a:pt x="7155" y="65"/>
                  <a:pt x="7103" y="81"/>
                </a:cubicBezTo>
                <a:cubicBezTo>
                  <a:pt x="7048" y="81"/>
                  <a:pt x="6980" y="65"/>
                  <a:pt x="6925" y="65"/>
                </a:cubicBezTo>
                <a:cubicBezTo>
                  <a:pt x="6880" y="65"/>
                  <a:pt x="6833" y="36"/>
                  <a:pt x="6778" y="36"/>
                </a:cubicBezTo>
                <a:cubicBezTo>
                  <a:pt x="6769" y="36"/>
                  <a:pt x="6759" y="37"/>
                  <a:pt x="6750" y="39"/>
                </a:cubicBezTo>
                <a:cubicBezTo>
                  <a:pt x="6698" y="39"/>
                  <a:pt x="6643" y="107"/>
                  <a:pt x="6588" y="107"/>
                </a:cubicBezTo>
                <a:cubicBezTo>
                  <a:pt x="6582" y="108"/>
                  <a:pt x="6577" y="109"/>
                  <a:pt x="6571" y="109"/>
                </a:cubicBezTo>
                <a:cubicBezTo>
                  <a:pt x="6524" y="109"/>
                  <a:pt x="6474" y="65"/>
                  <a:pt x="6413" y="65"/>
                </a:cubicBezTo>
                <a:cubicBezTo>
                  <a:pt x="6358" y="65"/>
                  <a:pt x="6306" y="133"/>
                  <a:pt x="6251" y="133"/>
                </a:cubicBezTo>
                <a:cubicBezTo>
                  <a:pt x="6202" y="133"/>
                  <a:pt x="6145" y="92"/>
                  <a:pt x="6094" y="92"/>
                </a:cubicBezTo>
                <a:cubicBezTo>
                  <a:pt x="6088" y="92"/>
                  <a:pt x="6082" y="93"/>
                  <a:pt x="6076" y="94"/>
                </a:cubicBezTo>
                <a:cubicBezTo>
                  <a:pt x="6021" y="94"/>
                  <a:pt x="5969" y="175"/>
                  <a:pt x="5914" y="188"/>
                </a:cubicBezTo>
                <a:cubicBezTo>
                  <a:pt x="5868" y="188"/>
                  <a:pt x="5812" y="158"/>
                  <a:pt x="5765" y="158"/>
                </a:cubicBezTo>
                <a:cubicBezTo>
                  <a:pt x="5756" y="158"/>
                  <a:pt x="5747" y="159"/>
                  <a:pt x="5739" y="162"/>
                </a:cubicBezTo>
                <a:cubicBezTo>
                  <a:pt x="5684" y="162"/>
                  <a:pt x="5629" y="188"/>
                  <a:pt x="5577" y="201"/>
                </a:cubicBezTo>
                <a:cubicBezTo>
                  <a:pt x="5522" y="201"/>
                  <a:pt x="5467" y="214"/>
                  <a:pt x="5415" y="214"/>
                </a:cubicBezTo>
                <a:cubicBezTo>
                  <a:pt x="5405" y="216"/>
                  <a:pt x="5395" y="217"/>
                  <a:pt x="5386" y="217"/>
                </a:cubicBezTo>
                <a:cubicBezTo>
                  <a:pt x="5328" y="217"/>
                  <a:pt x="5271" y="188"/>
                  <a:pt x="5224" y="188"/>
                </a:cubicBezTo>
                <a:cubicBezTo>
                  <a:pt x="5172" y="201"/>
                  <a:pt x="5130" y="256"/>
                  <a:pt x="5078" y="269"/>
                </a:cubicBezTo>
                <a:cubicBezTo>
                  <a:pt x="5023" y="269"/>
                  <a:pt x="4955" y="243"/>
                  <a:pt x="4900" y="243"/>
                </a:cubicBezTo>
                <a:cubicBezTo>
                  <a:pt x="4835" y="256"/>
                  <a:pt x="4780" y="269"/>
                  <a:pt x="4725" y="282"/>
                </a:cubicBezTo>
                <a:lnTo>
                  <a:pt x="4563" y="282"/>
                </a:lnTo>
                <a:cubicBezTo>
                  <a:pt x="4495" y="295"/>
                  <a:pt x="4469" y="363"/>
                  <a:pt x="4414" y="376"/>
                </a:cubicBezTo>
                <a:cubicBezTo>
                  <a:pt x="4349" y="376"/>
                  <a:pt x="4294" y="389"/>
                  <a:pt x="4239" y="405"/>
                </a:cubicBezTo>
                <a:cubicBezTo>
                  <a:pt x="4187" y="418"/>
                  <a:pt x="4145" y="444"/>
                  <a:pt x="4090" y="457"/>
                </a:cubicBezTo>
                <a:cubicBezTo>
                  <a:pt x="4038" y="470"/>
                  <a:pt x="3970" y="470"/>
                  <a:pt x="3928" y="486"/>
                </a:cubicBezTo>
                <a:cubicBezTo>
                  <a:pt x="3863" y="499"/>
                  <a:pt x="3808" y="499"/>
                  <a:pt x="3753" y="512"/>
                </a:cubicBezTo>
                <a:cubicBezTo>
                  <a:pt x="3701" y="525"/>
                  <a:pt x="3672" y="580"/>
                  <a:pt x="3633" y="593"/>
                </a:cubicBezTo>
                <a:cubicBezTo>
                  <a:pt x="3599" y="606"/>
                  <a:pt x="3565" y="606"/>
                  <a:pt x="3534" y="606"/>
                </a:cubicBezTo>
                <a:cubicBezTo>
                  <a:pt x="3504" y="606"/>
                  <a:pt x="3477" y="606"/>
                  <a:pt x="3458" y="619"/>
                </a:cubicBezTo>
                <a:cubicBezTo>
                  <a:pt x="3390" y="648"/>
                  <a:pt x="3390" y="687"/>
                  <a:pt x="3348" y="713"/>
                </a:cubicBezTo>
                <a:cubicBezTo>
                  <a:pt x="3296" y="742"/>
                  <a:pt x="3267" y="742"/>
                  <a:pt x="3280" y="781"/>
                </a:cubicBezTo>
                <a:cubicBezTo>
                  <a:pt x="3280" y="810"/>
                  <a:pt x="3241" y="862"/>
                  <a:pt x="3296" y="875"/>
                </a:cubicBezTo>
                <a:cubicBezTo>
                  <a:pt x="3322" y="891"/>
                  <a:pt x="3390" y="917"/>
                  <a:pt x="3442" y="917"/>
                </a:cubicBezTo>
                <a:cubicBezTo>
                  <a:pt x="3451" y="920"/>
                  <a:pt x="3460" y="921"/>
                  <a:pt x="3470" y="921"/>
                </a:cubicBezTo>
                <a:cubicBezTo>
                  <a:pt x="3497" y="921"/>
                  <a:pt x="3527" y="913"/>
                  <a:pt x="3558" y="913"/>
                </a:cubicBezTo>
                <a:cubicBezTo>
                  <a:pt x="3569" y="913"/>
                  <a:pt x="3580" y="914"/>
                  <a:pt x="3591" y="917"/>
                </a:cubicBezTo>
                <a:cubicBezTo>
                  <a:pt x="3539" y="917"/>
                  <a:pt x="3497" y="956"/>
                  <a:pt x="3442" y="972"/>
                </a:cubicBezTo>
                <a:cubicBezTo>
                  <a:pt x="3377" y="972"/>
                  <a:pt x="3322" y="985"/>
                  <a:pt x="3267" y="985"/>
                </a:cubicBezTo>
                <a:cubicBezTo>
                  <a:pt x="3260" y="987"/>
                  <a:pt x="3253" y="987"/>
                  <a:pt x="3245" y="987"/>
                </a:cubicBezTo>
                <a:cubicBezTo>
                  <a:pt x="3197" y="987"/>
                  <a:pt x="3139" y="956"/>
                  <a:pt x="3092" y="956"/>
                </a:cubicBezTo>
                <a:cubicBezTo>
                  <a:pt x="3037" y="972"/>
                  <a:pt x="2985" y="972"/>
                  <a:pt x="2930" y="985"/>
                </a:cubicBezTo>
                <a:cubicBezTo>
                  <a:pt x="2875" y="998"/>
                  <a:pt x="2823" y="1011"/>
                  <a:pt x="2768" y="1024"/>
                </a:cubicBezTo>
                <a:cubicBezTo>
                  <a:pt x="2713" y="1037"/>
                  <a:pt x="2661" y="1079"/>
                  <a:pt x="2606" y="1079"/>
                </a:cubicBezTo>
                <a:cubicBezTo>
                  <a:pt x="2601" y="1080"/>
                  <a:pt x="2596" y="1081"/>
                  <a:pt x="2591" y="1081"/>
                </a:cubicBezTo>
                <a:cubicBezTo>
                  <a:pt x="2542" y="1081"/>
                  <a:pt x="2479" y="1035"/>
                  <a:pt x="2432" y="1035"/>
                </a:cubicBezTo>
                <a:cubicBezTo>
                  <a:pt x="2427" y="1035"/>
                  <a:pt x="2422" y="1036"/>
                  <a:pt x="2418" y="1037"/>
                </a:cubicBezTo>
                <a:cubicBezTo>
                  <a:pt x="2363" y="1037"/>
                  <a:pt x="2324" y="1079"/>
                  <a:pt x="2269" y="1092"/>
                </a:cubicBezTo>
                <a:cubicBezTo>
                  <a:pt x="2254" y="1095"/>
                  <a:pt x="2240" y="1096"/>
                  <a:pt x="2226" y="1096"/>
                </a:cubicBezTo>
                <a:cubicBezTo>
                  <a:pt x="2187" y="1096"/>
                  <a:pt x="2149" y="1088"/>
                  <a:pt x="2116" y="1088"/>
                </a:cubicBezTo>
                <a:cubicBezTo>
                  <a:pt x="2103" y="1088"/>
                  <a:pt x="2092" y="1089"/>
                  <a:pt x="2081" y="1092"/>
                </a:cubicBezTo>
                <a:cubicBezTo>
                  <a:pt x="2026" y="1105"/>
                  <a:pt x="2000" y="1160"/>
                  <a:pt x="1945" y="1173"/>
                </a:cubicBezTo>
                <a:cubicBezTo>
                  <a:pt x="1933" y="1176"/>
                  <a:pt x="1920" y="1177"/>
                  <a:pt x="1907" y="1177"/>
                </a:cubicBezTo>
                <a:cubicBezTo>
                  <a:pt x="1870" y="1177"/>
                  <a:pt x="1829" y="1169"/>
                  <a:pt x="1793" y="1169"/>
                </a:cubicBezTo>
                <a:cubicBezTo>
                  <a:pt x="1780" y="1169"/>
                  <a:pt x="1768" y="1170"/>
                  <a:pt x="1757" y="1173"/>
                </a:cubicBezTo>
                <a:cubicBezTo>
                  <a:pt x="1702" y="1186"/>
                  <a:pt x="1660" y="1228"/>
                  <a:pt x="1608" y="1241"/>
                </a:cubicBezTo>
                <a:cubicBezTo>
                  <a:pt x="1553" y="1254"/>
                  <a:pt x="1498" y="1267"/>
                  <a:pt x="1446" y="1280"/>
                </a:cubicBezTo>
                <a:cubicBezTo>
                  <a:pt x="1418" y="1288"/>
                  <a:pt x="1388" y="1288"/>
                  <a:pt x="1357" y="1288"/>
                </a:cubicBezTo>
                <a:cubicBezTo>
                  <a:pt x="1327" y="1288"/>
                  <a:pt x="1297" y="1288"/>
                  <a:pt x="1271" y="1296"/>
                </a:cubicBezTo>
                <a:cubicBezTo>
                  <a:pt x="1216" y="1309"/>
                  <a:pt x="1203" y="1377"/>
                  <a:pt x="1161" y="1403"/>
                </a:cubicBezTo>
                <a:cubicBezTo>
                  <a:pt x="1109" y="1416"/>
                  <a:pt x="1093" y="1458"/>
                  <a:pt x="1054" y="1484"/>
                </a:cubicBezTo>
                <a:cubicBezTo>
                  <a:pt x="999" y="1510"/>
                  <a:pt x="892" y="1523"/>
                  <a:pt x="905" y="1552"/>
                </a:cubicBezTo>
                <a:cubicBezTo>
                  <a:pt x="905" y="1591"/>
                  <a:pt x="986" y="1604"/>
                  <a:pt x="1054" y="1620"/>
                </a:cubicBezTo>
                <a:cubicBezTo>
                  <a:pt x="1093" y="1633"/>
                  <a:pt x="1174" y="1646"/>
                  <a:pt x="1242" y="1659"/>
                </a:cubicBezTo>
                <a:cubicBezTo>
                  <a:pt x="1190" y="1672"/>
                  <a:pt x="1080" y="1672"/>
                  <a:pt x="1041" y="1685"/>
                </a:cubicBezTo>
                <a:cubicBezTo>
                  <a:pt x="986" y="1701"/>
                  <a:pt x="947" y="1753"/>
                  <a:pt x="892" y="1753"/>
                </a:cubicBezTo>
                <a:cubicBezTo>
                  <a:pt x="873" y="1757"/>
                  <a:pt x="855" y="1759"/>
                  <a:pt x="838" y="1759"/>
                </a:cubicBezTo>
                <a:cubicBezTo>
                  <a:pt x="802" y="1759"/>
                  <a:pt x="767" y="1753"/>
                  <a:pt x="730" y="1753"/>
                </a:cubicBezTo>
                <a:cubicBezTo>
                  <a:pt x="675" y="1766"/>
                  <a:pt x="636" y="1795"/>
                  <a:pt x="581" y="1808"/>
                </a:cubicBezTo>
                <a:cubicBezTo>
                  <a:pt x="526" y="1821"/>
                  <a:pt x="487" y="1834"/>
                  <a:pt x="432" y="1847"/>
                </a:cubicBezTo>
                <a:cubicBezTo>
                  <a:pt x="406" y="1855"/>
                  <a:pt x="376" y="1855"/>
                  <a:pt x="345" y="1855"/>
                </a:cubicBezTo>
                <a:cubicBezTo>
                  <a:pt x="315" y="1855"/>
                  <a:pt x="284" y="1855"/>
                  <a:pt x="257" y="1863"/>
                </a:cubicBezTo>
                <a:cubicBezTo>
                  <a:pt x="202" y="1876"/>
                  <a:pt x="163" y="1902"/>
                  <a:pt x="121" y="1928"/>
                </a:cubicBezTo>
                <a:cubicBezTo>
                  <a:pt x="69" y="1957"/>
                  <a:pt x="1" y="2009"/>
                  <a:pt x="14" y="2038"/>
                </a:cubicBezTo>
                <a:cubicBezTo>
                  <a:pt x="14" y="2064"/>
                  <a:pt x="95" y="2106"/>
                  <a:pt x="150" y="2119"/>
                </a:cubicBezTo>
                <a:cubicBezTo>
                  <a:pt x="163" y="2123"/>
                  <a:pt x="180" y="2125"/>
                  <a:pt x="200" y="2125"/>
                </a:cubicBezTo>
                <a:cubicBezTo>
                  <a:pt x="240" y="2125"/>
                  <a:pt x="288" y="2119"/>
                  <a:pt x="325" y="2119"/>
                </a:cubicBezTo>
                <a:cubicBezTo>
                  <a:pt x="336" y="2122"/>
                  <a:pt x="347" y="2123"/>
                  <a:pt x="358" y="2123"/>
                </a:cubicBezTo>
                <a:cubicBezTo>
                  <a:pt x="401" y="2123"/>
                  <a:pt x="445" y="2106"/>
                  <a:pt x="500" y="2106"/>
                </a:cubicBezTo>
                <a:cubicBezTo>
                  <a:pt x="542" y="2119"/>
                  <a:pt x="594" y="2145"/>
                  <a:pt x="649" y="2145"/>
                </a:cubicBezTo>
                <a:cubicBezTo>
                  <a:pt x="704" y="2145"/>
                  <a:pt x="756" y="2187"/>
                  <a:pt x="811" y="2187"/>
                </a:cubicBezTo>
                <a:cubicBezTo>
                  <a:pt x="866" y="2187"/>
                  <a:pt x="918" y="2145"/>
                  <a:pt x="973" y="2145"/>
                </a:cubicBezTo>
                <a:cubicBezTo>
                  <a:pt x="1028" y="2145"/>
                  <a:pt x="1080" y="2132"/>
                  <a:pt x="1148" y="2132"/>
                </a:cubicBezTo>
                <a:cubicBezTo>
                  <a:pt x="1203" y="2119"/>
                  <a:pt x="1255" y="2119"/>
                  <a:pt x="1310" y="2119"/>
                </a:cubicBezTo>
                <a:cubicBezTo>
                  <a:pt x="1318" y="2117"/>
                  <a:pt x="1325" y="2116"/>
                  <a:pt x="1333" y="2116"/>
                </a:cubicBezTo>
                <a:cubicBezTo>
                  <a:pt x="1380" y="2116"/>
                  <a:pt x="1425" y="2145"/>
                  <a:pt x="1472" y="2145"/>
                </a:cubicBezTo>
                <a:cubicBezTo>
                  <a:pt x="1527" y="2145"/>
                  <a:pt x="1579" y="2119"/>
                  <a:pt x="1634" y="2119"/>
                </a:cubicBezTo>
                <a:cubicBezTo>
                  <a:pt x="1689" y="2106"/>
                  <a:pt x="1741" y="2077"/>
                  <a:pt x="1796" y="2077"/>
                </a:cubicBezTo>
                <a:cubicBezTo>
                  <a:pt x="1846" y="2077"/>
                  <a:pt x="1907" y="2134"/>
                  <a:pt x="1957" y="2134"/>
                </a:cubicBezTo>
                <a:cubicBezTo>
                  <a:pt x="1962" y="2134"/>
                  <a:pt x="1966" y="2133"/>
                  <a:pt x="1971" y="2132"/>
                </a:cubicBezTo>
                <a:cubicBezTo>
                  <a:pt x="2026" y="2132"/>
                  <a:pt x="2081" y="2106"/>
                  <a:pt x="2133" y="2090"/>
                </a:cubicBezTo>
                <a:cubicBezTo>
                  <a:pt x="2188" y="2090"/>
                  <a:pt x="2243" y="2064"/>
                  <a:pt x="2295" y="2051"/>
                </a:cubicBezTo>
                <a:cubicBezTo>
                  <a:pt x="2339" y="2051"/>
                  <a:pt x="2383" y="2068"/>
                  <a:pt x="2425" y="2068"/>
                </a:cubicBezTo>
                <a:cubicBezTo>
                  <a:pt x="2436" y="2068"/>
                  <a:pt x="2446" y="2067"/>
                  <a:pt x="2457" y="2064"/>
                </a:cubicBezTo>
                <a:cubicBezTo>
                  <a:pt x="2512" y="2064"/>
                  <a:pt x="2567" y="2038"/>
                  <a:pt x="2619" y="2025"/>
                </a:cubicBezTo>
                <a:cubicBezTo>
                  <a:pt x="2674" y="2025"/>
                  <a:pt x="2713" y="1970"/>
                  <a:pt x="2768" y="1970"/>
                </a:cubicBezTo>
                <a:cubicBezTo>
                  <a:pt x="2773" y="1969"/>
                  <a:pt x="2778" y="1968"/>
                  <a:pt x="2783" y="1968"/>
                </a:cubicBezTo>
                <a:cubicBezTo>
                  <a:pt x="2830" y="1968"/>
                  <a:pt x="2892" y="2011"/>
                  <a:pt x="2938" y="2011"/>
                </a:cubicBezTo>
                <a:cubicBezTo>
                  <a:pt x="2944" y="2011"/>
                  <a:pt x="2950" y="2011"/>
                  <a:pt x="2956" y="2009"/>
                </a:cubicBezTo>
                <a:cubicBezTo>
                  <a:pt x="3011" y="1996"/>
                  <a:pt x="3053" y="1970"/>
                  <a:pt x="3105" y="1957"/>
                </a:cubicBezTo>
                <a:cubicBezTo>
                  <a:pt x="3160" y="1944"/>
                  <a:pt x="3199" y="1889"/>
                  <a:pt x="3254" y="1889"/>
                </a:cubicBezTo>
                <a:cubicBezTo>
                  <a:pt x="3265" y="1886"/>
                  <a:pt x="3278" y="1885"/>
                  <a:pt x="3290" y="1885"/>
                </a:cubicBezTo>
                <a:cubicBezTo>
                  <a:pt x="3324" y="1885"/>
                  <a:pt x="3361" y="1893"/>
                  <a:pt x="3394" y="1893"/>
                </a:cubicBezTo>
                <a:cubicBezTo>
                  <a:pt x="3406" y="1893"/>
                  <a:pt x="3418" y="1892"/>
                  <a:pt x="3429" y="1889"/>
                </a:cubicBezTo>
                <a:cubicBezTo>
                  <a:pt x="3484" y="1889"/>
                  <a:pt x="3510" y="1821"/>
                  <a:pt x="3565" y="1808"/>
                </a:cubicBezTo>
                <a:cubicBezTo>
                  <a:pt x="3571" y="1806"/>
                  <a:pt x="3578" y="1806"/>
                  <a:pt x="3584" y="1806"/>
                </a:cubicBezTo>
                <a:cubicBezTo>
                  <a:pt x="3631" y="1806"/>
                  <a:pt x="3689" y="1836"/>
                  <a:pt x="3734" y="1836"/>
                </a:cubicBezTo>
                <a:cubicBezTo>
                  <a:pt x="3741" y="1836"/>
                  <a:pt x="3747" y="1835"/>
                  <a:pt x="3753" y="1834"/>
                </a:cubicBezTo>
                <a:cubicBezTo>
                  <a:pt x="3808" y="1821"/>
                  <a:pt x="3847" y="1782"/>
                  <a:pt x="3902" y="1766"/>
                </a:cubicBezTo>
                <a:cubicBezTo>
                  <a:pt x="3957" y="1753"/>
                  <a:pt x="3996" y="1714"/>
                  <a:pt x="4025" y="1701"/>
                </a:cubicBezTo>
                <a:cubicBezTo>
                  <a:pt x="4090" y="1672"/>
                  <a:pt x="4051" y="1646"/>
                  <a:pt x="4051" y="1620"/>
                </a:cubicBezTo>
                <a:cubicBezTo>
                  <a:pt x="4051" y="1604"/>
                  <a:pt x="4077" y="1552"/>
                  <a:pt x="4064" y="1552"/>
                </a:cubicBezTo>
                <a:cubicBezTo>
                  <a:pt x="4070" y="1551"/>
                  <a:pt x="4076" y="1550"/>
                  <a:pt x="4083" y="1550"/>
                </a:cubicBezTo>
                <a:cubicBezTo>
                  <a:pt x="4140" y="1550"/>
                  <a:pt x="4203" y="1593"/>
                  <a:pt x="4252" y="1593"/>
                </a:cubicBezTo>
                <a:cubicBezTo>
                  <a:pt x="4258" y="1593"/>
                  <a:pt x="4263" y="1592"/>
                  <a:pt x="4268" y="1591"/>
                </a:cubicBezTo>
                <a:cubicBezTo>
                  <a:pt x="4333" y="1591"/>
                  <a:pt x="4375" y="1497"/>
                  <a:pt x="4430" y="1497"/>
                </a:cubicBezTo>
                <a:cubicBezTo>
                  <a:pt x="4435" y="1496"/>
                  <a:pt x="4441" y="1495"/>
                  <a:pt x="4447" y="1495"/>
                </a:cubicBezTo>
                <a:cubicBezTo>
                  <a:pt x="4489" y="1495"/>
                  <a:pt x="4538" y="1526"/>
                  <a:pt x="4583" y="1526"/>
                </a:cubicBezTo>
                <a:cubicBezTo>
                  <a:pt x="4590" y="1526"/>
                  <a:pt x="4598" y="1525"/>
                  <a:pt x="4605" y="1523"/>
                </a:cubicBezTo>
                <a:cubicBezTo>
                  <a:pt x="4639" y="1516"/>
                  <a:pt x="4666" y="1516"/>
                  <a:pt x="4691" y="1516"/>
                </a:cubicBezTo>
                <a:cubicBezTo>
                  <a:pt x="4716" y="1516"/>
                  <a:pt x="4739" y="1516"/>
                  <a:pt x="4767" y="1510"/>
                </a:cubicBezTo>
                <a:cubicBezTo>
                  <a:pt x="4767" y="1513"/>
                  <a:pt x="4767" y="1514"/>
                  <a:pt x="4768" y="1514"/>
                </a:cubicBezTo>
                <a:cubicBezTo>
                  <a:pt x="4771" y="1514"/>
                  <a:pt x="4776" y="1506"/>
                  <a:pt x="4778" y="1506"/>
                </a:cubicBezTo>
                <a:cubicBezTo>
                  <a:pt x="4779" y="1506"/>
                  <a:pt x="4780" y="1507"/>
                  <a:pt x="4780" y="1510"/>
                </a:cubicBezTo>
                <a:cubicBezTo>
                  <a:pt x="4780" y="1539"/>
                  <a:pt x="4848" y="1523"/>
                  <a:pt x="4916" y="1539"/>
                </a:cubicBezTo>
                <a:cubicBezTo>
                  <a:pt x="4955" y="1552"/>
                  <a:pt x="4997" y="1565"/>
                  <a:pt x="5049" y="1578"/>
                </a:cubicBezTo>
                <a:cubicBezTo>
                  <a:pt x="5104" y="1578"/>
                  <a:pt x="5143" y="1633"/>
                  <a:pt x="5211" y="1633"/>
                </a:cubicBezTo>
                <a:cubicBezTo>
                  <a:pt x="5229" y="1637"/>
                  <a:pt x="5247" y="1639"/>
                  <a:pt x="5266" y="1639"/>
                </a:cubicBezTo>
                <a:cubicBezTo>
                  <a:pt x="5302" y="1639"/>
                  <a:pt x="5338" y="1633"/>
                  <a:pt x="5373" y="1633"/>
                </a:cubicBezTo>
                <a:cubicBezTo>
                  <a:pt x="5384" y="1636"/>
                  <a:pt x="5395" y="1637"/>
                  <a:pt x="5407" y="1637"/>
                </a:cubicBezTo>
                <a:cubicBezTo>
                  <a:pt x="5454" y="1637"/>
                  <a:pt x="5506" y="1620"/>
                  <a:pt x="5548" y="1620"/>
                </a:cubicBezTo>
                <a:cubicBezTo>
                  <a:pt x="5603" y="1620"/>
                  <a:pt x="5658" y="1672"/>
                  <a:pt x="5726" y="1672"/>
                </a:cubicBezTo>
                <a:cubicBezTo>
                  <a:pt x="5778" y="1672"/>
                  <a:pt x="5833" y="1646"/>
                  <a:pt x="5901" y="1646"/>
                </a:cubicBezTo>
                <a:cubicBezTo>
                  <a:pt x="5953" y="1646"/>
                  <a:pt x="6008" y="1591"/>
                  <a:pt x="6076" y="1591"/>
                </a:cubicBezTo>
                <a:cubicBezTo>
                  <a:pt x="6131" y="1591"/>
                  <a:pt x="6183" y="1620"/>
                  <a:pt x="6251" y="1620"/>
                </a:cubicBezTo>
                <a:cubicBezTo>
                  <a:pt x="6306" y="1604"/>
                  <a:pt x="6358" y="1591"/>
                  <a:pt x="6413" y="1591"/>
                </a:cubicBezTo>
                <a:cubicBezTo>
                  <a:pt x="6449" y="1591"/>
                  <a:pt x="6473" y="1597"/>
                  <a:pt x="6501" y="1597"/>
                </a:cubicBezTo>
                <a:cubicBezTo>
                  <a:pt x="6515" y="1597"/>
                  <a:pt x="6530" y="1595"/>
                  <a:pt x="6549" y="1591"/>
                </a:cubicBezTo>
                <a:lnTo>
                  <a:pt x="6549" y="1591"/>
                </a:lnTo>
                <a:cubicBezTo>
                  <a:pt x="6507" y="1620"/>
                  <a:pt x="6507" y="1646"/>
                  <a:pt x="6507" y="1659"/>
                </a:cubicBezTo>
                <a:cubicBezTo>
                  <a:pt x="6520" y="1685"/>
                  <a:pt x="6588" y="1685"/>
                  <a:pt x="6643" y="1714"/>
                </a:cubicBezTo>
                <a:cubicBezTo>
                  <a:pt x="6682" y="1727"/>
                  <a:pt x="6737" y="1727"/>
                  <a:pt x="6792" y="1727"/>
                </a:cubicBezTo>
                <a:cubicBezTo>
                  <a:pt x="6844" y="1740"/>
                  <a:pt x="6873" y="1808"/>
                  <a:pt x="6925" y="1821"/>
                </a:cubicBezTo>
                <a:cubicBezTo>
                  <a:pt x="6980" y="1821"/>
                  <a:pt x="7048" y="1782"/>
                  <a:pt x="7103" y="1782"/>
                </a:cubicBezTo>
                <a:cubicBezTo>
                  <a:pt x="7155" y="1782"/>
                  <a:pt x="7210" y="1753"/>
                  <a:pt x="7278" y="1753"/>
                </a:cubicBezTo>
                <a:cubicBezTo>
                  <a:pt x="7330" y="1753"/>
                  <a:pt x="7372" y="1821"/>
                  <a:pt x="7427" y="1821"/>
                </a:cubicBezTo>
                <a:cubicBezTo>
                  <a:pt x="7479" y="1821"/>
                  <a:pt x="7547" y="1753"/>
                  <a:pt x="7602" y="1753"/>
                </a:cubicBezTo>
                <a:cubicBezTo>
                  <a:pt x="7654" y="1753"/>
                  <a:pt x="7709" y="1782"/>
                  <a:pt x="7764" y="1782"/>
                </a:cubicBezTo>
                <a:cubicBezTo>
                  <a:pt x="7816" y="1782"/>
                  <a:pt x="7871" y="1740"/>
                  <a:pt x="7926" y="1740"/>
                </a:cubicBezTo>
                <a:cubicBezTo>
                  <a:pt x="7973" y="1740"/>
                  <a:pt x="8023" y="1797"/>
                  <a:pt x="8073" y="1797"/>
                </a:cubicBezTo>
                <a:cubicBezTo>
                  <a:pt x="8078" y="1797"/>
                  <a:pt x="8083" y="1796"/>
                  <a:pt x="8088" y="1795"/>
                </a:cubicBezTo>
                <a:cubicBezTo>
                  <a:pt x="8140" y="1795"/>
                  <a:pt x="8195" y="1740"/>
                  <a:pt x="8250" y="1740"/>
                </a:cubicBezTo>
                <a:lnTo>
                  <a:pt x="8425" y="1740"/>
                </a:lnTo>
                <a:cubicBezTo>
                  <a:pt x="8480" y="1740"/>
                  <a:pt x="8532" y="1727"/>
                  <a:pt x="8587" y="1727"/>
                </a:cubicBezTo>
                <a:cubicBezTo>
                  <a:pt x="8605" y="1723"/>
                  <a:pt x="8623" y="1721"/>
                  <a:pt x="8641" y="1721"/>
                </a:cubicBezTo>
                <a:cubicBezTo>
                  <a:pt x="8677" y="1721"/>
                  <a:pt x="8712" y="1727"/>
                  <a:pt x="8749" y="1727"/>
                </a:cubicBezTo>
                <a:cubicBezTo>
                  <a:pt x="8804" y="1727"/>
                  <a:pt x="8856" y="1701"/>
                  <a:pt x="8911" y="1701"/>
                </a:cubicBezTo>
                <a:cubicBezTo>
                  <a:pt x="8938" y="1693"/>
                  <a:pt x="8968" y="1693"/>
                  <a:pt x="8997" y="1693"/>
                </a:cubicBezTo>
                <a:cubicBezTo>
                  <a:pt x="9025" y="1693"/>
                  <a:pt x="9052" y="1693"/>
                  <a:pt x="9073" y="1685"/>
                </a:cubicBezTo>
                <a:cubicBezTo>
                  <a:pt x="9141" y="1672"/>
                  <a:pt x="9180" y="1620"/>
                  <a:pt x="9235" y="1620"/>
                </a:cubicBezTo>
                <a:cubicBezTo>
                  <a:pt x="9290" y="1604"/>
                  <a:pt x="9342" y="1604"/>
                  <a:pt x="9397" y="1604"/>
                </a:cubicBezTo>
                <a:cubicBezTo>
                  <a:pt x="9407" y="1601"/>
                  <a:pt x="9417" y="1601"/>
                  <a:pt x="9428" y="1601"/>
                </a:cubicBezTo>
                <a:cubicBezTo>
                  <a:pt x="9475" y="1601"/>
                  <a:pt x="9527" y="1620"/>
                  <a:pt x="9572" y="1620"/>
                </a:cubicBezTo>
                <a:cubicBezTo>
                  <a:pt x="9627" y="1604"/>
                  <a:pt x="9666" y="1552"/>
                  <a:pt x="9721" y="1539"/>
                </a:cubicBezTo>
                <a:cubicBezTo>
                  <a:pt x="9776" y="1539"/>
                  <a:pt x="9828" y="1539"/>
                  <a:pt x="9883" y="1523"/>
                </a:cubicBezTo>
                <a:cubicBezTo>
                  <a:pt x="9938" y="1523"/>
                  <a:pt x="9990" y="1497"/>
                  <a:pt x="10045" y="1484"/>
                </a:cubicBezTo>
                <a:cubicBezTo>
                  <a:pt x="10100" y="1471"/>
                  <a:pt x="10126" y="1416"/>
                  <a:pt x="10165" y="1403"/>
                </a:cubicBezTo>
                <a:cubicBezTo>
                  <a:pt x="10176" y="1400"/>
                  <a:pt x="10189" y="1399"/>
                  <a:pt x="10203" y="1399"/>
                </a:cubicBezTo>
                <a:cubicBezTo>
                  <a:pt x="10239" y="1399"/>
                  <a:pt x="10281" y="1407"/>
                  <a:pt x="10318" y="1407"/>
                </a:cubicBezTo>
                <a:cubicBezTo>
                  <a:pt x="10331" y="1407"/>
                  <a:pt x="10344" y="1406"/>
                  <a:pt x="10356" y="1403"/>
                </a:cubicBezTo>
                <a:cubicBezTo>
                  <a:pt x="10408" y="1377"/>
                  <a:pt x="10450" y="1361"/>
                  <a:pt x="10489" y="1335"/>
                </a:cubicBezTo>
                <a:cubicBezTo>
                  <a:pt x="10544" y="1309"/>
                  <a:pt x="10625" y="1267"/>
                  <a:pt x="10625" y="1241"/>
                </a:cubicBezTo>
                <a:cubicBezTo>
                  <a:pt x="10612" y="1215"/>
                  <a:pt x="10505" y="1228"/>
                  <a:pt x="10424" y="1199"/>
                </a:cubicBezTo>
                <a:cubicBezTo>
                  <a:pt x="10382" y="1186"/>
                  <a:pt x="10356" y="1160"/>
                  <a:pt x="10288" y="1147"/>
                </a:cubicBezTo>
                <a:cubicBezTo>
                  <a:pt x="10233" y="1147"/>
                  <a:pt x="10181" y="1160"/>
                  <a:pt x="10113" y="1160"/>
                </a:cubicBezTo>
                <a:cubicBezTo>
                  <a:pt x="10058" y="1160"/>
                  <a:pt x="10019" y="1079"/>
                  <a:pt x="9964" y="1079"/>
                </a:cubicBezTo>
                <a:cubicBezTo>
                  <a:pt x="9909" y="1079"/>
                  <a:pt x="9841" y="1118"/>
                  <a:pt x="9776" y="1118"/>
                </a:cubicBezTo>
                <a:cubicBezTo>
                  <a:pt x="9721" y="1118"/>
                  <a:pt x="9666" y="1105"/>
                  <a:pt x="9614" y="1105"/>
                </a:cubicBezTo>
                <a:cubicBezTo>
                  <a:pt x="9546" y="1105"/>
                  <a:pt x="9491" y="1118"/>
                  <a:pt x="9436" y="1118"/>
                </a:cubicBezTo>
                <a:cubicBezTo>
                  <a:pt x="9384" y="1118"/>
                  <a:pt x="9316" y="1173"/>
                  <a:pt x="9261" y="1173"/>
                </a:cubicBezTo>
                <a:cubicBezTo>
                  <a:pt x="9209" y="1173"/>
                  <a:pt x="9141" y="1105"/>
                  <a:pt x="9086" y="1105"/>
                </a:cubicBezTo>
                <a:cubicBezTo>
                  <a:pt x="9031" y="1118"/>
                  <a:pt x="8979" y="1173"/>
                  <a:pt x="8911" y="1173"/>
                </a:cubicBezTo>
                <a:cubicBezTo>
                  <a:pt x="8903" y="1175"/>
                  <a:pt x="8896" y="1176"/>
                  <a:pt x="8890" y="1176"/>
                </a:cubicBezTo>
                <a:cubicBezTo>
                  <a:pt x="8855" y="1176"/>
                  <a:pt x="8848" y="1147"/>
                  <a:pt x="8804" y="1147"/>
                </a:cubicBezTo>
                <a:cubicBezTo>
                  <a:pt x="8843" y="1118"/>
                  <a:pt x="8843" y="1105"/>
                  <a:pt x="8843" y="1092"/>
                </a:cubicBezTo>
                <a:cubicBezTo>
                  <a:pt x="8830" y="1066"/>
                  <a:pt x="8736" y="1037"/>
                  <a:pt x="8681" y="1024"/>
                </a:cubicBezTo>
                <a:cubicBezTo>
                  <a:pt x="8749" y="1011"/>
                  <a:pt x="8830" y="998"/>
                  <a:pt x="8898" y="998"/>
                </a:cubicBezTo>
                <a:cubicBezTo>
                  <a:pt x="8905" y="996"/>
                  <a:pt x="8913" y="995"/>
                  <a:pt x="8922" y="995"/>
                </a:cubicBezTo>
                <a:cubicBezTo>
                  <a:pt x="8961" y="995"/>
                  <a:pt x="9007" y="1014"/>
                  <a:pt x="9048" y="1014"/>
                </a:cubicBezTo>
                <a:cubicBezTo>
                  <a:pt x="9056" y="1014"/>
                  <a:pt x="9065" y="1013"/>
                  <a:pt x="9073" y="1011"/>
                </a:cubicBezTo>
                <a:cubicBezTo>
                  <a:pt x="9128" y="998"/>
                  <a:pt x="9180" y="985"/>
                  <a:pt x="9235" y="972"/>
                </a:cubicBezTo>
                <a:cubicBezTo>
                  <a:pt x="9303" y="956"/>
                  <a:pt x="9342" y="904"/>
                  <a:pt x="9397" y="891"/>
                </a:cubicBezTo>
                <a:cubicBezTo>
                  <a:pt x="9409" y="887"/>
                  <a:pt x="9423" y="886"/>
                  <a:pt x="9436" y="886"/>
                </a:cubicBezTo>
                <a:cubicBezTo>
                  <a:pt x="9470" y="886"/>
                  <a:pt x="9505" y="894"/>
                  <a:pt x="9539" y="894"/>
                </a:cubicBezTo>
                <a:cubicBezTo>
                  <a:pt x="9550" y="894"/>
                  <a:pt x="9561" y="894"/>
                  <a:pt x="9572" y="891"/>
                </a:cubicBezTo>
                <a:cubicBezTo>
                  <a:pt x="9627" y="875"/>
                  <a:pt x="9679" y="849"/>
                  <a:pt x="9734" y="836"/>
                </a:cubicBezTo>
                <a:cubicBezTo>
                  <a:pt x="9752" y="832"/>
                  <a:pt x="9772" y="830"/>
                  <a:pt x="9792" y="830"/>
                </a:cubicBezTo>
                <a:cubicBezTo>
                  <a:pt x="9832" y="830"/>
                  <a:pt x="9874" y="836"/>
                  <a:pt x="9909" y="836"/>
                </a:cubicBezTo>
                <a:cubicBezTo>
                  <a:pt x="9977" y="810"/>
                  <a:pt x="10003" y="755"/>
                  <a:pt x="10058" y="742"/>
                </a:cubicBezTo>
                <a:cubicBezTo>
                  <a:pt x="10113" y="729"/>
                  <a:pt x="10152" y="700"/>
                  <a:pt x="10207" y="687"/>
                </a:cubicBezTo>
                <a:cubicBezTo>
                  <a:pt x="10234" y="674"/>
                  <a:pt x="10268" y="674"/>
                  <a:pt x="10300" y="674"/>
                </a:cubicBezTo>
                <a:cubicBezTo>
                  <a:pt x="10332" y="674"/>
                  <a:pt x="10362" y="674"/>
                  <a:pt x="10382" y="661"/>
                </a:cubicBezTo>
                <a:cubicBezTo>
                  <a:pt x="10450" y="632"/>
                  <a:pt x="10518" y="632"/>
                  <a:pt x="10557" y="606"/>
                </a:cubicBezTo>
                <a:cubicBezTo>
                  <a:pt x="10612" y="580"/>
                  <a:pt x="10651" y="512"/>
                  <a:pt x="10651" y="486"/>
                </a:cubicBezTo>
                <a:cubicBezTo>
                  <a:pt x="10651" y="457"/>
                  <a:pt x="10570" y="418"/>
                  <a:pt x="10518" y="389"/>
                </a:cubicBezTo>
                <a:cubicBezTo>
                  <a:pt x="10510" y="386"/>
                  <a:pt x="10501" y="386"/>
                  <a:pt x="10491" y="386"/>
                </a:cubicBezTo>
                <a:cubicBezTo>
                  <a:pt x="10447" y="386"/>
                  <a:pt x="10382" y="405"/>
                  <a:pt x="10327" y="405"/>
                </a:cubicBezTo>
                <a:cubicBezTo>
                  <a:pt x="10288" y="389"/>
                  <a:pt x="10246" y="376"/>
                  <a:pt x="10181" y="363"/>
                </a:cubicBezTo>
                <a:cubicBezTo>
                  <a:pt x="10126" y="363"/>
                  <a:pt x="10084" y="308"/>
                  <a:pt x="10032" y="308"/>
                </a:cubicBezTo>
                <a:cubicBezTo>
                  <a:pt x="9977" y="308"/>
                  <a:pt x="9922" y="324"/>
                  <a:pt x="9857" y="324"/>
                </a:cubicBezTo>
                <a:cubicBezTo>
                  <a:pt x="9802" y="324"/>
                  <a:pt x="9760" y="295"/>
                  <a:pt x="9695" y="295"/>
                </a:cubicBezTo>
                <a:cubicBezTo>
                  <a:pt x="9640" y="295"/>
                  <a:pt x="9585" y="324"/>
                  <a:pt x="9533" y="324"/>
                </a:cubicBezTo>
                <a:cubicBezTo>
                  <a:pt x="9478" y="324"/>
                  <a:pt x="9423" y="295"/>
                  <a:pt x="9355" y="295"/>
                </a:cubicBezTo>
                <a:lnTo>
                  <a:pt x="9193" y="295"/>
                </a:lnTo>
                <a:cubicBezTo>
                  <a:pt x="9141" y="295"/>
                  <a:pt x="9073" y="363"/>
                  <a:pt x="9018" y="363"/>
                </a:cubicBezTo>
                <a:cubicBezTo>
                  <a:pt x="8966" y="363"/>
                  <a:pt x="8911" y="308"/>
                  <a:pt x="8856" y="308"/>
                </a:cubicBezTo>
                <a:cubicBezTo>
                  <a:pt x="8804" y="324"/>
                  <a:pt x="8749" y="350"/>
                  <a:pt x="8681" y="363"/>
                </a:cubicBezTo>
                <a:lnTo>
                  <a:pt x="8493" y="363"/>
                </a:lnTo>
                <a:cubicBezTo>
                  <a:pt x="8545" y="350"/>
                  <a:pt x="8600" y="324"/>
                  <a:pt x="8626" y="295"/>
                </a:cubicBezTo>
                <a:cubicBezTo>
                  <a:pt x="8668" y="269"/>
                  <a:pt x="8707" y="243"/>
                  <a:pt x="8707" y="214"/>
                </a:cubicBezTo>
                <a:cubicBezTo>
                  <a:pt x="8694" y="175"/>
                  <a:pt x="8681" y="120"/>
                  <a:pt x="8626" y="94"/>
                </a:cubicBezTo>
                <a:cubicBezTo>
                  <a:pt x="8622" y="93"/>
                  <a:pt x="8618" y="92"/>
                  <a:pt x="8613" y="92"/>
                </a:cubicBezTo>
                <a:cubicBezTo>
                  <a:pt x="8572" y="92"/>
                  <a:pt x="8492" y="135"/>
                  <a:pt x="8431" y="135"/>
                </a:cubicBezTo>
                <a:cubicBezTo>
                  <a:pt x="8425" y="135"/>
                  <a:pt x="8418" y="134"/>
                  <a:pt x="8412" y="133"/>
                </a:cubicBezTo>
                <a:cubicBezTo>
                  <a:pt x="8370" y="120"/>
                  <a:pt x="8344" y="52"/>
                  <a:pt x="8289" y="52"/>
                </a:cubicBezTo>
                <a:cubicBezTo>
                  <a:pt x="8237" y="39"/>
                  <a:pt x="8169" y="39"/>
                  <a:pt x="8114" y="39"/>
                </a:cubicBezTo>
                <a:cubicBezTo>
                  <a:pt x="8108" y="38"/>
                  <a:pt x="8102" y="37"/>
                  <a:pt x="8096" y="37"/>
                </a:cubicBezTo>
                <a:cubicBezTo>
                  <a:pt x="8045" y="37"/>
                  <a:pt x="7988" y="81"/>
                  <a:pt x="7939" y="81"/>
                </a:cubicBezTo>
                <a:lnTo>
                  <a:pt x="7764" y="81"/>
                </a:lnTo>
                <a:cubicBezTo>
                  <a:pt x="7709" y="81"/>
                  <a:pt x="7670" y="0"/>
                  <a:pt x="761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" name="Google Shape;661;p26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2" name="Google Shape;662;p26"/>
          <p:cNvSpPr txBox="1">
            <a:spLocks noGrp="1"/>
          </p:cNvSpPr>
          <p:nvPr>
            <p:ph type="subTitle" idx="1"/>
          </p:nvPr>
        </p:nvSpPr>
        <p:spPr>
          <a:xfrm>
            <a:off x="3000725" y="1977075"/>
            <a:ext cx="47688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63" name="Google Shape;663;p26"/>
          <p:cNvSpPr txBox="1">
            <a:spLocks noGrp="1"/>
          </p:cNvSpPr>
          <p:nvPr>
            <p:ph type="title" idx="2"/>
          </p:nvPr>
        </p:nvSpPr>
        <p:spPr>
          <a:xfrm>
            <a:off x="3000725" y="1515605"/>
            <a:ext cx="47688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64" name="Google Shape;664;p26"/>
          <p:cNvSpPr txBox="1">
            <a:spLocks noGrp="1"/>
          </p:cNvSpPr>
          <p:nvPr>
            <p:ph type="subTitle" idx="3"/>
          </p:nvPr>
        </p:nvSpPr>
        <p:spPr>
          <a:xfrm>
            <a:off x="3000725" y="3831852"/>
            <a:ext cx="47688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65" name="Google Shape;665;p26"/>
          <p:cNvSpPr txBox="1">
            <a:spLocks noGrp="1"/>
          </p:cNvSpPr>
          <p:nvPr>
            <p:ph type="title" idx="4"/>
          </p:nvPr>
        </p:nvSpPr>
        <p:spPr>
          <a:xfrm>
            <a:off x="3000725" y="3370385"/>
            <a:ext cx="47688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666" name="Google Shape;666;p26"/>
          <p:cNvSpPr txBox="1">
            <a:spLocks noGrp="1"/>
          </p:cNvSpPr>
          <p:nvPr>
            <p:ph type="subTitle" idx="5"/>
          </p:nvPr>
        </p:nvSpPr>
        <p:spPr>
          <a:xfrm>
            <a:off x="3000725" y="2904463"/>
            <a:ext cx="47688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23369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67" name="Google Shape;667;p26"/>
          <p:cNvSpPr txBox="1">
            <a:spLocks noGrp="1"/>
          </p:cNvSpPr>
          <p:nvPr>
            <p:ph type="title" idx="6"/>
          </p:nvPr>
        </p:nvSpPr>
        <p:spPr>
          <a:xfrm>
            <a:off x="3000725" y="2442995"/>
            <a:ext cx="47688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10117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5986518" y="3004222"/>
            <a:ext cx="4497039" cy="2191267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27"/>
          <p:cNvSpPr/>
          <p:nvPr/>
        </p:nvSpPr>
        <p:spPr>
          <a:xfrm>
            <a:off x="-341182" y="3004222"/>
            <a:ext cx="4497039" cy="2191267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27"/>
          <p:cNvSpPr/>
          <p:nvPr/>
        </p:nvSpPr>
        <p:spPr>
          <a:xfrm>
            <a:off x="3732676" y="4686973"/>
            <a:ext cx="53213" cy="1666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7"/>
          <p:cNvSpPr/>
          <p:nvPr/>
        </p:nvSpPr>
        <p:spPr>
          <a:xfrm>
            <a:off x="7203254" y="4470881"/>
            <a:ext cx="448045" cy="10828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27"/>
          <p:cNvSpPr/>
          <p:nvPr/>
        </p:nvSpPr>
        <p:spPr>
          <a:xfrm>
            <a:off x="25" y="3780925"/>
            <a:ext cx="9144012" cy="830128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27"/>
          <p:cNvSpPr/>
          <p:nvPr/>
        </p:nvSpPr>
        <p:spPr>
          <a:xfrm>
            <a:off x="-12" y="4251773"/>
            <a:ext cx="9144012" cy="620005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27"/>
          <p:cNvSpPr/>
          <p:nvPr/>
        </p:nvSpPr>
        <p:spPr>
          <a:xfrm>
            <a:off x="3640338" y="4125701"/>
            <a:ext cx="5503657" cy="1236353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7"/>
          <p:cNvSpPr/>
          <p:nvPr/>
        </p:nvSpPr>
        <p:spPr>
          <a:xfrm>
            <a:off x="-12" y="4569318"/>
            <a:ext cx="8961901" cy="567316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7"/>
          <p:cNvSpPr/>
          <p:nvPr/>
        </p:nvSpPr>
        <p:spPr>
          <a:xfrm>
            <a:off x="-12" y="4794717"/>
            <a:ext cx="9144012" cy="56733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8" name="Google Shape;678;p27"/>
          <p:cNvGrpSpPr/>
          <p:nvPr/>
        </p:nvGrpSpPr>
        <p:grpSpPr>
          <a:xfrm>
            <a:off x="5379910" y="3842654"/>
            <a:ext cx="2581522" cy="87678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3168000" y="2147125"/>
            <a:ext cx="2808000" cy="56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3168000" y="2684745"/>
            <a:ext cx="2808000" cy="71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3168000" y="1084875"/>
            <a:ext cx="2808000" cy="71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215441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p28"/>
          <p:cNvSpPr/>
          <p:nvPr/>
        </p:nvSpPr>
        <p:spPr>
          <a:xfrm>
            <a:off x="6352323" y="590600"/>
            <a:ext cx="1172415" cy="1145144"/>
          </a:xfrm>
          <a:custGeom>
            <a:avLst/>
            <a:gdLst/>
            <a:ahLst/>
            <a:cxnLst/>
            <a:rect l="l" t="t" r="r" b="b"/>
            <a:pathLst>
              <a:path w="8723" h="8706" extrusionOk="0">
                <a:moveTo>
                  <a:pt x="4362" y="0"/>
                </a:moveTo>
                <a:cubicBezTo>
                  <a:pt x="1961" y="0"/>
                  <a:pt x="1" y="1944"/>
                  <a:pt x="1" y="4345"/>
                </a:cubicBezTo>
                <a:cubicBezTo>
                  <a:pt x="1" y="6749"/>
                  <a:pt x="1961" y="8706"/>
                  <a:pt x="4362" y="8706"/>
                </a:cubicBezTo>
                <a:cubicBezTo>
                  <a:pt x="6766" y="8706"/>
                  <a:pt x="8723" y="6749"/>
                  <a:pt x="8723" y="4345"/>
                </a:cubicBezTo>
                <a:cubicBezTo>
                  <a:pt x="8723" y="1944"/>
                  <a:pt x="6766" y="0"/>
                  <a:pt x="436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28"/>
          <p:cNvSpPr/>
          <p:nvPr/>
        </p:nvSpPr>
        <p:spPr>
          <a:xfrm>
            <a:off x="-849401" y="-379450"/>
            <a:ext cx="3359633" cy="1246348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28"/>
          <p:cNvSpPr/>
          <p:nvPr/>
        </p:nvSpPr>
        <p:spPr>
          <a:xfrm>
            <a:off x="-215476" y="2734205"/>
            <a:ext cx="2208931" cy="141746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28"/>
          <p:cNvSpPr/>
          <p:nvPr/>
        </p:nvSpPr>
        <p:spPr>
          <a:xfrm>
            <a:off x="6117519" y="333339"/>
            <a:ext cx="3026457" cy="1388458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28"/>
          <p:cNvSpPr/>
          <p:nvPr/>
        </p:nvSpPr>
        <p:spPr>
          <a:xfrm>
            <a:off x="4195383" y="3746399"/>
            <a:ext cx="5043809" cy="425071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28"/>
          <p:cNvSpPr/>
          <p:nvPr/>
        </p:nvSpPr>
        <p:spPr>
          <a:xfrm>
            <a:off x="-48896" y="3746404"/>
            <a:ext cx="9288108" cy="1046120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" name="Google Shape;896;p28"/>
          <p:cNvSpPr/>
          <p:nvPr/>
        </p:nvSpPr>
        <p:spPr>
          <a:xfrm>
            <a:off x="3713" y="4063516"/>
            <a:ext cx="8494091" cy="619748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28"/>
          <p:cNvSpPr/>
          <p:nvPr/>
        </p:nvSpPr>
        <p:spPr>
          <a:xfrm>
            <a:off x="-48896" y="4151678"/>
            <a:ext cx="9288131" cy="991833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28"/>
          <p:cNvSpPr/>
          <p:nvPr/>
        </p:nvSpPr>
        <p:spPr>
          <a:xfrm>
            <a:off x="-48900" y="4523753"/>
            <a:ext cx="9288131" cy="619756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28"/>
          <p:cNvSpPr txBox="1">
            <a:spLocks noGrp="1"/>
          </p:cNvSpPr>
          <p:nvPr>
            <p:ph type="title" hasCustomPrompt="1"/>
          </p:nvPr>
        </p:nvSpPr>
        <p:spPr>
          <a:xfrm>
            <a:off x="720072" y="866900"/>
            <a:ext cx="4513500" cy="10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00" name="Google Shape;900;p28"/>
          <p:cNvSpPr txBox="1">
            <a:spLocks noGrp="1"/>
          </p:cNvSpPr>
          <p:nvPr>
            <p:ph type="subTitle" idx="1"/>
          </p:nvPr>
        </p:nvSpPr>
        <p:spPr>
          <a:xfrm>
            <a:off x="720024" y="1751350"/>
            <a:ext cx="4513500" cy="43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9pPr>
          </a:lstStyle>
          <a:p>
            <a:endParaRPr/>
          </a:p>
        </p:txBody>
      </p:sp>
      <p:sp>
        <p:nvSpPr>
          <p:cNvPr id="901" name="Google Shape;901;p28"/>
          <p:cNvSpPr txBox="1">
            <a:spLocks noGrp="1"/>
          </p:cNvSpPr>
          <p:nvPr>
            <p:ph type="title" idx="2" hasCustomPrompt="1"/>
          </p:nvPr>
        </p:nvSpPr>
        <p:spPr>
          <a:xfrm>
            <a:off x="720131" y="2285512"/>
            <a:ext cx="4513500" cy="10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02" name="Google Shape;902;p28"/>
          <p:cNvSpPr txBox="1">
            <a:spLocks noGrp="1"/>
          </p:cNvSpPr>
          <p:nvPr>
            <p:ph type="subTitle" idx="3"/>
          </p:nvPr>
        </p:nvSpPr>
        <p:spPr>
          <a:xfrm>
            <a:off x="720000" y="3169963"/>
            <a:ext cx="4513500" cy="43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242424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89486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p29"/>
          <p:cNvSpPr/>
          <p:nvPr/>
        </p:nvSpPr>
        <p:spPr>
          <a:xfrm flipH="1">
            <a:off x="48" y="3512800"/>
            <a:ext cx="3987777" cy="1605595"/>
          </a:xfrm>
          <a:custGeom>
            <a:avLst/>
            <a:gdLst/>
            <a:ahLst/>
            <a:cxnLst/>
            <a:rect l="l" t="t" r="r" b="b"/>
            <a:pathLst>
              <a:path w="32291" h="10923" extrusionOk="0">
                <a:moveTo>
                  <a:pt x="32291" y="1"/>
                </a:moveTo>
                <a:cubicBezTo>
                  <a:pt x="31915" y="189"/>
                  <a:pt x="31293" y="432"/>
                  <a:pt x="30509" y="542"/>
                </a:cubicBezTo>
                <a:cubicBezTo>
                  <a:pt x="29229" y="704"/>
                  <a:pt x="28795" y="1109"/>
                  <a:pt x="27797" y="1352"/>
                </a:cubicBezTo>
                <a:cubicBezTo>
                  <a:pt x="27649" y="1387"/>
                  <a:pt x="27508" y="1402"/>
                  <a:pt x="27371" y="1402"/>
                </a:cubicBezTo>
                <a:cubicBezTo>
                  <a:pt x="26657" y="1402"/>
                  <a:pt x="26030" y="1004"/>
                  <a:pt x="25053" y="1004"/>
                </a:cubicBezTo>
                <a:cubicBezTo>
                  <a:pt x="24922" y="1004"/>
                  <a:pt x="24783" y="1012"/>
                  <a:pt x="24638" y="1028"/>
                </a:cubicBezTo>
                <a:cubicBezTo>
                  <a:pt x="23206" y="1190"/>
                  <a:pt x="23491" y="1676"/>
                  <a:pt x="21492" y="1757"/>
                </a:cubicBezTo>
                <a:cubicBezTo>
                  <a:pt x="19480" y="1838"/>
                  <a:pt x="20345" y="2405"/>
                  <a:pt x="18197" y="2742"/>
                </a:cubicBezTo>
                <a:cubicBezTo>
                  <a:pt x="16039" y="3066"/>
                  <a:pt x="17186" y="3309"/>
                  <a:pt x="15903" y="3552"/>
                </a:cubicBezTo>
                <a:cubicBezTo>
                  <a:pt x="14607" y="3795"/>
                  <a:pt x="14607" y="4038"/>
                  <a:pt x="14040" y="4362"/>
                </a:cubicBezTo>
                <a:cubicBezTo>
                  <a:pt x="13909" y="4435"/>
                  <a:pt x="13771" y="4463"/>
                  <a:pt x="13611" y="4463"/>
                </a:cubicBezTo>
                <a:cubicBezTo>
                  <a:pt x="13111" y="4463"/>
                  <a:pt x="12398" y="4192"/>
                  <a:pt x="11017" y="4192"/>
                </a:cubicBezTo>
                <a:cubicBezTo>
                  <a:pt x="10884" y="4192"/>
                  <a:pt x="10745" y="4194"/>
                  <a:pt x="10599" y="4200"/>
                </a:cubicBezTo>
                <a:cubicBezTo>
                  <a:pt x="8451" y="4281"/>
                  <a:pt x="8020" y="5023"/>
                  <a:pt x="8020" y="5023"/>
                </a:cubicBezTo>
                <a:lnTo>
                  <a:pt x="7019" y="4767"/>
                </a:lnTo>
                <a:cubicBezTo>
                  <a:pt x="6852" y="4751"/>
                  <a:pt x="6696" y="4744"/>
                  <a:pt x="6550" y="4744"/>
                </a:cubicBezTo>
                <a:cubicBezTo>
                  <a:pt x="5178" y="4744"/>
                  <a:pt x="4628" y="5378"/>
                  <a:pt x="3727" y="5671"/>
                </a:cubicBezTo>
                <a:cubicBezTo>
                  <a:pt x="2713" y="5995"/>
                  <a:pt x="1" y="5995"/>
                  <a:pt x="1" y="5995"/>
                </a:cubicBezTo>
                <a:cubicBezTo>
                  <a:pt x="1" y="5995"/>
                  <a:pt x="1851" y="9073"/>
                  <a:pt x="3092" y="10923"/>
                </a:cubicBezTo>
                <a:lnTo>
                  <a:pt x="32291" y="10923"/>
                </a:lnTo>
                <a:lnTo>
                  <a:pt x="322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29"/>
          <p:cNvSpPr/>
          <p:nvPr/>
        </p:nvSpPr>
        <p:spPr>
          <a:xfrm flipH="1">
            <a:off x="6648737" y="3587475"/>
            <a:ext cx="2495263" cy="1498403"/>
          </a:xfrm>
          <a:custGeom>
            <a:avLst/>
            <a:gdLst/>
            <a:ahLst/>
            <a:cxnLst/>
            <a:rect l="l" t="t" r="r" b="b"/>
            <a:pathLst>
              <a:path w="18359" h="10906" extrusionOk="0">
                <a:moveTo>
                  <a:pt x="1" y="0"/>
                </a:moveTo>
                <a:lnTo>
                  <a:pt x="1" y="10906"/>
                </a:lnTo>
                <a:lnTo>
                  <a:pt x="16606" y="10906"/>
                </a:lnTo>
                <a:cubicBezTo>
                  <a:pt x="17306" y="9072"/>
                  <a:pt x="18359" y="5994"/>
                  <a:pt x="18359" y="5994"/>
                </a:cubicBezTo>
                <a:cubicBezTo>
                  <a:pt x="18359" y="5994"/>
                  <a:pt x="16820" y="5994"/>
                  <a:pt x="16240" y="5670"/>
                </a:cubicBezTo>
                <a:cubicBezTo>
                  <a:pt x="15727" y="5377"/>
                  <a:pt x="15413" y="4740"/>
                  <a:pt x="14640" y="4740"/>
                </a:cubicBezTo>
                <a:cubicBezTo>
                  <a:pt x="14557" y="4740"/>
                  <a:pt x="14470" y="4747"/>
                  <a:pt x="14377" y="4763"/>
                </a:cubicBezTo>
                <a:lnTo>
                  <a:pt x="13797" y="5006"/>
                </a:lnTo>
                <a:cubicBezTo>
                  <a:pt x="13797" y="5006"/>
                  <a:pt x="13554" y="4277"/>
                  <a:pt x="12339" y="4196"/>
                </a:cubicBezTo>
                <a:cubicBezTo>
                  <a:pt x="12272" y="4192"/>
                  <a:pt x="12208" y="4191"/>
                  <a:pt x="12146" y="4191"/>
                </a:cubicBezTo>
                <a:cubicBezTo>
                  <a:pt x="11730" y="4191"/>
                  <a:pt x="11411" y="4261"/>
                  <a:pt x="11166" y="4332"/>
                </a:cubicBezTo>
                <a:cubicBezTo>
                  <a:pt x="10937" y="4396"/>
                  <a:pt x="10767" y="4462"/>
                  <a:pt x="10627" y="4462"/>
                </a:cubicBezTo>
                <a:cubicBezTo>
                  <a:pt x="10535" y="4462"/>
                  <a:pt x="10456" y="4434"/>
                  <a:pt x="10382" y="4358"/>
                </a:cubicBezTo>
                <a:cubicBezTo>
                  <a:pt x="10058" y="4034"/>
                  <a:pt x="10058" y="3791"/>
                  <a:pt x="9316" y="3548"/>
                </a:cubicBezTo>
                <a:cubicBezTo>
                  <a:pt x="8587" y="3305"/>
                  <a:pt x="9235" y="3062"/>
                  <a:pt x="8020" y="2725"/>
                </a:cubicBezTo>
                <a:cubicBezTo>
                  <a:pt x="6792" y="2401"/>
                  <a:pt x="7278" y="1834"/>
                  <a:pt x="6144" y="1753"/>
                </a:cubicBezTo>
                <a:cubicBezTo>
                  <a:pt x="4994" y="1672"/>
                  <a:pt x="5156" y="1186"/>
                  <a:pt x="4346" y="1024"/>
                </a:cubicBezTo>
                <a:cubicBezTo>
                  <a:pt x="4259" y="1006"/>
                  <a:pt x="4178" y="998"/>
                  <a:pt x="4100" y="998"/>
                </a:cubicBezTo>
                <a:cubicBezTo>
                  <a:pt x="3826" y="998"/>
                  <a:pt x="3599" y="1095"/>
                  <a:pt x="3390" y="1199"/>
                </a:cubicBezTo>
                <a:cubicBezTo>
                  <a:pt x="3183" y="1297"/>
                  <a:pt x="2992" y="1396"/>
                  <a:pt x="2789" y="1396"/>
                </a:cubicBezTo>
                <a:cubicBezTo>
                  <a:pt x="2712" y="1396"/>
                  <a:pt x="2633" y="1382"/>
                  <a:pt x="2551" y="1348"/>
                </a:cubicBezTo>
                <a:cubicBezTo>
                  <a:pt x="1984" y="1105"/>
                  <a:pt x="1741" y="687"/>
                  <a:pt x="999" y="525"/>
                </a:cubicBezTo>
                <a:cubicBezTo>
                  <a:pt x="568" y="431"/>
                  <a:pt x="202" y="18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29"/>
          <p:cNvSpPr/>
          <p:nvPr/>
        </p:nvSpPr>
        <p:spPr>
          <a:xfrm flipH="1">
            <a:off x="25" y="4229220"/>
            <a:ext cx="9143961" cy="674929"/>
          </a:xfrm>
          <a:custGeom>
            <a:avLst/>
            <a:gdLst/>
            <a:ahLst/>
            <a:cxnLst/>
            <a:rect l="l" t="t" r="r" b="b"/>
            <a:pathLst>
              <a:path w="53351" h="10705" extrusionOk="0">
                <a:moveTo>
                  <a:pt x="1" y="0"/>
                </a:moveTo>
                <a:lnTo>
                  <a:pt x="1" y="10705"/>
                </a:lnTo>
                <a:lnTo>
                  <a:pt x="53351" y="6075"/>
                </a:lnTo>
                <a:lnTo>
                  <a:pt x="53351" y="431"/>
                </a:lnTo>
                <a:cubicBezTo>
                  <a:pt x="50211" y="280"/>
                  <a:pt x="46158" y="14"/>
                  <a:pt x="42519" y="14"/>
                </a:cubicBezTo>
                <a:cubicBezTo>
                  <a:pt x="40918" y="14"/>
                  <a:pt x="39398" y="65"/>
                  <a:pt x="38071" y="201"/>
                </a:cubicBezTo>
                <a:cubicBezTo>
                  <a:pt x="36591" y="351"/>
                  <a:pt x="33181" y="406"/>
                  <a:pt x="28961" y="406"/>
                </a:cubicBezTo>
                <a:cubicBezTo>
                  <a:pt x="18777" y="406"/>
                  <a:pt x="3875" y="85"/>
                  <a:pt x="1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29"/>
          <p:cNvSpPr/>
          <p:nvPr/>
        </p:nvSpPr>
        <p:spPr>
          <a:xfrm flipH="1">
            <a:off x="6007683" y="4143392"/>
            <a:ext cx="3126028" cy="1010484"/>
          </a:xfrm>
          <a:custGeom>
            <a:avLst/>
            <a:gdLst/>
            <a:ahLst/>
            <a:cxnLst/>
            <a:rect l="l" t="t" r="r" b="b"/>
            <a:pathLst>
              <a:path w="18239" h="8318" extrusionOk="0">
                <a:moveTo>
                  <a:pt x="1" y="1"/>
                </a:moveTo>
                <a:lnTo>
                  <a:pt x="1" y="8318"/>
                </a:lnTo>
                <a:lnTo>
                  <a:pt x="13690" y="5279"/>
                </a:lnTo>
                <a:lnTo>
                  <a:pt x="4469" y="2917"/>
                </a:lnTo>
                <a:cubicBezTo>
                  <a:pt x="4469" y="2917"/>
                  <a:pt x="9883" y="2823"/>
                  <a:pt x="13959" y="2823"/>
                </a:cubicBezTo>
                <a:cubicBezTo>
                  <a:pt x="15997" y="2823"/>
                  <a:pt x="17711" y="2849"/>
                  <a:pt x="18239" y="2917"/>
                </a:cubicBezTo>
                <a:cubicBezTo>
                  <a:pt x="17131" y="2243"/>
                  <a:pt x="14594" y="1582"/>
                  <a:pt x="11704" y="1015"/>
                </a:cubicBezTo>
                <a:cubicBezTo>
                  <a:pt x="6737" y="380"/>
                  <a:pt x="2175" y="11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8" name="Google Shape;908;p29"/>
          <p:cNvSpPr/>
          <p:nvPr/>
        </p:nvSpPr>
        <p:spPr>
          <a:xfrm flipH="1">
            <a:off x="59" y="4314054"/>
            <a:ext cx="5844827" cy="822262"/>
          </a:xfrm>
          <a:custGeom>
            <a:avLst/>
            <a:gdLst/>
            <a:ahLst/>
            <a:cxnLst/>
            <a:rect l="l" t="t" r="r" b="b"/>
            <a:pathLst>
              <a:path w="34102" h="12070" extrusionOk="0">
                <a:moveTo>
                  <a:pt x="34102" y="0"/>
                </a:moveTo>
                <a:cubicBezTo>
                  <a:pt x="29744" y="107"/>
                  <a:pt x="22224" y="862"/>
                  <a:pt x="15216" y="1889"/>
                </a:cubicBezTo>
                <a:cubicBezTo>
                  <a:pt x="5104" y="3373"/>
                  <a:pt x="1" y="4063"/>
                  <a:pt x="1" y="4063"/>
                </a:cubicBezTo>
                <a:lnTo>
                  <a:pt x="27152" y="12069"/>
                </a:lnTo>
                <a:lnTo>
                  <a:pt x="34102" y="12069"/>
                </a:lnTo>
                <a:lnTo>
                  <a:pt x="3410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9" name="Google Shape;909;p29"/>
          <p:cNvSpPr/>
          <p:nvPr/>
        </p:nvSpPr>
        <p:spPr>
          <a:xfrm flipH="1">
            <a:off x="60" y="4461375"/>
            <a:ext cx="5568460" cy="674955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0" name="Google Shape;910;p29"/>
          <p:cNvSpPr/>
          <p:nvPr/>
        </p:nvSpPr>
        <p:spPr>
          <a:xfrm flipH="1">
            <a:off x="25" y="4379647"/>
            <a:ext cx="9143961" cy="756633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" name="Google Shape;911;p29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12" name="Google Shape;912;p29"/>
          <p:cNvSpPr txBox="1">
            <a:spLocks noGrp="1"/>
          </p:cNvSpPr>
          <p:nvPr>
            <p:ph type="subTitle" idx="1"/>
          </p:nvPr>
        </p:nvSpPr>
        <p:spPr>
          <a:xfrm>
            <a:off x="2051285" y="1982564"/>
            <a:ext cx="24927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23369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913" name="Google Shape;913;p29"/>
          <p:cNvSpPr txBox="1">
            <a:spLocks noGrp="1"/>
          </p:cNvSpPr>
          <p:nvPr>
            <p:ph type="title" idx="2"/>
          </p:nvPr>
        </p:nvSpPr>
        <p:spPr>
          <a:xfrm>
            <a:off x="2051177" y="1515025"/>
            <a:ext cx="2492700" cy="37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914" name="Google Shape;914;p29"/>
          <p:cNvSpPr txBox="1">
            <a:spLocks noGrp="1"/>
          </p:cNvSpPr>
          <p:nvPr>
            <p:ph type="subTitle" idx="3"/>
          </p:nvPr>
        </p:nvSpPr>
        <p:spPr>
          <a:xfrm>
            <a:off x="5692511" y="1982564"/>
            <a:ext cx="24927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6427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915" name="Google Shape;915;p29"/>
          <p:cNvSpPr txBox="1">
            <a:spLocks noGrp="1"/>
          </p:cNvSpPr>
          <p:nvPr>
            <p:ph type="title" idx="4"/>
          </p:nvPr>
        </p:nvSpPr>
        <p:spPr>
          <a:xfrm>
            <a:off x="5692424" y="1515025"/>
            <a:ext cx="2492700" cy="37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916" name="Google Shape;916;p29"/>
          <p:cNvSpPr txBox="1">
            <a:spLocks noGrp="1"/>
          </p:cNvSpPr>
          <p:nvPr>
            <p:ph type="subTitle" idx="5"/>
          </p:nvPr>
        </p:nvSpPr>
        <p:spPr>
          <a:xfrm>
            <a:off x="2051163" y="3294300"/>
            <a:ext cx="24927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23369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917" name="Google Shape;917;p29"/>
          <p:cNvSpPr txBox="1">
            <a:spLocks noGrp="1"/>
          </p:cNvSpPr>
          <p:nvPr>
            <p:ph type="title" idx="6"/>
          </p:nvPr>
        </p:nvSpPr>
        <p:spPr>
          <a:xfrm>
            <a:off x="2051177" y="2826746"/>
            <a:ext cx="2492700" cy="37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918" name="Google Shape;918;p29"/>
          <p:cNvSpPr txBox="1">
            <a:spLocks noGrp="1"/>
          </p:cNvSpPr>
          <p:nvPr>
            <p:ph type="subTitle" idx="7"/>
          </p:nvPr>
        </p:nvSpPr>
        <p:spPr>
          <a:xfrm>
            <a:off x="5692363" y="3294300"/>
            <a:ext cx="24927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73577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919" name="Google Shape;919;p29"/>
          <p:cNvSpPr txBox="1">
            <a:spLocks noGrp="1"/>
          </p:cNvSpPr>
          <p:nvPr>
            <p:ph type="title" idx="8"/>
          </p:nvPr>
        </p:nvSpPr>
        <p:spPr>
          <a:xfrm>
            <a:off x="5692394" y="2826746"/>
            <a:ext cx="2492700" cy="37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95573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" name="Google Shape;921;p30"/>
          <p:cNvGrpSpPr/>
          <p:nvPr/>
        </p:nvGrpSpPr>
        <p:grpSpPr>
          <a:xfrm>
            <a:off x="275" y="4059268"/>
            <a:ext cx="9167406" cy="1098588"/>
            <a:chOff x="271" y="2964551"/>
            <a:chExt cx="9167406" cy="2193229"/>
          </a:xfrm>
        </p:grpSpPr>
        <p:sp>
          <p:nvSpPr>
            <p:cNvPr id="922" name="Google Shape;922;p30"/>
            <p:cNvSpPr/>
            <p:nvPr/>
          </p:nvSpPr>
          <p:spPr>
            <a:xfrm>
              <a:off x="275" y="3538374"/>
              <a:ext cx="9167398" cy="1619406"/>
            </a:xfrm>
            <a:custGeom>
              <a:avLst/>
              <a:gdLst/>
              <a:ahLst/>
              <a:cxnLst/>
              <a:rect l="l" t="t" r="r" b="b"/>
              <a:pathLst>
                <a:path w="43860" h="10974" extrusionOk="0">
                  <a:moveTo>
                    <a:pt x="0" y="0"/>
                  </a:moveTo>
                  <a:lnTo>
                    <a:pt x="0" y="10974"/>
                  </a:lnTo>
                  <a:lnTo>
                    <a:pt x="43860" y="10974"/>
                  </a:lnTo>
                  <a:lnTo>
                    <a:pt x="43860" y="0"/>
                  </a:ln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1413430" y="2964551"/>
              <a:ext cx="7754247" cy="680775"/>
            </a:xfrm>
            <a:custGeom>
              <a:avLst/>
              <a:gdLst/>
              <a:ahLst/>
              <a:cxnLst/>
              <a:rect l="l" t="t" r="r" b="b"/>
              <a:pathLst>
                <a:path w="37099" h="4687" extrusionOk="0">
                  <a:moveTo>
                    <a:pt x="29289" y="0"/>
                  </a:moveTo>
                  <a:cubicBezTo>
                    <a:pt x="28606" y="0"/>
                    <a:pt x="27911" y="10"/>
                    <a:pt x="27217" y="28"/>
                  </a:cubicBezTo>
                  <a:cubicBezTo>
                    <a:pt x="18981" y="245"/>
                    <a:pt x="8493" y="2688"/>
                    <a:pt x="1" y="4687"/>
                  </a:cubicBezTo>
                  <a:lnTo>
                    <a:pt x="37099" y="4687"/>
                  </a:lnTo>
                  <a:lnTo>
                    <a:pt x="37099" y="731"/>
                  </a:lnTo>
                  <a:cubicBezTo>
                    <a:pt x="35742" y="225"/>
                    <a:pt x="32651" y="0"/>
                    <a:pt x="29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271" y="3209866"/>
              <a:ext cx="4762825" cy="666541"/>
            </a:xfrm>
            <a:custGeom>
              <a:avLst/>
              <a:gdLst/>
              <a:ahLst/>
              <a:cxnLst/>
              <a:rect l="l" t="t" r="r" b="b"/>
              <a:pathLst>
                <a:path w="22787" h="4589" extrusionOk="0">
                  <a:moveTo>
                    <a:pt x="3161" y="1"/>
                  </a:moveTo>
                  <a:cubicBezTo>
                    <a:pt x="1090" y="1"/>
                    <a:pt x="0" y="199"/>
                    <a:pt x="0" y="199"/>
                  </a:cubicBezTo>
                  <a:lnTo>
                    <a:pt x="0" y="4589"/>
                  </a:lnTo>
                  <a:lnTo>
                    <a:pt x="22787" y="4589"/>
                  </a:lnTo>
                  <a:cubicBezTo>
                    <a:pt x="22787" y="4589"/>
                    <a:pt x="18128" y="2036"/>
                    <a:pt x="11029" y="766"/>
                  </a:cubicBezTo>
                  <a:cubicBezTo>
                    <a:pt x="7669" y="160"/>
                    <a:pt x="5020" y="1"/>
                    <a:pt x="316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271" y="3612551"/>
              <a:ext cx="9167398" cy="362393"/>
            </a:xfrm>
            <a:custGeom>
              <a:avLst/>
              <a:gdLst/>
              <a:ahLst/>
              <a:cxnLst/>
              <a:rect l="l" t="t" r="r" b="b"/>
              <a:pathLst>
                <a:path w="43860" h="2495" extrusionOk="0">
                  <a:moveTo>
                    <a:pt x="0" y="0"/>
                  </a:moveTo>
                  <a:lnTo>
                    <a:pt x="0" y="512"/>
                  </a:lnTo>
                  <a:cubicBezTo>
                    <a:pt x="18857" y="538"/>
                    <a:pt x="31655" y="810"/>
                    <a:pt x="43860" y="2495"/>
                  </a:cubicBezTo>
                  <a:lnTo>
                    <a:pt x="43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" name="Google Shape;926;p30"/>
          <p:cNvGrpSpPr/>
          <p:nvPr/>
        </p:nvGrpSpPr>
        <p:grpSpPr>
          <a:xfrm>
            <a:off x="7213854" y="3976469"/>
            <a:ext cx="1333373" cy="827977"/>
            <a:chOff x="6746800" y="2104200"/>
            <a:chExt cx="70575" cy="43825"/>
          </a:xfrm>
        </p:grpSpPr>
        <p:sp>
          <p:nvSpPr>
            <p:cNvPr id="927" name="Google Shape;927;p30"/>
            <p:cNvSpPr/>
            <p:nvPr/>
          </p:nvSpPr>
          <p:spPr>
            <a:xfrm>
              <a:off x="6796125" y="2117300"/>
              <a:ext cx="10150" cy="21650"/>
            </a:xfrm>
            <a:custGeom>
              <a:avLst/>
              <a:gdLst/>
              <a:ahLst/>
              <a:cxnLst/>
              <a:rect l="l" t="t" r="r" b="b"/>
              <a:pathLst>
                <a:path w="406" h="866" extrusionOk="0">
                  <a:moveTo>
                    <a:pt x="202" y="1"/>
                  </a:moveTo>
                  <a:cubicBezTo>
                    <a:pt x="202" y="1"/>
                    <a:pt x="176" y="95"/>
                    <a:pt x="133" y="218"/>
                  </a:cubicBezTo>
                  <a:lnTo>
                    <a:pt x="176" y="286"/>
                  </a:lnTo>
                  <a:lnTo>
                    <a:pt x="121" y="231"/>
                  </a:lnTo>
                  <a:cubicBezTo>
                    <a:pt x="108" y="286"/>
                    <a:pt x="95" y="338"/>
                    <a:pt x="82" y="393"/>
                  </a:cubicBezTo>
                  <a:lnTo>
                    <a:pt x="121" y="487"/>
                  </a:lnTo>
                  <a:lnTo>
                    <a:pt x="69" y="419"/>
                  </a:lnTo>
                  <a:cubicBezTo>
                    <a:pt x="27" y="542"/>
                    <a:pt x="1" y="649"/>
                    <a:pt x="1" y="675"/>
                  </a:cubicBezTo>
                  <a:cubicBezTo>
                    <a:pt x="1" y="730"/>
                    <a:pt x="150" y="837"/>
                    <a:pt x="150" y="837"/>
                  </a:cubicBezTo>
                  <a:lnTo>
                    <a:pt x="214" y="866"/>
                  </a:lnTo>
                  <a:lnTo>
                    <a:pt x="257" y="837"/>
                  </a:lnTo>
                  <a:cubicBezTo>
                    <a:pt x="257" y="837"/>
                    <a:pt x="406" y="730"/>
                    <a:pt x="406" y="675"/>
                  </a:cubicBezTo>
                  <a:cubicBezTo>
                    <a:pt x="406" y="662"/>
                    <a:pt x="376" y="568"/>
                    <a:pt x="351" y="487"/>
                  </a:cubicBezTo>
                  <a:lnTo>
                    <a:pt x="257" y="610"/>
                  </a:lnTo>
                  <a:lnTo>
                    <a:pt x="338" y="448"/>
                  </a:lnTo>
                  <a:cubicBezTo>
                    <a:pt x="283" y="257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6801150" y="2127100"/>
              <a:ext cx="750" cy="12825"/>
            </a:xfrm>
            <a:custGeom>
              <a:avLst/>
              <a:gdLst/>
              <a:ahLst/>
              <a:cxnLst/>
              <a:rect l="l" t="t" r="r" b="b"/>
              <a:pathLst>
                <a:path w="30" h="513" extrusionOk="0">
                  <a:moveTo>
                    <a:pt x="1" y="1"/>
                  </a:moveTo>
                  <a:lnTo>
                    <a:pt x="1" y="513"/>
                  </a:lnTo>
                  <a:lnTo>
                    <a:pt x="30" y="5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6797100" y="2139575"/>
              <a:ext cx="7150" cy="7800"/>
            </a:xfrm>
            <a:custGeom>
              <a:avLst/>
              <a:gdLst/>
              <a:ahLst/>
              <a:cxnLst/>
              <a:rect l="l" t="t" r="r" b="b"/>
              <a:pathLst>
                <a:path w="286" h="312" extrusionOk="0">
                  <a:moveTo>
                    <a:pt x="163" y="1"/>
                  </a:moveTo>
                  <a:cubicBezTo>
                    <a:pt x="137" y="1"/>
                    <a:pt x="69" y="1"/>
                    <a:pt x="56" y="14"/>
                  </a:cubicBezTo>
                  <a:cubicBezTo>
                    <a:pt x="43" y="14"/>
                    <a:pt x="1" y="270"/>
                    <a:pt x="1" y="312"/>
                  </a:cubicBezTo>
                  <a:cubicBezTo>
                    <a:pt x="13" y="312"/>
                    <a:pt x="256" y="82"/>
                    <a:pt x="286" y="56"/>
                  </a:cubicBezTo>
                  <a:cubicBezTo>
                    <a:pt x="273" y="43"/>
                    <a:pt x="218" y="14"/>
                    <a:pt x="192" y="1"/>
                  </a:cubicBezTo>
                  <a:lnTo>
                    <a:pt x="192" y="14"/>
                  </a:lnTo>
                  <a:lnTo>
                    <a:pt x="163" y="14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3D7D40">
                <a:alpha val="513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801150" y="2139575"/>
              <a:ext cx="750" cy="350"/>
            </a:xfrm>
            <a:custGeom>
              <a:avLst/>
              <a:gdLst/>
              <a:ahLst/>
              <a:cxnLst/>
              <a:rect l="l" t="t" r="r" b="b"/>
              <a:pathLst>
                <a:path w="30" h="14" extrusionOk="0">
                  <a:moveTo>
                    <a:pt x="1" y="1"/>
                  </a:moveTo>
                  <a:lnTo>
                    <a:pt x="1" y="14"/>
                  </a:lnTo>
                  <a:lnTo>
                    <a:pt x="30" y="14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4415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6746800" y="2117300"/>
              <a:ext cx="10150" cy="21650"/>
            </a:xfrm>
            <a:custGeom>
              <a:avLst/>
              <a:gdLst/>
              <a:ahLst/>
              <a:cxnLst/>
              <a:rect l="l" t="t" r="r" b="b"/>
              <a:pathLst>
                <a:path w="406" h="866" extrusionOk="0">
                  <a:moveTo>
                    <a:pt x="205" y="1"/>
                  </a:moveTo>
                  <a:cubicBezTo>
                    <a:pt x="205" y="1"/>
                    <a:pt x="162" y="95"/>
                    <a:pt x="137" y="218"/>
                  </a:cubicBezTo>
                  <a:lnTo>
                    <a:pt x="179" y="286"/>
                  </a:lnTo>
                  <a:lnTo>
                    <a:pt x="124" y="231"/>
                  </a:lnTo>
                  <a:cubicBezTo>
                    <a:pt x="111" y="286"/>
                    <a:pt x="98" y="338"/>
                    <a:pt x="81" y="393"/>
                  </a:cubicBezTo>
                  <a:lnTo>
                    <a:pt x="124" y="487"/>
                  </a:lnTo>
                  <a:lnTo>
                    <a:pt x="69" y="419"/>
                  </a:lnTo>
                  <a:cubicBezTo>
                    <a:pt x="30" y="542"/>
                    <a:pt x="0" y="649"/>
                    <a:pt x="0" y="675"/>
                  </a:cubicBezTo>
                  <a:cubicBezTo>
                    <a:pt x="0" y="730"/>
                    <a:pt x="150" y="837"/>
                    <a:pt x="150" y="837"/>
                  </a:cubicBezTo>
                  <a:lnTo>
                    <a:pt x="218" y="866"/>
                  </a:lnTo>
                  <a:lnTo>
                    <a:pt x="243" y="837"/>
                  </a:lnTo>
                  <a:cubicBezTo>
                    <a:pt x="243" y="837"/>
                    <a:pt x="405" y="730"/>
                    <a:pt x="405" y="675"/>
                  </a:cubicBezTo>
                  <a:cubicBezTo>
                    <a:pt x="405" y="662"/>
                    <a:pt x="380" y="568"/>
                    <a:pt x="354" y="487"/>
                  </a:cubicBezTo>
                  <a:lnTo>
                    <a:pt x="260" y="610"/>
                  </a:lnTo>
                  <a:lnTo>
                    <a:pt x="341" y="448"/>
                  </a:lnTo>
                  <a:cubicBezTo>
                    <a:pt x="286" y="257"/>
                    <a:pt x="205" y="1"/>
                    <a:pt x="205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6751900" y="2127100"/>
              <a:ext cx="675" cy="12825"/>
            </a:xfrm>
            <a:custGeom>
              <a:avLst/>
              <a:gdLst/>
              <a:ahLst/>
              <a:cxnLst/>
              <a:rect l="l" t="t" r="r" b="b"/>
              <a:pathLst>
                <a:path w="27" h="513" extrusionOk="0">
                  <a:moveTo>
                    <a:pt x="1" y="1"/>
                  </a:moveTo>
                  <a:lnTo>
                    <a:pt x="1" y="513"/>
                  </a:lnTo>
                  <a:lnTo>
                    <a:pt x="27" y="5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6747850" y="2139575"/>
              <a:ext cx="7075" cy="7800"/>
            </a:xfrm>
            <a:custGeom>
              <a:avLst/>
              <a:gdLst/>
              <a:ahLst/>
              <a:cxnLst/>
              <a:rect l="l" t="t" r="r" b="b"/>
              <a:pathLst>
                <a:path w="283" h="312" extrusionOk="0">
                  <a:moveTo>
                    <a:pt x="163" y="1"/>
                  </a:moveTo>
                  <a:cubicBezTo>
                    <a:pt x="137" y="1"/>
                    <a:pt x="69" y="1"/>
                    <a:pt x="56" y="14"/>
                  </a:cubicBezTo>
                  <a:cubicBezTo>
                    <a:pt x="39" y="14"/>
                    <a:pt x="1" y="270"/>
                    <a:pt x="1" y="312"/>
                  </a:cubicBezTo>
                  <a:cubicBezTo>
                    <a:pt x="14" y="312"/>
                    <a:pt x="257" y="82"/>
                    <a:pt x="282" y="56"/>
                  </a:cubicBezTo>
                  <a:cubicBezTo>
                    <a:pt x="270" y="43"/>
                    <a:pt x="218" y="14"/>
                    <a:pt x="189" y="1"/>
                  </a:cubicBezTo>
                  <a:lnTo>
                    <a:pt x="189" y="14"/>
                  </a:lnTo>
                  <a:lnTo>
                    <a:pt x="163" y="14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3D7D40">
                <a:alpha val="513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6751900" y="21395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" y="1"/>
                  </a:moveTo>
                  <a:lnTo>
                    <a:pt x="1" y="14"/>
                  </a:lnTo>
                  <a:lnTo>
                    <a:pt x="27" y="14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4415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6811275" y="2129125"/>
              <a:ext cx="6100" cy="13575"/>
            </a:xfrm>
            <a:custGeom>
              <a:avLst/>
              <a:gdLst/>
              <a:ahLst/>
              <a:cxnLst/>
              <a:rect l="l" t="t" r="r" b="b"/>
              <a:pathLst>
                <a:path w="244" h="543" extrusionOk="0">
                  <a:moveTo>
                    <a:pt x="124" y="1"/>
                  </a:moveTo>
                  <a:cubicBezTo>
                    <a:pt x="124" y="1"/>
                    <a:pt x="111" y="69"/>
                    <a:pt x="82" y="137"/>
                  </a:cubicBezTo>
                  <a:lnTo>
                    <a:pt x="111" y="189"/>
                  </a:lnTo>
                  <a:lnTo>
                    <a:pt x="82" y="150"/>
                  </a:lnTo>
                  <a:cubicBezTo>
                    <a:pt x="69" y="176"/>
                    <a:pt x="56" y="218"/>
                    <a:pt x="43" y="244"/>
                  </a:cubicBezTo>
                  <a:lnTo>
                    <a:pt x="82" y="299"/>
                  </a:lnTo>
                  <a:lnTo>
                    <a:pt x="43" y="257"/>
                  </a:lnTo>
                  <a:cubicBezTo>
                    <a:pt x="13" y="338"/>
                    <a:pt x="1" y="406"/>
                    <a:pt x="1" y="432"/>
                  </a:cubicBezTo>
                  <a:cubicBezTo>
                    <a:pt x="1" y="461"/>
                    <a:pt x="94" y="526"/>
                    <a:pt x="94" y="526"/>
                  </a:cubicBezTo>
                  <a:lnTo>
                    <a:pt x="137" y="542"/>
                  </a:lnTo>
                  <a:lnTo>
                    <a:pt x="150" y="526"/>
                  </a:lnTo>
                  <a:cubicBezTo>
                    <a:pt x="150" y="526"/>
                    <a:pt x="244" y="461"/>
                    <a:pt x="244" y="432"/>
                  </a:cubicBezTo>
                  <a:cubicBezTo>
                    <a:pt x="244" y="419"/>
                    <a:pt x="231" y="364"/>
                    <a:pt x="218" y="299"/>
                  </a:cubicBezTo>
                  <a:lnTo>
                    <a:pt x="163" y="380"/>
                  </a:lnTo>
                  <a:lnTo>
                    <a:pt x="218" y="283"/>
                  </a:lnTo>
                  <a:cubicBezTo>
                    <a:pt x="175" y="163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6814350" y="2135200"/>
              <a:ext cx="350" cy="8125"/>
            </a:xfrm>
            <a:custGeom>
              <a:avLst/>
              <a:gdLst/>
              <a:ahLst/>
              <a:cxnLst/>
              <a:rect l="l" t="t" r="r" b="b"/>
              <a:pathLst>
                <a:path w="14" h="325" extrusionOk="0">
                  <a:moveTo>
                    <a:pt x="1" y="1"/>
                  </a:moveTo>
                  <a:lnTo>
                    <a:pt x="1" y="325"/>
                  </a:lnTo>
                  <a:lnTo>
                    <a:pt x="14" y="3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6812000" y="2142975"/>
              <a:ext cx="4400" cy="5050"/>
            </a:xfrm>
            <a:custGeom>
              <a:avLst/>
              <a:gdLst/>
              <a:ahLst/>
              <a:cxnLst/>
              <a:rect l="l" t="t" r="r" b="b"/>
              <a:pathLst>
                <a:path w="176" h="202" extrusionOk="0">
                  <a:moveTo>
                    <a:pt x="95" y="1"/>
                  </a:moveTo>
                  <a:cubicBezTo>
                    <a:pt x="82" y="1"/>
                    <a:pt x="40" y="14"/>
                    <a:pt x="27" y="14"/>
                  </a:cubicBezTo>
                  <a:cubicBezTo>
                    <a:pt x="27" y="14"/>
                    <a:pt x="1" y="176"/>
                    <a:pt x="1" y="202"/>
                  </a:cubicBezTo>
                  <a:cubicBezTo>
                    <a:pt x="1" y="202"/>
                    <a:pt x="163" y="53"/>
                    <a:pt x="176" y="40"/>
                  </a:cubicBezTo>
                  <a:cubicBezTo>
                    <a:pt x="176" y="27"/>
                    <a:pt x="134" y="14"/>
                    <a:pt x="108" y="14"/>
                  </a:cubicBezTo>
                  <a:lnTo>
                    <a:pt x="95" y="1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3D7D40">
                <a:alpha val="513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6814350" y="214297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4"/>
                  </a:lnTo>
                  <a:lnTo>
                    <a:pt x="14" y="14"/>
                  </a:lnTo>
                  <a:cubicBezTo>
                    <a:pt x="1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415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6781625" y="2119000"/>
              <a:ext cx="9750" cy="24650"/>
            </a:xfrm>
            <a:custGeom>
              <a:avLst/>
              <a:gdLst/>
              <a:ahLst/>
              <a:cxnLst/>
              <a:rect l="l" t="t" r="r" b="b"/>
              <a:pathLst>
                <a:path w="390" h="986" extrusionOk="0">
                  <a:moveTo>
                    <a:pt x="1" y="1"/>
                  </a:moveTo>
                  <a:lnTo>
                    <a:pt x="65" y="986"/>
                  </a:lnTo>
                  <a:lnTo>
                    <a:pt x="351" y="811"/>
                  </a:lnTo>
                  <a:lnTo>
                    <a:pt x="389" y="2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6760000" y="2107825"/>
              <a:ext cx="24975" cy="35825"/>
            </a:xfrm>
            <a:custGeom>
              <a:avLst/>
              <a:gdLst/>
              <a:ahLst/>
              <a:cxnLst/>
              <a:rect l="l" t="t" r="r" b="b"/>
              <a:pathLst>
                <a:path w="999" h="1433" extrusionOk="0">
                  <a:moveTo>
                    <a:pt x="513" y="1"/>
                  </a:moveTo>
                  <a:lnTo>
                    <a:pt x="201" y="179"/>
                  </a:lnTo>
                  <a:lnTo>
                    <a:pt x="1" y="691"/>
                  </a:lnTo>
                  <a:lnTo>
                    <a:pt x="108" y="1407"/>
                  </a:lnTo>
                  <a:lnTo>
                    <a:pt x="930" y="1433"/>
                  </a:lnTo>
                  <a:lnTo>
                    <a:pt x="999" y="785"/>
                  </a:lnTo>
                  <a:lnTo>
                    <a:pt x="768" y="192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6771825" y="2104200"/>
              <a:ext cx="22625" cy="25925"/>
            </a:xfrm>
            <a:custGeom>
              <a:avLst/>
              <a:gdLst/>
              <a:ahLst/>
              <a:cxnLst/>
              <a:rect l="l" t="t" r="r" b="b"/>
              <a:pathLst>
                <a:path w="905" h="1037" extrusionOk="0">
                  <a:moveTo>
                    <a:pt x="351" y="0"/>
                  </a:moveTo>
                  <a:lnTo>
                    <a:pt x="1" y="39"/>
                  </a:lnTo>
                  <a:lnTo>
                    <a:pt x="40" y="146"/>
                  </a:lnTo>
                  <a:lnTo>
                    <a:pt x="364" y="418"/>
                  </a:lnTo>
                  <a:lnTo>
                    <a:pt x="581" y="1037"/>
                  </a:lnTo>
                  <a:lnTo>
                    <a:pt x="905" y="891"/>
                  </a:lnTo>
                  <a:lnTo>
                    <a:pt x="636" y="188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6760000" y="2107825"/>
              <a:ext cx="24975" cy="22300"/>
            </a:xfrm>
            <a:custGeom>
              <a:avLst/>
              <a:gdLst/>
              <a:ahLst/>
              <a:cxnLst/>
              <a:rect l="l" t="t" r="r" b="b"/>
              <a:pathLst>
                <a:path w="999" h="892" extrusionOk="0">
                  <a:moveTo>
                    <a:pt x="513" y="1"/>
                  </a:moveTo>
                  <a:lnTo>
                    <a:pt x="201" y="179"/>
                  </a:lnTo>
                  <a:lnTo>
                    <a:pt x="1" y="691"/>
                  </a:lnTo>
                  <a:lnTo>
                    <a:pt x="27" y="892"/>
                  </a:lnTo>
                  <a:lnTo>
                    <a:pt x="282" y="273"/>
                  </a:lnTo>
                  <a:lnTo>
                    <a:pt x="513" y="124"/>
                  </a:lnTo>
                  <a:lnTo>
                    <a:pt x="743" y="231"/>
                  </a:lnTo>
                  <a:lnTo>
                    <a:pt x="999" y="785"/>
                  </a:lnTo>
                  <a:lnTo>
                    <a:pt x="768" y="192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6764050" y="2112300"/>
              <a:ext cx="1725" cy="15475"/>
            </a:xfrm>
            <a:custGeom>
              <a:avLst/>
              <a:gdLst/>
              <a:ahLst/>
              <a:cxnLst/>
              <a:rect l="l" t="t" r="r" b="b"/>
              <a:pathLst>
                <a:path w="69" h="619" extrusionOk="0">
                  <a:moveTo>
                    <a:pt x="39" y="0"/>
                  </a:moveTo>
                  <a:lnTo>
                    <a:pt x="1" y="13"/>
                  </a:lnTo>
                  <a:cubicBezTo>
                    <a:pt x="1" y="39"/>
                    <a:pt x="39" y="619"/>
                    <a:pt x="39" y="619"/>
                  </a:cubicBezTo>
                  <a:lnTo>
                    <a:pt x="69" y="619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6779925" y="2112300"/>
              <a:ext cx="2050" cy="15475"/>
            </a:xfrm>
            <a:custGeom>
              <a:avLst/>
              <a:gdLst/>
              <a:ahLst/>
              <a:cxnLst/>
              <a:rect l="l" t="t" r="r" b="b"/>
              <a:pathLst>
                <a:path w="82" h="619" extrusionOk="0">
                  <a:moveTo>
                    <a:pt x="27" y="0"/>
                  </a:moveTo>
                  <a:lnTo>
                    <a:pt x="1" y="619"/>
                  </a:lnTo>
                  <a:lnTo>
                    <a:pt x="27" y="619"/>
                  </a:lnTo>
                  <a:cubicBezTo>
                    <a:pt x="27" y="619"/>
                    <a:pt x="82" y="39"/>
                    <a:pt x="82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6769800" y="2109200"/>
              <a:ext cx="675" cy="18250"/>
            </a:xfrm>
            <a:custGeom>
              <a:avLst/>
              <a:gdLst/>
              <a:ahLst/>
              <a:cxnLst/>
              <a:rect l="l" t="t" r="r" b="b"/>
              <a:pathLst>
                <a:path w="27" h="730" extrusionOk="0">
                  <a:moveTo>
                    <a:pt x="27" y="1"/>
                  </a:moveTo>
                  <a:lnTo>
                    <a:pt x="14" y="56"/>
                  </a:lnTo>
                  <a:lnTo>
                    <a:pt x="1" y="717"/>
                  </a:lnTo>
                  <a:lnTo>
                    <a:pt x="27" y="73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6775550" y="2109525"/>
              <a:ext cx="1000" cy="18250"/>
            </a:xfrm>
            <a:custGeom>
              <a:avLst/>
              <a:gdLst/>
              <a:ahLst/>
              <a:cxnLst/>
              <a:rect l="l" t="t" r="r" b="b"/>
              <a:pathLst>
                <a:path w="40" h="730" extrusionOk="0">
                  <a:moveTo>
                    <a:pt x="40" y="1"/>
                  </a:moveTo>
                  <a:lnTo>
                    <a:pt x="27" y="56"/>
                  </a:lnTo>
                  <a:lnTo>
                    <a:pt x="1" y="717"/>
                  </a:lnTo>
                  <a:lnTo>
                    <a:pt x="40" y="730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6764375" y="2126775"/>
              <a:ext cx="16875" cy="16875"/>
            </a:xfrm>
            <a:custGeom>
              <a:avLst/>
              <a:gdLst/>
              <a:ahLst/>
              <a:cxnLst/>
              <a:rect l="l" t="t" r="r" b="b"/>
              <a:pathLst>
                <a:path w="675" h="675" extrusionOk="0">
                  <a:moveTo>
                    <a:pt x="1" y="1"/>
                  </a:moveTo>
                  <a:cubicBezTo>
                    <a:pt x="1" y="1"/>
                    <a:pt x="56" y="620"/>
                    <a:pt x="56" y="662"/>
                  </a:cubicBezTo>
                  <a:lnTo>
                    <a:pt x="623" y="67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AD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6766075" y="2128075"/>
              <a:ext cx="13550" cy="15575"/>
            </a:xfrm>
            <a:custGeom>
              <a:avLst/>
              <a:gdLst/>
              <a:ahLst/>
              <a:cxnLst/>
              <a:rect l="l" t="t" r="r" b="b"/>
              <a:pathLst>
                <a:path w="542" h="623" extrusionOk="0">
                  <a:moveTo>
                    <a:pt x="1" y="1"/>
                  </a:moveTo>
                  <a:cubicBezTo>
                    <a:pt x="1" y="1"/>
                    <a:pt x="39" y="584"/>
                    <a:pt x="39" y="610"/>
                  </a:cubicBezTo>
                  <a:lnTo>
                    <a:pt x="487" y="623"/>
                  </a:lnTo>
                  <a:lnTo>
                    <a:pt x="542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6775550" y="2106850"/>
              <a:ext cx="9750" cy="3750"/>
            </a:xfrm>
            <a:custGeom>
              <a:avLst/>
              <a:gdLst/>
              <a:ahLst/>
              <a:cxnLst/>
              <a:rect l="l" t="t" r="r" b="b"/>
              <a:pathLst>
                <a:path w="390" h="150" extrusionOk="0">
                  <a:moveTo>
                    <a:pt x="351" y="1"/>
                  </a:moveTo>
                  <a:lnTo>
                    <a:pt x="1" y="137"/>
                  </a:lnTo>
                  <a:lnTo>
                    <a:pt x="27" y="150"/>
                  </a:lnTo>
                  <a:lnTo>
                    <a:pt x="389" y="14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41A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0"/>
            <p:cNvSpPr/>
            <p:nvPr/>
          </p:nvSpPr>
          <p:spPr>
            <a:xfrm>
              <a:off x="6780900" y="2111225"/>
              <a:ext cx="8125" cy="4075"/>
            </a:xfrm>
            <a:custGeom>
              <a:avLst/>
              <a:gdLst/>
              <a:ahLst/>
              <a:cxnLst/>
              <a:rect l="l" t="t" r="r" b="b"/>
              <a:pathLst>
                <a:path w="325" h="163" extrusionOk="0">
                  <a:moveTo>
                    <a:pt x="312" y="1"/>
                  </a:moveTo>
                  <a:lnTo>
                    <a:pt x="1" y="124"/>
                  </a:lnTo>
                  <a:lnTo>
                    <a:pt x="1" y="137"/>
                  </a:lnTo>
                  <a:lnTo>
                    <a:pt x="13" y="163"/>
                  </a:lnTo>
                  <a:lnTo>
                    <a:pt x="325" y="43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41A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0"/>
            <p:cNvSpPr/>
            <p:nvPr/>
          </p:nvSpPr>
          <p:spPr>
            <a:xfrm>
              <a:off x="6782925" y="2116975"/>
              <a:ext cx="8450" cy="4075"/>
            </a:xfrm>
            <a:custGeom>
              <a:avLst/>
              <a:gdLst/>
              <a:ahLst/>
              <a:cxnLst/>
              <a:rect l="l" t="t" r="r" b="b"/>
              <a:pathLst>
                <a:path w="338" h="163" extrusionOk="0">
                  <a:moveTo>
                    <a:pt x="325" y="1"/>
                  </a:moveTo>
                  <a:lnTo>
                    <a:pt x="1" y="137"/>
                  </a:lnTo>
                  <a:lnTo>
                    <a:pt x="13" y="163"/>
                  </a:lnTo>
                  <a:lnTo>
                    <a:pt x="337" y="40"/>
                  </a:lnTo>
                  <a:lnTo>
                    <a:pt x="325" y="1"/>
                  </a:lnTo>
                  <a:close/>
                </a:path>
              </a:pathLst>
            </a:custGeom>
            <a:solidFill>
              <a:srgbClr val="41A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0"/>
            <p:cNvSpPr/>
            <p:nvPr/>
          </p:nvSpPr>
          <p:spPr>
            <a:xfrm>
              <a:off x="6784625" y="2122425"/>
              <a:ext cx="8775" cy="4075"/>
            </a:xfrm>
            <a:custGeom>
              <a:avLst/>
              <a:gdLst/>
              <a:ahLst/>
              <a:cxnLst/>
              <a:rect l="l" t="t" r="r" b="b"/>
              <a:pathLst>
                <a:path w="351" h="163" extrusionOk="0">
                  <a:moveTo>
                    <a:pt x="338" y="0"/>
                  </a:moveTo>
                  <a:lnTo>
                    <a:pt x="1" y="133"/>
                  </a:lnTo>
                  <a:lnTo>
                    <a:pt x="14" y="162"/>
                  </a:lnTo>
                  <a:lnTo>
                    <a:pt x="350" y="3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41A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0"/>
            <p:cNvSpPr/>
            <p:nvPr/>
          </p:nvSpPr>
          <p:spPr>
            <a:xfrm>
              <a:off x="6756925" y="2105150"/>
              <a:ext cx="31125" cy="24975"/>
            </a:xfrm>
            <a:custGeom>
              <a:avLst/>
              <a:gdLst/>
              <a:ahLst/>
              <a:cxnLst/>
              <a:rect l="l" t="t" r="r" b="b"/>
              <a:pathLst>
                <a:path w="1245" h="999" extrusionOk="0">
                  <a:moveTo>
                    <a:pt x="597" y="1"/>
                  </a:moveTo>
                  <a:lnTo>
                    <a:pt x="243" y="244"/>
                  </a:lnTo>
                  <a:lnTo>
                    <a:pt x="0" y="879"/>
                  </a:lnTo>
                  <a:cubicBezTo>
                    <a:pt x="17" y="879"/>
                    <a:pt x="81" y="905"/>
                    <a:pt x="81" y="905"/>
                  </a:cubicBezTo>
                  <a:lnTo>
                    <a:pt x="324" y="286"/>
                  </a:lnTo>
                  <a:lnTo>
                    <a:pt x="636" y="108"/>
                  </a:lnTo>
                  <a:lnTo>
                    <a:pt x="891" y="299"/>
                  </a:lnTo>
                  <a:lnTo>
                    <a:pt x="1177" y="999"/>
                  </a:lnTo>
                  <a:lnTo>
                    <a:pt x="1245" y="973"/>
                  </a:lnTo>
                  <a:lnTo>
                    <a:pt x="989" y="257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41A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0"/>
            <p:cNvSpPr/>
            <p:nvPr/>
          </p:nvSpPr>
          <p:spPr>
            <a:xfrm>
              <a:off x="6765025" y="2127100"/>
              <a:ext cx="14200" cy="16225"/>
            </a:xfrm>
            <a:custGeom>
              <a:avLst/>
              <a:gdLst/>
              <a:ahLst/>
              <a:cxnLst/>
              <a:rect l="l" t="t" r="r" b="b"/>
              <a:pathLst>
                <a:path w="568" h="649" extrusionOk="0">
                  <a:moveTo>
                    <a:pt x="81" y="1"/>
                  </a:moveTo>
                  <a:lnTo>
                    <a:pt x="0" y="27"/>
                  </a:lnTo>
                  <a:lnTo>
                    <a:pt x="555" y="649"/>
                  </a:lnTo>
                  <a:lnTo>
                    <a:pt x="567" y="58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EAD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0"/>
            <p:cNvSpPr/>
            <p:nvPr/>
          </p:nvSpPr>
          <p:spPr>
            <a:xfrm>
              <a:off x="6766075" y="2127425"/>
              <a:ext cx="14525" cy="15900"/>
            </a:xfrm>
            <a:custGeom>
              <a:avLst/>
              <a:gdLst/>
              <a:ahLst/>
              <a:cxnLst/>
              <a:rect l="l" t="t" r="r" b="b"/>
              <a:pathLst>
                <a:path w="581" h="636" extrusionOk="0">
                  <a:moveTo>
                    <a:pt x="513" y="1"/>
                  </a:moveTo>
                  <a:lnTo>
                    <a:pt x="1" y="568"/>
                  </a:lnTo>
                  <a:lnTo>
                    <a:pt x="39" y="636"/>
                  </a:lnTo>
                  <a:lnTo>
                    <a:pt x="581" y="14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rgbClr val="EAD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6" name="Google Shape;956;p30"/>
          <p:cNvSpPr txBox="1">
            <a:spLocks noGrp="1"/>
          </p:cNvSpPr>
          <p:nvPr>
            <p:ph type="title"/>
          </p:nvPr>
        </p:nvSpPr>
        <p:spPr>
          <a:xfrm>
            <a:off x="713225" y="1738988"/>
            <a:ext cx="3424500" cy="5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30"/>
          <p:cNvSpPr txBox="1">
            <a:spLocks noGrp="1"/>
          </p:cNvSpPr>
          <p:nvPr>
            <p:ph type="subTitle" idx="1"/>
          </p:nvPr>
        </p:nvSpPr>
        <p:spPr>
          <a:xfrm>
            <a:off x="713225" y="2278306"/>
            <a:ext cx="3424500" cy="113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498476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" name="Google Shape;959;p31"/>
          <p:cNvSpPr/>
          <p:nvPr/>
        </p:nvSpPr>
        <p:spPr>
          <a:xfrm>
            <a:off x="3840357" y="4380056"/>
            <a:ext cx="52154" cy="2478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0" name="Google Shape;960;p31"/>
          <p:cNvSpPr/>
          <p:nvPr/>
        </p:nvSpPr>
        <p:spPr>
          <a:xfrm>
            <a:off x="-50" y="3759524"/>
            <a:ext cx="9144048" cy="1361001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1" name="Google Shape;961;p31"/>
          <p:cNvSpPr/>
          <p:nvPr/>
        </p:nvSpPr>
        <p:spPr>
          <a:xfrm>
            <a:off x="3749850" y="4155001"/>
            <a:ext cx="5394135" cy="988496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2" name="Google Shape;962;p31"/>
          <p:cNvSpPr/>
          <p:nvPr/>
        </p:nvSpPr>
        <p:spPr>
          <a:xfrm>
            <a:off x="-56" y="4128067"/>
            <a:ext cx="9144048" cy="101543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3" name="Google Shape;963;p31"/>
          <p:cNvSpPr txBox="1">
            <a:spLocks noGrp="1"/>
          </p:cNvSpPr>
          <p:nvPr>
            <p:ph type="title"/>
          </p:nvPr>
        </p:nvSpPr>
        <p:spPr>
          <a:xfrm>
            <a:off x="713225" y="1725788"/>
            <a:ext cx="3023100" cy="52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4" name="Google Shape;964;p31"/>
          <p:cNvSpPr txBox="1">
            <a:spLocks noGrp="1"/>
          </p:cNvSpPr>
          <p:nvPr>
            <p:ph type="subTitle" idx="1"/>
          </p:nvPr>
        </p:nvSpPr>
        <p:spPr>
          <a:xfrm>
            <a:off x="713225" y="2265106"/>
            <a:ext cx="3500100" cy="11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72703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" name="Google Shape;966;p32"/>
          <p:cNvSpPr/>
          <p:nvPr/>
        </p:nvSpPr>
        <p:spPr>
          <a:xfrm flipH="1">
            <a:off x="5358125" y="4686973"/>
            <a:ext cx="53213" cy="1666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7" name="Google Shape;967;p32"/>
          <p:cNvSpPr/>
          <p:nvPr/>
        </p:nvSpPr>
        <p:spPr>
          <a:xfrm flipH="1">
            <a:off x="1492714" y="4470881"/>
            <a:ext cx="448045" cy="10828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8" name="Google Shape;968;p32"/>
          <p:cNvSpPr/>
          <p:nvPr/>
        </p:nvSpPr>
        <p:spPr>
          <a:xfrm flipH="1">
            <a:off x="-12" y="3991051"/>
            <a:ext cx="9144012" cy="619999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9" name="Google Shape;969;p32"/>
          <p:cNvSpPr/>
          <p:nvPr/>
        </p:nvSpPr>
        <p:spPr>
          <a:xfrm flipH="1">
            <a:off x="13" y="4251773"/>
            <a:ext cx="9144012" cy="620005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0" name="Google Shape;970;p32"/>
          <p:cNvSpPr/>
          <p:nvPr/>
        </p:nvSpPr>
        <p:spPr>
          <a:xfrm flipH="1">
            <a:off x="18" y="4125701"/>
            <a:ext cx="5503657" cy="1236353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1" name="Google Shape;971;p32"/>
          <p:cNvSpPr/>
          <p:nvPr/>
        </p:nvSpPr>
        <p:spPr>
          <a:xfrm flipH="1">
            <a:off x="182124" y="4569318"/>
            <a:ext cx="8961901" cy="567316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2" name="Google Shape;972;p32"/>
          <p:cNvSpPr/>
          <p:nvPr/>
        </p:nvSpPr>
        <p:spPr>
          <a:xfrm flipH="1">
            <a:off x="13" y="4794717"/>
            <a:ext cx="9144012" cy="56733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3" name="Google Shape;973;p32"/>
          <p:cNvGrpSpPr/>
          <p:nvPr/>
        </p:nvGrpSpPr>
        <p:grpSpPr>
          <a:xfrm>
            <a:off x="620125" y="3581200"/>
            <a:ext cx="832675" cy="1022175"/>
            <a:chOff x="620125" y="3581200"/>
            <a:chExt cx="832675" cy="1022175"/>
          </a:xfrm>
        </p:grpSpPr>
        <p:sp>
          <p:nvSpPr>
            <p:cNvPr id="974" name="Google Shape;974;p32"/>
            <p:cNvSpPr/>
            <p:nvPr/>
          </p:nvSpPr>
          <p:spPr>
            <a:xfrm>
              <a:off x="1277069" y="4458809"/>
              <a:ext cx="78159" cy="144566"/>
            </a:xfrm>
            <a:custGeom>
              <a:avLst/>
              <a:gdLst/>
              <a:ahLst/>
              <a:cxnLst/>
              <a:rect l="l" t="t" r="r" b="b"/>
              <a:pathLst>
                <a:path w="306" h="566" extrusionOk="0">
                  <a:moveTo>
                    <a:pt x="166" y="1"/>
                  </a:moveTo>
                  <a:cubicBezTo>
                    <a:pt x="82" y="1"/>
                    <a:pt x="0" y="58"/>
                    <a:pt x="47" y="119"/>
                  </a:cubicBezTo>
                  <a:cubicBezTo>
                    <a:pt x="144" y="242"/>
                    <a:pt x="115" y="566"/>
                    <a:pt x="115" y="566"/>
                  </a:cubicBezTo>
                  <a:lnTo>
                    <a:pt x="238" y="566"/>
                  </a:lnTo>
                  <a:cubicBezTo>
                    <a:pt x="209" y="226"/>
                    <a:pt x="306" y="119"/>
                    <a:pt x="306" y="119"/>
                  </a:cubicBezTo>
                  <a:cubicBezTo>
                    <a:pt x="293" y="33"/>
                    <a:pt x="229" y="1"/>
                    <a:pt x="166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1189460" y="3581455"/>
              <a:ext cx="263341" cy="958326"/>
            </a:xfrm>
            <a:custGeom>
              <a:avLst/>
              <a:gdLst/>
              <a:ahLst/>
              <a:cxnLst/>
              <a:rect l="l" t="t" r="r" b="b"/>
              <a:pathLst>
                <a:path w="1031" h="3752" extrusionOk="0">
                  <a:moveTo>
                    <a:pt x="524" y="0"/>
                  </a:moveTo>
                  <a:cubicBezTo>
                    <a:pt x="469" y="0"/>
                    <a:pt x="415" y="113"/>
                    <a:pt x="364" y="382"/>
                  </a:cubicBezTo>
                  <a:cubicBezTo>
                    <a:pt x="364" y="382"/>
                    <a:pt x="1" y="3418"/>
                    <a:pt x="257" y="3635"/>
                  </a:cubicBezTo>
                  <a:cubicBezTo>
                    <a:pt x="328" y="3702"/>
                    <a:pt x="437" y="3751"/>
                    <a:pt x="549" y="3751"/>
                  </a:cubicBezTo>
                  <a:cubicBezTo>
                    <a:pt x="754" y="3751"/>
                    <a:pt x="972" y="3586"/>
                    <a:pt x="999" y="3055"/>
                  </a:cubicBezTo>
                  <a:cubicBezTo>
                    <a:pt x="1031" y="2379"/>
                    <a:pt x="774" y="0"/>
                    <a:pt x="524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1175412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8" y="0"/>
                  </a:moveTo>
                  <a:cubicBezTo>
                    <a:pt x="525" y="0"/>
                    <a:pt x="468" y="116"/>
                    <a:pt x="419" y="383"/>
                  </a:cubicBezTo>
                  <a:cubicBezTo>
                    <a:pt x="419" y="383"/>
                    <a:pt x="1" y="3218"/>
                    <a:pt x="312" y="3636"/>
                  </a:cubicBezTo>
                  <a:cubicBezTo>
                    <a:pt x="325" y="3662"/>
                    <a:pt x="364" y="3691"/>
                    <a:pt x="393" y="3704"/>
                  </a:cubicBezTo>
                  <a:cubicBezTo>
                    <a:pt x="244" y="3095"/>
                    <a:pt x="500" y="370"/>
                    <a:pt x="500" y="370"/>
                  </a:cubicBezTo>
                  <a:cubicBezTo>
                    <a:pt x="526" y="33"/>
                    <a:pt x="607" y="114"/>
                    <a:pt x="636" y="46"/>
                  </a:cubicBezTo>
                  <a:cubicBezTo>
                    <a:pt x="617" y="16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1018838" y="4458809"/>
              <a:ext cx="77393" cy="144566"/>
            </a:xfrm>
            <a:custGeom>
              <a:avLst/>
              <a:gdLst/>
              <a:ahLst/>
              <a:cxnLst/>
              <a:rect l="l" t="t" r="r" b="b"/>
              <a:pathLst>
                <a:path w="303" h="566" extrusionOk="0">
                  <a:moveTo>
                    <a:pt x="166" y="1"/>
                  </a:moveTo>
                  <a:cubicBezTo>
                    <a:pt x="82" y="1"/>
                    <a:pt x="1" y="58"/>
                    <a:pt x="47" y="119"/>
                  </a:cubicBezTo>
                  <a:cubicBezTo>
                    <a:pt x="141" y="242"/>
                    <a:pt x="115" y="566"/>
                    <a:pt x="115" y="566"/>
                  </a:cubicBezTo>
                  <a:lnTo>
                    <a:pt x="235" y="566"/>
                  </a:lnTo>
                  <a:cubicBezTo>
                    <a:pt x="209" y="226"/>
                    <a:pt x="303" y="119"/>
                    <a:pt x="303" y="119"/>
                  </a:cubicBezTo>
                  <a:cubicBezTo>
                    <a:pt x="292" y="33"/>
                    <a:pt x="228" y="1"/>
                    <a:pt x="166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927142" y="3581455"/>
              <a:ext cx="267427" cy="958326"/>
            </a:xfrm>
            <a:custGeom>
              <a:avLst/>
              <a:gdLst/>
              <a:ahLst/>
              <a:cxnLst/>
              <a:rect l="l" t="t" r="r" b="b"/>
              <a:pathLst>
                <a:path w="1047" h="3752" extrusionOk="0">
                  <a:moveTo>
                    <a:pt x="530" y="0"/>
                  </a:moveTo>
                  <a:cubicBezTo>
                    <a:pt x="473" y="0"/>
                    <a:pt x="417" y="113"/>
                    <a:pt x="364" y="382"/>
                  </a:cubicBezTo>
                  <a:cubicBezTo>
                    <a:pt x="364" y="382"/>
                    <a:pt x="1" y="3418"/>
                    <a:pt x="257" y="3635"/>
                  </a:cubicBezTo>
                  <a:cubicBezTo>
                    <a:pt x="334" y="3702"/>
                    <a:pt x="446" y="3751"/>
                    <a:pt x="561" y="3751"/>
                  </a:cubicBezTo>
                  <a:cubicBezTo>
                    <a:pt x="770" y="3751"/>
                    <a:pt x="987" y="3586"/>
                    <a:pt x="1012" y="3055"/>
                  </a:cubicBezTo>
                  <a:cubicBezTo>
                    <a:pt x="1046" y="2379"/>
                    <a:pt x="788" y="0"/>
                    <a:pt x="530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916414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2" y="0"/>
                  </a:moveTo>
                  <a:cubicBezTo>
                    <a:pt x="517" y="0"/>
                    <a:pt x="465" y="116"/>
                    <a:pt x="406" y="383"/>
                  </a:cubicBezTo>
                  <a:cubicBezTo>
                    <a:pt x="406" y="383"/>
                    <a:pt x="1" y="3218"/>
                    <a:pt x="299" y="3636"/>
                  </a:cubicBezTo>
                  <a:cubicBezTo>
                    <a:pt x="325" y="3662"/>
                    <a:pt x="367" y="3691"/>
                    <a:pt x="393" y="3704"/>
                  </a:cubicBezTo>
                  <a:cubicBezTo>
                    <a:pt x="244" y="3095"/>
                    <a:pt x="487" y="370"/>
                    <a:pt x="487" y="370"/>
                  </a:cubicBezTo>
                  <a:cubicBezTo>
                    <a:pt x="529" y="33"/>
                    <a:pt x="610" y="114"/>
                    <a:pt x="636" y="46"/>
                  </a:cubicBezTo>
                  <a:cubicBezTo>
                    <a:pt x="614" y="16"/>
                    <a:pt x="593" y="0"/>
                    <a:pt x="572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722549" y="4458809"/>
              <a:ext cx="77393" cy="144566"/>
            </a:xfrm>
            <a:custGeom>
              <a:avLst/>
              <a:gdLst/>
              <a:ahLst/>
              <a:cxnLst/>
              <a:rect l="l" t="t" r="r" b="b"/>
              <a:pathLst>
                <a:path w="303" h="566" extrusionOk="0">
                  <a:moveTo>
                    <a:pt x="164" y="1"/>
                  </a:moveTo>
                  <a:cubicBezTo>
                    <a:pt x="81" y="1"/>
                    <a:pt x="1" y="58"/>
                    <a:pt x="47" y="119"/>
                  </a:cubicBezTo>
                  <a:cubicBezTo>
                    <a:pt x="141" y="242"/>
                    <a:pt x="112" y="566"/>
                    <a:pt x="112" y="566"/>
                  </a:cubicBezTo>
                  <a:lnTo>
                    <a:pt x="235" y="566"/>
                  </a:lnTo>
                  <a:cubicBezTo>
                    <a:pt x="209" y="226"/>
                    <a:pt x="303" y="119"/>
                    <a:pt x="303" y="119"/>
                  </a:cubicBezTo>
                  <a:cubicBezTo>
                    <a:pt x="290" y="33"/>
                    <a:pt x="227" y="1"/>
                    <a:pt x="164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630853" y="3581455"/>
              <a:ext cx="267427" cy="958326"/>
            </a:xfrm>
            <a:custGeom>
              <a:avLst/>
              <a:gdLst/>
              <a:ahLst/>
              <a:cxnLst/>
              <a:rect l="l" t="t" r="r" b="b"/>
              <a:pathLst>
                <a:path w="1047" h="3752" extrusionOk="0">
                  <a:moveTo>
                    <a:pt x="537" y="0"/>
                  </a:moveTo>
                  <a:cubicBezTo>
                    <a:pt x="482" y="0"/>
                    <a:pt x="428" y="113"/>
                    <a:pt x="377" y="382"/>
                  </a:cubicBezTo>
                  <a:cubicBezTo>
                    <a:pt x="377" y="382"/>
                    <a:pt x="1" y="3418"/>
                    <a:pt x="257" y="3635"/>
                  </a:cubicBezTo>
                  <a:cubicBezTo>
                    <a:pt x="333" y="3702"/>
                    <a:pt x="445" y="3751"/>
                    <a:pt x="560" y="3751"/>
                  </a:cubicBezTo>
                  <a:cubicBezTo>
                    <a:pt x="769" y="3751"/>
                    <a:pt x="987" y="3586"/>
                    <a:pt x="1012" y="3055"/>
                  </a:cubicBezTo>
                  <a:cubicBezTo>
                    <a:pt x="1046" y="2379"/>
                    <a:pt x="788" y="0"/>
                    <a:pt x="537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620125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3" y="0"/>
                  </a:moveTo>
                  <a:cubicBezTo>
                    <a:pt x="518" y="0"/>
                    <a:pt x="468" y="116"/>
                    <a:pt x="419" y="383"/>
                  </a:cubicBezTo>
                  <a:cubicBezTo>
                    <a:pt x="419" y="383"/>
                    <a:pt x="1" y="3218"/>
                    <a:pt x="299" y="3636"/>
                  </a:cubicBezTo>
                  <a:cubicBezTo>
                    <a:pt x="325" y="3662"/>
                    <a:pt x="367" y="3691"/>
                    <a:pt x="393" y="3704"/>
                  </a:cubicBezTo>
                  <a:cubicBezTo>
                    <a:pt x="244" y="3095"/>
                    <a:pt x="500" y="370"/>
                    <a:pt x="500" y="370"/>
                  </a:cubicBezTo>
                  <a:cubicBezTo>
                    <a:pt x="529" y="33"/>
                    <a:pt x="610" y="114"/>
                    <a:pt x="636" y="46"/>
                  </a:cubicBezTo>
                  <a:cubicBezTo>
                    <a:pt x="614" y="16"/>
                    <a:pt x="593" y="0"/>
                    <a:pt x="573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3" name="Google Shape;983;p32"/>
          <p:cNvSpPr txBox="1">
            <a:spLocks noGrp="1"/>
          </p:cNvSpPr>
          <p:nvPr>
            <p:ph type="title"/>
          </p:nvPr>
        </p:nvSpPr>
        <p:spPr>
          <a:xfrm>
            <a:off x="5407550" y="1701038"/>
            <a:ext cx="3023100" cy="51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4" name="Google Shape;984;p32"/>
          <p:cNvSpPr txBox="1">
            <a:spLocks noGrp="1"/>
          </p:cNvSpPr>
          <p:nvPr>
            <p:ph type="subTitle" idx="1"/>
          </p:nvPr>
        </p:nvSpPr>
        <p:spPr>
          <a:xfrm>
            <a:off x="5067175" y="2240356"/>
            <a:ext cx="3363600" cy="120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89928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586" y="2305743"/>
            <a:ext cx="9165022" cy="1259419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7" name="Google Shape;987;p33"/>
          <p:cNvSpPr/>
          <p:nvPr/>
        </p:nvSpPr>
        <p:spPr>
          <a:xfrm>
            <a:off x="586" y="2619229"/>
            <a:ext cx="3781927" cy="815048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8" name="Google Shape;988;p33"/>
          <p:cNvSpPr/>
          <p:nvPr/>
        </p:nvSpPr>
        <p:spPr>
          <a:xfrm>
            <a:off x="2919" y="2736901"/>
            <a:ext cx="4309911" cy="828265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9" name="Google Shape;989;p33"/>
          <p:cNvSpPr/>
          <p:nvPr/>
        </p:nvSpPr>
        <p:spPr>
          <a:xfrm>
            <a:off x="5039463" y="3409662"/>
            <a:ext cx="4126130" cy="15052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0" name="Google Shape;990;p33"/>
          <p:cNvSpPr/>
          <p:nvPr/>
        </p:nvSpPr>
        <p:spPr>
          <a:xfrm>
            <a:off x="5085405" y="2787965"/>
            <a:ext cx="4080203" cy="777202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1" name="Google Shape;991;p33"/>
          <p:cNvSpPr/>
          <p:nvPr/>
        </p:nvSpPr>
        <p:spPr>
          <a:xfrm>
            <a:off x="-1065564" y="1243836"/>
            <a:ext cx="3825549" cy="689283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2" name="Google Shape;992;p33"/>
          <p:cNvSpPr/>
          <p:nvPr/>
        </p:nvSpPr>
        <p:spPr>
          <a:xfrm>
            <a:off x="586" y="3177413"/>
            <a:ext cx="5676300" cy="319323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3" name="Google Shape;993;p33"/>
          <p:cNvSpPr/>
          <p:nvPr/>
        </p:nvSpPr>
        <p:spPr>
          <a:xfrm>
            <a:off x="3944578" y="3177413"/>
            <a:ext cx="5254750" cy="319323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" name="Google Shape;994;p33"/>
          <p:cNvSpPr/>
          <p:nvPr/>
        </p:nvSpPr>
        <p:spPr>
          <a:xfrm>
            <a:off x="785544" y="3327510"/>
            <a:ext cx="8396904" cy="518795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33"/>
          <p:cNvSpPr/>
          <p:nvPr/>
        </p:nvSpPr>
        <p:spPr>
          <a:xfrm>
            <a:off x="785544" y="3364084"/>
            <a:ext cx="8396904" cy="489957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33"/>
          <p:cNvSpPr/>
          <p:nvPr/>
        </p:nvSpPr>
        <p:spPr>
          <a:xfrm>
            <a:off x="586" y="3344531"/>
            <a:ext cx="8171862" cy="1244236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33"/>
          <p:cNvSpPr/>
          <p:nvPr/>
        </p:nvSpPr>
        <p:spPr>
          <a:xfrm>
            <a:off x="586" y="3344812"/>
            <a:ext cx="1756189" cy="509229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8" name="Google Shape;998;p33"/>
          <p:cNvSpPr/>
          <p:nvPr/>
        </p:nvSpPr>
        <p:spPr>
          <a:xfrm>
            <a:off x="1141413" y="3348470"/>
            <a:ext cx="1657307" cy="505572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33"/>
          <p:cNvSpPr/>
          <p:nvPr/>
        </p:nvSpPr>
        <p:spPr>
          <a:xfrm>
            <a:off x="2328720" y="3409662"/>
            <a:ext cx="1458466" cy="444380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33"/>
          <p:cNvSpPr/>
          <p:nvPr/>
        </p:nvSpPr>
        <p:spPr>
          <a:xfrm>
            <a:off x="3673055" y="3507991"/>
            <a:ext cx="1156077" cy="34605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1" name="Google Shape;1001;p33"/>
          <p:cNvSpPr/>
          <p:nvPr/>
        </p:nvSpPr>
        <p:spPr>
          <a:xfrm>
            <a:off x="586" y="3342983"/>
            <a:ext cx="5564676" cy="307788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2" name="Google Shape;1002;p33"/>
          <p:cNvSpPr/>
          <p:nvPr/>
        </p:nvSpPr>
        <p:spPr>
          <a:xfrm>
            <a:off x="586" y="3659494"/>
            <a:ext cx="8171862" cy="547773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33"/>
          <p:cNvSpPr/>
          <p:nvPr/>
        </p:nvSpPr>
        <p:spPr>
          <a:xfrm>
            <a:off x="4196360" y="3364084"/>
            <a:ext cx="4986099" cy="505009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33"/>
          <p:cNvSpPr/>
          <p:nvPr/>
        </p:nvSpPr>
        <p:spPr>
          <a:xfrm>
            <a:off x="4196360" y="3496597"/>
            <a:ext cx="4986099" cy="505572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" name="Google Shape;1005;p33"/>
          <p:cNvSpPr/>
          <p:nvPr/>
        </p:nvSpPr>
        <p:spPr>
          <a:xfrm>
            <a:off x="586" y="3826893"/>
            <a:ext cx="9181860" cy="1316541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006;p33"/>
          <p:cNvSpPr/>
          <p:nvPr/>
        </p:nvSpPr>
        <p:spPr>
          <a:xfrm>
            <a:off x="586" y="3897510"/>
            <a:ext cx="9181860" cy="421451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33"/>
          <p:cNvSpPr/>
          <p:nvPr/>
        </p:nvSpPr>
        <p:spPr>
          <a:xfrm>
            <a:off x="586" y="3963766"/>
            <a:ext cx="9181860" cy="1179668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33"/>
          <p:cNvSpPr/>
          <p:nvPr/>
        </p:nvSpPr>
        <p:spPr>
          <a:xfrm>
            <a:off x="7922846" y="3759934"/>
            <a:ext cx="494411" cy="105503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33"/>
          <p:cNvSpPr/>
          <p:nvPr/>
        </p:nvSpPr>
        <p:spPr>
          <a:xfrm>
            <a:off x="8310121" y="3720124"/>
            <a:ext cx="656642" cy="145313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0" name="Google Shape;1010;p33"/>
          <p:cNvSpPr/>
          <p:nvPr/>
        </p:nvSpPr>
        <p:spPr>
          <a:xfrm>
            <a:off x="8365933" y="3762184"/>
            <a:ext cx="538019" cy="103253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1" name="Google Shape;1011;p33"/>
          <p:cNvSpPr/>
          <p:nvPr/>
        </p:nvSpPr>
        <p:spPr>
          <a:xfrm>
            <a:off x="4661520" y="3749524"/>
            <a:ext cx="644977" cy="115913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2" name="Google Shape;1012;p33"/>
          <p:cNvSpPr/>
          <p:nvPr/>
        </p:nvSpPr>
        <p:spPr>
          <a:xfrm>
            <a:off x="5199362" y="3711261"/>
            <a:ext cx="707788" cy="154176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3" name="Google Shape;1013;p33"/>
          <p:cNvSpPr/>
          <p:nvPr/>
        </p:nvSpPr>
        <p:spPr>
          <a:xfrm>
            <a:off x="7348395" y="3907217"/>
            <a:ext cx="656642" cy="92702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4" name="Google Shape;1014;p33"/>
          <p:cNvSpPr/>
          <p:nvPr/>
        </p:nvSpPr>
        <p:spPr>
          <a:xfrm>
            <a:off x="5327855" y="3778362"/>
            <a:ext cx="538019" cy="79338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5" name="Google Shape;1015;p33"/>
          <p:cNvSpPr/>
          <p:nvPr/>
        </p:nvSpPr>
        <p:spPr>
          <a:xfrm>
            <a:off x="4858029" y="3791725"/>
            <a:ext cx="380454" cy="65975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6" name="Google Shape;1016;p33"/>
          <p:cNvSpPr/>
          <p:nvPr/>
        </p:nvSpPr>
        <p:spPr>
          <a:xfrm>
            <a:off x="5657523" y="3774563"/>
            <a:ext cx="656642" cy="92702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7" name="Google Shape;1017;p33"/>
          <p:cNvSpPr/>
          <p:nvPr/>
        </p:nvSpPr>
        <p:spPr>
          <a:xfrm>
            <a:off x="5831958" y="4079539"/>
            <a:ext cx="2306232" cy="65187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8" name="Google Shape;1018;p33"/>
          <p:cNvSpPr/>
          <p:nvPr/>
        </p:nvSpPr>
        <p:spPr>
          <a:xfrm>
            <a:off x="4402201" y="4159300"/>
            <a:ext cx="2384118" cy="619516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9" name="Google Shape;1019;p33"/>
          <p:cNvSpPr/>
          <p:nvPr/>
        </p:nvSpPr>
        <p:spPr>
          <a:xfrm>
            <a:off x="7307119" y="4007515"/>
            <a:ext cx="1875350" cy="737117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0" name="Google Shape;1020;p33"/>
          <p:cNvSpPr/>
          <p:nvPr/>
        </p:nvSpPr>
        <p:spPr>
          <a:xfrm>
            <a:off x="4038794" y="3963766"/>
            <a:ext cx="5143665" cy="28907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1" name="Google Shape;1021;p33"/>
          <p:cNvSpPr/>
          <p:nvPr/>
        </p:nvSpPr>
        <p:spPr>
          <a:xfrm>
            <a:off x="586" y="4080664"/>
            <a:ext cx="9181860" cy="1062770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2" name="Google Shape;1022;p33"/>
          <p:cNvSpPr/>
          <p:nvPr/>
        </p:nvSpPr>
        <p:spPr>
          <a:xfrm>
            <a:off x="586" y="4059142"/>
            <a:ext cx="9181860" cy="588427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" name="Google Shape;1023;p33"/>
          <p:cNvSpPr/>
          <p:nvPr/>
        </p:nvSpPr>
        <p:spPr>
          <a:xfrm>
            <a:off x="586" y="4089105"/>
            <a:ext cx="3495869" cy="1054330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4" name="Google Shape;1024;p33"/>
          <p:cNvSpPr/>
          <p:nvPr/>
        </p:nvSpPr>
        <p:spPr>
          <a:xfrm>
            <a:off x="3321852" y="4321072"/>
            <a:ext cx="2813205" cy="822363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5" name="Google Shape;1025;p33"/>
          <p:cNvSpPr/>
          <p:nvPr/>
        </p:nvSpPr>
        <p:spPr>
          <a:xfrm>
            <a:off x="6384336" y="4562183"/>
            <a:ext cx="2582420" cy="581253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6" name="Google Shape;1026;p33"/>
          <p:cNvSpPr/>
          <p:nvPr/>
        </p:nvSpPr>
        <p:spPr>
          <a:xfrm>
            <a:off x="6588743" y="1277624"/>
            <a:ext cx="3312114" cy="562117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2549400" y="740275"/>
            <a:ext cx="4045200" cy="13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2549400" y="2079175"/>
            <a:ext cx="4045200" cy="9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65776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2" name="Google Shape;2862;p11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3" name="Google Shape;2863;p11"/>
          <p:cNvSpPr/>
          <p:nvPr/>
        </p:nvSpPr>
        <p:spPr>
          <a:xfrm>
            <a:off x="309307" y="304788"/>
            <a:ext cx="8723631" cy="3505305"/>
          </a:xfrm>
          <a:custGeom>
            <a:avLst/>
            <a:gdLst/>
            <a:ahLst/>
            <a:cxnLst/>
            <a:rect l="l" t="t" r="r" b="b"/>
            <a:pathLst>
              <a:path w="30046" h="12073" extrusionOk="0">
                <a:moveTo>
                  <a:pt x="2232" y="0"/>
                </a:moveTo>
                <a:cubicBezTo>
                  <a:pt x="1314" y="0"/>
                  <a:pt x="546" y="397"/>
                  <a:pt x="0" y="1016"/>
                </a:cubicBezTo>
                <a:lnTo>
                  <a:pt x="0" y="4958"/>
                </a:lnTo>
                <a:lnTo>
                  <a:pt x="0" y="12073"/>
                </a:lnTo>
                <a:lnTo>
                  <a:pt x="28905" y="12073"/>
                </a:lnTo>
                <a:cubicBezTo>
                  <a:pt x="29550" y="12073"/>
                  <a:pt x="30046" y="11552"/>
                  <a:pt x="30046" y="10932"/>
                </a:cubicBezTo>
                <a:cubicBezTo>
                  <a:pt x="30046" y="10312"/>
                  <a:pt x="29451" y="9792"/>
                  <a:pt x="28831" y="9792"/>
                </a:cubicBezTo>
                <a:lnTo>
                  <a:pt x="28707" y="9792"/>
                </a:lnTo>
                <a:cubicBezTo>
                  <a:pt x="28707" y="8503"/>
                  <a:pt x="27690" y="7486"/>
                  <a:pt x="26426" y="7486"/>
                </a:cubicBezTo>
                <a:cubicBezTo>
                  <a:pt x="25955" y="7486"/>
                  <a:pt x="25484" y="7635"/>
                  <a:pt x="25162" y="7883"/>
                </a:cubicBezTo>
                <a:cubicBezTo>
                  <a:pt x="24988" y="7834"/>
                  <a:pt x="24815" y="7809"/>
                  <a:pt x="24666" y="7809"/>
                </a:cubicBezTo>
                <a:lnTo>
                  <a:pt x="24617" y="7809"/>
                </a:lnTo>
                <a:cubicBezTo>
                  <a:pt x="24617" y="7090"/>
                  <a:pt x="24071" y="6520"/>
                  <a:pt x="23352" y="6520"/>
                </a:cubicBezTo>
                <a:lnTo>
                  <a:pt x="23253" y="6520"/>
                </a:lnTo>
                <a:cubicBezTo>
                  <a:pt x="23204" y="5503"/>
                  <a:pt x="22336" y="4660"/>
                  <a:pt x="21270" y="4660"/>
                </a:cubicBezTo>
                <a:cubicBezTo>
                  <a:pt x="20204" y="4660"/>
                  <a:pt x="19287" y="5578"/>
                  <a:pt x="19287" y="6644"/>
                </a:cubicBezTo>
                <a:cubicBezTo>
                  <a:pt x="19138" y="6569"/>
                  <a:pt x="18965" y="6495"/>
                  <a:pt x="18741" y="6495"/>
                </a:cubicBezTo>
                <a:lnTo>
                  <a:pt x="18543" y="6495"/>
                </a:lnTo>
                <a:cubicBezTo>
                  <a:pt x="18543" y="5330"/>
                  <a:pt x="17601" y="4363"/>
                  <a:pt x="16411" y="4363"/>
                </a:cubicBezTo>
                <a:cubicBezTo>
                  <a:pt x="15420" y="4363"/>
                  <a:pt x="14626" y="5008"/>
                  <a:pt x="14329" y="5900"/>
                </a:cubicBezTo>
                <a:cubicBezTo>
                  <a:pt x="14205" y="5875"/>
                  <a:pt x="14081" y="5850"/>
                  <a:pt x="13932" y="5850"/>
                </a:cubicBezTo>
                <a:cubicBezTo>
                  <a:pt x="13560" y="5850"/>
                  <a:pt x="13263" y="5999"/>
                  <a:pt x="13040" y="6247"/>
                </a:cubicBezTo>
                <a:cubicBezTo>
                  <a:pt x="12668" y="5776"/>
                  <a:pt x="12098" y="5479"/>
                  <a:pt x="11453" y="5479"/>
                </a:cubicBezTo>
                <a:cubicBezTo>
                  <a:pt x="11181" y="5479"/>
                  <a:pt x="10933" y="5528"/>
                  <a:pt x="10685" y="5627"/>
                </a:cubicBezTo>
                <a:cubicBezTo>
                  <a:pt x="10660" y="5107"/>
                  <a:pt x="10288" y="4660"/>
                  <a:pt x="9792" y="4586"/>
                </a:cubicBezTo>
                <a:cubicBezTo>
                  <a:pt x="9718" y="3371"/>
                  <a:pt x="8726" y="2380"/>
                  <a:pt x="7487" y="2380"/>
                </a:cubicBezTo>
                <a:cubicBezTo>
                  <a:pt x="7214" y="2380"/>
                  <a:pt x="6966" y="2429"/>
                  <a:pt x="6718" y="2504"/>
                </a:cubicBezTo>
                <a:cubicBezTo>
                  <a:pt x="6595" y="1661"/>
                  <a:pt x="5851" y="1041"/>
                  <a:pt x="4983" y="1041"/>
                </a:cubicBezTo>
                <a:cubicBezTo>
                  <a:pt x="4834" y="1041"/>
                  <a:pt x="4661" y="1066"/>
                  <a:pt x="4537" y="1116"/>
                </a:cubicBezTo>
                <a:cubicBezTo>
                  <a:pt x="3992" y="421"/>
                  <a:pt x="3149" y="0"/>
                  <a:pt x="2232" y="0"/>
                </a:cubicBezTo>
                <a:close/>
              </a:path>
            </a:pathLst>
          </a:custGeom>
          <a:solidFill>
            <a:srgbClr val="FFFFFF">
              <a:alpha val="5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4" name="Google Shape;2864;p11"/>
          <p:cNvSpPr txBox="1">
            <a:spLocks noGrp="1"/>
          </p:cNvSpPr>
          <p:nvPr>
            <p:ph type="title" hasCustomPrompt="1"/>
          </p:nvPr>
        </p:nvSpPr>
        <p:spPr>
          <a:xfrm>
            <a:off x="709500" y="787538"/>
            <a:ext cx="7707000" cy="13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1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865" name="Google Shape;2865;p11"/>
          <p:cNvSpPr txBox="1">
            <a:spLocks noGrp="1"/>
          </p:cNvSpPr>
          <p:nvPr>
            <p:ph type="subTitle" idx="1"/>
          </p:nvPr>
        </p:nvSpPr>
        <p:spPr>
          <a:xfrm>
            <a:off x="2187150" y="2080163"/>
            <a:ext cx="4751700" cy="43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pic>
        <p:nvPicPr>
          <p:cNvPr id="2866" name="Google Shape;2866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360347" y="2657350"/>
            <a:ext cx="8371778" cy="21205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67" name="Google Shape;2867;p11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2868" name="Google Shape;2868;p11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1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1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1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1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1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1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1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1"/>
            <p:cNvSpPr/>
            <p:nvPr/>
          </p:nvSpPr>
          <p:spPr>
            <a:xfrm>
              <a:off x="435525" y="236825"/>
              <a:ext cx="2258131" cy="2231308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1"/>
            <p:cNvSpPr/>
            <p:nvPr/>
          </p:nvSpPr>
          <p:spPr>
            <a:xfrm>
              <a:off x="435525" y="236825"/>
              <a:ext cx="2858868" cy="2825379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1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1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1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1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1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1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1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1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1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1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1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1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1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1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2" name="Google Shape;2892;p11"/>
          <p:cNvGrpSpPr/>
          <p:nvPr/>
        </p:nvGrpSpPr>
        <p:grpSpPr>
          <a:xfrm>
            <a:off x="-313824" y="-477724"/>
            <a:ext cx="2231683" cy="2412089"/>
            <a:chOff x="-313824" y="-477724"/>
            <a:chExt cx="2231683" cy="2412089"/>
          </a:xfrm>
        </p:grpSpPr>
        <p:pic>
          <p:nvPicPr>
            <p:cNvPr id="2893" name="Google Shape;2893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313824" y="-206149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4" name="Google Shape;2894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141642" y="317327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5" name="Google Shape;2895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74750" y="-144070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6" name="Google Shape;2896;p11"/>
            <p:cNvPicPr preferRelativeResize="0"/>
            <p:nvPr/>
          </p:nvPicPr>
          <p:blipFill rotWithShape="1">
            <a:blip r:embed="rId3">
              <a:alphaModFix/>
            </a:blip>
            <a:srcRect t="-29115"/>
            <a:stretch/>
          </p:blipFill>
          <p:spPr>
            <a:xfrm>
              <a:off x="483535" y="-477724"/>
              <a:ext cx="1250359" cy="147813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7" name="Google Shape;2897;p1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53497" y="-51029"/>
              <a:ext cx="1250354" cy="105628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8" name="Google Shape;2898;p11"/>
            <p:cNvGrpSpPr/>
            <p:nvPr/>
          </p:nvGrpSpPr>
          <p:grpSpPr>
            <a:xfrm rot="8100115">
              <a:off x="14895" y="1109116"/>
              <a:ext cx="836855" cy="620222"/>
              <a:chOff x="3748050" y="180275"/>
              <a:chExt cx="394800" cy="292600"/>
            </a:xfrm>
          </p:grpSpPr>
          <p:sp>
            <p:nvSpPr>
              <p:cNvPr id="2899" name="Google Shape;2899;p1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1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1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1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1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1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1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1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1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1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1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1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1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1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1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1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1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1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1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1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3" name="Google Shape;2943;p11"/>
            <p:cNvGrpSpPr/>
            <p:nvPr/>
          </p:nvGrpSpPr>
          <p:grpSpPr>
            <a:xfrm rot="7601124">
              <a:off x="215795" y="331024"/>
              <a:ext cx="535481" cy="403786"/>
              <a:chOff x="3693500" y="1118850"/>
              <a:chExt cx="535500" cy="403800"/>
            </a:xfrm>
          </p:grpSpPr>
          <p:sp>
            <p:nvSpPr>
              <p:cNvPr id="2944" name="Google Shape;2944;p1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1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1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1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1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1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1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1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1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1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1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1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1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1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1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1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1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1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1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1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1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1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1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1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1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1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1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1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1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1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1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1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1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1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1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1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1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1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1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1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1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1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1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1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1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1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1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1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1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1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1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1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1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1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1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1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1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1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1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1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1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1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1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1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1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10" name="Google Shape;3010;p11"/>
            <p:cNvGrpSpPr/>
            <p:nvPr/>
          </p:nvGrpSpPr>
          <p:grpSpPr>
            <a:xfrm rot="8912696">
              <a:off x="1187605" y="352972"/>
              <a:ext cx="650096" cy="490233"/>
              <a:chOff x="3693500" y="1118850"/>
              <a:chExt cx="535500" cy="403800"/>
            </a:xfrm>
          </p:grpSpPr>
          <p:sp>
            <p:nvSpPr>
              <p:cNvPr id="3011" name="Google Shape;3011;p11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11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11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1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1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1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1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1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1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1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1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1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1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1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1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1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1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1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11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11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1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11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11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1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1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11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11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11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11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11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11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11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11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11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11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11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11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11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11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11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11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11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11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11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11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11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11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11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11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11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11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11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11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11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11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11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11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11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11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11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11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11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11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11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11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11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77" name="Google Shape;3077;p11"/>
            <p:cNvGrpSpPr/>
            <p:nvPr/>
          </p:nvGrpSpPr>
          <p:grpSpPr>
            <a:xfrm rot="8816066">
              <a:off x="622573" y="71672"/>
              <a:ext cx="836854" cy="620213"/>
              <a:chOff x="3748050" y="180275"/>
              <a:chExt cx="394800" cy="292600"/>
            </a:xfrm>
          </p:grpSpPr>
          <p:sp>
            <p:nvSpPr>
              <p:cNvPr id="3078" name="Google Shape;3078;p11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11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11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11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11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11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11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11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11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11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11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11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11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11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11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11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11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11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11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11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11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11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11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11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11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11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11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11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11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11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11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11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11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11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11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11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11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11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11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11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11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11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11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11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Google Shape;1030;p34"/>
          <p:cNvSpPr/>
          <p:nvPr/>
        </p:nvSpPr>
        <p:spPr>
          <a:xfrm>
            <a:off x="-70525" y="3963821"/>
            <a:ext cx="3326922" cy="509150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1" name="Google Shape;1031;p34"/>
          <p:cNvSpPr/>
          <p:nvPr/>
        </p:nvSpPr>
        <p:spPr>
          <a:xfrm>
            <a:off x="4446024" y="3953725"/>
            <a:ext cx="4697990" cy="802053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2" name="Google Shape;1032;p34"/>
          <p:cNvSpPr/>
          <p:nvPr/>
        </p:nvSpPr>
        <p:spPr>
          <a:xfrm>
            <a:off x="-70525" y="4150227"/>
            <a:ext cx="9268056" cy="477595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3" name="Google Shape;1033;p34"/>
          <p:cNvSpPr/>
          <p:nvPr/>
        </p:nvSpPr>
        <p:spPr>
          <a:xfrm>
            <a:off x="4164609" y="4133982"/>
            <a:ext cx="5032863" cy="469394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4" name="Google Shape;1034;p34"/>
          <p:cNvSpPr/>
          <p:nvPr/>
        </p:nvSpPr>
        <p:spPr>
          <a:xfrm>
            <a:off x="-70525" y="4444671"/>
            <a:ext cx="9267975" cy="698703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5" name="Google Shape;1035;p34"/>
          <p:cNvSpPr/>
          <p:nvPr/>
        </p:nvSpPr>
        <p:spPr>
          <a:xfrm>
            <a:off x="-70525" y="4444671"/>
            <a:ext cx="9267975" cy="698699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6" name="Google Shape;1036;p34"/>
          <p:cNvSpPr/>
          <p:nvPr/>
        </p:nvSpPr>
        <p:spPr>
          <a:xfrm>
            <a:off x="-70525" y="4444672"/>
            <a:ext cx="9267975" cy="698705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7" name="Google Shape;1037;p34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8" name="Google Shape;1038;p34"/>
          <p:cNvSpPr txBox="1">
            <a:spLocks noGrp="1"/>
          </p:cNvSpPr>
          <p:nvPr>
            <p:ph type="subTitle" idx="1"/>
          </p:nvPr>
        </p:nvSpPr>
        <p:spPr>
          <a:xfrm>
            <a:off x="720001" y="3150125"/>
            <a:ext cx="225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39" name="Google Shape;1039;p34"/>
          <p:cNvSpPr txBox="1">
            <a:spLocks noGrp="1"/>
          </p:cNvSpPr>
          <p:nvPr>
            <p:ph type="title" idx="2"/>
          </p:nvPr>
        </p:nvSpPr>
        <p:spPr>
          <a:xfrm>
            <a:off x="720000" y="2690893"/>
            <a:ext cx="2256000" cy="38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040" name="Google Shape;1040;p34"/>
          <p:cNvSpPr txBox="1">
            <a:spLocks noGrp="1"/>
          </p:cNvSpPr>
          <p:nvPr>
            <p:ph type="subTitle" idx="3"/>
          </p:nvPr>
        </p:nvSpPr>
        <p:spPr>
          <a:xfrm>
            <a:off x="6167851" y="3150125"/>
            <a:ext cx="225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41" name="Google Shape;1041;p34"/>
          <p:cNvSpPr txBox="1">
            <a:spLocks noGrp="1"/>
          </p:cNvSpPr>
          <p:nvPr>
            <p:ph type="title" idx="4"/>
          </p:nvPr>
        </p:nvSpPr>
        <p:spPr>
          <a:xfrm>
            <a:off x="6167850" y="2690893"/>
            <a:ext cx="2256000" cy="38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042" name="Google Shape;1042;p34"/>
          <p:cNvSpPr txBox="1">
            <a:spLocks noGrp="1"/>
          </p:cNvSpPr>
          <p:nvPr>
            <p:ph type="subTitle" idx="5"/>
          </p:nvPr>
        </p:nvSpPr>
        <p:spPr>
          <a:xfrm>
            <a:off x="3435501" y="3150125"/>
            <a:ext cx="225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43" name="Google Shape;1043;p34"/>
          <p:cNvSpPr txBox="1">
            <a:spLocks noGrp="1"/>
          </p:cNvSpPr>
          <p:nvPr>
            <p:ph type="title" idx="6"/>
          </p:nvPr>
        </p:nvSpPr>
        <p:spPr>
          <a:xfrm>
            <a:off x="3435500" y="2690893"/>
            <a:ext cx="2256000" cy="38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044" name="Google Shape;1044;p34"/>
          <p:cNvSpPr/>
          <p:nvPr/>
        </p:nvSpPr>
        <p:spPr>
          <a:xfrm>
            <a:off x="-1447326" y="-393450"/>
            <a:ext cx="3359633" cy="1246348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5" name="Google Shape;1045;p34"/>
          <p:cNvSpPr/>
          <p:nvPr/>
        </p:nvSpPr>
        <p:spPr>
          <a:xfrm flipH="1">
            <a:off x="7240449" y="1073100"/>
            <a:ext cx="3359633" cy="1246348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977743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 1">
  <p:cSld name="Numbers and text  1">
    <p:spTree>
      <p:nvGrpSpPr>
        <p:cNvPr id="1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" name="Google Shape;1047;p35"/>
          <p:cNvSpPr/>
          <p:nvPr/>
        </p:nvSpPr>
        <p:spPr>
          <a:xfrm>
            <a:off x="7931350" y="474498"/>
            <a:ext cx="3157342" cy="1538470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" name="Google Shape;1048;p35"/>
          <p:cNvSpPr/>
          <p:nvPr/>
        </p:nvSpPr>
        <p:spPr>
          <a:xfrm>
            <a:off x="-76182" y="4069255"/>
            <a:ext cx="9329709" cy="715517"/>
          </a:xfrm>
          <a:custGeom>
            <a:avLst/>
            <a:gdLst/>
            <a:ahLst/>
            <a:cxnLst/>
            <a:rect l="l" t="t" r="r" b="b"/>
            <a:pathLst>
              <a:path w="40501" h="7334" extrusionOk="0">
                <a:moveTo>
                  <a:pt x="24305" y="0"/>
                </a:moveTo>
                <a:cubicBezTo>
                  <a:pt x="24276" y="0"/>
                  <a:pt x="24248" y="1"/>
                  <a:pt x="24220" y="2"/>
                </a:cubicBezTo>
                <a:cubicBezTo>
                  <a:pt x="21521" y="112"/>
                  <a:pt x="16499" y="5296"/>
                  <a:pt x="15203" y="5672"/>
                </a:cubicBezTo>
                <a:cubicBezTo>
                  <a:pt x="15149" y="5687"/>
                  <a:pt x="15084" y="5695"/>
                  <a:pt x="15007" y="5695"/>
                </a:cubicBezTo>
                <a:cubicBezTo>
                  <a:pt x="14617" y="5695"/>
                  <a:pt x="13941" y="5504"/>
                  <a:pt x="13097" y="5199"/>
                </a:cubicBezTo>
                <a:cubicBezTo>
                  <a:pt x="11746" y="4687"/>
                  <a:pt x="9909" y="3903"/>
                  <a:pt x="8195" y="3190"/>
                </a:cubicBezTo>
                <a:cubicBezTo>
                  <a:pt x="6008" y="2244"/>
                  <a:pt x="4051" y="1392"/>
                  <a:pt x="3484" y="1366"/>
                </a:cubicBezTo>
                <a:lnTo>
                  <a:pt x="3429" y="1366"/>
                </a:lnTo>
                <a:cubicBezTo>
                  <a:pt x="2107" y="1379"/>
                  <a:pt x="1" y="4039"/>
                  <a:pt x="1" y="4039"/>
                </a:cubicBezTo>
                <a:lnTo>
                  <a:pt x="1" y="4619"/>
                </a:lnTo>
                <a:lnTo>
                  <a:pt x="1" y="4755"/>
                </a:lnTo>
                <a:lnTo>
                  <a:pt x="1" y="7292"/>
                </a:lnTo>
                <a:lnTo>
                  <a:pt x="529" y="7334"/>
                </a:lnTo>
                <a:lnTo>
                  <a:pt x="581" y="7292"/>
                </a:lnTo>
                <a:lnTo>
                  <a:pt x="40501" y="7292"/>
                </a:lnTo>
                <a:lnTo>
                  <a:pt x="40501" y="1029"/>
                </a:lnTo>
                <a:lnTo>
                  <a:pt x="40501" y="637"/>
                </a:lnTo>
                <a:lnTo>
                  <a:pt x="40501" y="355"/>
                </a:lnTo>
                <a:cubicBezTo>
                  <a:pt x="39069" y="650"/>
                  <a:pt x="39584" y="3971"/>
                  <a:pt x="36020" y="4405"/>
                </a:cubicBezTo>
                <a:cubicBezTo>
                  <a:pt x="35869" y="4423"/>
                  <a:pt x="35714" y="4432"/>
                  <a:pt x="35556" y="4432"/>
                </a:cubicBezTo>
                <a:cubicBezTo>
                  <a:pt x="34107" y="4432"/>
                  <a:pt x="32390" y="3688"/>
                  <a:pt x="30687" y="2811"/>
                </a:cubicBezTo>
                <a:cubicBezTo>
                  <a:pt x="29835" y="2338"/>
                  <a:pt x="28986" y="1865"/>
                  <a:pt x="28163" y="1447"/>
                </a:cubicBezTo>
                <a:cubicBezTo>
                  <a:pt x="26667" y="647"/>
                  <a:pt x="25297" y="0"/>
                  <a:pt x="2430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35"/>
          <p:cNvSpPr/>
          <p:nvPr/>
        </p:nvSpPr>
        <p:spPr>
          <a:xfrm>
            <a:off x="3842218" y="4606378"/>
            <a:ext cx="53213" cy="1746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" name="Google Shape;1050;p35"/>
          <p:cNvSpPr/>
          <p:nvPr/>
        </p:nvSpPr>
        <p:spPr>
          <a:xfrm>
            <a:off x="7312795" y="4379928"/>
            <a:ext cx="448045" cy="1134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1" name="Google Shape;1051;p35"/>
          <p:cNvSpPr/>
          <p:nvPr/>
        </p:nvSpPr>
        <p:spPr>
          <a:xfrm>
            <a:off x="-76175" y="3966201"/>
            <a:ext cx="9329709" cy="715516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2" name="Google Shape;1052;p35"/>
          <p:cNvSpPr/>
          <p:nvPr/>
        </p:nvSpPr>
        <p:spPr>
          <a:xfrm>
            <a:off x="-76182" y="4207833"/>
            <a:ext cx="9329709" cy="715491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" name="Google Shape;1053;p35"/>
          <p:cNvSpPr/>
          <p:nvPr/>
        </p:nvSpPr>
        <p:spPr>
          <a:xfrm>
            <a:off x="3749875" y="4137250"/>
            <a:ext cx="5503657" cy="1025423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4" name="Google Shape;1054;p35"/>
          <p:cNvSpPr/>
          <p:nvPr/>
        </p:nvSpPr>
        <p:spPr>
          <a:xfrm>
            <a:off x="-76175" y="4428818"/>
            <a:ext cx="9329709" cy="71551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5" name="Google Shape;1055;p35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56" name="Google Shape;1056;p35"/>
          <p:cNvSpPr txBox="1">
            <a:spLocks noGrp="1"/>
          </p:cNvSpPr>
          <p:nvPr>
            <p:ph type="subTitle" idx="1"/>
          </p:nvPr>
        </p:nvSpPr>
        <p:spPr>
          <a:xfrm>
            <a:off x="719375" y="3247548"/>
            <a:ext cx="2425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57" name="Google Shape;1057;p35"/>
          <p:cNvSpPr txBox="1">
            <a:spLocks noGrp="1"/>
          </p:cNvSpPr>
          <p:nvPr>
            <p:ph type="title" idx="2"/>
          </p:nvPr>
        </p:nvSpPr>
        <p:spPr>
          <a:xfrm>
            <a:off x="868725" y="2786075"/>
            <a:ext cx="21267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058" name="Google Shape;1058;p35"/>
          <p:cNvSpPr txBox="1">
            <a:spLocks noGrp="1"/>
          </p:cNvSpPr>
          <p:nvPr>
            <p:ph type="subTitle" idx="3"/>
          </p:nvPr>
        </p:nvSpPr>
        <p:spPr>
          <a:xfrm>
            <a:off x="5998499" y="3247548"/>
            <a:ext cx="2425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59" name="Google Shape;1059;p35"/>
          <p:cNvSpPr txBox="1">
            <a:spLocks noGrp="1"/>
          </p:cNvSpPr>
          <p:nvPr>
            <p:ph type="title" idx="4"/>
          </p:nvPr>
        </p:nvSpPr>
        <p:spPr>
          <a:xfrm>
            <a:off x="6147749" y="2786075"/>
            <a:ext cx="21270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1060" name="Google Shape;1060;p35"/>
          <p:cNvSpPr txBox="1">
            <a:spLocks noGrp="1"/>
          </p:cNvSpPr>
          <p:nvPr>
            <p:ph type="subTitle" idx="5"/>
          </p:nvPr>
        </p:nvSpPr>
        <p:spPr>
          <a:xfrm>
            <a:off x="3358937" y="3247548"/>
            <a:ext cx="2425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61" name="Google Shape;1061;p35"/>
          <p:cNvSpPr txBox="1">
            <a:spLocks noGrp="1"/>
          </p:cNvSpPr>
          <p:nvPr>
            <p:ph type="title" idx="6"/>
          </p:nvPr>
        </p:nvSpPr>
        <p:spPr>
          <a:xfrm>
            <a:off x="3508087" y="2786075"/>
            <a:ext cx="2127000" cy="3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64234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" name="Google Shape;1063;p36"/>
          <p:cNvSpPr/>
          <p:nvPr/>
        </p:nvSpPr>
        <p:spPr>
          <a:xfrm flipH="1">
            <a:off x="-1046900" y="2128442"/>
            <a:ext cx="4497039" cy="2615562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4" name="Google Shape;1064;p36"/>
          <p:cNvSpPr/>
          <p:nvPr/>
        </p:nvSpPr>
        <p:spPr>
          <a:xfrm>
            <a:off x="7628696" y="1423795"/>
            <a:ext cx="4500034" cy="2615562"/>
          </a:xfrm>
          <a:custGeom>
            <a:avLst/>
            <a:gdLst/>
            <a:ahLst/>
            <a:cxnLst/>
            <a:rect l="l" t="t" r="r" b="b"/>
            <a:pathLst>
              <a:path w="19535" h="11895" extrusionOk="0">
                <a:moveTo>
                  <a:pt x="10706" y="1"/>
                </a:moveTo>
                <a:cubicBezTo>
                  <a:pt x="8681" y="1"/>
                  <a:pt x="6967" y="1310"/>
                  <a:pt x="6358" y="3121"/>
                </a:cubicBezTo>
                <a:cubicBezTo>
                  <a:pt x="6264" y="3079"/>
                  <a:pt x="6157" y="3053"/>
                  <a:pt x="6034" y="3053"/>
                </a:cubicBezTo>
                <a:cubicBezTo>
                  <a:pt x="5820" y="3053"/>
                  <a:pt x="5616" y="3147"/>
                  <a:pt x="5480" y="3296"/>
                </a:cubicBezTo>
                <a:cubicBezTo>
                  <a:pt x="5318" y="3254"/>
                  <a:pt x="5156" y="3241"/>
                  <a:pt x="4994" y="3241"/>
                </a:cubicBezTo>
                <a:cubicBezTo>
                  <a:pt x="3659" y="3241"/>
                  <a:pt x="2580" y="4323"/>
                  <a:pt x="2580" y="5658"/>
                </a:cubicBezTo>
                <a:lnTo>
                  <a:pt x="2580" y="5820"/>
                </a:lnTo>
                <a:cubicBezTo>
                  <a:pt x="2308" y="5590"/>
                  <a:pt x="1958" y="5457"/>
                  <a:pt x="1579" y="5457"/>
                </a:cubicBezTo>
                <a:cubicBezTo>
                  <a:pt x="717" y="5457"/>
                  <a:pt x="1" y="6157"/>
                  <a:pt x="1" y="7035"/>
                </a:cubicBezTo>
                <a:cubicBezTo>
                  <a:pt x="1" y="7900"/>
                  <a:pt x="717" y="8600"/>
                  <a:pt x="1579" y="8600"/>
                </a:cubicBezTo>
                <a:cubicBezTo>
                  <a:pt x="2078" y="8600"/>
                  <a:pt x="2525" y="8373"/>
                  <a:pt x="2807" y="8007"/>
                </a:cubicBezTo>
                <a:cubicBezTo>
                  <a:pt x="2930" y="8049"/>
                  <a:pt x="3050" y="8075"/>
                  <a:pt x="3186" y="8075"/>
                </a:cubicBezTo>
                <a:cubicBezTo>
                  <a:pt x="3455" y="8075"/>
                  <a:pt x="3714" y="7981"/>
                  <a:pt x="3902" y="7819"/>
                </a:cubicBezTo>
                <a:cubicBezTo>
                  <a:pt x="4226" y="7981"/>
                  <a:pt x="4605" y="8075"/>
                  <a:pt x="4994" y="8075"/>
                </a:cubicBezTo>
                <a:cubicBezTo>
                  <a:pt x="5091" y="8075"/>
                  <a:pt x="5198" y="8062"/>
                  <a:pt x="5292" y="8062"/>
                </a:cubicBezTo>
                <a:cubicBezTo>
                  <a:pt x="5049" y="8357"/>
                  <a:pt x="4913" y="8736"/>
                  <a:pt x="4913" y="9154"/>
                </a:cubicBezTo>
                <a:cubicBezTo>
                  <a:pt x="4913" y="10126"/>
                  <a:pt x="5697" y="10910"/>
                  <a:pt x="6669" y="10910"/>
                </a:cubicBezTo>
                <a:cubicBezTo>
                  <a:pt x="7641" y="10910"/>
                  <a:pt x="8438" y="10126"/>
                  <a:pt x="8438" y="9154"/>
                </a:cubicBezTo>
                <a:lnTo>
                  <a:pt x="8438" y="9128"/>
                </a:lnTo>
                <a:cubicBezTo>
                  <a:pt x="8613" y="9034"/>
                  <a:pt x="8775" y="8924"/>
                  <a:pt x="8924" y="8791"/>
                </a:cubicBezTo>
                <a:cubicBezTo>
                  <a:pt x="9465" y="9021"/>
                  <a:pt x="10071" y="9154"/>
                  <a:pt x="10706" y="9154"/>
                </a:cubicBezTo>
                <a:cubicBezTo>
                  <a:pt x="10881" y="9154"/>
                  <a:pt x="11056" y="9141"/>
                  <a:pt x="11231" y="9115"/>
                </a:cubicBezTo>
                <a:lnTo>
                  <a:pt x="11231" y="9115"/>
                </a:lnTo>
                <a:cubicBezTo>
                  <a:pt x="11231" y="9167"/>
                  <a:pt x="11218" y="9222"/>
                  <a:pt x="11218" y="9277"/>
                </a:cubicBezTo>
                <a:cubicBezTo>
                  <a:pt x="11218" y="10722"/>
                  <a:pt x="12394" y="11895"/>
                  <a:pt x="13852" y="11895"/>
                </a:cubicBezTo>
                <a:cubicBezTo>
                  <a:pt x="14539" y="11895"/>
                  <a:pt x="15174" y="11626"/>
                  <a:pt x="15647" y="11179"/>
                </a:cubicBezTo>
                <a:lnTo>
                  <a:pt x="15741" y="11179"/>
                </a:lnTo>
                <a:cubicBezTo>
                  <a:pt x="16376" y="11179"/>
                  <a:pt x="16888" y="10680"/>
                  <a:pt x="16888" y="10045"/>
                </a:cubicBezTo>
                <a:cubicBezTo>
                  <a:pt x="16888" y="9831"/>
                  <a:pt x="16820" y="9627"/>
                  <a:pt x="16726" y="9452"/>
                </a:cubicBezTo>
                <a:cubicBezTo>
                  <a:pt x="18294" y="9303"/>
                  <a:pt x="19535" y="7968"/>
                  <a:pt x="19535" y="6348"/>
                </a:cubicBezTo>
                <a:cubicBezTo>
                  <a:pt x="19535" y="4631"/>
                  <a:pt x="18145" y="3241"/>
                  <a:pt x="16415" y="3241"/>
                </a:cubicBezTo>
                <a:cubicBezTo>
                  <a:pt x="16188" y="3241"/>
                  <a:pt x="15958" y="3270"/>
                  <a:pt x="15728" y="3322"/>
                </a:cubicBezTo>
                <a:cubicBezTo>
                  <a:pt x="15741" y="3254"/>
                  <a:pt x="15741" y="3189"/>
                  <a:pt x="15741" y="3121"/>
                </a:cubicBezTo>
                <a:cubicBezTo>
                  <a:pt x="15741" y="2175"/>
                  <a:pt x="14973" y="1407"/>
                  <a:pt x="14027" y="1407"/>
                </a:cubicBezTo>
                <a:lnTo>
                  <a:pt x="14001" y="1407"/>
                </a:lnTo>
                <a:cubicBezTo>
                  <a:pt x="13162" y="542"/>
                  <a:pt x="12002" y="1"/>
                  <a:pt x="10706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" name="Google Shape;1065;p36"/>
          <p:cNvSpPr/>
          <p:nvPr/>
        </p:nvSpPr>
        <p:spPr>
          <a:xfrm>
            <a:off x="1007335" y="625325"/>
            <a:ext cx="1642018" cy="1603798"/>
          </a:xfrm>
          <a:custGeom>
            <a:avLst/>
            <a:gdLst/>
            <a:ahLst/>
            <a:cxnLst/>
            <a:rect l="l" t="t" r="r" b="b"/>
            <a:pathLst>
              <a:path w="8723" h="8706" extrusionOk="0">
                <a:moveTo>
                  <a:pt x="4362" y="0"/>
                </a:moveTo>
                <a:cubicBezTo>
                  <a:pt x="1961" y="0"/>
                  <a:pt x="1" y="1944"/>
                  <a:pt x="1" y="4345"/>
                </a:cubicBezTo>
                <a:cubicBezTo>
                  <a:pt x="1" y="6749"/>
                  <a:pt x="1961" y="8706"/>
                  <a:pt x="4362" y="8706"/>
                </a:cubicBezTo>
                <a:cubicBezTo>
                  <a:pt x="6766" y="8706"/>
                  <a:pt x="8723" y="6749"/>
                  <a:pt x="8723" y="4345"/>
                </a:cubicBezTo>
                <a:cubicBezTo>
                  <a:pt x="8723" y="1944"/>
                  <a:pt x="6766" y="0"/>
                  <a:pt x="436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6" name="Google Shape;1066;p36"/>
          <p:cNvSpPr/>
          <p:nvPr/>
        </p:nvSpPr>
        <p:spPr>
          <a:xfrm>
            <a:off x="3853495" y="4686973"/>
            <a:ext cx="53213" cy="1666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" name="Google Shape;1067;p36"/>
          <p:cNvSpPr/>
          <p:nvPr/>
        </p:nvSpPr>
        <p:spPr>
          <a:xfrm>
            <a:off x="7324073" y="4470881"/>
            <a:ext cx="448045" cy="10828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8" name="Google Shape;1068;p36"/>
          <p:cNvSpPr/>
          <p:nvPr/>
        </p:nvSpPr>
        <p:spPr>
          <a:xfrm>
            <a:off x="-628651" y="3791075"/>
            <a:ext cx="9893483" cy="819981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9" name="Google Shape;1069;p36"/>
          <p:cNvSpPr/>
          <p:nvPr/>
        </p:nvSpPr>
        <p:spPr>
          <a:xfrm>
            <a:off x="-64900" y="4077609"/>
            <a:ext cx="9329709" cy="794168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0" name="Google Shape;1070;p36"/>
          <p:cNvSpPr/>
          <p:nvPr/>
        </p:nvSpPr>
        <p:spPr>
          <a:xfrm>
            <a:off x="3761150" y="3869249"/>
            <a:ext cx="5503657" cy="1444706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1" name="Google Shape;1071;p36"/>
          <p:cNvSpPr/>
          <p:nvPr/>
        </p:nvSpPr>
        <p:spPr>
          <a:xfrm>
            <a:off x="-64900" y="4569325"/>
            <a:ext cx="9143961" cy="567316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" name="Google Shape;1072;p36"/>
          <p:cNvSpPr/>
          <p:nvPr/>
        </p:nvSpPr>
        <p:spPr>
          <a:xfrm>
            <a:off x="-64900" y="4794724"/>
            <a:ext cx="9329709" cy="56733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36"/>
          <p:cNvSpPr txBox="1">
            <a:spLocks noGrp="1"/>
          </p:cNvSpPr>
          <p:nvPr>
            <p:ph type="subTitle" idx="1"/>
          </p:nvPr>
        </p:nvSpPr>
        <p:spPr>
          <a:xfrm>
            <a:off x="3947275" y="1375500"/>
            <a:ext cx="3852000" cy="107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74" name="Google Shape;1074;p36"/>
          <p:cNvSpPr txBox="1">
            <a:spLocks noGrp="1"/>
          </p:cNvSpPr>
          <p:nvPr>
            <p:ph type="ctrTitle"/>
          </p:nvPr>
        </p:nvSpPr>
        <p:spPr>
          <a:xfrm flipH="1">
            <a:off x="3953625" y="540000"/>
            <a:ext cx="3852000" cy="83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75" name="Google Shape;1075;p36"/>
          <p:cNvSpPr txBox="1"/>
          <p:nvPr/>
        </p:nvSpPr>
        <p:spPr>
          <a:xfrm>
            <a:off x="4024075" y="3521550"/>
            <a:ext cx="3698400" cy="7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de" sz="1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CREDITS: Diese Präsentationsvorlage wurde von </a:t>
            </a:r>
            <a:r>
              <a:rPr lang="de" sz="1200" b="1">
                <a:solidFill>
                  <a:schemeClr val="dk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de" sz="1200">
                <a:solidFill>
                  <a:schemeClr val="dk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de" sz="1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erstellt, inklusive Icons von </a:t>
            </a:r>
            <a:r>
              <a:rPr lang="de" sz="1200" b="1">
                <a:solidFill>
                  <a:schemeClr val="dk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de" sz="1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 und Infografiken &amp; Bilder von </a:t>
            </a:r>
            <a:r>
              <a:rPr lang="de" sz="1200" b="1">
                <a:solidFill>
                  <a:schemeClr val="dk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de" sz="1200">
                <a:solidFill>
                  <a:schemeClr val="dk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endParaRPr sz="120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1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279230204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bg>
      <p:bgPr>
        <a:solidFill>
          <a:schemeClr val="accent4"/>
        </a:solidFill>
        <a:effectLst/>
      </p:bgPr>
    </p:bg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09021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1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" name="Google Shape;1078;p38"/>
          <p:cNvSpPr/>
          <p:nvPr/>
        </p:nvSpPr>
        <p:spPr>
          <a:xfrm>
            <a:off x="3732676" y="4686973"/>
            <a:ext cx="53213" cy="1666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38"/>
          <p:cNvSpPr/>
          <p:nvPr/>
        </p:nvSpPr>
        <p:spPr>
          <a:xfrm>
            <a:off x="7203254" y="4470881"/>
            <a:ext cx="448045" cy="10828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38"/>
          <p:cNvSpPr/>
          <p:nvPr/>
        </p:nvSpPr>
        <p:spPr>
          <a:xfrm>
            <a:off x="13" y="3991051"/>
            <a:ext cx="9144012" cy="619999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38"/>
          <p:cNvSpPr/>
          <p:nvPr/>
        </p:nvSpPr>
        <p:spPr>
          <a:xfrm>
            <a:off x="-12" y="4251773"/>
            <a:ext cx="9144012" cy="620005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38"/>
          <p:cNvSpPr/>
          <p:nvPr/>
        </p:nvSpPr>
        <p:spPr>
          <a:xfrm>
            <a:off x="3640338" y="4125701"/>
            <a:ext cx="5503657" cy="1236353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" name="Google Shape;1083;p38"/>
          <p:cNvSpPr/>
          <p:nvPr/>
        </p:nvSpPr>
        <p:spPr>
          <a:xfrm>
            <a:off x="-12" y="4569318"/>
            <a:ext cx="8961901" cy="567316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" name="Google Shape;1084;p38"/>
          <p:cNvSpPr/>
          <p:nvPr/>
        </p:nvSpPr>
        <p:spPr>
          <a:xfrm>
            <a:off x="-12" y="4794717"/>
            <a:ext cx="9144012" cy="56733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5" name="Google Shape;1085;p38"/>
          <p:cNvGrpSpPr/>
          <p:nvPr/>
        </p:nvGrpSpPr>
        <p:grpSpPr>
          <a:xfrm flipH="1">
            <a:off x="582210" y="3888979"/>
            <a:ext cx="2581522" cy="876781"/>
            <a:chOff x="1260750" y="1341725"/>
            <a:chExt cx="438475" cy="148925"/>
          </a:xfrm>
        </p:grpSpPr>
        <p:sp>
          <p:nvSpPr>
            <p:cNvPr id="1086" name="Google Shape;1086;p38"/>
            <p:cNvSpPr/>
            <p:nvPr/>
          </p:nvSpPr>
          <p:spPr>
            <a:xfrm>
              <a:off x="1644550" y="1363050"/>
              <a:ext cx="33375" cy="121100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8"/>
            <p:cNvSpPr/>
            <p:nvPr/>
          </p:nvSpPr>
          <p:spPr>
            <a:xfrm>
              <a:off x="1643150" y="1341725"/>
              <a:ext cx="35825" cy="21350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8"/>
            <p:cNvSpPr/>
            <p:nvPr/>
          </p:nvSpPr>
          <p:spPr>
            <a:xfrm>
              <a:off x="1663075" y="1424750"/>
              <a:ext cx="6425" cy="3125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8"/>
            <p:cNvSpPr/>
            <p:nvPr/>
          </p:nvSpPr>
          <p:spPr>
            <a:xfrm>
              <a:off x="1670875" y="1424750"/>
              <a:ext cx="6400" cy="3125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8"/>
            <p:cNvSpPr/>
            <p:nvPr/>
          </p:nvSpPr>
          <p:spPr>
            <a:xfrm>
              <a:off x="1666825" y="1429125"/>
              <a:ext cx="6725" cy="3425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8"/>
            <p:cNvSpPr/>
            <p:nvPr/>
          </p:nvSpPr>
          <p:spPr>
            <a:xfrm>
              <a:off x="1648275" y="1369125"/>
              <a:ext cx="6400" cy="3000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8"/>
            <p:cNvSpPr/>
            <p:nvPr/>
          </p:nvSpPr>
          <p:spPr>
            <a:xfrm>
              <a:off x="1655950" y="1369125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8"/>
            <p:cNvSpPr/>
            <p:nvPr/>
          </p:nvSpPr>
          <p:spPr>
            <a:xfrm>
              <a:off x="1651900" y="1373500"/>
              <a:ext cx="6525" cy="3325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8"/>
            <p:cNvSpPr/>
            <p:nvPr/>
          </p:nvSpPr>
          <p:spPr>
            <a:xfrm>
              <a:off x="1667450" y="1390650"/>
              <a:ext cx="6425" cy="3425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8"/>
            <p:cNvSpPr/>
            <p:nvPr/>
          </p:nvSpPr>
          <p:spPr>
            <a:xfrm>
              <a:off x="1659675" y="1390650"/>
              <a:ext cx="6425" cy="3425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8"/>
            <p:cNvSpPr/>
            <p:nvPr/>
          </p:nvSpPr>
          <p:spPr>
            <a:xfrm>
              <a:off x="1663400" y="1386275"/>
              <a:ext cx="6750" cy="3125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8"/>
            <p:cNvSpPr/>
            <p:nvPr/>
          </p:nvSpPr>
          <p:spPr>
            <a:xfrm>
              <a:off x="1663075" y="1433500"/>
              <a:ext cx="6425" cy="3425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8"/>
            <p:cNvSpPr/>
            <p:nvPr/>
          </p:nvSpPr>
          <p:spPr>
            <a:xfrm>
              <a:off x="1655300" y="1433500"/>
              <a:ext cx="6425" cy="3425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8"/>
            <p:cNvSpPr/>
            <p:nvPr/>
          </p:nvSpPr>
          <p:spPr>
            <a:xfrm>
              <a:off x="1659350" y="1429125"/>
              <a:ext cx="6425" cy="3425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8"/>
            <p:cNvSpPr/>
            <p:nvPr/>
          </p:nvSpPr>
          <p:spPr>
            <a:xfrm>
              <a:off x="1648900" y="1409200"/>
              <a:ext cx="6425" cy="3425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8"/>
            <p:cNvSpPr/>
            <p:nvPr/>
          </p:nvSpPr>
          <p:spPr>
            <a:xfrm>
              <a:off x="1656700" y="1409200"/>
              <a:ext cx="6400" cy="3425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8"/>
            <p:cNvSpPr/>
            <p:nvPr/>
          </p:nvSpPr>
          <p:spPr>
            <a:xfrm>
              <a:off x="1664050" y="1409200"/>
              <a:ext cx="6525" cy="3425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8"/>
            <p:cNvSpPr/>
            <p:nvPr/>
          </p:nvSpPr>
          <p:spPr>
            <a:xfrm>
              <a:off x="1652650" y="1413675"/>
              <a:ext cx="6400" cy="3325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8"/>
            <p:cNvSpPr/>
            <p:nvPr/>
          </p:nvSpPr>
          <p:spPr>
            <a:xfrm>
              <a:off x="1660000" y="1413675"/>
              <a:ext cx="6825" cy="3325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8"/>
            <p:cNvSpPr/>
            <p:nvPr/>
          </p:nvSpPr>
          <p:spPr>
            <a:xfrm>
              <a:off x="1569300" y="1378825"/>
              <a:ext cx="34450" cy="102325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8"/>
            <p:cNvSpPr/>
            <p:nvPr/>
          </p:nvSpPr>
          <p:spPr>
            <a:xfrm>
              <a:off x="1573975" y="1380525"/>
              <a:ext cx="10475" cy="10475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8"/>
            <p:cNvSpPr/>
            <p:nvPr/>
          </p:nvSpPr>
          <p:spPr>
            <a:xfrm>
              <a:off x="1572275" y="1366675"/>
              <a:ext cx="26350" cy="24750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8"/>
            <p:cNvSpPr/>
            <p:nvPr/>
          </p:nvSpPr>
          <p:spPr>
            <a:xfrm>
              <a:off x="1581775" y="1381900"/>
              <a:ext cx="7050" cy="10800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8"/>
            <p:cNvSpPr/>
            <p:nvPr/>
          </p:nvSpPr>
          <p:spPr>
            <a:xfrm>
              <a:off x="1586125" y="13816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8"/>
            <p:cNvSpPr/>
            <p:nvPr/>
          </p:nvSpPr>
          <p:spPr>
            <a:xfrm>
              <a:off x="1619925" y="1424750"/>
              <a:ext cx="325" cy="1425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8"/>
            <p:cNvSpPr/>
            <p:nvPr/>
          </p:nvSpPr>
          <p:spPr>
            <a:xfrm>
              <a:off x="1608825" y="1417725"/>
              <a:ext cx="23150" cy="17575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8"/>
            <p:cNvSpPr/>
            <p:nvPr/>
          </p:nvSpPr>
          <p:spPr>
            <a:xfrm>
              <a:off x="1620550" y="1424750"/>
              <a:ext cx="675" cy="1100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8"/>
            <p:cNvSpPr/>
            <p:nvPr/>
          </p:nvSpPr>
          <p:spPr>
            <a:xfrm>
              <a:off x="1619500" y="1429450"/>
              <a:ext cx="750" cy="1400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8"/>
            <p:cNvSpPr/>
            <p:nvPr/>
          </p:nvSpPr>
          <p:spPr>
            <a:xfrm>
              <a:off x="1605700" y="1420375"/>
              <a:ext cx="29300" cy="22075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8"/>
            <p:cNvSpPr/>
            <p:nvPr/>
          </p:nvSpPr>
          <p:spPr>
            <a:xfrm>
              <a:off x="1620875" y="1429125"/>
              <a:ext cx="350" cy="1400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8"/>
            <p:cNvSpPr/>
            <p:nvPr/>
          </p:nvSpPr>
          <p:spPr>
            <a:xfrm>
              <a:off x="1619275" y="1436925"/>
              <a:ext cx="675" cy="1775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8"/>
            <p:cNvSpPr/>
            <p:nvPr/>
          </p:nvSpPr>
          <p:spPr>
            <a:xfrm>
              <a:off x="1602425" y="1425825"/>
              <a:ext cx="35950" cy="27450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8"/>
            <p:cNvSpPr/>
            <p:nvPr/>
          </p:nvSpPr>
          <p:spPr>
            <a:xfrm>
              <a:off x="1620875" y="1436275"/>
              <a:ext cx="675" cy="2050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8"/>
            <p:cNvSpPr/>
            <p:nvPr/>
          </p:nvSpPr>
          <p:spPr>
            <a:xfrm>
              <a:off x="1619175" y="1441600"/>
              <a:ext cx="775" cy="2125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8"/>
            <p:cNvSpPr/>
            <p:nvPr/>
          </p:nvSpPr>
          <p:spPr>
            <a:xfrm>
              <a:off x="1599350" y="1428475"/>
              <a:ext cx="42125" cy="32225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8"/>
            <p:cNvSpPr/>
            <p:nvPr/>
          </p:nvSpPr>
          <p:spPr>
            <a:xfrm>
              <a:off x="1620875" y="1440975"/>
              <a:ext cx="675" cy="2350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8"/>
            <p:cNvSpPr/>
            <p:nvPr/>
          </p:nvSpPr>
          <p:spPr>
            <a:xfrm>
              <a:off x="1613425" y="1432525"/>
              <a:ext cx="16225" cy="30225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8"/>
            <p:cNvSpPr/>
            <p:nvPr/>
          </p:nvSpPr>
          <p:spPr>
            <a:xfrm>
              <a:off x="1615325" y="1414950"/>
              <a:ext cx="9950" cy="5625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8"/>
            <p:cNvSpPr/>
            <p:nvPr/>
          </p:nvSpPr>
          <p:spPr>
            <a:xfrm>
              <a:off x="1588475" y="1442025"/>
              <a:ext cx="350" cy="1300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8"/>
            <p:cNvSpPr/>
            <p:nvPr/>
          </p:nvSpPr>
          <p:spPr>
            <a:xfrm>
              <a:off x="1577800" y="1434875"/>
              <a:ext cx="22725" cy="17675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8"/>
            <p:cNvSpPr/>
            <p:nvPr/>
          </p:nvSpPr>
          <p:spPr>
            <a:xfrm>
              <a:off x="1589125" y="1442025"/>
              <a:ext cx="775" cy="975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8"/>
            <p:cNvSpPr/>
            <p:nvPr/>
          </p:nvSpPr>
          <p:spPr>
            <a:xfrm>
              <a:off x="1588150" y="1446725"/>
              <a:ext cx="675" cy="1400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8"/>
            <p:cNvSpPr/>
            <p:nvPr/>
          </p:nvSpPr>
          <p:spPr>
            <a:xfrm>
              <a:off x="1574400" y="1437550"/>
              <a:ext cx="29250" cy="22100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8"/>
            <p:cNvSpPr/>
            <p:nvPr/>
          </p:nvSpPr>
          <p:spPr>
            <a:xfrm>
              <a:off x="1589550" y="1446400"/>
              <a:ext cx="350" cy="1300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8"/>
            <p:cNvSpPr/>
            <p:nvPr/>
          </p:nvSpPr>
          <p:spPr>
            <a:xfrm>
              <a:off x="1587925" y="1454175"/>
              <a:ext cx="575" cy="1725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8"/>
            <p:cNvSpPr/>
            <p:nvPr/>
          </p:nvSpPr>
          <p:spPr>
            <a:xfrm>
              <a:off x="1570925" y="1442975"/>
              <a:ext cx="36150" cy="27550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8"/>
            <p:cNvSpPr/>
            <p:nvPr/>
          </p:nvSpPr>
          <p:spPr>
            <a:xfrm>
              <a:off x="1589550" y="1453750"/>
              <a:ext cx="650" cy="1725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8"/>
            <p:cNvSpPr/>
            <p:nvPr/>
          </p:nvSpPr>
          <p:spPr>
            <a:xfrm>
              <a:off x="1587850" y="1458850"/>
              <a:ext cx="650" cy="2100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8"/>
            <p:cNvSpPr/>
            <p:nvPr/>
          </p:nvSpPr>
          <p:spPr>
            <a:xfrm>
              <a:off x="1567950" y="1445650"/>
              <a:ext cx="42175" cy="32250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8"/>
            <p:cNvSpPr/>
            <p:nvPr/>
          </p:nvSpPr>
          <p:spPr>
            <a:xfrm>
              <a:off x="1589550" y="1458225"/>
              <a:ext cx="650" cy="2375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8"/>
            <p:cNvSpPr/>
            <p:nvPr/>
          </p:nvSpPr>
          <p:spPr>
            <a:xfrm>
              <a:off x="1582075" y="1449700"/>
              <a:ext cx="16225" cy="30225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8"/>
            <p:cNvSpPr/>
            <p:nvPr/>
          </p:nvSpPr>
          <p:spPr>
            <a:xfrm>
              <a:off x="1583950" y="1432225"/>
              <a:ext cx="9975" cy="5550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8"/>
            <p:cNvSpPr/>
            <p:nvPr/>
          </p:nvSpPr>
          <p:spPr>
            <a:xfrm>
              <a:off x="1553725" y="1481950"/>
              <a:ext cx="138500" cy="5650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8"/>
            <p:cNvSpPr/>
            <p:nvPr/>
          </p:nvSpPr>
          <p:spPr>
            <a:xfrm>
              <a:off x="1566200" y="1460875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8"/>
            <p:cNvSpPr/>
            <p:nvPr/>
          </p:nvSpPr>
          <p:spPr>
            <a:xfrm>
              <a:off x="1584425" y="1469625"/>
              <a:ext cx="675" cy="14525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8"/>
            <p:cNvSpPr/>
            <p:nvPr/>
          </p:nvSpPr>
          <p:spPr>
            <a:xfrm>
              <a:off x="1585075" y="1466650"/>
              <a:ext cx="23675" cy="17500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8"/>
            <p:cNvSpPr/>
            <p:nvPr/>
          </p:nvSpPr>
          <p:spPr>
            <a:xfrm>
              <a:off x="1566200" y="1460250"/>
              <a:ext cx="43200" cy="11425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8"/>
            <p:cNvSpPr/>
            <p:nvPr/>
          </p:nvSpPr>
          <p:spPr>
            <a:xfrm>
              <a:off x="1569925" y="1476775"/>
              <a:ext cx="8775" cy="7375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8"/>
            <p:cNvSpPr/>
            <p:nvPr/>
          </p:nvSpPr>
          <p:spPr>
            <a:xfrm>
              <a:off x="1573675" y="1476775"/>
              <a:ext cx="325" cy="7375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8"/>
            <p:cNvSpPr/>
            <p:nvPr/>
          </p:nvSpPr>
          <p:spPr>
            <a:xfrm>
              <a:off x="1600300" y="1438925"/>
              <a:ext cx="35425" cy="45225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8"/>
            <p:cNvSpPr/>
            <p:nvPr/>
          </p:nvSpPr>
          <p:spPr>
            <a:xfrm>
              <a:off x="1635700" y="1456200"/>
              <a:ext cx="1400" cy="27950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8"/>
            <p:cNvSpPr/>
            <p:nvPr/>
          </p:nvSpPr>
          <p:spPr>
            <a:xfrm>
              <a:off x="1637075" y="1450125"/>
              <a:ext cx="45650" cy="34025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8"/>
            <p:cNvSpPr/>
            <p:nvPr/>
          </p:nvSpPr>
          <p:spPr>
            <a:xfrm>
              <a:off x="1599675" y="1437550"/>
              <a:ext cx="84650" cy="22725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8"/>
            <p:cNvSpPr/>
            <p:nvPr/>
          </p:nvSpPr>
          <p:spPr>
            <a:xfrm>
              <a:off x="1607025" y="1469950"/>
              <a:ext cx="17275" cy="14200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8"/>
            <p:cNvSpPr/>
            <p:nvPr/>
          </p:nvSpPr>
          <p:spPr>
            <a:xfrm>
              <a:off x="1614800" y="1469950"/>
              <a:ext cx="350" cy="14200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8"/>
            <p:cNvSpPr/>
            <p:nvPr/>
          </p:nvSpPr>
          <p:spPr>
            <a:xfrm>
              <a:off x="1676625" y="1463550"/>
              <a:ext cx="22600" cy="27100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8"/>
            <p:cNvSpPr/>
            <p:nvPr/>
          </p:nvSpPr>
          <p:spPr>
            <a:xfrm>
              <a:off x="1260750" y="1482850"/>
              <a:ext cx="282875" cy="3750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8"/>
            <p:cNvSpPr/>
            <p:nvPr/>
          </p:nvSpPr>
          <p:spPr>
            <a:xfrm>
              <a:off x="1287400" y="1477075"/>
              <a:ext cx="271800" cy="377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8"/>
            <p:cNvSpPr/>
            <p:nvPr/>
          </p:nvSpPr>
          <p:spPr>
            <a:xfrm>
              <a:off x="16347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8"/>
            <p:cNvSpPr/>
            <p:nvPr/>
          </p:nvSpPr>
          <p:spPr>
            <a:xfrm>
              <a:off x="1633025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8"/>
            <p:cNvSpPr/>
            <p:nvPr/>
          </p:nvSpPr>
          <p:spPr>
            <a:xfrm>
              <a:off x="1631325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8"/>
            <p:cNvSpPr/>
            <p:nvPr/>
          </p:nvSpPr>
          <p:spPr>
            <a:xfrm>
              <a:off x="1629625" y="1484875"/>
              <a:ext cx="750" cy="3000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8"/>
            <p:cNvSpPr/>
            <p:nvPr/>
          </p:nvSpPr>
          <p:spPr>
            <a:xfrm>
              <a:off x="162802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8"/>
            <p:cNvSpPr/>
            <p:nvPr/>
          </p:nvSpPr>
          <p:spPr>
            <a:xfrm>
              <a:off x="16266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8"/>
            <p:cNvSpPr/>
            <p:nvPr/>
          </p:nvSpPr>
          <p:spPr>
            <a:xfrm>
              <a:off x="16249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8"/>
            <p:cNvSpPr/>
            <p:nvPr/>
          </p:nvSpPr>
          <p:spPr>
            <a:xfrm>
              <a:off x="16232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8"/>
            <p:cNvSpPr/>
            <p:nvPr/>
          </p:nvSpPr>
          <p:spPr>
            <a:xfrm>
              <a:off x="1621525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8"/>
            <p:cNvSpPr/>
            <p:nvPr/>
          </p:nvSpPr>
          <p:spPr>
            <a:xfrm>
              <a:off x="1619925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8"/>
            <p:cNvSpPr/>
            <p:nvPr/>
          </p:nvSpPr>
          <p:spPr>
            <a:xfrm>
              <a:off x="161822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8"/>
            <p:cNvSpPr/>
            <p:nvPr/>
          </p:nvSpPr>
          <p:spPr>
            <a:xfrm>
              <a:off x="1616500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8"/>
            <p:cNvSpPr/>
            <p:nvPr/>
          </p:nvSpPr>
          <p:spPr>
            <a:xfrm>
              <a:off x="1614800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8"/>
            <p:cNvSpPr/>
            <p:nvPr/>
          </p:nvSpPr>
          <p:spPr>
            <a:xfrm>
              <a:off x="1613100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8"/>
            <p:cNvSpPr/>
            <p:nvPr/>
          </p:nvSpPr>
          <p:spPr>
            <a:xfrm>
              <a:off x="1611400" y="1484875"/>
              <a:ext cx="750" cy="3000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8"/>
            <p:cNvSpPr/>
            <p:nvPr/>
          </p:nvSpPr>
          <p:spPr>
            <a:xfrm>
              <a:off x="1610125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8"/>
            <p:cNvSpPr/>
            <p:nvPr/>
          </p:nvSpPr>
          <p:spPr>
            <a:xfrm>
              <a:off x="16084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8"/>
            <p:cNvSpPr/>
            <p:nvPr/>
          </p:nvSpPr>
          <p:spPr>
            <a:xfrm>
              <a:off x="16067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8"/>
            <p:cNvSpPr/>
            <p:nvPr/>
          </p:nvSpPr>
          <p:spPr>
            <a:xfrm>
              <a:off x="16050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8"/>
            <p:cNvSpPr/>
            <p:nvPr/>
          </p:nvSpPr>
          <p:spPr>
            <a:xfrm>
              <a:off x="1603300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8"/>
            <p:cNvSpPr/>
            <p:nvPr/>
          </p:nvSpPr>
          <p:spPr>
            <a:xfrm>
              <a:off x="1601700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8"/>
            <p:cNvSpPr/>
            <p:nvPr/>
          </p:nvSpPr>
          <p:spPr>
            <a:xfrm>
              <a:off x="1600000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8"/>
            <p:cNvSpPr/>
            <p:nvPr/>
          </p:nvSpPr>
          <p:spPr>
            <a:xfrm>
              <a:off x="1598275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8"/>
            <p:cNvSpPr/>
            <p:nvPr/>
          </p:nvSpPr>
          <p:spPr>
            <a:xfrm>
              <a:off x="1596575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8"/>
            <p:cNvSpPr/>
            <p:nvPr/>
          </p:nvSpPr>
          <p:spPr>
            <a:xfrm>
              <a:off x="1595200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8"/>
            <p:cNvSpPr/>
            <p:nvPr/>
          </p:nvSpPr>
          <p:spPr>
            <a:xfrm>
              <a:off x="15936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8"/>
            <p:cNvSpPr/>
            <p:nvPr/>
          </p:nvSpPr>
          <p:spPr>
            <a:xfrm>
              <a:off x="1591900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8"/>
            <p:cNvSpPr/>
            <p:nvPr/>
          </p:nvSpPr>
          <p:spPr>
            <a:xfrm>
              <a:off x="15901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8"/>
            <p:cNvSpPr/>
            <p:nvPr/>
          </p:nvSpPr>
          <p:spPr>
            <a:xfrm>
              <a:off x="15884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8"/>
            <p:cNvSpPr/>
            <p:nvPr/>
          </p:nvSpPr>
          <p:spPr>
            <a:xfrm>
              <a:off x="1586775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8"/>
            <p:cNvSpPr/>
            <p:nvPr/>
          </p:nvSpPr>
          <p:spPr>
            <a:xfrm>
              <a:off x="1585075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8"/>
            <p:cNvSpPr/>
            <p:nvPr/>
          </p:nvSpPr>
          <p:spPr>
            <a:xfrm>
              <a:off x="158347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8"/>
            <p:cNvSpPr/>
            <p:nvPr/>
          </p:nvSpPr>
          <p:spPr>
            <a:xfrm>
              <a:off x="158177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8"/>
            <p:cNvSpPr/>
            <p:nvPr/>
          </p:nvSpPr>
          <p:spPr>
            <a:xfrm>
              <a:off x="15803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8"/>
            <p:cNvSpPr/>
            <p:nvPr/>
          </p:nvSpPr>
          <p:spPr>
            <a:xfrm>
              <a:off x="15786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8"/>
            <p:cNvSpPr/>
            <p:nvPr/>
          </p:nvSpPr>
          <p:spPr>
            <a:xfrm>
              <a:off x="1576975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8"/>
            <p:cNvSpPr/>
            <p:nvPr/>
          </p:nvSpPr>
          <p:spPr>
            <a:xfrm>
              <a:off x="15753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8"/>
            <p:cNvSpPr/>
            <p:nvPr/>
          </p:nvSpPr>
          <p:spPr>
            <a:xfrm>
              <a:off x="1573675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8"/>
            <p:cNvSpPr/>
            <p:nvPr/>
          </p:nvSpPr>
          <p:spPr>
            <a:xfrm>
              <a:off x="157195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8"/>
            <p:cNvSpPr/>
            <p:nvPr/>
          </p:nvSpPr>
          <p:spPr>
            <a:xfrm>
              <a:off x="1570250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8"/>
            <p:cNvSpPr/>
            <p:nvPr/>
          </p:nvSpPr>
          <p:spPr>
            <a:xfrm>
              <a:off x="1568550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8"/>
            <p:cNvSpPr/>
            <p:nvPr/>
          </p:nvSpPr>
          <p:spPr>
            <a:xfrm>
              <a:off x="1566850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8"/>
            <p:cNvSpPr/>
            <p:nvPr/>
          </p:nvSpPr>
          <p:spPr>
            <a:xfrm>
              <a:off x="1565250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8"/>
            <p:cNvSpPr/>
            <p:nvPr/>
          </p:nvSpPr>
          <p:spPr>
            <a:xfrm>
              <a:off x="156385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8"/>
            <p:cNvSpPr/>
            <p:nvPr/>
          </p:nvSpPr>
          <p:spPr>
            <a:xfrm>
              <a:off x="156215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8"/>
            <p:cNvSpPr/>
            <p:nvPr/>
          </p:nvSpPr>
          <p:spPr>
            <a:xfrm>
              <a:off x="156045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8"/>
            <p:cNvSpPr/>
            <p:nvPr/>
          </p:nvSpPr>
          <p:spPr>
            <a:xfrm>
              <a:off x="1558750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8"/>
            <p:cNvSpPr/>
            <p:nvPr/>
          </p:nvSpPr>
          <p:spPr>
            <a:xfrm>
              <a:off x="155715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8"/>
            <p:cNvSpPr/>
            <p:nvPr/>
          </p:nvSpPr>
          <p:spPr>
            <a:xfrm>
              <a:off x="1555450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8"/>
            <p:cNvSpPr/>
            <p:nvPr/>
          </p:nvSpPr>
          <p:spPr>
            <a:xfrm>
              <a:off x="1553725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8"/>
            <p:cNvSpPr/>
            <p:nvPr/>
          </p:nvSpPr>
          <p:spPr>
            <a:xfrm>
              <a:off x="1552025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8"/>
            <p:cNvSpPr/>
            <p:nvPr/>
          </p:nvSpPr>
          <p:spPr>
            <a:xfrm>
              <a:off x="1550325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8"/>
            <p:cNvSpPr/>
            <p:nvPr/>
          </p:nvSpPr>
          <p:spPr>
            <a:xfrm>
              <a:off x="154905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8"/>
            <p:cNvSpPr/>
            <p:nvPr/>
          </p:nvSpPr>
          <p:spPr>
            <a:xfrm>
              <a:off x="1547350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8"/>
            <p:cNvSpPr/>
            <p:nvPr/>
          </p:nvSpPr>
          <p:spPr>
            <a:xfrm>
              <a:off x="15456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8"/>
            <p:cNvSpPr/>
            <p:nvPr/>
          </p:nvSpPr>
          <p:spPr>
            <a:xfrm>
              <a:off x="15439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8"/>
            <p:cNvSpPr/>
            <p:nvPr/>
          </p:nvSpPr>
          <p:spPr>
            <a:xfrm>
              <a:off x="15422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8"/>
            <p:cNvSpPr/>
            <p:nvPr/>
          </p:nvSpPr>
          <p:spPr>
            <a:xfrm>
              <a:off x="1540525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8"/>
            <p:cNvSpPr/>
            <p:nvPr/>
          </p:nvSpPr>
          <p:spPr>
            <a:xfrm>
              <a:off x="153892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8"/>
            <p:cNvSpPr/>
            <p:nvPr/>
          </p:nvSpPr>
          <p:spPr>
            <a:xfrm>
              <a:off x="153722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8"/>
            <p:cNvSpPr/>
            <p:nvPr/>
          </p:nvSpPr>
          <p:spPr>
            <a:xfrm>
              <a:off x="1535500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8"/>
            <p:cNvSpPr/>
            <p:nvPr/>
          </p:nvSpPr>
          <p:spPr>
            <a:xfrm>
              <a:off x="1533800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8"/>
            <p:cNvSpPr/>
            <p:nvPr/>
          </p:nvSpPr>
          <p:spPr>
            <a:xfrm>
              <a:off x="1532425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8"/>
            <p:cNvSpPr/>
            <p:nvPr/>
          </p:nvSpPr>
          <p:spPr>
            <a:xfrm>
              <a:off x="15308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8"/>
            <p:cNvSpPr/>
            <p:nvPr/>
          </p:nvSpPr>
          <p:spPr>
            <a:xfrm>
              <a:off x="1529125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8"/>
            <p:cNvSpPr/>
            <p:nvPr/>
          </p:nvSpPr>
          <p:spPr>
            <a:xfrm>
              <a:off x="15274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8"/>
            <p:cNvSpPr/>
            <p:nvPr/>
          </p:nvSpPr>
          <p:spPr>
            <a:xfrm>
              <a:off x="15257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8"/>
            <p:cNvSpPr/>
            <p:nvPr/>
          </p:nvSpPr>
          <p:spPr>
            <a:xfrm>
              <a:off x="1524000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8"/>
            <p:cNvSpPr/>
            <p:nvPr/>
          </p:nvSpPr>
          <p:spPr>
            <a:xfrm>
              <a:off x="1522300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8"/>
            <p:cNvSpPr/>
            <p:nvPr/>
          </p:nvSpPr>
          <p:spPr>
            <a:xfrm>
              <a:off x="1520700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8"/>
            <p:cNvSpPr/>
            <p:nvPr/>
          </p:nvSpPr>
          <p:spPr>
            <a:xfrm>
              <a:off x="1519000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8"/>
            <p:cNvSpPr/>
            <p:nvPr/>
          </p:nvSpPr>
          <p:spPr>
            <a:xfrm>
              <a:off x="15176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8"/>
            <p:cNvSpPr/>
            <p:nvPr/>
          </p:nvSpPr>
          <p:spPr>
            <a:xfrm>
              <a:off x="15159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8"/>
            <p:cNvSpPr/>
            <p:nvPr/>
          </p:nvSpPr>
          <p:spPr>
            <a:xfrm>
              <a:off x="1514200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8"/>
            <p:cNvSpPr/>
            <p:nvPr/>
          </p:nvSpPr>
          <p:spPr>
            <a:xfrm>
              <a:off x="15126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8"/>
            <p:cNvSpPr/>
            <p:nvPr/>
          </p:nvSpPr>
          <p:spPr>
            <a:xfrm>
              <a:off x="1510900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8"/>
            <p:cNvSpPr/>
            <p:nvPr/>
          </p:nvSpPr>
          <p:spPr>
            <a:xfrm>
              <a:off x="1509175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8"/>
            <p:cNvSpPr/>
            <p:nvPr/>
          </p:nvSpPr>
          <p:spPr>
            <a:xfrm>
              <a:off x="1507475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8"/>
            <p:cNvSpPr/>
            <p:nvPr/>
          </p:nvSpPr>
          <p:spPr>
            <a:xfrm>
              <a:off x="1505775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8"/>
            <p:cNvSpPr/>
            <p:nvPr/>
          </p:nvSpPr>
          <p:spPr>
            <a:xfrm>
              <a:off x="1504075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8"/>
            <p:cNvSpPr/>
            <p:nvPr/>
          </p:nvSpPr>
          <p:spPr>
            <a:xfrm>
              <a:off x="150247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8"/>
            <p:cNvSpPr/>
            <p:nvPr/>
          </p:nvSpPr>
          <p:spPr>
            <a:xfrm>
              <a:off x="15010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8"/>
            <p:cNvSpPr/>
            <p:nvPr/>
          </p:nvSpPr>
          <p:spPr>
            <a:xfrm>
              <a:off x="14993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8"/>
            <p:cNvSpPr/>
            <p:nvPr/>
          </p:nvSpPr>
          <p:spPr>
            <a:xfrm>
              <a:off x="14976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8"/>
            <p:cNvSpPr/>
            <p:nvPr/>
          </p:nvSpPr>
          <p:spPr>
            <a:xfrm>
              <a:off x="1495975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8"/>
            <p:cNvSpPr/>
            <p:nvPr/>
          </p:nvSpPr>
          <p:spPr>
            <a:xfrm>
              <a:off x="14943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8"/>
            <p:cNvSpPr/>
            <p:nvPr/>
          </p:nvSpPr>
          <p:spPr>
            <a:xfrm>
              <a:off x="149267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8"/>
            <p:cNvSpPr/>
            <p:nvPr/>
          </p:nvSpPr>
          <p:spPr>
            <a:xfrm>
              <a:off x="1490950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8"/>
            <p:cNvSpPr/>
            <p:nvPr/>
          </p:nvSpPr>
          <p:spPr>
            <a:xfrm>
              <a:off x="1489250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8"/>
            <p:cNvSpPr/>
            <p:nvPr/>
          </p:nvSpPr>
          <p:spPr>
            <a:xfrm>
              <a:off x="1487550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8"/>
            <p:cNvSpPr/>
            <p:nvPr/>
          </p:nvSpPr>
          <p:spPr>
            <a:xfrm>
              <a:off x="14862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8"/>
            <p:cNvSpPr/>
            <p:nvPr/>
          </p:nvSpPr>
          <p:spPr>
            <a:xfrm>
              <a:off x="1484575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8"/>
            <p:cNvSpPr/>
            <p:nvPr/>
          </p:nvSpPr>
          <p:spPr>
            <a:xfrm>
              <a:off x="148285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8"/>
            <p:cNvSpPr/>
            <p:nvPr/>
          </p:nvSpPr>
          <p:spPr>
            <a:xfrm>
              <a:off x="148115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8"/>
            <p:cNvSpPr/>
            <p:nvPr/>
          </p:nvSpPr>
          <p:spPr>
            <a:xfrm>
              <a:off x="147945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8"/>
            <p:cNvSpPr/>
            <p:nvPr/>
          </p:nvSpPr>
          <p:spPr>
            <a:xfrm>
              <a:off x="1477750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8"/>
            <p:cNvSpPr/>
            <p:nvPr/>
          </p:nvSpPr>
          <p:spPr>
            <a:xfrm>
              <a:off x="1476150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8"/>
            <p:cNvSpPr/>
            <p:nvPr/>
          </p:nvSpPr>
          <p:spPr>
            <a:xfrm>
              <a:off x="1474450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8"/>
            <p:cNvSpPr/>
            <p:nvPr/>
          </p:nvSpPr>
          <p:spPr>
            <a:xfrm>
              <a:off x="1472725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8"/>
            <p:cNvSpPr/>
            <p:nvPr/>
          </p:nvSpPr>
          <p:spPr>
            <a:xfrm>
              <a:off x="1471025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8"/>
            <p:cNvSpPr/>
            <p:nvPr/>
          </p:nvSpPr>
          <p:spPr>
            <a:xfrm>
              <a:off x="1469650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8"/>
            <p:cNvSpPr/>
            <p:nvPr/>
          </p:nvSpPr>
          <p:spPr>
            <a:xfrm>
              <a:off x="146805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8"/>
            <p:cNvSpPr/>
            <p:nvPr/>
          </p:nvSpPr>
          <p:spPr>
            <a:xfrm>
              <a:off x="1466350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8"/>
            <p:cNvSpPr/>
            <p:nvPr/>
          </p:nvSpPr>
          <p:spPr>
            <a:xfrm>
              <a:off x="14646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8"/>
            <p:cNvSpPr/>
            <p:nvPr/>
          </p:nvSpPr>
          <p:spPr>
            <a:xfrm>
              <a:off x="14629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8"/>
            <p:cNvSpPr/>
            <p:nvPr/>
          </p:nvSpPr>
          <p:spPr>
            <a:xfrm>
              <a:off x="1461225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8"/>
            <p:cNvSpPr/>
            <p:nvPr/>
          </p:nvSpPr>
          <p:spPr>
            <a:xfrm>
              <a:off x="1459525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8"/>
            <p:cNvSpPr/>
            <p:nvPr/>
          </p:nvSpPr>
          <p:spPr>
            <a:xfrm>
              <a:off x="145792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8"/>
            <p:cNvSpPr/>
            <p:nvPr/>
          </p:nvSpPr>
          <p:spPr>
            <a:xfrm>
              <a:off x="145622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8"/>
            <p:cNvSpPr/>
            <p:nvPr/>
          </p:nvSpPr>
          <p:spPr>
            <a:xfrm>
              <a:off x="14548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8"/>
            <p:cNvSpPr/>
            <p:nvPr/>
          </p:nvSpPr>
          <p:spPr>
            <a:xfrm>
              <a:off x="14531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8"/>
            <p:cNvSpPr/>
            <p:nvPr/>
          </p:nvSpPr>
          <p:spPr>
            <a:xfrm>
              <a:off x="1451425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8"/>
            <p:cNvSpPr/>
            <p:nvPr/>
          </p:nvSpPr>
          <p:spPr>
            <a:xfrm>
              <a:off x="144982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8"/>
            <p:cNvSpPr/>
            <p:nvPr/>
          </p:nvSpPr>
          <p:spPr>
            <a:xfrm>
              <a:off x="1448125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8"/>
            <p:cNvSpPr/>
            <p:nvPr/>
          </p:nvSpPr>
          <p:spPr>
            <a:xfrm>
              <a:off x="1446400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8"/>
            <p:cNvSpPr/>
            <p:nvPr/>
          </p:nvSpPr>
          <p:spPr>
            <a:xfrm>
              <a:off x="1444700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8"/>
            <p:cNvSpPr/>
            <p:nvPr/>
          </p:nvSpPr>
          <p:spPr>
            <a:xfrm>
              <a:off x="1443000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8"/>
            <p:cNvSpPr/>
            <p:nvPr/>
          </p:nvSpPr>
          <p:spPr>
            <a:xfrm>
              <a:off x="1441300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8"/>
            <p:cNvSpPr/>
            <p:nvPr/>
          </p:nvSpPr>
          <p:spPr>
            <a:xfrm>
              <a:off x="1440025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8"/>
            <p:cNvSpPr/>
            <p:nvPr/>
          </p:nvSpPr>
          <p:spPr>
            <a:xfrm>
              <a:off x="14383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8"/>
            <p:cNvSpPr/>
            <p:nvPr/>
          </p:nvSpPr>
          <p:spPr>
            <a:xfrm>
              <a:off x="14366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8"/>
            <p:cNvSpPr/>
            <p:nvPr/>
          </p:nvSpPr>
          <p:spPr>
            <a:xfrm>
              <a:off x="14349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8"/>
            <p:cNvSpPr/>
            <p:nvPr/>
          </p:nvSpPr>
          <p:spPr>
            <a:xfrm>
              <a:off x="1433200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8"/>
            <p:cNvSpPr/>
            <p:nvPr/>
          </p:nvSpPr>
          <p:spPr>
            <a:xfrm>
              <a:off x="14316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8"/>
            <p:cNvSpPr/>
            <p:nvPr/>
          </p:nvSpPr>
          <p:spPr>
            <a:xfrm>
              <a:off x="1429900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8"/>
            <p:cNvSpPr/>
            <p:nvPr/>
          </p:nvSpPr>
          <p:spPr>
            <a:xfrm>
              <a:off x="1428175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8"/>
            <p:cNvSpPr/>
            <p:nvPr/>
          </p:nvSpPr>
          <p:spPr>
            <a:xfrm>
              <a:off x="1426475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8"/>
            <p:cNvSpPr/>
            <p:nvPr/>
          </p:nvSpPr>
          <p:spPr>
            <a:xfrm>
              <a:off x="1424775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8"/>
            <p:cNvSpPr/>
            <p:nvPr/>
          </p:nvSpPr>
          <p:spPr>
            <a:xfrm>
              <a:off x="1423500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8"/>
            <p:cNvSpPr/>
            <p:nvPr/>
          </p:nvSpPr>
          <p:spPr>
            <a:xfrm>
              <a:off x="1421800" y="148487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8"/>
            <p:cNvSpPr/>
            <p:nvPr/>
          </p:nvSpPr>
          <p:spPr>
            <a:xfrm>
              <a:off x="14200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8"/>
            <p:cNvSpPr/>
            <p:nvPr/>
          </p:nvSpPr>
          <p:spPr>
            <a:xfrm>
              <a:off x="14183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8"/>
            <p:cNvSpPr/>
            <p:nvPr/>
          </p:nvSpPr>
          <p:spPr>
            <a:xfrm>
              <a:off x="14166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8"/>
            <p:cNvSpPr/>
            <p:nvPr/>
          </p:nvSpPr>
          <p:spPr>
            <a:xfrm>
              <a:off x="1414975" y="1484875"/>
              <a:ext cx="775" cy="3000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8"/>
            <p:cNvSpPr/>
            <p:nvPr/>
          </p:nvSpPr>
          <p:spPr>
            <a:xfrm>
              <a:off x="141337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8"/>
            <p:cNvSpPr/>
            <p:nvPr/>
          </p:nvSpPr>
          <p:spPr>
            <a:xfrm>
              <a:off x="1411675" y="1484875"/>
              <a:ext cx="650" cy="3000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8"/>
            <p:cNvSpPr/>
            <p:nvPr/>
          </p:nvSpPr>
          <p:spPr>
            <a:xfrm>
              <a:off x="1409950" y="1484875"/>
              <a:ext cx="675" cy="3000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8"/>
            <p:cNvSpPr/>
            <p:nvPr/>
          </p:nvSpPr>
          <p:spPr>
            <a:xfrm>
              <a:off x="1408575" y="1484875"/>
              <a:ext cx="350" cy="3000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8"/>
            <p:cNvSpPr/>
            <p:nvPr/>
          </p:nvSpPr>
          <p:spPr>
            <a:xfrm>
              <a:off x="1406875" y="1484875"/>
              <a:ext cx="450" cy="3000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1400593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dk2"/>
        </a:solidFill>
        <a:effectLst/>
      </p:bgPr>
    </p:bg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39"/>
          <p:cNvGrpSpPr/>
          <p:nvPr/>
        </p:nvGrpSpPr>
        <p:grpSpPr>
          <a:xfrm flipH="1">
            <a:off x="275" y="2980579"/>
            <a:ext cx="9167406" cy="2040141"/>
            <a:chOff x="271" y="2964551"/>
            <a:chExt cx="9167406" cy="2193229"/>
          </a:xfrm>
        </p:grpSpPr>
        <p:sp>
          <p:nvSpPr>
            <p:cNvPr id="1295" name="Google Shape;1295;p39"/>
            <p:cNvSpPr/>
            <p:nvPr/>
          </p:nvSpPr>
          <p:spPr>
            <a:xfrm>
              <a:off x="275" y="3538374"/>
              <a:ext cx="9167398" cy="1619406"/>
            </a:xfrm>
            <a:custGeom>
              <a:avLst/>
              <a:gdLst/>
              <a:ahLst/>
              <a:cxnLst/>
              <a:rect l="l" t="t" r="r" b="b"/>
              <a:pathLst>
                <a:path w="43860" h="10974" extrusionOk="0">
                  <a:moveTo>
                    <a:pt x="0" y="0"/>
                  </a:moveTo>
                  <a:lnTo>
                    <a:pt x="0" y="10974"/>
                  </a:lnTo>
                  <a:lnTo>
                    <a:pt x="43860" y="10974"/>
                  </a:lnTo>
                  <a:lnTo>
                    <a:pt x="43860" y="0"/>
                  </a:ln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9"/>
            <p:cNvSpPr/>
            <p:nvPr/>
          </p:nvSpPr>
          <p:spPr>
            <a:xfrm>
              <a:off x="1413430" y="2964551"/>
              <a:ext cx="7754247" cy="680775"/>
            </a:xfrm>
            <a:custGeom>
              <a:avLst/>
              <a:gdLst/>
              <a:ahLst/>
              <a:cxnLst/>
              <a:rect l="l" t="t" r="r" b="b"/>
              <a:pathLst>
                <a:path w="37099" h="4687" extrusionOk="0">
                  <a:moveTo>
                    <a:pt x="29289" y="0"/>
                  </a:moveTo>
                  <a:cubicBezTo>
                    <a:pt x="28606" y="0"/>
                    <a:pt x="27911" y="10"/>
                    <a:pt x="27217" y="28"/>
                  </a:cubicBezTo>
                  <a:cubicBezTo>
                    <a:pt x="18981" y="245"/>
                    <a:pt x="8493" y="2688"/>
                    <a:pt x="1" y="4687"/>
                  </a:cubicBezTo>
                  <a:lnTo>
                    <a:pt x="37099" y="4687"/>
                  </a:lnTo>
                  <a:lnTo>
                    <a:pt x="37099" y="731"/>
                  </a:lnTo>
                  <a:cubicBezTo>
                    <a:pt x="35742" y="225"/>
                    <a:pt x="32651" y="0"/>
                    <a:pt x="29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9"/>
            <p:cNvSpPr/>
            <p:nvPr/>
          </p:nvSpPr>
          <p:spPr>
            <a:xfrm>
              <a:off x="271" y="3209866"/>
              <a:ext cx="4762825" cy="666541"/>
            </a:xfrm>
            <a:custGeom>
              <a:avLst/>
              <a:gdLst/>
              <a:ahLst/>
              <a:cxnLst/>
              <a:rect l="l" t="t" r="r" b="b"/>
              <a:pathLst>
                <a:path w="22787" h="4589" extrusionOk="0">
                  <a:moveTo>
                    <a:pt x="3161" y="1"/>
                  </a:moveTo>
                  <a:cubicBezTo>
                    <a:pt x="1090" y="1"/>
                    <a:pt x="0" y="199"/>
                    <a:pt x="0" y="199"/>
                  </a:cubicBezTo>
                  <a:lnTo>
                    <a:pt x="0" y="4589"/>
                  </a:lnTo>
                  <a:lnTo>
                    <a:pt x="22787" y="4589"/>
                  </a:lnTo>
                  <a:cubicBezTo>
                    <a:pt x="22787" y="4589"/>
                    <a:pt x="18128" y="2036"/>
                    <a:pt x="11029" y="766"/>
                  </a:cubicBezTo>
                  <a:cubicBezTo>
                    <a:pt x="7669" y="160"/>
                    <a:pt x="5020" y="1"/>
                    <a:pt x="316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9"/>
            <p:cNvSpPr/>
            <p:nvPr/>
          </p:nvSpPr>
          <p:spPr>
            <a:xfrm>
              <a:off x="271" y="3612551"/>
              <a:ext cx="9167398" cy="362393"/>
            </a:xfrm>
            <a:custGeom>
              <a:avLst/>
              <a:gdLst/>
              <a:ahLst/>
              <a:cxnLst/>
              <a:rect l="l" t="t" r="r" b="b"/>
              <a:pathLst>
                <a:path w="43860" h="2495" extrusionOk="0">
                  <a:moveTo>
                    <a:pt x="0" y="0"/>
                  </a:moveTo>
                  <a:lnTo>
                    <a:pt x="0" y="512"/>
                  </a:lnTo>
                  <a:cubicBezTo>
                    <a:pt x="18857" y="538"/>
                    <a:pt x="31655" y="810"/>
                    <a:pt x="43860" y="2495"/>
                  </a:cubicBezTo>
                  <a:lnTo>
                    <a:pt x="43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9" name="Google Shape;1299;p39"/>
          <p:cNvSpPr/>
          <p:nvPr/>
        </p:nvSpPr>
        <p:spPr>
          <a:xfrm>
            <a:off x="3853495" y="4550098"/>
            <a:ext cx="53213" cy="1666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0" name="Google Shape;1300;p39"/>
          <p:cNvSpPr/>
          <p:nvPr/>
        </p:nvSpPr>
        <p:spPr>
          <a:xfrm>
            <a:off x="7324073" y="4334006"/>
            <a:ext cx="448045" cy="10828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9"/>
          <p:cNvSpPr/>
          <p:nvPr/>
        </p:nvSpPr>
        <p:spPr>
          <a:xfrm>
            <a:off x="3761150" y="3732374"/>
            <a:ext cx="5503657" cy="1444706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9"/>
          <p:cNvSpPr/>
          <p:nvPr/>
        </p:nvSpPr>
        <p:spPr>
          <a:xfrm>
            <a:off x="-64900" y="4199804"/>
            <a:ext cx="9143961" cy="799970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9"/>
          <p:cNvSpPr/>
          <p:nvPr/>
        </p:nvSpPr>
        <p:spPr>
          <a:xfrm>
            <a:off x="-64900" y="4425198"/>
            <a:ext cx="9329709" cy="799978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4" name="Google Shape;1304;p39"/>
          <p:cNvGrpSpPr/>
          <p:nvPr/>
        </p:nvGrpSpPr>
        <p:grpSpPr>
          <a:xfrm>
            <a:off x="1126093" y="2425908"/>
            <a:ext cx="1749805" cy="770934"/>
            <a:chOff x="-1936407" y="2490071"/>
            <a:chExt cx="1749805" cy="770934"/>
          </a:xfrm>
        </p:grpSpPr>
        <p:sp>
          <p:nvSpPr>
            <p:cNvPr id="1305" name="Google Shape;1305;p39"/>
            <p:cNvSpPr/>
            <p:nvPr/>
          </p:nvSpPr>
          <p:spPr>
            <a:xfrm>
              <a:off x="-1580450" y="2835407"/>
              <a:ext cx="651196" cy="254069"/>
            </a:xfrm>
            <a:custGeom>
              <a:avLst/>
              <a:gdLst/>
              <a:ahLst/>
              <a:cxnLst/>
              <a:rect l="l" t="t" r="r" b="b"/>
              <a:pathLst>
                <a:path w="3432" h="1339" extrusionOk="0">
                  <a:moveTo>
                    <a:pt x="1" y="1"/>
                  </a:moveTo>
                  <a:lnTo>
                    <a:pt x="1" y="1339"/>
                  </a:lnTo>
                  <a:lnTo>
                    <a:pt x="3432" y="1339"/>
                  </a:lnTo>
                  <a:lnTo>
                    <a:pt x="3432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9"/>
            <p:cNvSpPr/>
            <p:nvPr/>
          </p:nvSpPr>
          <p:spPr>
            <a:xfrm>
              <a:off x="-1170417" y="2853812"/>
              <a:ext cx="266398" cy="235663"/>
            </a:xfrm>
            <a:custGeom>
              <a:avLst/>
              <a:gdLst/>
              <a:ahLst/>
              <a:cxnLst/>
              <a:rect l="l" t="t" r="r" b="b"/>
              <a:pathLst>
                <a:path w="1404" h="1242" extrusionOk="0">
                  <a:moveTo>
                    <a:pt x="1" y="1"/>
                  </a:moveTo>
                  <a:lnTo>
                    <a:pt x="1" y="1242"/>
                  </a:lnTo>
                  <a:lnTo>
                    <a:pt x="1404" y="1242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9"/>
            <p:cNvSpPr/>
            <p:nvPr/>
          </p:nvSpPr>
          <p:spPr>
            <a:xfrm>
              <a:off x="-1375149" y="2490071"/>
              <a:ext cx="471131" cy="363931"/>
            </a:xfrm>
            <a:custGeom>
              <a:avLst/>
              <a:gdLst/>
              <a:ahLst/>
              <a:cxnLst/>
              <a:rect l="l" t="t" r="r" b="b"/>
              <a:pathLst>
                <a:path w="2483" h="1918" extrusionOk="0">
                  <a:moveTo>
                    <a:pt x="934" y="0"/>
                  </a:moveTo>
                  <a:cubicBezTo>
                    <a:pt x="486" y="0"/>
                    <a:pt x="1" y="55"/>
                    <a:pt x="1" y="55"/>
                  </a:cubicBezTo>
                  <a:lnTo>
                    <a:pt x="837" y="1918"/>
                  </a:lnTo>
                  <a:lnTo>
                    <a:pt x="2483" y="1918"/>
                  </a:lnTo>
                  <a:cubicBezTo>
                    <a:pt x="2483" y="1918"/>
                    <a:pt x="1929" y="175"/>
                    <a:pt x="1511" y="55"/>
                  </a:cubicBezTo>
                  <a:cubicBezTo>
                    <a:pt x="1371" y="14"/>
                    <a:pt x="1157" y="0"/>
                    <a:pt x="934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9"/>
            <p:cNvSpPr/>
            <p:nvPr/>
          </p:nvSpPr>
          <p:spPr>
            <a:xfrm>
              <a:off x="-1603220" y="2499748"/>
              <a:ext cx="455761" cy="354254"/>
            </a:xfrm>
            <a:custGeom>
              <a:avLst/>
              <a:gdLst/>
              <a:ahLst/>
              <a:cxnLst/>
              <a:rect l="l" t="t" r="r" b="b"/>
              <a:pathLst>
                <a:path w="2402" h="1867" extrusionOk="0">
                  <a:moveTo>
                    <a:pt x="1211" y="1"/>
                  </a:moveTo>
                  <a:cubicBezTo>
                    <a:pt x="855" y="1"/>
                    <a:pt x="441" y="467"/>
                    <a:pt x="1" y="1867"/>
                  </a:cubicBezTo>
                  <a:lnTo>
                    <a:pt x="2402" y="1867"/>
                  </a:lnTo>
                  <a:cubicBezTo>
                    <a:pt x="2402" y="1867"/>
                    <a:pt x="1922" y="1"/>
                    <a:pt x="1211" y="1"/>
                  </a:cubicBez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9"/>
            <p:cNvSpPr/>
            <p:nvPr/>
          </p:nvSpPr>
          <p:spPr>
            <a:xfrm>
              <a:off x="-1580450" y="2537317"/>
              <a:ext cx="410223" cy="332054"/>
            </a:xfrm>
            <a:custGeom>
              <a:avLst/>
              <a:gdLst/>
              <a:ahLst/>
              <a:cxnLst/>
              <a:rect l="l" t="t" r="r" b="b"/>
              <a:pathLst>
                <a:path w="2162" h="1750" extrusionOk="0">
                  <a:moveTo>
                    <a:pt x="1078" y="0"/>
                  </a:moveTo>
                  <a:cubicBezTo>
                    <a:pt x="758" y="0"/>
                    <a:pt x="388" y="417"/>
                    <a:pt x="1" y="1669"/>
                  </a:cubicBezTo>
                  <a:lnTo>
                    <a:pt x="1015" y="1750"/>
                  </a:lnTo>
                  <a:lnTo>
                    <a:pt x="2162" y="1669"/>
                  </a:lnTo>
                  <a:cubicBezTo>
                    <a:pt x="2162" y="1669"/>
                    <a:pt x="1718" y="0"/>
                    <a:pt x="1078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9"/>
            <p:cNvSpPr/>
            <p:nvPr/>
          </p:nvSpPr>
          <p:spPr>
            <a:xfrm>
              <a:off x="-1493169" y="2907320"/>
              <a:ext cx="195055" cy="182155"/>
            </a:xfrm>
            <a:custGeom>
              <a:avLst/>
              <a:gdLst/>
              <a:ahLst/>
              <a:cxnLst/>
              <a:rect l="l" t="t" r="r" b="b"/>
              <a:pathLst>
                <a:path w="1028" h="960" extrusionOk="0">
                  <a:moveTo>
                    <a:pt x="1" y="1"/>
                  </a:moveTo>
                  <a:lnTo>
                    <a:pt x="1" y="960"/>
                  </a:lnTo>
                  <a:lnTo>
                    <a:pt x="1028" y="960"/>
                  </a:lnTo>
                  <a:lnTo>
                    <a:pt x="102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9"/>
            <p:cNvSpPr/>
            <p:nvPr/>
          </p:nvSpPr>
          <p:spPr>
            <a:xfrm>
              <a:off x="-1467364" y="2925156"/>
              <a:ext cx="145912" cy="164319"/>
            </a:xfrm>
            <a:custGeom>
              <a:avLst/>
              <a:gdLst/>
              <a:ahLst/>
              <a:cxnLst/>
              <a:rect l="l" t="t" r="r" b="b"/>
              <a:pathLst>
                <a:path w="769" h="866" extrusionOk="0">
                  <a:moveTo>
                    <a:pt x="1" y="1"/>
                  </a:moveTo>
                  <a:lnTo>
                    <a:pt x="1" y="866"/>
                  </a:lnTo>
                  <a:lnTo>
                    <a:pt x="769" y="86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9"/>
            <p:cNvSpPr/>
            <p:nvPr/>
          </p:nvSpPr>
          <p:spPr>
            <a:xfrm>
              <a:off x="-1449528" y="2925156"/>
              <a:ext cx="128076" cy="164319"/>
            </a:xfrm>
            <a:custGeom>
              <a:avLst/>
              <a:gdLst/>
              <a:ahLst/>
              <a:cxnLst/>
              <a:rect l="l" t="t" r="r" b="b"/>
              <a:pathLst>
                <a:path w="675" h="866" extrusionOk="0">
                  <a:moveTo>
                    <a:pt x="1" y="1"/>
                  </a:moveTo>
                  <a:lnTo>
                    <a:pt x="1" y="866"/>
                  </a:lnTo>
                  <a:lnTo>
                    <a:pt x="675" y="866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9"/>
            <p:cNvSpPr/>
            <p:nvPr/>
          </p:nvSpPr>
          <p:spPr>
            <a:xfrm>
              <a:off x="-1439662" y="2676780"/>
              <a:ext cx="107774" cy="89939"/>
            </a:xfrm>
            <a:custGeom>
              <a:avLst/>
              <a:gdLst/>
              <a:ahLst/>
              <a:cxnLst/>
              <a:rect l="l" t="t" r="r" b="b"/>
              <a:pathLst>
                <a:path w="568" h="474" extrusionOk="0">
                  <a:moveTo>
                    <a:pt x="1" y="1"/>
                  </a:moveTo>
                  <a:lnTo>
                    <a:pt x="1" y="474"/>
                  </a:lnTo>
                  <a:lnTo>
                    <a:pt x="568" y="47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9"/>
            <p:cNvSpPr/>
            <p:nvPr/>
          </p:nvSpPr>
          <p:spPr>
            <a:xfrm>
              <a:off x="-1424292" y="2684749"/>
              <a:ext cx="80071" cy="81970"/>
            </a:xfrm>
            <a:custGeom>
              <a:avLst/>
              <a:gdLst/>
              <a:ahLst/>
              <a:cxnLst/>
              <a:rect l="l" t="t" r="r" b="b"/>
              <a:pathLst>
                <a:path w="422" h="432" extrusionOk="0">
                  <a:moveTo>
                    <a:pt x="1" y="1"/>
                  </a:moveTo>
                  <a:lnTo>
                    <a:pt x="1" y="432"/>
                  </a:lnTo>
                  <a:lnTo>
                    <a:pt x="422" y="432"/>
                  </a:lnTo>
                  <a:lnTo>
                    <a:pt x="422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9"/>
            <p:cNvSpPr/>
            <p:nvPr/>
          </p:nvSpPr>
          <p:spPr>
            <a:xfrm>
              <a:off x="-1413857" y="2684749"/>
              <a:ext cx="69635" cy="81970"/>
            </a:xfrm>
            <a:custGeom>
              <a:avLst/>
              <a:gdLst/>
              <a:ahLst/>
              <a:cxnLst/>
              <a:rect l="l" t="t" r="r" b="b"/>
              <a:pathLst>
                <a:path w="367" h="432" extrusionOk="0">
                  <a:moveTo>
                    <a:pt x="1" y="1"/>
                  </a:moveTo>
                  <a:lnTo>
                    <a:pt x="1" y="432"/>
                  </a:lnTo>
                  <a:lnTo>
                    <a:pt x="367" y="432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9"/>
            <p:cNvSpPr/>
            <p:nvPr/>
          </p:nvSpPr>
          <p:spPr>
            <a:xfrm>
              <a:off x="-1730727" y="3021547"/>
              <a:ext cx="22579" cy="44590"/>
            </a:xfrm>
            <a:custGeom>
              <a:avLst/>
              <a:gdLst/>
              <a:ahLst/>
              <a:cxnLst/>
              <a:rect l="l" t="t" r="r" b="b"/>
              <a:pathLst>
                <a:path w="119" h="235" extrusionOk="0">
                  <a:moveTo>
                    <a:pt x="70" y="1"/>
                  </a:moveTo>
                  <a:cubicBezTo>
                    <a:pt x="36" y="1"/>
                    <a:pt x="0" y="24"/>
                    <a:pt x="25" y="47"/>
                  </a:cubicBezTo>
                  <a:cubicBezTo>
                    <a:pt x="64" y="102"/>
                    <a:pt x="51" y="235"/>
                    <a:pt x="51" y="235"/>
                  </a:cubicBezTo>
                  <a:lnTo>
                    <a:pt x="93" y="235"/>
                  </a:lnTo>
                  <a:cubicBezTo>
                    <a:pt x="93" y="102"/>
                    <a:pt x="119" y="47"/>
                    <a:pt x="119" y="47"/>
                  </a:cubicBezTo>
                  <a:cubicBezTo>
                    <a:pt x="119" y="13"/>
                    <a:pt x="95" y="1"/>
                    <a:pt x="70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9"/>
            <p:cNvSpPr/>
            <p:nvPr/>
          </p:nvSpPr>
          <p:spPr>
            <a:xfrm>
              <a:off x="-1759378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9"/>
            <p:cNvSpPr/>
            <p:nvPr/>
          </p:nvSpPr>
          <p:spPr>
            <a:xfrm>
              <a:off x="-1762414" y="2747934"/>
              <a:ext cx="51800" cy="295433"/>
            </a:xfrm>
            <a:custGeom>
              <a:avLst/>
              <a:gdLst/>
              <a:ahLst/>
              <a:cxnLst/>
              <a:rect l="l" t="t" r="r" b="b"/>
              <a:pathLst>
                <a:path w="273" h="1557" extrusionOk="0">
                  <a:moveTo>
                    <a:pt x="242" y="0"/>
                  </a:moveTo>
                  <a:cubicBezTo>
                    <a:pt x="217" y="0"/>
                    <a:pt x="198" y="45"/>
                    <a:pt x="179" y="154"/>
                  </a:cubicBezTo>
                  <a:cubicBezTo>
                    <a:pt x="179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8" y="1301"/>
                    <a:pt x="205" y="154"/>
                    <a:pt x="205" y="154"/>
                  </a:cubicBezTo>
                  <a:cubicBezTo>
                    <a:pt x="218" y="5"/>
                    <a:pt x="260" y="44"/>
                    <a:pt x="273" y="18"/>
                  </a:cubicBezTo>
                  <a:cubicBezTo>
                    <a:pt x="261" y="7"/>
                    <a:pt x="251" y="0"/>
                    <a:pt x="242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9"/>
            <p:cNvSpPr/>
            <p:nvPr/>
          </p:nvSpPr>
          <p:spPr>
            <a:xfrm>
              <a:off x="-853357" y="3021547"/>
              <a:ext cx="23718" cy="44590"/>
            </a:xfrm>
            <a:custGeom>
              <a:avLst/>
              <a:gdLst/>
              <a:ahLst/>
              <a:cxnLst/>
              <a:rect l="l" t="t" r="r" b="b"/>
              <a:pathLst>
                <a:path w="125" h="235" extrusionOk="0">
                  <a:moveTo>
                    <a:pt x="75" y="1"/>
                  </a:moveTo>
                  <a:cubicBezTo>
                    <a:pt x="40" y="1"/>
                    <a:pt x="1" y="24"/>
                    <a:pt x="18" y="47"/>
                  </a:cubicBezTo>
                  <a:cubicBezTo>
                    <a:pt x="70" y="102"/>
                    <a:pt x="57" y="235"/>
                    <a:pt x="57" y="235"/>
                  </a:cubicBezTo>
                  <a:lnTo>
                    <a:pt x="99" y="235"/>
                  </a:lnTo>
                  <a:cubicBezTo>
                    <a:pt x="99" y="102"/>
                    <a:pt x="125" y="47"/>
                    <a:pt x="125" y="47"/>
                  </a:cubicBezTo>
                  <a:cubicBezTo>
                    <a:pt x="125" y="13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9"/>
            <p:cNvSpPr/>
            <p:nvPr/>
          </p:nvSpPr>
          <p:spPr>
            <a:xfrm>
              <a:off x="-880870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9"/>
            <p:cNvSpPr/>
            <p:nvPr/>
          </p:nvSpPr>
          <p:spPr>
            <a:xfrm>
              <a:off x="-883337" y="2747934"/>
              <a:ext cx="48764" cy="295433"/>
            </a:xfrm>
            <a:custGeom>
              <a:avLst/>
              <a:gdLst/>
              <a:ahLst/>
              <a:cxnLst/>
              <a:rect l="l" t="t" r="r" b="b"/>
              <a:pathLst>
                <a:path w="257" h="1557" extrusionOk="0">
                  <a:moveTo>
                    <a:pt x="234" y="0"/>
                  </a:moveTo>
                  <a:cubicBezTo>
                    <a:pt x="214" y="0"/>
                    <a:pt x="195" y="45"/>
                    <a:pt x="176" y="154"/>
                  </a:cubicBezTo>
                  <a:cubicBezTo>
                    <a:pt x="176" y="154"/>
                    <a:pt x="1" y="1353"/>
                    <a:pt x="121" y="1531"/>
                  </a:cubicBezTo>
                  <a:cubicBezTo>
                    <a:pt x="134" y="1544"/>
                    <a:pt x="147" y="1544"/>
                    <a:pt x="163" y="1557"/>
                  </a:cubicBezTo>
                  <a:cubicBezTo>
                    <a:pt x="95" y="1301"/>
                    <a:pt x="202" y="154"/>
                    <a:pt x="202" y="154"/>
                  </a:cubicBezTo>
                  <a:cubicBezTo>
                    <a:pt x="215" y="5"/>
                    <a:pt x="257" y="44"/>
                    <a:pt x="257" y="18"/>
                  </a:cubicBezTo>
                  <a:cubicBezTo>
                    <a:pt x="249" y="7"/>
                    <a:pt x="241" y="0"/>
                    <a:pt x="234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9"/>
            <p:cNvSpPr/>
            <p:nvPr/>
          </p:nvSpPr>
          <p:spPr>
            <a:xfrm>
              <a:off x="-1811367" y="3021547"/>
              <a:ext cx="23908" cy="44590"/>
            </a:xfrm>
            <a:custGeom>
              <a:avLst/>
              <a:gdLst/>
              <a:ahLst/>
              <a:cxnLst/>
              <a:rect l="l" t="t" r="r" b="b"/>
              <a:pathLst>
                <a:path w="126" h="235" extrusionOk="0">
                  <a:moveTo>
                    <a:pt x="71" y="1"/>
                  </a:moveTo>
                  <a:cubicBezTo>
                    <a:pt x="36" y="1"/>
                    <a:pt x="1" y="24"/>
                    <a:pt x="16" y="47"/>
                  </a:cubicBezTo>
                  <a:cubicBezTo>
                    <a:pt x="58" y="102"/>
                    <a:pt x="45" y="235"/>
                    <a:pt x="45" y="235"/>
                  </a:cubicBezTo>
                  <a:lnTo>
                    <a:pt x="97" y="235"/>
                  </a:lnTo>
                  <a:cubicBezTo>
                    <a:pt x="84" y="102"/>
                    <a:pt x="126" y="47"/>
                    <a:pt x="126" y="47"/>
                  </a:cubicBezTo>
                  <a:cubicBezTo>
                    <a:pt x="120" y="13"/>
                    <a:pt x="96" y="1"/>
                    <a:pt x="71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9"/>
            <p:cNvSpPr/>
            <p:nvPr/>
          </p:nvSpPr>
          <p:spPr>
            <a:xfrm>
              <a:off x="-1839259" y="2747175"/>
              <a:ext cx="82159" cy="300366"/>
            </a:xfrm>
            <a:custGeom>
              <a:avLst/>
              <a:gdLst/>
              <a:ahLst/>
              <a:cxnLst/>
              <a:rect l="l" t="t" r="r" b="b"/>
              <a:pathLst>
                <a:path w="433" h="1583" extrusionOk="0">
                  <a:moveTo>
                    <a:pt x="218" y="1"/>
                  </a:moveTo>
                  <a:cubicBezTo>
                    <a:pt x="195" y="1"/>
                    <a:pt x="172" y="48"/>
                    <a:pt x="150" y="158"/>
                  </a:cubicBezTo>
                  <a:cubicBezTo>
                    <a:pt x="150" y="158"/>
                    <a:pt x="1" y="1438"/>
                    <a:pt x="111" y="1535"/>
                  </a:cubicBezTo>
                  <a:cubicBezTo>
                    <a:pt x="139" y="1563"/>
                    <a:pt x="183" y="1583"/>
                    <a:pt x="229" y="1583"/>
                  </a:cubicBezTo>
                  <a:cubicBezTo>
                    <a:pt x="316" y="1583"/>
                    <a:pt x="411" y="1512"/>
                    <a:pt x="422" y="1292"/>
                  </a:cubicBezTo>
                  <a:cubicBezTo>
                    <a:pt x="433" y="1002"/>
                    <a:pt x="325" y="1"/>
                    <a:pt x="218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9"/>
            <p:cNvSpPr/>
            <p:nvPr/>
          </p:nvSpPr>
          <p:spPr>
            <a:xfrm>
              <a:off x="-1844193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6" y="0"/>
                  </a:moveTo>
                  <a:cubicBezTo>
                    <a:pt x="223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37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108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63" y="7"/>
                    <a:pt x="255" y="0"/>
                    <a:pt x="246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9"/>
            <p:cNvSpPr/>
            <p:nvPr/>
          </p:nvSpPr>
          <p:spPr>
            <a:xfrm>
              <a:off x="-1904910" y="3021547"/>
              <a:ext cx="25236" cy="44590"/>
            </a:xfrm>
            <a:custGeom>
              <a:avLst/>
              <a:gdLst/>
              <a:ahLst/>
              <a:cxnLst/>
              <a:rect l="l" t="t" r="r" b="b"/>
              <a:pathLst>
                <a:path w="133" h="235" extrusionOk="0">
                  <a:moveTo>
                    <a:pt x="74" y="1"/>
                  </a:moveTo>
                  <a:cubicBezTo>
                    <a:pt x="37" y="1"/>
                    <a:pt x="0" y="24"/>
                    <a:pt x="23" y="47"/>
                  </a:cubicBezTo>
                  <a:cubicBezTo>
                    <a:pt x="65" y="102"/>
                    <a:pt x="52" y="235"/>
                    <a:pt x="52" y="235"/>
                  </a:cubicBezTo>
                  <a:lnTo>
                    <a:pt x="104" y="235"/>
                  </a:lnTo>
                  <a:cubicBezTo>
                    <a:pt x="91" y="102"/>
                    <a:pt x="133" y="47"/>
                    <a:pt x="133" y="47"/>
                  </a:cubicBezTo>
                  <a:cubicBezTo>
                    <a:pt x="127" y="13"/>
                    <a:pt x="100" y="1"/>
                    <a:pt x="74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9"/>
            <p:cNvSpPr/>
            <p:nvPr/>
          </p:nvSpPr>
          <p:spPr>
            <a:xfrm>
              <a:off x="-1933941" y="2747175"/>
              <a:ext cx="84625" cy="300366"/>
            </a:xfrm>
            <a:custGeom>
              <a:avLst/>
              <a:gdLst/>
              <a:ahLst/>
              <a:cxnLst/>
              <a:rect l="l" t="t" r="r" b="b"/>
              <a:pathLst>
                <a:path w="446" h="1583" extrusionOk="0">
                  <a:moveTo>
                    <a:pt x="231" y="1"/>
                  </a:moveTo>
                  <a:cubicBezTo>
                    <a:pt x="208" y="1"/>
                    <a:pt x="185" y="48"/>
                    <a:pt x="163" y="158"/>
                  </a:cubicBezTo>
                  <a:cubicBezTo>
                    <a:pt x="163" y="158"/>
                    <a:pt x="1" y="1438"/>
                    <a:pt x="111" y="1535"/>
                  </a:cubicBezTo>
                  <a:cubicBezTo>
                    <a:pt x="143" y="1563"/>
                    <a:pt x="189" y="1583"/>
                    <a:pt x="235" y="1583"/>
                  </a:cubicBezTo>
                  <a:cubicBezTo>
                    <a:pt x="323" y="1583"/>
                    <a:pt x="416" y="1512"/>
                    <a:pt x="435" y="1292"/>
                  </a:cubicBezTo>
                  <a:cubicBezTo>
                    <a:pt x="446" y="1002"/>
                    <a:pt x="338" y="1"/>
                    <a:pt x="23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9"/>
            <p:cNvSpPr/>
            <p:nvPr/>
          </p:nvSpPr>
          <p:spPr>
            <a:xfrm>
              <a:off x="-1936407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1" y="0"/>
                  </a:moveTo>
                  <a:cubicBezTo>
                    <a:pt x="217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5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59" y="7"/>
                    <a:pt x="250" y="0"/>
                    <a:pt x="241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9"/>
            <p:cNvSpPr/>
            <p:nvPr/>
          </p:nvSpPr>
          <p:spPr>
            <a:xfrm>
              <a:off x="-1890300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9"/>
            <p:cNvSpPr/>
            <p:nvPr/>
          </p:nvSpPr>
          <p:spPr>
            <a:xfrm>
              <a:off x="-1890300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9"/>
            <p:cNvSpPr/>
            <p:nvPr/>
          </p:nvSpPr>
          <p:spPr>
            <a:xfrm>
              <a:off x="-1890300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9"/>
            <p:cNvSpPr/>
            <p:nvPr/>
          </p:nvSpPr>
          <p:spPr>
            <a:xfrm>
              <a:off x="-1882331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9"/>
            <p:cNvSpPr/>
            <p:nvPr/>
          </p:nvSpPr>
          <p:spPr>
            <a:xfrm>
              <a:off x="-1823890" y="3179035"/>
              <a:ext cx="10626" cy="81970"/>
            </a:xfrm>
            <a:custGeom>
              <a:avLst/>
              <a:gdLst/>
              <a:ahLst/>
              <a:cxnLst/>
              <a:rect l="l" t="t" r="r" b="b"/>
              <a:pathLst>
                <a:path w="5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6" y="432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9"/>
            <p:cNvSpPr/>
            <p:nvPr/>
          </p:nvSpPr>
          <p:spPr>
            <a:xfrm>
              <a:off x="-1767347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9"/>
            <p:cNvSpPr/>
            <p:nvPr/>
          </p:nvSpPr>
          <p:spPr>
            <a:xfrm>
              <a:off x="-170587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9"/>
            <p:cNvSpPr/>
            <p:nvPr/>
          </p:nvSpPr>
          <p:spPr>
            <a:xfrm>
              <a:off x="-1644394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9"/>
            <p:cNvSpPr/>
            <p:nvPr/>
          </p:nvSpPr>
          <p:spPr>
            <a:xfrm>
              <a:off x="-158045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9"/>
            <p:cNvSpPr/>
            <p:nvPr/>
          </p:nvSpPr>
          <p:spPr>
            <a:xfrm>
              <a:off x="-519980" y="3040711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9"/>
            <p:cNvSpPr/>
            <p:nvPr/>
          </p:nvSpPr>
          <p:spPr>
            <a:xfrm>
              <a:off x="-519980" y="3063480"/>
              <a:ext cx="333378" cy="5692"/>
            </a:xfrm>
            <a:custGeom>
              <a:avLst/>
              <a:gdLst/>
              <a:ahLst/>
              <a:cxnLst/>
              <a:rect l="l" t="t" r="r" b="b"/>
              <a:pathLst>
                <a:path w="1757" h="30" extrusionOk="0">
                  <a:moveTo>
                    <a:pt x="1" y="1"/>
                  </a:moveTo>
                  <a:lnTo>
                    <a:pt x="1" y="30"/>
                  </a:lnTo>
                  <a:lnTo>
                    <a:pt x="1757" y="3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9"/>
            <p:cNvSpPr/>
            <p:nvPr/>
          </p:nvSpPr>
          <p:spPr>
            <a:xfrm>
              <a:off x="-519980" y="3084352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9"/>
            <p:cNvSpPr/>
            <p:nvPr/>
          </p:nvSpPr>
          <p:spPr>
            <a:xfrm>
              <a:off x="-51201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9"/>
            <p:cNvSpPr/>
            <p:nvPr/>
          </p:nvSpPr>
          <p:spPr>
            <a:xfrm>
              <a:off x="-453001" y="3025341"/>
              <a:ext cx="10056" cy="81970"/>
            </a:xfrm>
            <a:custGeom>
              <a:avLst/>
              <a:gdLst/>
              <a:ahLst/>
              <a:cxnLst/>
              <a:rect l="l" t="t" r="r" b="b"/>
              <a:pathLst>
                <a:path w="53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3" y="432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9"/>
            <p:cNvSpPr/>
            <p:nvPr/>
          </p:nvSpPr>
          <p:spPr>
            <a:xfrm>
              <a:off x="-397026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9"/>
            <p:cNvSpPr/>
            <p:nvPr/>
          </p:nvSpPr>
          <p:spPr>
            <a:xfrm>
              <a:off x="-33555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9"/>
            <p:cNvSpPr/>
            <p:nvPr/>
          </p:nvSpPr>
          <p:spPr>
            <a:xfrm>
              <a:off x="-274073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9"/>
            <p:cNvSpPr/>
            <p:nvPr/>
          </p:nvSpPr>
          <p:spPr>
            <a:xfrm>
              <a:off x="-21013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9"/>
            <p:cNvSpPr/>
            <p:nvPr/>
          </p:nvSpPr>
          <p:spPr>
            <a:xfrm>
              <a:off x="-1488236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9"/>
            <p:cNvSpPr/>
            <p:nvPr/>
          </p:nvSpPr>
          <p:spPr>
            <a:xfrm>
              <a:off x="-1488236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9"/>
            <p:cNvSpPr/>
            <p:nvPr/>
          </p:nvSpPr>
          <p:spPr>
            <a:xfrm>
              <a:off x="-1488236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9"/>
            <p:cNvSpPr/>
            <p:nvPr/>
          </p:nvSpPr>
          <p:spPr>
            <a:xfrm>
              <a:off x="-147780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9"/>
            <p:cNvSpPr/>
            <p:nvPr/>
          </p:nvSpPr>
          <p:spPr>
            <a:xfrm>
              <a:off x="-1421256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9"/>
            <p:cNvSpPr/>
            <p:nvPr/>
          </p:nvSpPr>
          <p:spPr>
            <a:xfrm>
              <a:off x="-136281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9"/>
            <p:cNvSpPr/>
            <p:nvPr/>
          </p:nvSpPr>
          <p:spPr>
            <a:xfrm>
              <a:off x="-130380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9"/>
            <p:cNvSpPr/>
            <p:nvPr/>
          </p:nvSpPr>
          <p:spPr>
            <a:xfrm>
              <a:off x="-1239863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9"/>
            <p:cNvSpPr/>
            <p:nvPr/>
          </p:nvSpPr>
          <p:spPr>
            <a:xfrm>
              <a:off x="-117838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340071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1E1A7-BE2A-4821-8BD1-246388A165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9BA4416-CAFA-4893-A486-5942232A5F6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F49F51B-A2F2-482D-9C06-A092524DF0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CA563D0-A6AD-47AD-BF54-151C9EB591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BA4C79-2347-4B61-AC85-31D06AB467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22528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F90B6A4-6B21-43B1-BEC1-315431077A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FF20D95-5629-4D8C-BAAF-9C808BC44B6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F7F2A3B-F856-46AF-94E2-4D9A620747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190A9B-2595-499B-A0D8-015AEB7AEE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768A7F1-8976-494B-AF2C-A110BC1655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935357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8018C9-42EB-4190-AF3F-B1CA323CBD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ECB7CF-63CF-41EB-8063-D363E1D0BD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21A4C4E-EACE-42A6-8D5F-EE4A117A09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55A4612-D2C0-4707-8C7A-6377D8974F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6AA644-A205-4BDE-BEC2-0F0B129B6D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003035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58286E-2FC8-474D-9605-C724463B28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9E7086-50CB-4FDB-8059-6EBDA117B1D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8E87264-D1FA-40C4-8D2F-1E422BD9B79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BE37009-E083-4E6D-8B1F-1D7B5BA48C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07C21B-6526-4860-A19F-17AC4F5D37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2F21CA5-3FDC-4143-87D4-D130F08B70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44001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12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6EC685-EFF1-498C-9766-A24371084E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556CF2-235F-4889-9ACE-A55CCAFE151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9773D81-1446-48F4-BE86-1AB02C72D25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0CC5920-D0CD-4A65-A44B-519785950BD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13939DF-0A36-4D0A-9FE2-389AA2C8863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382C1C1-98A9-4164-98F9-5F3CFFBD0C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BEA244E-3674-471E-944C-2EA16748B7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6CBB536-390B-4FB0-856D-8C7184548E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91839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272E28-AB03-471A-B91A-A50E133A70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58A5676-A4BE-45B3-B9B8-61CF14A544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D59EDE9-B984-4C49-B666-5223BBA92C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221E185-B971-4F2E-B2D9-C86B0DB068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367421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7704910-9590-4BC3-BB88-5C62276CEB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9C27E7A-16D0-4841-A2F9-2BC249F37F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F72985B-4DB1-4323-9E57-FAA7D82E11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688279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849D84-29D6-417F-81F2-20BBB5B6BC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40E798-AE75-466C-858F-2BE3F524895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4807AA0-5EF6-4F80-AFB0-9DC09B09FCF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5A87F80-ECA2-4385-AC5B-BA85DBD612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00B74E1-5124-4579-8F9C-6F62519474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C9EBF02-625D-48A4-9A48-C10170B20B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40677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365FCC-6926-4633-A72C-7319DFC70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F5A419E-1C5B-4A4C-9806-2540F72440A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4ED372A-0E41-4E8C-9CFF-FA8B0D17A3F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9070A92-E8EB-4772-8E24-FA577A6553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DC8457D-0CA3-4938-B534-82A4C887A8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26B34EF-44E3-4BEF-BCBF-BD257F3CEF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213316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47945B-4394-405E-9CD0-93E3B0C417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B160DC9-EA05-465D-A8C7-6032F8FBEA6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8FB7ABC-73FC-4185-9238-2377C477B1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22FF99-8EC3-423D-B8B9-100DD7E6B3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CA971E0-E9CC-44ED-8D84-2EBC525AE3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842713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DA0DD7F-B25C-4A41-AF41-DCBE3153C90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752D5DC-F4B9-491F-B696-ED598291C77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8FAE70A-32DE-4FD3-BF12-0372F98449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0F44A2A-8EE7-41E5-91CF-1166C5C196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A8FD15-11B8-45D1-A628-3957418EC0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525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7DB44D-C359-4F82-A016-B655B2D842D1}" type="datetimeFigureOut">
              <a:rPr lang="zh-CN" altLang="en-US" smtClean="0"/>
              <a:t>2025/11/29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4C996D-C3F6-4A7E-9B4F-58AFC8F5B5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95870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bg>
      <p:bgPr>
        <a:solidFill>
          <a:srgbClr val="A5E4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圆角矩形 7"/>
          <p:cNvSpPr/>
          <p:nvPr userDrawn="1"/>
        </p:nvSpPr>
        <p:spPr>
          <a:xfrm>
            <a:off x="254726" y="137161"/>
            <a:ext cx="8479223" cy="4633913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/>
          </a:p>
        </p:txBody>
      </p:sp>
      <p:pic>
        <p:nvPicPr>
          <p:cNvPr id="7" name="图片 6" descr="惊蛰2"/>
          <p:cNvPicPr>
            <a:picLocks noChangeAspect="1"/>
          </p:cNvPicPr>
          <p:nvPr userDrawn="1"/>
        </p:nvPicPr>
        <p:blipFill>
          <a:blip r:embed="rId2"/>
          <a:srcRect b="45467"/>
          <a:stretch>
            <a:fillRect/>
          </a:stretch>
        </p:blipFill>
        <p:spPr>
          <a:xfrm>
            <a:off x="0" y="3823335"/>
            <a:ext cx="9135428" cy="13201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68418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7DB44D-C359-4F82-A016-B655B2D842D1}" type="datetimeFigureOut">
              <a:rPr lang="zh-CN" altLang="en-US" smtClean="0"/>
              <a:t>2025/11/29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4C996D-C3F6-4A7E-9B4F-58AFC8F5B5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571862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0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7" name="Google Shape;10817;p2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8" name="Google Shape;10818;p29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9" name="Google Shape;10819;p29"/>
          <p:cNvSpPr/>
          <p:nvPr/>
        </p:nvSpPr>
        <p:spPr>
          <a:xfrm>
            <a:off x="64300" y="2579000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0" name="Google Shape;10820;p29"/>
          <p:cNvSpPr/>
          <p:nvPr/>
        </p:nvSpPr>
        <p:spPr>
          <a:xfrm rot="10800000">
            <a:off x="4038450" y="-359312"/>
            <a:ext cx="5105548" cy="2481173"/>
          </a:xfrm>
          <a:custGeom>
            <a:avLst/>
            <a:gdLst/>
            <a:ahLst/>
            <a:cxnLst/>
            <a:rect l="l" t="t" r="r" b="b"/>
            <a:pathLst>
              <a:path w="17602" h="8554" extrusionOk="0">
                <a:moveTo>
                  <a:pt x="8875" y="1"/>
                </a:moveTo>
                <a:cubicBezTo>
                  <a:pt x="8032" y="1"/>
                  <a:pt x="7314" y="496"/>
                  <a:pt x="6942" y="1215"/>
                </a:cubicBezTo>
                <a:cubicBezTo>
                  <a:pt x="6867" y="1215"/>
                  <a:pt x="6768" y="1166"/>
                  <a:pt x="6694" y="1166"/>
                </a:cubicBezTo>
                <a:cubicBezTo>
                  <a:pt x="6025" y="1166"/>
                  <a:pt x="5504" y="1711"/>
                  <a:pt x="5504" y="2356"/>
                </a:cubicBezTo>
                <a:cubicBezTo>
                  <a:pt x="5504" y="2480"/>
                  <a:pt x="5529" y="2579"/>
                  <a:pt x="5578" y="2703"/>
                </a:cubicBezTo>
                <a:lnTo>
                  <a:pt x="5504" y="2703"/>
                </a:lnTo>
                <a:cubicBezTo>
                  <a:pt x="4587" y="2703"/>
                  <a:pt x="3744" y="3199"/>
                  <a:pt x="3298" y="3967"/>
                </a:cubicBezTo>
                <a:cubicBezTo>
                  <a:pt x="3149" y="3942"/>
                  <a:pt x="3000" y="3917"/>
                  <a:pt x="2802" y="3917"/>
                </a:cubicBezTo>
                <a:cubicBezTo>
                  <a:pt x="2182" y="3917"/>
                  <a:pt x="1637" y="4215"/>
                  <a:pt x="1290" y="4711"/>
                </a:cubicBezTo>
                <a:cubicBezTo>
                  <a:pt x="1191" y="4686"/>
                  <a:pt x="1116" y="4686"/>
                  <a:pt x="992" y="4686"/>
                </a:cubicBezTo>
                <a:cubicBezTo>
                  <a:pt x="422" y="4686"/>
                  <a:pt x="1" y="5157"/>
                  <a:pt x="1" y="5677"/>
                </a:cubicBezTo>
                <a:cubicBezTo>
                  <a:pt x="1" y="6223"/>
                  <a:pt x="447" y="6669"/>
                  <a:pt x="992" y="6669"/>
                </a:cubicBezTo>
                <a:cubicBezTo>
                  <a:pt x="1067" y="6669"/>
                  <a:pt x="1166" y="6669"/>
                  <a:pt x="1240" y="6644"/>
                </a:cubicBezTo>
                <a:cubicBezTo>
                  <a:pt x="1538" y="7165"/>
                  <a:pt x="2133" y="7512"/>
                  <a:pt x="2777" y="7512"/>
                </a:cubicBezTo>
                <a:cubicBezTo>
                  <a:pt x="3149" y="7512"/>
                  <a:pt x="3521" y="7388"/>
                  <a:pt x="3793" y="7190"/>
                </a:cubicBezTo>
                <a:cubicBezTo>
                  <a:pt x="4240" y="7586"/>
                  <a:pt x="4835" y="7809"/>
                  <a:pt x="5479" y="7809"/>
                </a:cubicBezTo>
                <a:lnTo>
                  <a:pt x="5727" y="7809"/>
                </a:lnTo>
                <a:cubicBezTo>
                  <a:pt x="6000" y="8231"/>
                  <a:pt x="6496" y="8553"/>
                  <a:pt x="7090" y="8553"/>
                </a:cubicBezTo>
                <a:cubicBezTo>
                  <a:pt x="7661" y="8553"/>
                  <a:pt x="8206" y="8231"/>
                  <a:pt x="8479" y="7735"/>
                </a:cubicBezTo>
                <a:cubicBezTo>
                  <a:pt x="8702" y="7809"/>
                  <a:pt x="8900" y="7809"/>
                  <a:pt x="9123" y="7809"/>
                </a:cubicBezTo>
                <a:cubicBezTo>
                  <a:pt x="9520" y="7809"/>
                  <a:pt x="9892" y="7710"/>
                  <a:pt x="10239" y="7586"/>
                </a:cubicBezTo>
                <a:cubicBezTo>
                  <a:pt x="10586" y="7958"/>
                  <a:pt x="11082" y="8181"/>
                  <a:pt x="11602" y="8181"/>
                </a:cubicBezTo>
                <a:cubicBezTo>
                  <a:pt x="12495" y="8181"/>
                  <a:pt x="13238" y="7562"/>
                  <a:pt x="13461" y="6719"/>
                </a:cubicBezTo>
                <a:cubicBezTo>
                  <a:pt x="13585" y="7041"/>
                  <a:pt x="13932" y="7289"/>
                  <a:pt x="14304" y="7289"/>
                </a:cubicBezTo>
                <a:cubicBezTo>
                  <a:pt x="14676" y="7289"/>
                  <a:pt x="14998" y="7066"/>
                  <a:pt x="15122" y="6743"/>
                </a:cubicBezTo>
                <a:cubicBezTo>
                  <a:pt x="15370" y="7066"/>
                  <a:pt x="15767" y="7264"/>
                  <a:pt x="16188" y="7264"/>
                </a:cubicBezTo>
                <a:cubicBezTo>
                  <a:pt x="16982" y="7264"/>
                  <a:pt x="17601" y="6644"/>
                  <a:pt x="17601" y="5851"/>
                </a:cubicBezTo>
                <a:cubicBezTo>
                  <a:pt x="17552" y="5083"/>
                  <a:pt x="16932" y="4463"/>
                  <a:pt x="16188" y="4463"/>
                </a:cubicBezTo>
                <a:cubicBezTo>
                  <a:pt x="16015" y="4463"/>
                  <a:pt x="15792" y="4488"/>
                  <a:pt x="15643" y="4587"/>
                </a:cubicBezTo>
                <a:cubicBezTo>
                  <a:pt x="15420" y="3992"/>
                  <a:pt x="14874" y="3570"/>
                  <a:pt x="14205" y="3570"/>
                </a:cubicBezTo>
                <a:cubicBezTo>
                  <a:pt x="14081" y="3570"/>
                  <a:pt x="13957" y="3570"/>
                  <a:pt x="13883" y="3595"/>
                </a:cubicBezTo>
                <a:cubicBezTo>
                  <a:pt x="13784" y="2777"/>
                  <a:pt x="13090" y="2207"/>
                  <a:pt x="12296" y="2207"/>
                </a:cubicBezTo>
                <a:cubicBezTo>
                  <a:pt x="12172" y="2207"/>
                  <a:pt x="12048" y="2207"/>
                  <a:pt x="11949" y="2232"/>
                </a:cubicBezTo>
                <a:cubicBezTo>
                  <a:pt x="11974" y="2182"/>
                  <a:pt x="11974" y="2083"/>
                  <a:pt x="11974" y="2009"/>
                </a:cubicBezTo>
                <a:cubicBezTo>
                  <a:pt x="11974" y="1562"/>
                  <a:pt x="11602" y="1191"/>
                  <a:pt x="11131" y="1191"/>
                </a:cubicBezTo>
                <a:cubicBezTo>
                  <a:pt x="11032" y="1191"/>
                  <a:pt x="10933" y="1215"/>
                  <a:pt x="10834" y="1240"/>
                </a:cubicBezTo>
                <a:cubicBezTo>
                  <a:pt x="10487" y="496"/>
                  <a:pt x="9743" y="1"/>
                  <a:pt x="8875" y="1"/>
                </a:cubicBezTo>
                <a:close/>
              </a:path>
            </a:pathLst>
          </a:custGeom>
          <a:solidFill>
            <a:srgbClr val="FFFFFF">
              <a:alpha val="509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21" name="Google Shape;10821;p29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0822" name="Google Shape;10822;p29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29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9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9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9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9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9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9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9"/>
            <p:cNvSpPr/>
            <p:nvPr/>
          </p:nvSpPr>
          <p:spPr>
            <a:xfrm>
              <a:off x="435514" y="217341"/>
              <a:ext cx="2258131" cy="2246694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9"/>
            <p:cNvSpPr/>
            <p:nvPr/>
          </p:nvSpPr>
          <p:spPr>
            <a:xfrm>
              <a:off x="435514" y="217341"/>
              <a:ext cx="2858868" cy="2844862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9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9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9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9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9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9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9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9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9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9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9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9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9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9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6" name="Google Shape;10846;p29"/>
          <p:cNvGrpSpPr/>
          <p:nvPr/>
        </p:nvGrpSpPr>
        <p:grpSpPr>
          <a:xfrm>
            <a:off x="-621765" y="-6373"/>
            <a:ext cx="2367140" cy="1947751"/>
            <a:chOff x="-621765" y="-6373"/>
            <a:chExt cx="2367140" cy="1947751"/>
          </a:xfrm>
        </p:grpSpPr>
        <p:pic>
          <p:nvPicPr>
            <p:cNvPr id="10847" name="Google Shape;10847;p29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 flipH="1">
              <a:off x="-281550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48" name="Google Shape;10848;p2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21765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49" name="Google Shape;10849;p29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 flipH="1">
              <a:off x="385300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50" name="Google Shape;10850;p29"/>
            <p:cNvGrpSpPr/>
            <p:nvPr/>
          </p:nvGrpSpPr>
          <p:grpSpPr>
            <a:xfrm>
              <a:off x="12" y="1028292"/>
              <a:ext cx="407984" cy="415906"/>
              <a:chOff x="3646250" y="1707050"/>
              <a:chExt cx="552375" cy="563100"/>
            </a:xfrm>
          </p:grpSpPr>
          <p:sp>
            <p:nvSpPr>
              <p:cNvPr id="10851" name="Google Shape;10851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39" name="Google Shape;10939;p29"/>
            <p:cNvGrpSpPr/>
            <p:nvPr/>
          </p:nvGrpSpPr>
          <p:grpSpPr>
            <a:xfrm>
              <a:off x="254050" y="1175175"/>
              <a:ext cx="552375" cy="563100"/>
              <a:chOff x="3646250" y="1707050"/>
              <a:chExt cx="552375" cy="563100"/>
            </a:xfrm>
          </p:grpSpPr>
          <p:sp>
            <p:nvSpPr>
              <p:cNvPr id="10940" name="Google Shape;10940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28" name="Google Shape;11028;p29"/>
            <p:cNvGrpSpPr/>
            <p:nvPr/>
          </p:nvGrpSpPr>
          <p:grpSpPr>
            <a:xfrm>
              <a:off x="341650" y="292900"/>
              <a:ext cx="552375" cy="563100"/>
              <a:chOff x="3646250" y="1707050"/>
              <a:chExt cx="552375" cy="563100"/>
            </a:xfrm>
          </p:grpSpPr>
          <p:sp>
            <p:nvSpPr>
              <p:cNvPr id="11029" name="Google Shape;11029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8" name="Google Shape;11078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9" name="Google Shape;11079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1" name="Google Shape;11081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2" name="Google Shape;11082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5" name="Google Shape;11085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6" name="Google Shape;11086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1" name="Google Shape;11101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2" name="Google Shape;11102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3" name="Google Shape;11103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4" name="Google Shape;11104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17" name="Google Shape;11117;p29"/>
            <p:cNvGrpSpPr/>
            <p:nvPr/>
          </p:nvGrpSpPr>
          <p:grpSpPr>
            <a:xfrm>
              <a:off x="1136362" y="332417"/>
              <a:ext cx="407984" cy="415906"/>
              <a:chOff x="3646250" y="1707050"/>
              <a:chExt cx="552375" cy="563100"/>
            </a:xfrm>
          </p:grpSpPr>
          <p:sp>
            <p:nvSpPr>
              <p:cNvPr id="11118" name="Google Shape;11118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2" name="Google Shape;11122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3" name="Google Shape;11123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8" name="Google Shape;11128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9" name="Google Shape;11129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1" name="Google Shape;11131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2" name="Google Shape;11132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3" name="Google Shape;11133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4" name="Google Shape;11134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2" name="Google Shape;11152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3" name="Google Shape;11153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8" name="Google Shape;11158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9" name="Google Shape;11159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3" name="Google Shape;11163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4" name="Google Shape;11164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5" name="Google Shape;11165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7" name="Google Shape;11167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8" name="Google Shape;11168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0" name="Google Shape;11170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1" name="Google Shape;11171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6" name="Google Shape;11176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7" name="Google Shape;11177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8" name="Google Shape;11178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9" name="Google Shape;11179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0" name="Google Shape;11180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1" name="Google Shape;11181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2" name="Google Shape;11182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3" name="Google Shape;11183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4" name="Google Shape;11184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5" name="Google Shape;11185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6" name="Google Shape;11186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7" name="Google Shape;11187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8" name="Google Shape;11188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9" name="Google Shape;11189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0" name="Google Shape;11190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1" name="Google Shape;11191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2" name="Google Shape;11192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3" name="Google Shape;11193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4" name="Google Shape;11194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5" name="Google Shape;11195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6" name="Google Shape;11196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7" name="Google Shape;11197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8" name="Google Shape;11198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9" name="Google Shape;11199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0" name="Google Shape;11200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1" name="Google Shape;11201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2" name="Google Shape;11202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3" name="Google Shape;11203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4" name="Google Shape;11204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5" name="Google Shape;11205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06" name="Google Shape;11206;p29"/>
            <p:cNvGrpSpPr/>
            <p:nvPr/>
          </p:nvGrpSpPr>
          <p:grpSpPr>
            <a:xfrm rot="1472812" flipH="1">
              <a:off x="754265" y="125031"/>
              <a:ext cx="339458" cy="238798"/>
              <a:chOff x="9221475" y="2460200"/>
              <a:chExt cx="2104828" cy="1480678"/>
            </a:xfrm>
          </p:grpSpPr>
          <p:sp>
            <p:nvSpPr>
              <p:cNvPr id="11207" name="Google Shape;11207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8" name="Google Shape;11208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9" name="Google Shape;11209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0" name="Google Shape;11210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1" name="Google Shape;11211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8" name="Google Shape;11228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9" name="Google Shape;11229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49" name="Google Shape;11249;p29"/>
            <p:cNvGrpSpPr/>
            <p:nvPr/>
          </p:nvGrpSpPr>
          <p:grpSpPr>
            <a:xfrm rot="3659209" flipH="1">
              <a:off x="34320" y="702646"/>
              <a:ext cx="339369" cy="238735"/>
              <a:chOff x="9221475" y="2460200"/>
              <a:chExt cx="2104828" cy="1480678"/>
            </a:xfrm>
          </p:grpSpPr>
          <p:sp>
            <p:nvSpPr>
              <p:cNvPr id="11250" name="Google Shape;11250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2" name="Google Shape;11252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3" name="Google Shape;11253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292" name="Google Shape;11292;p29"/>
          <p:cNvGrpSpPr/>
          <p:nvPr/>
        </p:nvGrpSpPr>
        <p:grpSpPr>
          <a:xfrm>
            <a:off x="7380835" y="-6373"/>
            <a:ext cx="2367140" cy="1947751"/>
            <a:chOff x="7380835" y="-6373"/>
            <a:chExt cx="2367140" cy="1947751"/>
          </a:xfrm>
        </p:grpSpPr>
        <p:pic>
          <p:nvPicPr>
            <p:cNvPr id="11293" name="Google Shape;11293;p29"/>
            <p:cNvPicPr preferRelativeResize="0"/>
            <p:nvPr/>
          </p:nvPicPr>
          <p:blipFill rotWithShape="1">
            <a:blip r:embed="rId2">
              <a:alphaModFix/>
            </a:blip>
            <a:srcRect t="38931"/>
            <a:stretch/>
          </p:blipFill>
          <p:spPr>
            <a:xfrm>
              <a:off x="8047685" y="1"/>
              <a:ext cx="1360075" cy="98187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94" name="Google Shape;11294;p2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387920" y="333572"/>
              <a:ext cx="1360055" cy="160780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95" name="Google Shape;11295;p29"/>
            <p:cNvPicPr preferRelativeResize="0"/>
            <p:nvPr/>
          </p:nvPicPr>
          <p:blipFill rotWithShape="1">
            <a:blip r:embed="rId2">
              <a:alphaModFix/>
            </a:blip>
            <a:srcRect t="64547"/>
            <a:stretch/>
          </p:blipFill>
          <p:spPr>
            <a:xfrm>
              <a:off x="7380835" y="-6373"/>
              <a:ext cx="1360075" cy="5700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6" name="Google Shape;11296;p29"/>
            <p:cNvGrpSpPr/>
            <p:nvPr/>
          </p:nvGrpSpPr>
          <p:grpSpPr>
            <a:xfrm flipH="1">
              <a:off x="8718214" y="1028292"/>
              <a:ext cx="407984" cy="415906"/>
              <a:chOff x="3646250" y="1707050"/>
              <a:chExt cx="552375" cy="563100"/>
            </a:xfrm>
          </p:grpSpPr>
          <p:sp>
            <p:nvSpPr>
              <p:cNvPr id="11297" name="Google Shape;11297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9" name="Google Shape;11299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0" name="Google Shape;11300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6" name="Google Shape;11306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7" name="Google Shape;11307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8" name="Google Shape;11308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9" name="Google Shape;11319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0" name="Google Shape;11320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1" name="Google Shape;11321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2" name="Google Shape;11322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3" name="Google Shape;11323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4" name="Google Shape;11324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5" name="Google Shape;11325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6" name="Google Shape;11326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7" name="Google Shape;11327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8" name="Google Shape;11328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9" name="Google Shape;11329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0" name="Google Shape;11330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1" name="Google Shape;11331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2" name="Google Shape;11332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3" name="Google Shape;11333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4" name="Google Shape;11334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5" name="Google Shape;11335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6" name="Google Shape;11336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7" name="Google Shape;11337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8" name="Google Shape;11338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9" name="Google Shape;11339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0" name="Google Shape;11340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1" name="Google Shape;11341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2" name="Google Shape;11342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3" name="Google Shape;11343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4" name="Google Shape;11344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5" name="Google Shape;11345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6" name="Google Shape;11346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7" name="Google Shape;11347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8" name="Google Shape;11348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9" name="Google Shape;11349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0" name="Google Shape;11350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1" name="Google Shape;11351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2" name="Google Shape;11352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3" name="Google Shape;11353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4" name="Google Shape;11354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5" name="Google Shape;11355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6" name="Google Shape;11356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7" name="Google Shape;11357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8" name="Google Shape;11358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9" name="Google Shape;11359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0" name="Google Shape;11360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1" name="Google Shape;11361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2" name="Google Shape;11362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3" name="Google Shape;11363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4" name="Google Shape;11364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5" name="Google Shape;11365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6" name="Google Shape;11366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7" name="Google Shape;11367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8" name="Google Shape;11368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9" name="Google Shape;11369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0" name="Google Shape;11370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1" name="Google Shape;11371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2" name="Google Shape;11372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3" name="Google Shape;11373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4" name="Google Shape;11374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5" name="Google Shape;11375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6" name="Google Shape;11376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7" name="Google Shape;11377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8" name="Google Shape;11378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9" name="Google Shape;11379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0" name="Google Shape;11380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1" name="Google Shape;11381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2" name="Google Shape;11382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3" name="Google Shape;11383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4" name="Google Shape;11384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85" name="Google Shape;11385;p29"/>
            <p:cNvGrpSpPr/>
            <p:nvPr/>
          </p:nvGrpSpPr>
          <p:grpSpPr>
            <a:xfrm flipH="1">
              <a:off x="8319785" y="1175175"/>
              <a:ext cx="552375" cy="563100"/>
              <a:chOff x="3646250" y="1707050"/>
              <a:chExt cx="552375" cy="563100"/>
            </a:xfrm>
          </p:grpSpPr>
          <p:sp>
            <p:nvSpPr>
              <p:cNvPr id="11386" name="Google Shape;11386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7" name="Google Shape;11387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8" name="Google Shape;11388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9" name="Google Shape;11389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0" name="Google Shape;11390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1" name="Google Shape;11391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2" name="Google Shape;11392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3" name="Google Shape;11393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4" name="Google Shape;11394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5" name="Google Shape;11395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6" name="Google Shape;11396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7" name="Google Shape;11397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8" name="Google Shape;11398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9" name="Google Shape;11399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0" name="Google Shape;11400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1" name="Google Shape;11401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2" name="Google Shape;11402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3" name="Google Shape;11403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4" name="Google Shape;11404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5" name="Google Shape;11405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6" name="Google Shape;11406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7" name="Google Shape;11407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8" name="Google Shape;11408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9" name="Google Shape;11409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0" name="Google Shape;11410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1" name="Google Shape;11411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2" name="Google Shape;11412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3" name="Google Shape;11413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4" name="Google Shape;11414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5" name="Google Shape;11415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6" name="Google Shape;11416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7" name="Google Shape;11417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8" name="Google Shape;11418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9" name="Google Shape;11419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0" name="Google Shape;11420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1" name="Google Shape;11421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2" name="Google Shape;11422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3" name="Google Shape;11423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4" name="Google Shape;11424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5" name="Google Shape;11425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6" name="Google Shape;11426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7" name="Google Shape;11427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8" name="Google Shape;11428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9" name="Google Shape;11429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0" name="Google Shape;11430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1" name="Google Shape;11431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2" name="Google Shape;11432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3" name="Google Shape;11433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4" name="Google Shape;11434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5" name="Google Shape;11435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6" name="Google Shape;11436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7" name="Google Shape;11437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8" name="Google Shape;11438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9" name="Google Shape;11439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0" name="Google Shape;11440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1" name="Google Shape;11441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2" name="Google Shape;11442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3" name="Google Shape;11443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4" name="Google Shape;11444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5" name="Google Shape;11445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6" name="Google Shape;11446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7" name="Google Shape;11447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8" name="Google Shape;11448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9" name="Google Shape;11449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0" name="Google Shape;11450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1" name="Google Shape;11451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2" name="Google Shape;11452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3" name="Google Shape;11453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4" name="Google Shape;11454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5" name="Google Shape;11455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6" name="Google Shape;11456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7" name="Google Shape;11457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8" name="Google Shape;11458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9" name="Google Shape;11459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0" name="Google Shape;11460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1" name="Google Shape;11461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2" name="Google Shape;11462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3" name="Google Shape;11463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4" name="Google Shape;11464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5" name="Google Shape;11465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6" name="Google Shape;11466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7" name="Google Shape;11467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8" name="Google Shape;11468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9" name="Google Shape;11469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0" name="Google Shape;11470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1" name="Google Shape;11471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2" name="Google Shape;11472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3" name="Google Shape;11473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74" name="Google Shape;11474;p29"/>
            <p:cNvGrpSpPr/>
            <p:nvPr/>
          </p:nvGrpSpPr>
          <p:grpSpPr>
            <a:xfrm flipH="1">
              <a:off x="8232185" y="292900"/>
              <a:ext cx="552375" cy="563100"/>
              <a:chOff x="3646250" y="1707050"/>
              <a:chExt cx="552375" cy="563100"/>
            </a:xfrm>
          </p:grpSpPr>
          <p:sp>
            <p:nvSpPr>
              <p:cNvPr id="11475" name="Google Shape;11475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6" name="Google Shape;11476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7" name="Google Shape;11477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8" name="Google Shape;11478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9" name="Google Shape;11479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0" name="Google Shape;11480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1" name="Google Shape;11481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2" name="Google Shape;11482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3" name="Google Shape;11483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4" name="Google Shape;11484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5" name="Google Shape;11485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6" name="Google Shape;11486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7" name="Google Shape;11487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8" name="Google Shape;11488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9" name="Google Shape;11489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0" name="Google Shape;11490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1" name="Google Shape;11491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2" name="Google Shape;11492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3" name="Google Shape;11493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4" name="Google Shape;11494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5" name="Google Shape;11495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6" name="Google Shape;11496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7" name="Google Shape;11497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8" name="Google Shape;11498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9" name="Google Shape;11499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0" name="Google Shape;11500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1" name="Google Shape;11501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2" name="Google Shape;11502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3" name="Google Shape;11503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4" name="Google Shape;11504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5" name="Google Shape;11505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6" name="Google Shape;11506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7" name="Google Shape;11507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8" name="Google Shape;11508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9" name="Google Shape;11509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0" name="Google Shape;11510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1" name="Google Shape;11511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2" name="Google Shape;11512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3" name="Google Shape;11513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4" name="Google Shape;11514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5" name="Google Shape;11515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6" name="Google Shape;11516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7" name="Google Shape;11517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8" name="Google Shape;11518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9" name="Google Shape;11519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0" name="Google Shape;11520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1" name="Google Shape;11521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2" name="Google Shape;11522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3" name="Google Shape;11523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4" name="Google Shape;11524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5" name="Google Shape;11525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6" name="Google Shape;11526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7" name="Google Shape;11527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8" name="Google Shape;11528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9" name="Google Shape;11529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0" name="Google Shape;11530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1" name="Google Shape;11531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2" name="Google Shape;11532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3" name="Google Shape;11533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4" name="Google Shape;11534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5" name="Google Shape;11535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6" name="Google Shape;11536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7" name="Google Shape;11537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8" name="Google Shape;11538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9" name="Google Shape;11539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0" name="Google Shape;11540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1" name="Google Shape;11541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2" name="Google Shape;11542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3" name="Google Shape;11543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4" name="Google Shape;11544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5" name="Google Shape;11545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6" name="Google Shape;11546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7" name="Google Shape;11547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8" name="Google Shape;11548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9" name="Google Shape;11549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0" name="Google Shape;11550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1" name="Google Shape;11551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2" name="Google Shape;11552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3" name="Google Shape;11553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4" name="Google Shape;11554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5" name="Google Shape;11555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6" name="Google Shape;11556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7" name="Google Shape;11557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8" name="Google Shape;11558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9" name="Google Shape;11559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0" name="Google Shape;11560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1" name="Google Shape;11561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2" name="Google Shape;11562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63" name="Google Shape;11563;p29"/>
            <p:cNvGrpSpPr/>
            <p:nvPr/>
          </p:nvGrpSpPr>
          <p:grpSpPr>
            <a:xfrm flipH="1">
              <a:off x="7581864" y="332417"/>
              <a:ext cx="407984" cy="415906"/>
              <a:chOff x="3646250" y="1707050"/>
              <a:chExt cx="552375" cy="563100"/>
            </a:xfrm>
          </p:grpSpPr>
          <p:sp>
            <p:nvSpPr>
              <p:cNvPr id="11564" name="Google Shape;11564;p29"/>
              <p:cNvSpPr/>
              <p:nvPr/>
            </p:nvSpPr>
            <p:spPr>
              <a:xfrm>
                <a:off x="3931325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5" name="Google Shape;11565;p29"/>
              <p:cNvSpPr/>
              <p:nvPr/>
            </p:nvSpPr>
            <p:spPr>
              <a:xfrm>
                <a:off x="3850150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6" name="Google Shape;11566;p29"/>
              <p:cNvSpPr/>
              <p:nvPr/>
            </p:nvSpPr>
            <p:spPr>
              <a:xfrm>
                <a:off x="3729925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7" name="Google Shape;11567;p29"/>
              <p:cNvSpPr/>
              <p:nvPr/>
            </p:nvSpPr>
            <p:spPr>
              <a:xfrm>
                <a:off x="3646250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8" name="Google Shape;11568;p29"/>
              <p:cNvSpPr/>
              <p:nvPr/>
            </p:nvSpPr>
            <p:spPr>
              <a:xfrm>
                <a:off x="3966188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9" name="Google Shape;11569;p29"/>
              <p:cNvSpPr/>
              <p:nvPr/>
            </p:nvSpPr>
            <p:spPr>
              <a:xfrm>
                <a:off x="3983088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0" name="Google Shape;11570;p29"/>
              <p:cNvSpPr/>
              <p:nvPr/>
            </p:nvSpPr>
            <p:spPr>
              <a:xfrm>
                <a:off x="3979363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1" name="Google Shape;11571;p29"/>
              <p:cNvSpPr/>
              <p:nvPr/>
            </p:nvSpPr>
            <p:spPr>
              <a:xfrm>
                <a:off x="3659875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2" name="Google Shape;11572;p29"/>
              <p:cNvSpPr/>
              <p:nvPr/>
            </p:nvSpPr>
            <p:spPr>
              <a:xfrm>
                <a:off x="3961388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3" name="Google Shape;11573;p29"/>
              <p:cNvSpPr/>
              <p:nvPr/>
            </p:nvSpPr>
            <p:spPr>
              <a:xfrm>
                <a:off x="3772363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4" name="Google Shape;11574;p29"/>
              <p:cNvSpPr/>
              <p:nvPr/>
            </p:nvSpPr>
            <p:spPr>
              <a:xfrm>
                <a:off x="3913063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5" name="Google Shape;11575;p29"/>
              <p:cNvSpPr/>
              <p:nvPr/>
            </p:nvSpPr>
            <p:spPr>
              <a:xfrm>
                <a:off x="3931325" y="2051863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6" name="Google Shape;11576;p29"/>
              <p:cNvSpPr/>
              <p:nvPr/>
            </p:nvSpPr>
            <p:spPr>
              <a:xfrm>
                <a:off x="3850150" y="2054588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29"/>
              <p:cNvSpPr/>
              <p:nvPr/>
            </p:nvSpPr>
            <p:spPr>
              <a:xfrm>
                <a:off x="3729925" y="2031463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8" name="Google Shape;11578;p29"/>
              <p:cNvSpPr/>
              <p:nvPr/>
            </p:nvSpPr>
            <p:spPr>
              <a:xfrm>
                <a:off x="3646250" y="2001413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9" name="Google Shape;11579;p29"/>
              <p:cNvSpPr/>
              <p:nvPr/>
            </p:nvSpPr>
            <p:spPr>
              <a:xfrm>
                <a:off x="3966188" y="2036188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0" name="Google Shape;11580;p29"/>
              <p:cNvSpPr/>
              <p:nvPr/>
            </p:nvSpPr>
            <p:spPr>
              <a:xfrm>
                <a:off x="3983088" y="1997688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1" name="Google Shape;11581;p29"/>
              <p:cNvSpPr/>
              <p:nvPr/>
            </p:nvSpPr>
            <p:spPr>
              <a:xfrm>
                <a:off x="3979363" y="1881938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29"/>
              <p:cNvSpPr/>
              <p:nvPr/>
            </p:nvSpPr>
            <p:spPr>
              <a:xfrm>
                <a:off x="3659875" y="1890463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3" name="Google Shape;11583;p29"/>
              <p:cNvSpPr/>
              <p:nvPr/>
            </p:nvSpPr>
            <p:spPr>
              <a:xfrm>
                <a:off x="3961388" y="1771013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4" name="Google Shape;11584;p29"/>
              <p:cNvSpPr/>
              <p:nvPr/>
            </p:nvSpPr>
            <p:spPr>
              <a:xfrm>
                <a:off x="3772363" y="1758688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5" name="Google Shape;11585;p29"/>
              <p:cNvSpPr/>
              <p:nvPr/>
            </p:nvSpPr>
            <p:spPr>
              <a:xfrm>
                <a:off x="3913063" y="1718788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6" name="Google Shape;11586;p29"/>
              <p:cNvSpPr/>
              <p:nvPr/>
            </p:nvSpPr>
            <p:spPr>
              <a:xfrm>
                <a:off x="3931788" y="2052775"/>
                <a:ext cx="104775" cy="20420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8168" extrusionOk="0">
                    <a:moveTo>
                      <a:pt x="460" y="0"/>
                    </a:moveTo>
                    <a:cubicBezTo>
                      <a:pt x="430" y="0"/>
                      <a:pt x="401" y="5"/>
                      <a:pt x="373" y="15"/>
                    </a:cubicBezTo>
                    <a:cubicBezTo>
                      <a:pt x="1" y="114"/>
                      <a:pt x="149" y="1205"/>
                      <a:pt x="149" y="1477"/>
                    </a:cubicBezTo>
                    <a:cubicBezTo>
                      <a:pt x="149" y="2072"/>
                      <a:pt x="174" y="2642"/>
                      <a:pt x="273" y="3237"/>
                    </a:cubicBezTo>
                    <a:cubicBezTo>
                      <a:pt x="348" y="3857"/>
                      <a:pt x="472" y="4502"/>
                      <a:pt x="645" y="5171"/>
                    </a:cubicBezTo>
                    <a:cubicBezTo>
                      <a:pt x="893" y="6063"/>
                      <a:pt x="1240" y="6931"/>
                      <a:pt x="1761" y="7724"/>
                    </a:cubicBezTo>
                    <a:cubicBezTo>
                      <a:pt x="1860" y="7898"/>
                      <a:pt x="1959" y="8022"/>
                      <a:pt x="2108" y="8096"/>
                    </a:cubicBezTo>
                    <a:cubicBezTo>
                      <a:pt x="2178" y="8143"/>
                      <a:pt x="2265" y="8168"/>
                      <a:pt x="2350" y="8168"/>
                    </a:cubicBezTo>
                    <a:cubicBezTo>
                      <a:pt x="2445" y="8168"/>
                      <a:pt x="2538" y="8137"/>
                      <a:pt x="2604" y="8071"/>
                    </a:cubicBezTo>
                    <a:cubicBezTo>
                      <a:pt x="2653" y="8022"/>
                      <a:pt x="2703" y="7947"/>
                      <a:pt x="2752" y="7923"/>
                    </a:cubicBezTo>
                    <a:cubicBezTo>
                      <a:pt x="2826" y="7877"/>
                      <a:pt x="2910" y="7868"/>
                      <a:pt x="2994" y="7868"/>
                    </a:cubicBezTo>
                    <a:cubicBezTo>
                      <a:pt x="3042" y="7868"/>
                      <a:pt x="3091" y="7871"/>
                      <a:pt x="3137" y="7871"/>
                    </a:cubicBezTo>
                    <a:cubicBezTo>
                      <a:pt x="3227" y="7871"/>
                      <a:pt x="3310" y="7860"/>
                      <a:pt x="3372" y="7799"/>
                    </a:cubicBezTo>
                    <a:cubicBezTo>
                      <a:pt x="3471" y="7700"/>
                      <a:pt x="3471" y="7526"/>
                      <a:pt x="3570" y="7427"/>
                    </a:cubicBezTo>
                    <a:cubicBezTo>
                      <a:pt x="3645" y="7328"/>
                      <a:pt x="3769" y="7328"/>
                      <a:pt x="3893" y="7303"/>
                    </a:cubicBezTo>
                    <a:cubicBezTo>
                      <a:pt x="4041" y="7229"/>
                      <a:pt x="4116" y="7080"/>
                      <a:pt x="4141" y="6931"/>
                    </a:cubicBezTo>
                    <a:cubicBezTo>
                      <a:pt x="4190" y="6782"/>
                      <a:pt x="4141" y="6609"/>
                      <a:pt x="4091" y="6460"/>
                    </a:cubicBezTo>
                    <a:cubicBezTo>
                      <a:pt x="3942" y="5865"/>
                      <a:pt x="3694" y="5295"/>
                      <a:pt x="3446" y="4725"/>
                    </a:cubicBezTo>
                    <a:cubicBezTo>
                      <a:pt x="3025" y="3808"/>
                      <a:pt x="2653" y="2890"/>
                      <a:pt x="2207" y="1998"/>
                    </a:cubicBezTo>
                    <a:cubicBezTo>
                      <a:pt x="1984" y="1577"/>
                      <a:pt x="1736" y="1155"/>
                      <a:pt x="1463" y="783"/>
                    </a:cubicBezTo>
                    <a:cubicBezTo>
                      <a:pt x="1281" y="601"/>
                      <a:pt x="806" y="0"/>
                      <a:pt x="46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7" name="Google Shape;11587;p29"/>
              <p:cNvSpPr/>
              <p:nvPr/>
            </p:nvSpPr>
            <p:spPr>
              <a:xfrm>
                <a:off x="3936450" y="2075725"/>
                <a:ext cx="57650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5146" extrusionOk="0">
                    <a:moveTo>
                      <a:pt x="625" y="0"/>
                    </a:moveTo>
                    <a:cubicBezTo>
                      <a:pt x="445" y="0"/>
                      <a:pt x="278" y="129"/>
                      <a:pt x="149" y="460"/>
                    </a:cubicBezTo>
                    <a:cubicBezTo>
                      <a:pt x="0" y="882"/>
                      <a:pt x="50" y="1452"/>
                      <a:pt x="124" y="1923"/>
                    </a:cubicBezTo>
                    <a:cubicBezTo>
                      <a:pt x="199" y="2443"/>
                      <a:pt x="273" y="2964"/>
                      <a:pt x="447" y="3509"/>
                    </a:cubicBezTo>
                    <a:lnTo>
                      <a:pt x="719" y="4327"/>
                    </a:lnTo>
                    <a:cubicBezTo>
                      <a:pt x="827" y="4543"/>
                      <a:pt x="1030" y="4835"/>
                      <a:pt x="1080" y="5054"/>
                    </a:cubicBezTo>
                    <a:lnTo>
                      <a:pt x="1080" y="5054"/>
                    </a:lnTo>
                    <a:cubicBezTo>
                      <a:pt x="1009" y="4490"/>
                      <a:pt x="933" y="3926"/>
                      <a:pt x="769" y="3385"/>
                    </a:cubicBezTo>
                    <a:lnTo>
                      <a:pt x="769" y="3385"/>
                    </a:lnTo>
                    <a:cubicBezTo>
                      <a:pt x="1017" y="3931"/>
                      <a:pt x="1389" y="4427"/>
                      <a:pt x="1835" y="4823"/>
                    </a:cubicBezTo>
                    <a:cubicBezTo>
                      <a:pt x="1711" y="4079"/>
                      <a:pt x="1438" y="3410"/>
                      <a:pt x="1141" y="2691"/>
                    </a:cubicBezTo>
                    <a:lnTo>
                      <a:pt x="1141" y="2691"/>
                    </a:lnTo>
                    <a:cubicBezTo>
                      <a:pt x="1463" y="3187"/>
                      <a:pt x="1835" y="3658"/>
                      <a:pt x="2231" y="4055"/>
                    </a:cubicBezTo>
                    <a:cubicBezTo>
                      <a:pt x="2306" y="3137"/>
                      <a:pt x="2132" y="2195"/>
                      <a:pt x="1835" y="1328"/>
                    </a:cubicBezTo>
                    <a:cubicBezTo>
                      <a:pt x="1673" y="913"/>
                      <a:pt x="1104" y="0"/>
                      <a:pt x="625" y="0"/>
                    </a:cubicBezTo>
                    <a:close/>
                    <a:moveTo>
                      <a:pt x="1080" y="5054"/>
                    </a:moveTo>
                    <a:cubicBezTo>
                      <a:pt x="1083" y="5084"/>
                      <a:pt x="1087" y="5115"/>
                      <a:pt x="1091" y="5145"/>
                    </a:cubicBezTo>
                    <a:cubicBezTo>
                      <a:pt x="1091" y="5117"/>
                      <a:pt x="1087" y="5086"/>
                      <a:pt x="1080" y="5054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8" name="Google Shape;11588;p29"/>
              <p:cNvSpPr/>
              <p:nvPr/>
            </p:nvSpPr>
            <p:spPr>
              <a:xfrm>
                <a:off x="3850613" y="2055500"/>
                <a:ext cx="65700" cy="20805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8322" extrusionOk="0">
                    <a:moveTo>
                      <a:pt x="1921" y="1"/>
                    </a:moveTo>
                    <a:cubicBezTo>
                      <a:pt x="1909" y="1"/>
                      <a:pt x="1897" y="2"/>
                      <a:pt x="1884" y="5"/>
                    </a:cubicBezTo>
                    <a:cubicBezTo>
                      <a:pt x="1562" y="55"/>
                      <a:pt x="1314" y="873"/>
                      <a:pt x="1190" y="1120"/>
                    </a:cubicBezTo>
                    <a:cubicBezTo>
                      <a:pt x="793" y="1988"/>
                      <a:pt x="496" y="2905"/>
                      <a:pt x="273" y="3872"/>
                    </a:cubicBezTo>
                    <a:cubicBezTo>
                      <a:pt x="199" y="4368"/>
                      <a:pt x="124" y="4888"/>
                      <a:pt x="75" y="5434"/>
                    </a:cubicBezTo>
                    <a:cubicBezTo>
                      <a:pt x="0" y="6301"/>
                      <a:pt x="0" y="7194"/>
                      <a:pt x="273" y="8037"/>
                    </a:cubicBezTo>
                    <a:lnTo>
                      <a:pt x="372" y="8210"/>
                    </a:lnTo>
                    <a:cubicBezTo>
                      <a:pt x="422" y="8235"/>
                      <a:pt x="496" y="8235"/>
                      <a:pt x="546" y="8285"/>
                    </a:cubicBezTo>
                    <a:cubicBezTo>
                      <a:pt x="744" y="8285"/>
                      <a:pt x="917" y="8309"/>
                      <a:pt x="1116" y="8309"/>
                    </a:cubicBezTo>
                    <a:cubicBezTo>
                      <a:pt x="1195" y="8317"/>
                      <a:pt x="1274" y="8322"/>
                      <a:pt x="1352" y="8322"/>
                    </a:cubicBezTo>
                    <a:cubicBezTo>
                      <a:pt x="1542" y="8322"/>
                      <a:pt x="1726" y="8291"/>
                      <a:pt x="1884" y="8185"/>
                    </a:cubicBezTo>
                    <a:cubicBezTo>
                      <a:pt x="2058" y="8062"/>
                      <a:pt x="2157" y="7838"/>
                      <a:pt x="2231" y="7615"/>
                    </a:cubicBezTo>
                    <a:cubicBezTo>
                      <a:pt x="2603" y="6599"/>
                      <a:pt x="2628" y="5483"/>
                      <a:pt x="2529" y="4393"/>
                    </a:cubicBezTo>
                    <a:cubicBezTo>
                      <a:pt x="2430" y="3327"/>
                      <a:pt x="2256" y="2236"/>
                      <a:pt x="2182" y="1145"/>
                    </a:cubicBezTo>
                    <a:cubicBezTo>
                      <a:pt x="2182" y="906"/>
                      <a:pt x="2228" y="1"/>
                      <a:pt x="192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9" name="Google Shape;11589;p29"/>
              <p:cNvSpPr/>
              <p:nvPr/>
            </p:nvSpPr>
            <p:spPr>
              <a:xfrm>
                <a:off x="3854650" y="2077050"/>
                <a:ext cx="60750" cy="1360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440" extrusionOk="0">
                    <a:moveTo>
                      <a:pt x="1578" y="0"/>
                    </a:moveTo>
                    <a:cubicBezTo>
                      <a:pt x="1353" y="0"/>
                      <a:pt x="1226" y="188"/>
                      <a:pt x="1066" y="407"/>
                    </a:cubicBezTo>
                    <a:cubicBezTo>
                      <a:pt x="694" y="1002"/>
                      <a:pt x="496" y="1647"/>
                      <a:pt x="322" y="2366"/>
                    </a:cubicBezTo>
                    <a:cubicBezTo>
                      <a:pt x="124" y="3258"/>
                      <a:pt x="50" y="4200"/>
                      <a:pt x="0" y="5117"/>
                    </a:cubicBezTo>
                    <a:cubicBezTo>
                      <a:pt x="124" y="4572"/>
                      <a:pt x="298" y="4026"/>
                      <a:pt x="620" y="3580"/>
                    </a:cubicBezTo>
                    <a:cubicBezTo>
                      <a:pt x="669" y="4200"/>
                      <a:pt x="744" y="4820"/>
                      <a:pt x="818" y="5439"/>
                    </a:cubicBezTo>
                    <a:cubicBezTo>
                      <a:pt x="1016" y="4696"/>
                      <a:pt x="1190" y="3977"/>
                      <a:pt x="1388" y="3233"/>
                    </a:cubicBezTo>
                    <a:cubicBezTo>
                      <a:pt x="1661" y="3704"/>
                      <a:pt x="1909" y="4150"/>
                      <a:pt x="2107" y="4646"/>
                    </a:cubicBezTo>
                    <a:cubicBezTo>
                      <a:pt x="2405" y="3704"/>
                      <a:pt x="2405" y="2663"/>
                      <a:pt x="2430" y="1671"/>
                    </a:cubicBezTo>
                    <a:cubicBezTo>
                      <a:pt x="2430" y="1374"/>
                      <a:pt x="2430" y="1027"/>
                      <a:pt x="2355" y="754"/>
                    </a:cubicBezTo>
                    <a:cubicBezTo>
                      <a:pt x="2256" y="482"/>
                      <a:pt x="2033" y="159"/>
                      <a:pt x="1760" y="35"/>
                    </a:cubicBezTo>
                    <a:cubicBezTo>
                      <a:pt x="1693" y="11"/>
                      <a:pt x="1632" y="0"/>
                      <a:pt x="157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0" name="Google Shape;11590;p29"/>
              <p:cNvSpPr/>
              <p:nvPr/>
            </p:nvSpPr>
            <p:spPr>
              <a:xfrm>
                <a:off x="3730388" y="2032375"/>
                <a:ext cx="138225" cy="192450"/>
              </a:xfrm>
              <a:custGeom>
                <a:avLst/>
                <a:gdLst/>
                <a:ahLst/>
                <a:cxnLst/>
                <a:rect l="l" t="t" r="r" b="b"/>
                <a:pathLst>
                  <a:path w="5529" h="7698" extrusionOk="0">
                    <a:moveTo>
                      <a:pt x="5081" y="0"/>
                    </a:moveTo>
                    <a:cubicBezTo>
                      <a:pt x="4650" y="0"/>
                      <a:pt x="4119" y="782"/>
                      <a:pt x="3917" y="1004"/>
                    </a:cubicBezTo>
                    <a:cubicBezTo>
                      <a:pt x="3371" y="1649"/>
                      <a:pt x="2826" y="2318"/>
                      <a:pt x="2281" y="3012"/>
                    </a:cubicBezTo>
                    <a:cubicBezTo>
                      <a:pt x="1760" y="3682"/>
                      <a:pt x="1215" y="4400"/>
                      <a:pt x="769" y="5144"/>
                    </a:cubicBezTo>
                    <a:cubicBezTo>
                      <a:pt x="397" y="5764"/>
                      <a:pt x="50" y="6433"/>
                      <a:pt x="0" y="7152"/>
                    </a:cubicBezTo>
                    <a:cubicBezTo>
                      <a:pt x="0" y="7202"/>
                      <a:pt x="0" y="7276"/>
                      <a:pt x="25" y="7301"/>
                    </a:cubicBezTo>
                    <a:cubicBezTo>
                      <a:pt x="74" y="7375"/>
                      <a:pt x="174" y="7350"/>
                      <a:pt x="248" y="7375"/>
                    </a:cubicBezTo>
                    <a:cubicBezTo>
                      <a:pt x="372" y="7400"/>
                      <a:pt x="397" y="7574"/>
                      <a:pt x="521" y="7648"/>
                    </a:cubicBezTo>
                    <a:cubicBezTo>
                      <a:pt x="559" y="7663"/>
                      <a:pt x="597" y="7669"/>
                      <a:pt x="636" y="7669"/>
                    </a:cubicBezTo>
                    <a:cubicBezTo>
                      <a:pt x="721" y="7669"/>
                      <a:pt x="807" y="7640"/>
                      <a:pt x="892" y="7623"/>
                    </a:cubicBezTo>
                    <a:cubicBezTo>
                      <a:pt x="934" y="7615"/>
                      <a:pt x="975" y="7611"/>
                      <a:pt x="1016" y="7611"/>
                    </a:cubicBezTo>
                    <a:cubicBezTo>
                      <a:pt x="1223" y="7611"/>
                      <a:pt x="1430" y="7697"/>
                      <a:pt x="1636" y="7697"/>
                    </a:cubicBezTo>
                    <a:cubicBezTo>
                      <a:pt x="1884" y="7697"/>
                      <a:pt x="2132" y="7574"/>
                      <a:pt x="2305" y="7400"/>
                    </a:cubicBezTo>
                    <a:cubicBezTo>
                      <a:pt x="2752" y="7053"/>
                      <a:pt x="3049" y="6557"/>
                      <a:pt x="3347" y="6086"/>
                    </a:cubicBezTo>
                    <a:cubicBezTo>
                      <a:pt x="4090" y="4847"/>
                      <a:pt x="4760" y="3533"/>
                      <a:pt x="5131" y="2120"/>
                    </a:cubicBezTo>
                    <a:cubicBezTo>
                      <a:pt x="5231" y="1798"/>
                      <a:pt x="5330" y="1426"/>
                      <a:pt x="5355" y="1054"/>
                    </a:cubicBezTo>
                    <a:cubicBezTo>
                      <a:pt x="5379" y="806"/>
                      <a:pt x="5528" y="360"/>
                      <a:pt x="5355" y="137"/>
                    </a:cubicBezTo>
                    <a:cubicBezTo>
                      <a:pt x="5272" y="40"/>
                      <a:pt x="5179" y="0"/>
                      <a:pt x="508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1" name="Google Shape;11591;p29"/>
              <p:cNvSpPr/>
              <p:nvPr/>
            </p:nvSpPr>
            <p:spPr>
              <a:xfrm>
                <a:off x="3753625" y="2059025"/>
                <a:ext cx="106000" cy="1211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4847" extrusionOk="0">
                    <a:moveTo>
                      <a:pt x="20" y="4329"/>
                    </a:moveTo>
                    <a:cubicBezTo>
                      <a:pt x="13" y="4336"/>
                      <a:pt x="7" y="4344"/>
                      <a:pt x="0" y="4351"/>
                    </a:cubicBezTo>
                    <a:cubicBezTo>
                      <a:pt x="7" y="4344"/>
                      <a:pt x="14" y="4337"/>
                      <a:pt x="20" y="4329"/>
                    </a:cubicBezTo>
                    <a:close/>
                    <a:moveTo>
                      <a:pt x="3699" y="1"/>
                    </a:moveTo>
                    <a:cubicBezTo>
                      <a:pt x="3413" y="1"/>
                      <a:pt x="3055" y="189"/>
                      <a:pt x="2851" y="335"/>
                    </a:cubicBezTo>
                    <a:cubicBezTo>
                      <a:pt x="2231" y="781"/>
                      <a:pt x="1686" y="1450"/>
                      <a:pt x="1215" y="2070"/>
                    </a:cubicBezTo>
                    <a:cubicBezTo>
                      <a:pt x="942" y="2442"/>
                      <a:pt x="719" y="2814"/>
                      <a:pt x="496" y="3211"/>
                    </a:cubicBezTo>
                    <a:cubicBezTo>
                      <a:pt x="397" y="3384"/>
                      <a:pt x="273" y="3607"/>
                      <a:pt x="199" y="3830"/>
                    </a:cubicBezTo>
                    <a:cubicBezTo>
                      <a:pt x="152" y="3947"/>
                      <a:pt x="127" y="4197"/>
                      <a:pt x="20" y="4329"/>
                    </a:cubicBezTo>
                    <a:lnTo>
                      <a:pt x="20" y="4329"/>
                    </a:lnTo>
                    <a:cubicBezTo>
                      <a:pt x="460" y="3841"/>
                      <a:pt x="900" y="3352"/>
                      <a:pt x="1364" y="2888"/>
                    </a:cubicBezTo>
                    <a:lnTo>
                      <a:pt x="1364" y="2888"/>
                    </a:lnTo>
                    <a:cubicBezTo>
                      <a:pt x="1240" y="3508"/>
                      <a:pt x="1066" y="4103"/>
                      <a:pt x="843" y="4698"/>
                    </a:cubicBezTo>
                    <a:cubicBezTo>
                      <a:pt x="1364" y="4177"/>
                      <a:pt x="1810" y="3558"/>
                      <a:pt x="2132" y="2888"/>
                    </a:cubicBezTo>
                    <a:lnTo>
                      <a:pt x="2132" y="2888"/>
                    </a:lnTo>
                    <a:lnTo>
                      <a:pt x="1959" y="4847"/>
                    </a:lnTo>
                    <a:cubicBezTo>
                      <a:pt x="2455" y="4177"/>
                      <a:pt x="2950" y="3458"/>
                      <a:pt x="3347" y="2715"/>
                    </a:cubicBezTo>
                    <a:cubicBezTo>
                      <a:pt x="3694" y="2095"/>
                      <a:pt x="4239" y="1079"/>
                      <a:pt x="4115" y="360"/>
                    </a:cubicBezTo>
                    <a:cubicBezTo>
                      <a:pt x="4064" y="94"/>
                      <a:pt x="3899" y="1"/>
                      <a:pt x="369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2" name="Google Shape;11592;p29"/>
              <p:cNvSpPr/>
              <p:nvPr/>
            </p:nvSpPr>
            <p:spPr>
              <a:xfrm>
                <a:off x="3646713" y="2002325"/>
                <a:ext cx="216925" cy="95400"/>
              </a:xfrm>
              <a:custGeom>
                <a:avLst/>
                <a:gdLst/>
                <a:ahLst/>
                <a:cxnLst/>
                <a:rect l="l" t="t" r="r" b="b"/>
                <a:pathLst>
                  <a:path w="8677" h="3816" extrusionOk="0">
                    <a:moveTo>
                      <a:pt x="6074" y="0"/>
                    </a:moveTo>
                    <a:cubicBezTo>
                      <a:pt x="5082" y="50"/>
                      <a:pt x="4140" y="198"/>
                      <a:pt x="3223" y="521"/>
                    </a:cubicBezTo>
                    <a:cubicBezTo>
                      <a:pt x="2008" y="892"/>
                      <a:pt x="843" y="1512"/>
                      <a:pt x="50" y="2504"/>
                    </a:cubicBezTo>
                    <a:cubicBezTo>
                      <a:pt x="25" y="2553"/>
                      <a:pt x="0" y="2603"/>
                      <a:pt x="0" y="2653"/>
                    </a:cubicBezTo>
                    <a:cubicBezTo>
                      <a:pt x="0" y="2851"/>
                      <a:pt x="273" y="2851"/>
                      <a:pt x="397" y="2925"/>
                    </a:cubicBezTo>
                    <a:cubicBezTo>
                      <a:pt x="546" y="3049"/>
                      <a:pt x="521" y="3322"/>
                      <a:pt x="719" y="3421"/>
                    </a:cubicBezTo>
                    <a:cubicBezTo>
                      <a:pt x="794" y="3466"/>
                      <a:pt x="868" y="3475"/>
                      <a:pt x="942" y="3475"/>
                    </a:cubicBezTo>
                    <a:cubicBezTo>
                      <a:pt x="992" y="3475"/>
                      <a:pt x="1042" y="3471"/>
                      <a:pt x="1091" y="3471"/>
                    </a:cubicBezTo>
                    <a:cubicBezTo>
                      <a:pt x="1265" y="3495"/>
                      <a:pt x="1413" y="3619"/>
                      <a:pt x="1612" y="3718"/>
                    </a:cubicBezTo>
                    <a:cubicBezTo>
                      <a:pt x="1751" y="3788"/>
                      <a:pt x="1903" y="3815"/>
                      <a:pt x="2062" y="3815"/>
                    </a:cubicBezTo>
                    <a:cubicBezTo>
                      <a:pt x="2355" y="3815"/>
                      <a:pt x="2670" y="3724"/>
                      <a:pt x="2975" y="3644"/>
                    </a:cubicBezTo>
                    <a:cubicBezTo>
                      <a:pt x="4388" y="3173"/>
                      <a:pt x="5851" y="2677"/>
                      <a:pt x="7065" y="1785"/>
                    </a:cubicBezTo>
                    <a:cubicBezTo>
                      <a:pt x="7338" y="1611"/>
                      <a:pt x="8677" y="620"/>
                      <a:pt x="8404" y="248"/>
                    </a:cubicBezTo>
                    <a:cubicBezTo>
                      <a:pt x="8231" y="25"/>
                      <a:pt x="7561" y="50"/>
                      <a:pt x="7313" y="25"/>
                    </a:cubicBezTo>
                    <a:cubicBezTo>
                      <a:pt x="6917" y="0"/>
                      <a:pt x="6471" y="0"/>
                      <a:pt x="6074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3" name="Google Shape;11593;p29"/>
              <p:cNvSpPr/>
              <p:nvPr/>
            </p:nvSpPr>
            <p:spPr>
              <a:xfrm>
                <a:off x="3687925" y="2004575"/>
                <a:ext cx="155575" cy="74000"/>
              </a:xfrm>
              <a:custGeom>
                <a:avLst/>
                <a:gdLst/>
                <a:ahLst/>
                <a:cxnLst/>
                <a:rect l="l" t="t" r="r" b="b"/>
                <a:pathLst>
                  <a:path w="6223" h="2960" extrusionOk="0">
                    <a:moveTo>
                      <a:pt x="5606" y="0"/>
                    </a:moveTo>
                    <a:cubicBezTo>
                      <a:pt x="5499" y="0"/>
                      <a:pt x="5382" y="27"/>
                      <a:pt x="5256" y="59"/>
                    </a:cubicBezTo>
                    <a:cubicBezTo>
                      <a:pt x="4314" y="208"/>
                      <a:pt x="3347" y="356"/>
                      <a:pt x="2405" y="579"/>
                    </a:cubicBezTo>
                    <a:cubicBezTo>
                      <a:pt x="1538" y="802"/>
                      <a:pt x="645" y="1075"/>
                      <a:pt x="1" y="1695"/>
                    </a:cubicBezTo>
                    <a:cubicBezTo>
                      <a:pt x="645" y="1645"/>
                      <a:pt x="1339" y="1571"/>
                      <a:pt x="1984" y="1521"/>
                    </a:cubicBezTo>
                    <a:lnTo>
                      <a:pt x="1984" y="1521"/>
                    </a:lnTo>
                    <a:cubicBezTo>
                      <a:pt x="1587" y="1819"/>
                      <a:pt x="1166" y="2191"/>
                      <a:pt x="868" y="2637"/>
                    </a:cubicBezTo>
                    <a:cubicBezTo>
                      <a:pt x="1488" y="2463"/>
                      <a:pt x="2133" y="2290"/>
                      <a:pt x="2752" y="2067"/>
                    </a:cubicBezTo>
                    <a:lnTo>
                      <a:pt x="2752" y="2067"/>
                    </a:lnTo>
                    <a:cubicBezTo>
                      <a:pt x="2628" y="2389"/>
                      <a:pt x="2455" y="2686"/>
                      <a:pt x="2257" y="2959"/>
                    </a:cubicBezTo>
                    <a:cubicBezTo>
                      <a:pt x="3496" y="2612"/>
                      <a:pt x="4686" y="1968"/>
                      <a:pt x="5678" y="1150"/>
                    </a:cubicBezTo>
                    <a:cubicBezTo>
                      <a:pt x="5950" y="902"/>
                      <a:pt x="6223" y="579"/>
                      <a:pt x="5975" y="208"/>
                    </a:cubicBezTo>
                    <a:cubicBezTo>
                      <a:pt x="5875" y="50"/>
                      <a:pt x="5750" y="0"/>
                      <a:pt x="560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4" name="Google Shape;11594;p29"/>
              <p:cNvSpPr/>
              <p:nvPr/>
            </p:nvSpPr>
            <p:spPr>
              <a:xfrm>
                <a:off x="3966650" y="2037100"/>
                <a:ext cx="16132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453" h="5605" extrusionOk="0">
                    <a:moveTo>
                      <a:pt x="391" y="0"/>
                    </a:moveTo>
                    <a:cubicBezTo>
                      <a:pt x="168" y="0"/>
                      <a:pt x="1" y="140"/>
                      <a:pt x="57" y="419"/>
                    </a:cubicBezTo>
                    <a:cubicBezTo>
                      <a:pt x="156" y="766"/>
                      <a:pt x="503" y="1212"/>
                      <a:pt x="676" y="1485"/>
                    </a:cubicBezTo>
                    <a:cubicBezTo>
                      <a:pt x="1123" y="2228"/>
                      <a:pt x="1643" y="2873"/>
                      <a:pt x="2213" y="3468"/>
                    </a:cubicBezTo>
                    <a:cubicBezTo>
                      <a:pt x="3007" y="4311"/>
                      <a:pt x="3998" y="5005"/>
                      <a:pt x="5089" y="5451"/>
                    </a:cubicBezTo>
                    <a:cubicBezTo>
                      <a:pt x="5283" y="5537"/>
                      <a:pt x="5495" y="5604"/>
                      <a:pt x="5710" y="5604"/>
                    </a:cubicBezTo>
                    <a:cubicBezTo>
                      <a:pt x="5743" y="5604"/>
                      <a:pt x="5775" y="5603"/>
                      <a:pt x="5808" y="5600"/>
                    </a:cubicBezTo>
                    <a:cubicBezTo>
                      <a:pt x="6056" y="5600"/>
                      <a:pt x="6304" y="5476"/>
                      <a:pt x="6378" y="5228"/>
                    </a:cubicBezTo>
                    <a:cubicBezTo>
                      <a:pt x="6452" y="5104"/>
                      <a:pt x="6452" y="4955"/>
                      <a:pt x="6428" y="4806"/>
                    </a:cubicBezTo>
                    <a:cubicBezTo>
                      <a:pt x="6353" y="4385"/>
                      <a:pt x="6180" y="4063"/>
                      <a:pt x="5981" y="3716"/>
                    </a:cubicBezTo>
                    <a:cubicBezTo>
                      <a:pt x="5386" y="2774"/>
                      <a:pt x="4568" y="2030"/>
                      <a:pt x="3626" y="1460"/>
                    </a:cubicBezTo>
                    <a:cubicBezTo>
                      <a:pt x="2709" y="865"/>
                      <a:pt x="1668" y="419"/>
                      <a:pt x="627" y="47"/>
                    </a:cubicBezTo>
                    <a:cubicBezTo>
                      <a:pt x="546" y="16"/>
                      <a:pt x="466" y="0"/>
                      <a:pt x="391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5" name="Google Shape;11595;p29"/>
              <p:cNvSpPr/>
              <p:nvPr/>
            </p:nvSpPr>
            <p:spPr>
              <a:xfrm>
                <a:off x="3974250" y="2051050"/>
                <a:ext cx="108475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339" h="3827" extrusionOk="0">
                    <a:moveTo>
                      <a:pt x="294" y="1"/>
                    </a:moveTo>
                    <a:cubicBezTo>
                      <a:pt x="190" y="1"/>
                      <a:pt x="110" y="52"/>
                      <a:pt x="100" y="208"/>
                    </a:cubicBezTo>
                    <a:cubicBezTo>
                      <a:pt x="1" y="480"/>
                      <a:pt x="323" y="827"/>
                      <a:pt x="472" y="1001"/>
                    </a:cubicBezTo>
                    <a:cubicBezTo>
                      <a:pt x="1314" y="2141"/>
                      <a:pt x="2331" y="3083"/>
                      <a:pt x="3521" y="3827"/>
                    </a:cubicBezTo>
                    <a:cubicBezTo>
                      <a:pt x="3446" y="3579"/>
                      <a:pt x="3347" y="3381"/>
                      <a:pt x="3273" y="3158"/>
                    </a:cubicBezTo>
                    <a:lnTo>
                      <a:pt x="3273" y="3158"/>
                    </a:lnTo>
                    <a:cubicBezTo>
                      <a:pt x="3595" y="3282"/>
                      <a:pt x="3967" y="3406"/>
                      <a:pt x="4314" y="3530"/>
                    </a:cubicBezTo>
                    <a:cubicBezTo>
                      <a:pt x="4140" y="3158"/>
                      <a:pt x="3892" y="2811"/>
                      <a:pt x="3645" y="2513"/>
                    </a:cubicBezTo>
                    <a:cubicBezTo>
                      <a:pt x="3892" y="2513"/>
                      <a:pt x="4091" y="2538"/>
                      <a:pt x="4339" y="2538"/>
                    </a:cubicBezTo>
                    <a:cubicBezTo>
                      <a:pt x="4091" y="2191"/>
                      <a:pt x="3769" y="1918"/>
                      <a:pt x="3421" y="1670"/>
                    </a:cubicBezTo>
                    <a:cubicBezTo>
                      <a:pt x="2579" y="1075"/>
                      <a:pt x="1686" y="580"/>
                      <a:pt x="744" y="158"/>
                    </a:cubicBezTo>
                    <a:cubicBezTo>
                      <a:pt x="629" y="100"/>
                      <a:pt x="438" y="1"/>
                      <a:pt x="294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6" name="Google Shape;11596;p29"/>
              <p:cNvSpPr/>
              <p:nvPr/>
            </p:nvSpPr>
            <p:spPr>
              <a:xfrm>
                <a:off x="3983550" y="1998600"/>
                <a:ext cx="192150" cy="93075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3723" extrusionOk="0">
                    <a:moveTo>
                      <a:pt x="620" y="0"/>
                    </a:moveTo>
                    <a:cubicBezTo>
                      <a:pt x="174" y="0"/>
                      <a:pt x="0" y="422"/>
                      <a:pt x="422" y="670"/>
                    </a:cubicBezTo>
                    <a:lnTo>
                      <a:pt x="1612" y="1488"/>
                    </a:lnTo>
                    <a:cubicBezTo>
                      <a:pt x="2529" y="2107"/>
                      <a:pt x="3520" y="2653"/>
                      <a:pt x="4537" y="3074"/>
                    </a:cubicBezTo>
                    <a:cubicBezTo>
                      <a:pt x="5132" y="3322"/>
                      <a:pt x="5702" y="3520"/>
                      <a:pt x="6297" y="3669"/>
                    </a:cubicBezTo>
                    <a:cubicBezTo>
                      <a:pt x="6403" y="3696"/>
                      <a:pt x="6523" y="3722"/>
                      <a:pt x="6635" y="3722"/>
                    </a:cubicBezTo>
                    <a:cubicBezTo>
                      <a:pt x="6732" y="3722"/>
                      <a:pt x="6823" y="3702"/>
                      <a:pt x="6892" y="3644"/>
                    </a:cubicBezTo>
                    <a:cubicBezTo>
                      <a:pt x="7041" y="3520"/>
                      <a:pt x="7041" y="3273"/>
                      <a:pt x="7165" y="3074"/>
                    </a:cubicBezTo>
                    <a:cubicBezTo>
                      <a:pt x="7264" y="2950"/>
                      <a:pt x="7437" y="2851"/>
                      <a:pt x="7536" y="2727"/>
                    </a:cubicBezTo>
                    <a:cubicBezTo>
                      <a:pt x="7685" y="2479"/>
                      <a:pt x="7512" y="2182"/>
                      <a:pt x="7487" y="1860"/>
                    </a:cubicBezTo>
                    <a:cubicBezTo>
                      <a:pt x="7487" y="1686"/>
                      <a:pt x="7536" y="1488"/>
                      <a:pt x="7437" y="1314"/>
                    </a:cubicBezTo>
                    <a:cubicBezTo>
                      <a:pt x="7388" y="1190"/>
                      <a:pt x="7264" y="1091"/>
                      <a:pt x="7115" y="1041"/>
                    </a:cubicBezTo>
                    <a:cubicBezTo>
                      <a:pt x="6867" y="942"/>
                      <a:pt x="6619" y="868"/>
                      <a:pt x="6371" y="818"/>
                    </a:cubicBezTo>
                    <a:cubicBezTo>
                      <a:pt x="4462" y="422"/>
                      <a:pt x="2578" y="0"/>
                      <a:pt x="620" y="0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7" name="Google Shape;11597;p29"/>
              <p:cNvSpPr/>
              <p:nvPr/>
            </p:nvSpPr>
            <p:spPr>
              <a:xfrm>
                <a:off x="3987875" y="1992150"/>
                <a:ext cx="128325" cy="75250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3010" extrusionOk="0">
                    <a:moveTo>
                      <a:pt x="862" y="1"/>
                    </a:moveTo>
                    <a:cubicBezTo>
                      <a:pt x="573" y="1"/>
                      <a:pt x="172" y="56"/>
                      <a:pt x="75" y="308"/>
                    </a:cubicBezTo>
                    <a:cubicBezTo>
                      <a:pt x="1" y="581"/>
                      <a:pt x="422" y="952"/>
                      <a:pt x="571" y="1126"/>
                    </a:cubicBezTo>
                    <a:cubicBezTo>
                      <a:pt x="1166" y="1696"/>
                      <a:pt x="1885" y="2043"/>
                      <a:pt x="2554" y="2390"/>
                    </a:cubicBezTo>
                    <a:cubicBezTo>
                      <a:pt x="3025" y="2589"/>
                      <a:pt x="3471" y="2812"/>
                      <a:pt x="3918" y="3010"/>
                    </a:cubicBezTo>
                    <a:cubicBezTo>
                      <a:pt x="3645" y="2589"/>
                      <a:pt x="3347" y="2217"/>
                      <a:pt x="2976" y="1919"/>
                    </a:cubicBezTo>
                    <a:lnTo>
                      <a:pt x="2976" y="1919"/>
                    </a:lnTo>
                    <a:lnTo>
                      <a:pt x="4909" y="2291"/>
                    </a:lnTo>
                    <a:cubicBezTo>
                      <a:pt x="4513" y="1944"/>
                      <a:pt x="4017" y="1671"/>
                      <a:pt x="3496" y="1473"/>
                    </a:cubicBezTo>
                    <a:cubicBezTo>
                      <a:pt x="4042" y="1374"/>
                      <a:pt x="4587" y="1299"/>
                      <a:pt x="5132" y="1176"/>
                    </a:cubicBezTo>
                    <a:cubicBezTo>
                      <a:pt x="3918" y="432"/>
                      <a:pt x="2505" y="110"/>
                      <a:pt x="1067" y="10"/>
                    </a:cubicBezTo>
                    <a:cubicBezTo>
                      <a:pt x="1013" y="5"/>
                      <a:pt x="942" y="1"/>
                      <a:pt x="862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8" name="Google Shape;11598;p29"/>
              <p:cNvSpPr/>
              <p:nvPr/>
            </p:nvSpPr>
            <p:spPr>
              <a:xfrm>
                <a:off x="3979825" y="1882850"/>
                <a:ext cx="214450" cy="107550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4302" extrusionOk="0">
                    <a:moveTo>
                      <a:pt x="7658" y="1"/>
                    </a:moveTo>
                    <a:cubicBezTo>
                      <a:pt x="7568" y="1"/>
                      <a:pt x="7475" y="7"/>
                      <a:pt x="7388" y="19"/>
                    </a:cubicBezTo>
                    <a:cubicBezTo>
                      <a:pt x="6272" y="143"/>
                      <a:pt x="5306" y="490"/>
                      <a:pt x="4339" y="912"/>
                    </a:cubicBezTo>
                    <a:cubicBezTo>
                      <a:pt x="3793" y="1209"/>
                      <a:pt x="3198" y="1507"/>
                      <a:pt x="2628" y="1854"/>
                    </a:cubicBezTo>
                    <a:cubicBezTo>
                      <a:pt x="2083" y="2201"/>
                      <a:pt x="1513" y="2548"/>
                      <a:pt x="992" y="2945"/>
                    </a:cubicBezTo>
                    <a:cubicBezTo>
                      <a:pt x="720" y="3193"/>
                      <a:pt x="397" y="3440"/>
                      <a:pt x="224" y="3787"/>
                    </a:cubicBezTo>
                    <a:cubicBezTo>
                      <a:pt x="1" y="4184"/>
                      <a:pt x="273" y="4234"/>
                      <a:pt x="645" y="4283"/>
                    </a:cubicBezTo>
                    <a:cubicBezTo>
                      <a:pt x="784" y="4296"/>
                      <a:pt x="924" y="4301"/>
                      <a:pt x="1064" y="4301"/>
                    </a:cubicBezTo>
                    <a:cubicBezTo>
                      <a:pt x="1774" y="4301"/>
                      <a:pt x="2495" y="4160"/>
                      <a:pt x="3198" y="4035"/>
                    </a:cubicBezTo>
                    <a:cubicBezTo>
                      <a:pt x="4909" y="3713"/>
                      <a:pt x="6545" y="3118"/>
                      <a:pt x="8032" y="2250"/>
                    </a:cubicBezTo>
                    <a:cubicBezTo>
                      <a:pt x="8107" y="2226"/>
                      <a:pt x="8181" y="2176"/>
                      <a:pt x="8206" y="2102"/>
                    </a:cubicBezTo>
                    <a:cubicBezTo>
                      <a:pt x="8280" y="1978"/>
                      <a:pt x="8181" y="1829"/>
                      <a:pt x="8181" y="1705"/>
                    </a:cubicBezTo>
                    <a:cubicBezTo>
                      <a:pt x="8181" y="1383"/>
                      <a:pt x="8578" y="1135"/>
                      <a:pt x="8429" y="862"/>
                    </a:cubicBezTo>
                    <a:cubicBezTo>
                      <a:pt x="8404" y="813"/>
                      <a:pt x="8330" y="738"/>
                      <a:pt x="8305" y="689"/>
                    </a:cubicBezTo>
                    <a:cubicBezTo>
                      <a:pt x="8280" y="590"/>
                      <a:pt x="8305" y="466"/>
                      <a:pt x="8280" y="366"/>
                    </a:cubicBezTo>
                    <a:cubicBezTo>
                      <a:pt x="8256" y="193"/>
                      <a:pt x="8082" y="94"/>
                      <a:pt x="7909" y="19"/>
                    </a:cubicBezTo>
                    <a:cubicBezTo>
                      <a:pt x="7834" y="7"/>
                      <a:pt x="7747" y="1"/>
                      <a:pt x="765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9" name="Google Shape;11599;p29"/>
              <p:cNvSpPr/>
              <p:nvPr/>
            </p:nvSpPr>
            <p:spPr>
              <a:xfrm>
                <a:off x="3992000" y="1909350"/>
                <a:ext cx="131025" cy="71525"/>
              </a:xfrm>
              <a:custGeom>
                <a:avLst/>
                <a:gdLst/>
                <a:ahLst/>
                <a:cxnLst/>
                <a:rect l="l" t="t" r="r" b="b"/>
                <a:pathLst>
                  <a:path w="5241" h="2861" extrusionOk="0">
                    <a:moveTo>
                      <a:pt x="4546" y="1"/>
                    </a:moveTo>
                    <a:lnTo>
                      <a:pt x="4546" y="1"/>
                    </a:lnTo>
                    <a:cubicBezTo>
                      <a:pt x="4075" y="125"/>
                      <a:pt x="3604" y="298"/>
                      <a:pt x="3133" y="447"/>
                    </a:cubicBezTo>
                    <a:cubicBezTo>
                      <a:pt x="2364" y="819"/>
                      <a:pt x="1621" y="1265"/>
                      <a:pt x="951" y="1810"/>
                    </a:cubicBezTo>
                    <a:cubicBezTo>
                      <a:pt x="728" y="1984"/>
                      <a:pt x="34" y="2430"/>
                      <a:pt x="9" y="2678"/>
                    </a:cubicBezTo>
                    <a:cubicBezTo>
                      <a:pt x="0" y="2815"/>
                      <a:pt x="126" y="2861"/>
                      <a:pt x="296" y="2861"/>
                    </a:cubicBezTo>
                    <a:cubicBezTo>
                      <a:pt x="589" y="2861"/>
                      <a:pt x="1015" y="2725"/>
                      <a:pt x="1125" y="2678"/>
                    </a:cubicBezTo>
                    <a:cubicBezTo>
                      <a:pt x="2439" y="2356"/>
                      <a:pt x="3753" y="2033"/>
                      <a:pt x="5067" y="1686"/>
                    </a:cubicBezTo>
                    <a:cubicBezTo>
                      <a:pt x="4571" y="1637"/>
                      <a:pt x="4075" y="1538"/>
                      <a:pt x="3579" y="1488"/>
                    </a:cubicBezTo>
                    <a:lnTo>
                      <a:pt x="5240" y="546"/>
                    </a:lnTo>
                    <a:lnTo>
                      <a:pt x="5240" y="546"/>
                    </a:lnTo>
                    <a:cubicBezTo>
                      <a:pt x="4571" y="769"/>
                      <a:pt x="3877" y="893"/>
                      <a:pt x="3207" y="992"/>
                    </a:cubicBezTo>
                    <a:cubicBezTo>
                      <a:pt x="3579" y="546"/>
                      <a:pt x="4001" y="199"/>
                      <a:pt x="4546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0" name="Google Shape;11600;p29"/>
              <p:cNvSpPr/>
              <p:nvPr/>
            </p:nvSpPr>
            <p:spPr>
              <a:xfrm>
                <a:off x="3660338" y="1891375"/>
                <a:ext cx="211975" cy="9300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3720" extrusionOk="0">
                    <a:moveTo>
                      <a:pt x="1191" y="1"/>
                    </a:moveTo>
                    <a:cubicBezTo>
                      <a:pt x="968" y="1"/>
                      <a:pt x="744" y="1"/>
                      <a:pt x="571" y="50"/>
                    </a:cubicBezTo>
                    <a:cubicBezTo>
                      <a:pt x="373" y="125"/>
                      <a:pt x="199" y="298"/>
                      <a:pt x="174" y="521"/>
                    </a:cubicBezTo>
                    <a:cubicBezTo>
                      <a:pt x="125" y="670"/>
                      <a:pt x="174" y="844"/>
                      <a:pt x="174" y="943"/>
                    </a:cubicBezTo>
                    <a:cubicBezTo>
                      <a:pt x="174" y="1141"/>
                      <a:pt x="75" y="1290"/>
                      <a:pt x="26" y="1488"/>
                    </a:cubicBezTo>
                    <a:cubicBezTo>
                      <a:pt x="1" y="1761"/>
                      <a:pt x="75" y="2009"/>
                      <a:pt x="125" y="2281"/>
                    </a:cubicBezTo>
                    <a:cubicBezTo>
                      <a:pt x="174" y="2430"/>
                      <a:pt x="224" y="2628"/>
                      <a:pt x="323" y="2752"/>
                    </a:cubicBezTo>
                    <a:cubicBezTo>
                      <a:pt x="521" y="3050"/>
                      <a:pt x="918" y="3124"/>
                      <a:pt x="1240" y="3174"/>
                    </a:cubicBezTo>
                    <a:lnTo>
                      <a:pt x="3571" y="3546"/>
                    </a:lnTo>
                    <a:cubicBezTo>
                      <a:pt x="4017" y="3620"/>
                      <a:pt x="4463" y="3719"/>
                      <a:pt x="4934" y="3719"/>
                    </a:cubicBezTo>
                    <a:cubicBezTo>
                      <a:pt x="5405" y="3719"/>
                      <a:pt x="5901" y="3670"/>
                      <a:pt x="6372" y="3620"/>
                    </a:cubicBezTo>
                    <a:lnTo>
                      <a:pt x="7859" y="3422"/>
                    </a:lnTo>
                    <a:cubicBezTo>
                      <a:pt x="8305" y="3372"/>
                      <a:pt x="8479" y="3149"/>
                      <a:pt x="8008" y="2852"/>
                    </a:cubicBezTo>
                    <a:cubicBezTo>
                      <a:pt x="7239" y="2281"/>
                      <a:pt x="6372" y="1885"/>
                      <a:pt x="5504" y="1463"/>
                    </a:cubicBezTo>
                    <a:cubicBezTo>
                      <a:pt x="4091" y="769"/>
                      <a:pt x="2678" y="100"/>
                      <a:pt x="1191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29"/>
              <p:cNvSpPr/>
              <p:nvPr/>
            </p:nvSpPr>
            <p:spPr>
              <a:xfrm>
                <a:off x="3732550" y="1916175"/>
                <a:ext cx="11405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2604" extrusionOk="0">
                    <a:moveTo>
                      <a:pt x="174" y="0"/>
                    </a:moveTo>
                    <a:cubicBezTo>
                      <a:pt x="194" y="3"/>
                      <a:pt x="214" y="6"/>
                      <a:pt x="235" y="9"/>
                    </a:cubicBezTo>
                    <a:lnTo>
                      <a:pt x="235" y="9"/>
                    </a:lnTo>
                    <a:cubicBezTo>
                      <a:pt x="216" y="4"/>
                      <a:pt x="196" y="0"/>
                      <a:pt x="174" y="0"/>
                    </a:cubicBezTo>
                    <a:close/>
                    <a:moveTo>
                      <a:pt x="235" y="9"/>
                    </a:moveTo>
                    <a:cubicBezTo>
                      <a:pt x="318" y="34"/>
                      <a:pt x="366" y="108"/>
                      <a:pt x="447" y="149"/>
                    </a:cubicBezTo>
                    <a:cubicBezTo>
                      <a:pt x="719" y="422"/>
                      <a:pt x="992" y="719"/>
                      <a:pt x="1240" y="992"/>
                    </a:cubicBezTo>
                    <a:cubicBezTo>
                      <a:pt x="937" y="916"/>
                      <a:pt x="634" y="884"/>
                      <a:pt x="309" y="884"/>
                    </a:cubicBezTo>
                    <a:cubicBezTo>
                      <a:pt x="208" y="884"/>
                      <a:pt x="106" y="887"/>
                      <a:pt x="1" y="893"/>
                    </a:cubicBezTo>
                    <a:cubicBezTo>
                      <a:pt x="546" y="1190"/>
                      <a:pt x="1067" y="1488"/>
                      <a:pt x="1612" y="1736"/>
                    </a:cubicBezTo>
                    <a:cubicBezTo>
                      <a:pt x="1508" y="1722"/>
                      <a:pt x="1404" y="1716"/>
                      <a:pt x="1300" y="1716"/>
                    </a:cubicBezTo>
                    <a:cubicBezTo>
                      <a:pt x="1032" y="1716"/>
                      <a:pt x="764" y="1756"/>
                      <a:pt x="496" y="1810"/>
                    </a:cubicBezTo>
                    <a:cubicBezTo>
                      <a:pt x="1091" y="2281"/>
                      <a:pt x="1835" y="2603"/>
                      <a:pt x="2579" y="2603"/>
                    </a:cubicBezTo>
                    <a:cubicBezTo>
                      <a:pt x="3198" y="2603"/>
                      <a:pt x="3818" y="2405"/>
                      <a:pt x="4413" y="2182"/>
                    </a:cubicBezTo>
                    <a:cubicBezTo>
                      <a:pt x="4463" y="2157"/>
                      <a:pt x="4562" y="2132"/>
                      <a:pt x="4562" y="2058"/>
                    </a:cubicBezTo>
                    <a:cubicBezTo>
                      <a:pt x="4562" y="1983"/>
                      <a:pt x="3942" y="1537"/>
                      <a:pt x="3843" y="1438"/>
                    </a:cubicBezTo>
                    <a:cubicBezTo>
                      <a:pt x="3521" y="1165"/>
                      <a:pt x="3099" y="942"/>
                      <a:pt x="2703" y="769"/>
                    </a:cubicBezTo>
                    <a:cubicBezTo>
                      <a:pt x="1952" y="357"/>
                      <a:pt x="1083" y="135"/>
                      <a:pt x="235" y="9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29"/>
              <p:cNvSpPr/>
              <p:nvPr/>
            </p:nvSpPr>
            <p:spPr>
              <a:xfrm>
                <a:off x="3961850" y="1771925"/>
                <a:ext cx="164250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6570" h="7175" extrusionOk="0">
                    <a:moveTo>
                      <a:pt x="5233" y="1"/>
                    </a:moveTo>
                    <a:cubicBezTo>
                      <a:pt x="5162" y="1"/>
                      <a:pt x="5092" y="15"/>
                      <a:pt x="5033" y="44"/>
                    </a:cubicBezTo>
                    <a:cubicBezTo>
                      <a:pt x="4835" y="93"/>
                      <a:pt x="4711" y="217"/>
                      <a:pt x="4562" y="317"/>
                    </a:cubicBezTo>
                    <a:cubicBezTo>
                      <a:pt x="3446" y="1184"/>
                      <a:pt x="2480" y="2300"/>
                      <a:pt x="1736" y="3539"/>
                    </a:cubicBezTo>
                    <a:cubicBezTo>
                      <a:pt x="1067" y="4655"/>
                      <a:pt x="472" y="5820"/>
                      <a:pt x="1" y="7010"/>
                    </a:cubicBezTo>
                    <a:lnTo>
                      <a:pt x="1" y="7059"/>
                    </a:lnTo>
                    <a:cubicBezTo>
                      <a:pt x="1" y="7109"/>
                      <a:pt x="26" y="7134"/>
                      <a:pt x="75" y="7134"/>
                    </a:cubicBezTo>
                    <a:cubicBezTo>
                      <a:pt x="146" y="7162"/>
                      <a:pt x="219" y="7174"/>
                      <a:pt x="292" y="7174"/>
                    </a:cubicBezTo>
                    <a:cubicBezTo>
                      <a:pt x="475" y="7174"/>
                      <a:pt x="659" y="7098"/>
                      <a:pt x="819" y="7010"/>
                    </a:cubicBezTo>
                    <a:cubicBezTo>
                      <a:pt x="3050" y="5745"/>
                      <a:pt x="5107" y="3812"/>
                      <a:pt x="6396" y="1606"/>
                    </a:cubicBezTo>
                    <a:cubicBezTo>
                      <a:pt x="6471" y="1432"/>
                      <a:pt x="6570" y="1234"/>
                      <a:pt x="6520" y="1060"/>
                    </a:cubicBezTo>
                    <a:cubicBezTo>
                      <a:pt x="6471" y="936"/>
                      <a:pt x="6396" y="837"/>
                      <a:pt x="6347" y="713"/>
                    </a:cubicBezTo>
                    <a:cubicBezTo>
                      <a:pt x="6347" y="614"/>
                      <a:pt x="6396" y="540"/>
                      <a:pt x="6347" y="465"/>
                    </a:cubicBezTo>
                    <a:cubicBezTo>
                      <a:pt x="6273" y="242"/>
                      <a:pt x="5925" y="366"/>
                      <a:pt x="5702" y="242"/>
                    </a:cubicBezTo>
                    <a:cubicBezTo>
                      <a:pt x="5653" y="217"/>
                      <a:pt x="5578" y="168"/>
                      <a:pt x="5529" y="93"/>
                    </a:cubicBezTo>
                    <a:cubicBezTo>
                      <a:pt x="5454" y="33"/>
                      <a:pt x="5342" y="1"/>
                      <a:pt x="5233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29"/>
              <p:cNvSpPr/>
              <p:nvPr/>
            </p:nvSpPr>
            <p:spPr>
              <a:xfrm>
                <a:off x="3964950" y="1805850"/>
                <a:ext cx="12087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5854" extrusionOk="0">
                    <a:moveTo>
                      <a:pt x="4289" y="1"/>
                    </a:moveTo>
                    <a:lnTo>
                      <a:pt x="4289" y="1"/>
                    </a:lnTo>
                    <a:cubicBezTo>
                      <a:pt x="3446" y="546"/>
                      <a:pt x="2703" y="1240"/>
                      <a:pt x="2083" y="2058"/>
                    </a:cubicBezTo>
                    <a:cubicBezTo>
                      <a:pt x="1364" y="2951"/>
                      <a:pt x="744" y="3942"/>
                      <a:pt x="298" y="4934"/>
                    </a:cubicBezTo>
                    <a:cubicBezTo>
                      <a:pt x="125" y="5207"/>
                      <a:pt x="1" y="5504"/>
                      <a:pt x="75" y="5802"/>
                    </a:cubicBezTo>
                    <a:cubicBezTo>
                      <a:pt x="112" y="5839"/>
                      <a:pt x="158" y="5853"/>
                      <a:pt x="208" y="5853"/>
                    </a:cubicBezTo>
                    <a:cubicBezTo>
                      <a:pt x="324" y="5853"/>
                      <a:pt x="459" y="5772"/>
                      <a:pt x="546" y="5702"/>
                    </a:cubicBezTo>
                    <a:cubicBezTo>
                      <a:pt x="1463" y="4983"/>
                      <a:pt x="2281" y="4215"/>
                      <a:pt x="3099" y="3372"/>
                    </a:cubicBezTo>
                    <a:cubicBezTo>
                      <a:pt x="3793" y="2703"/>
                      <a:pt x="4463" y="1959"/>
                      <a:pt x="4835" y="1067"/>
                    </a:cubicBezTo>
                    <a:lnTo>
                      <a:pt x="4835" y="1067"/>
                    </a:lnTo>
                    <a:cubicBezTo>
                      <a:pt x="4661" y="1116"/>
                      <a:pt x="4438" y="1191"/>
                      <a:pt x="4264" y="1240"/>
                    </a:cubicBezTo>
                    <a:cubicBezTo>
                      <a:pt x="4463" y="992"/>
                      <a:pt x="4686" y="720"/>
                      <a:pt x="4810" y="422"/>
                    </a:cubicBezTo>
                    <a:lnTo>
                      <a:pt x="4810" y="422"/>
                    </a:lnTo>
                    <a:cubicBezTo>
                      <a:pt x="4512" y="546"/>
                      <a:pt x="4215" y="645"/>
                      <a:pt x="3942" y="844"/>
                    </a:cubicBezTo>
                    <a:cubicBezTo>
                      <a:pt x="4091" y="571"/>
                      <a:pt x="4190" y="273"/>
                      <a:pt x="4289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29"/>
              <p:cNvSpPr/>
              <p:nvPr/>
            </p:nvSpPr>
            <p:spPr>
              <a:xfrm>
                <a:off x="3772825" y="1759600"/>
                <a:ext cx="1146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7900" extrusionOk="0">
                    <a:moveTo>
                      <a:pt x="1038" y="1"/>
                    </a:moveTo>
                    <a:cubicBezTo>
                      <a:pt x="959" y="1"/>
                      <a:pt x="884" y="20"/>
                      <a:pt x="819" y="66"/>
                    </a:cubicBezTo>
                    <a:cubicBezTo>
                      <a:pt x="720" y="91"/>
                      <a:pt x="695" y="140"/>
                      <a:pt x="596" y="190"/>
                    </a:cubicBezTo>
                    <a:cubicBezTo>
                      <a:pt x="578" y="195"/>
                      <a:pt x="559" y="197"/>
                      <a:pt x="539" y="197"/>
                    </a:cubicBezTo>
                    <a:cubicBezTo>
                      <a:pt x="426" y="197"/>
                      <a:pt x="293" y="123"/>
                      <a:pt x="184" y="123"/>
                    </a:cubicBezTo>
                    <a:cubicBezTo>
                      <a:pt x="133" y="123"/>
                      <a:pt x="86" y="140"/>
                      <a:pt x="50" y="190"/>
                    </a:cubicBezTo>
                    <a:cubicBezTo>
                      <a:pt x="1" y="215"/>
                      <a:pt x="1" y="239"/>
                      <a:pt x="1" y="314"/>
                    </a:cubicBezTo>
                    <a:cubicBezTo>
                      <a:pt x="1" y="586"/>
                      <a:pt x="50" y="834"/>
                      <a:pt x="100" y="1107"/>
                    </a:cubicBezTo>
                    <a:cubicBezTo>
                      <a:pt x="249" y="1826"/>
                      <a:pt x="472" y="2545"/>
                      <a:pt x="794" y="3214"/>
                    </a:cubicBezTo>
                    <a:cubicBezTo>
                      <a:pt x="968" y="3660"/>
                      <a:pt x="1216" y="4082"/>
                      <a:pt x="1463" y="4503"/>
                    </a:cubicBezTo>
                    <a:cubicBezTo>
                      <a:pt x="1860" y="5148"/>
                      <a:pt x="2331" y="5767"/>
                      <a:pt x="2852" y="6387"/>
                    </a:cubicBezTo>
                    <a:cubicBezTo>
                      <a:pt x="3100" y="6685"/>
                      <a:pt x="3347" y="6957"/>
                      <a:pt x="3645" y="7255"/>
                    </a:cubicBezTo>
                    <a:cubicBezTo>
                      <a:pt x="3695" y="7329"/>
                      <a:pt x="4389" y="7899"/>
                      <a:pt x="4389" y="7899"/>
                    </a:cubicBezTo>
                    <a:cubicBezTo>
                      <a:pt x="4587" y="5842"/>
                      <a:pt x="4141" y="3710"/>
                      <a:pt x="3075" y="1876"/>
                    </a:cubicBezTo>
                    <a:cubicBezTo>
                      <a:pt x="2678" y="1181"/>
                      <a:pt x="2182" y="537"/>
                      <a:pt x="1439" y="115"/>
                    </a:cubicBezTo>
                    <a:cubicBezTo>
                      <a:pt x="1314" y="53"/>
                      <a:pt x="1171" y="1"/>
                      <a:pt x="1038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29"/>
              <p:cNvSpPr/>
              <p:nvPr/>
            </p:nvSpPr>
            <p:spPr>
              <a:xfrm>
                <a:off x="3808150" y="1849250"/>
                <a:ext cx="69975" cy="8560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3424" extrusionOk="0">
                    <a:moveTo>
                      <a:pt x="1687" y="0"/>
                    </a:moveTo>
                    <a:lnTo>
                      <a:pt x="1687" y="0"/>
                    </a:lnTo>
                    <a:cubicBezTo>
                      <a:pt x="1786" y="397"/>
                      <a:pt x="1811" y="843"/>
                      <a:pt x="1811" y="1239"/>
                    </a:cubicBezTo>
                    <a:cubicBezTo>
                      <a:pt x="1563" y="768"/>
                      <a:pt x="1265" y="372"/>
                      <a:pt x="893" y="25"/>
                    </a:cubicBezTo>
                    <a:lnTo>
                      <a:pt x="893" y="25"/>
                    </a:lnTo>
                    <a:cubicBezTo>
                      <a:pt x="992" y="446"/>
                      <a:pt x="1017" y="818"/>
                      <a:pt x="1042" y="1215"/>
                    </a:cubicBezTo>
                    <a:cubicBezTo>
                      <a:pt x="670" y="967"/>
                      <a:pt x="323" y="719"/>
                      <a:pt x="1" y="471"/>
                    </a:cubicBezTo>
                    <a:lnTo>
                      <a:pt x="1" y="471"/>
                    </a:lnTo>
                    <a:cubicBezTo>
                      <a:pt x="150" y="1190"/>
                      <a:pt x="521" y="1834"/>
                      <a:pt x="1017" y="2355"/>
                    </a:cubicBezTo>
                    <a:cubicBezTo>
                      <a:pt x="1315" y="2702"/>
                      <a:pt x="1786" y="3272"/>
                      <a:pt x="2232" y="3371"/>
                    </a:cubicBezTo>
                    <a:cubicBezTo>
                      <a:pt x="2312" y="3407"/>
                      <a:pt x="2381" y="3423"/>
                      <a:pt x="2441" y="3423"/>
                    </a:cubicBezTo>
                    <a:cubicBezTo>
                      <a:pt x="2749" y="3423"/>
                      <a:pt x="2798" y="2993"/>
                      <a:pt x="2777" y="2702"/>
                    </a:cubicBezTo>
                    <a:cubicBezTo>
                      <a:pt x="2753" y="2206"/>
                      <a:pt x="2629" y="1710"/>
                      <a:pt x="2430" y="1239"/>
                    </a:cubicBezTo>
                    <a:cubicBezTo>
                      <a:pt x="2356" y="992"/>
                      <a:pt x="2232" y="768"/>
                      <a:pt x="2108" y="570"/>
                    </a:cubicBezTo>
                    <a:cubicBezTo>
                      <a:pt x="2009" y="397"/>
                      <a:pt x="1736" y="149"/>
                      <a:pt x="1687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29"/>
              <p:cNvSpPr/>
              <p:nvPr/>
            </p:nvSpPr>
            <p:spPr>
              <a:xfrm>
                <a:off x="3913525" y="1719700"/>
                <a:ext cx="101025" cy="227025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9081" extrusionOk="0">
                    <a:moveTo>
                      <a:pt x="2570" y="1"/>
                    </a:moveTo>
                    <a:cubicBezTo>
                      <a:pt x="2319" y="1"/>
                      <a:pt x="2094" y="396"/>
                      <a:pt x="1934" y="596"/>
                    </a:cubicBezTo>
                    <a:cubicBezTo>
                      <a:pt x="1661" y="943"/>
                      <a:pt x="1413" y="1290"/>
                      <a:pt x="1190" y="1662"/>
                    </a:cubicBezTo>
                    <a:cubicBezTo>
                      <a:pt x="769" y="2381"/>
                      <a:pt x="446" y="3174"/>
                      <a:pt x="273" y="3992"/>
                    </a:cubicBezTo>
                    <a:cubicBezTo>
                      <a:pt x="25" y="5132"/>
                      <a:pt x="0" y="6298"/>
                      <a:pt x="248" y="7438"/>
                    </a:cubicBezTo>
                    <a:cubicBezTo>
                      <a:pt x="298" y="7859"/>
                      <a:pt x="347" y="8529"/>
                      <a:pt x="620" y="8876"/>
                    </a:cubicBezTo>
                    <a:cubicBezTo>
                      <a:pt x="709" y="9022"/>
                      <a:pt x="815" y="9080"/>
                      <a:pt x="922" y="9080"/>
                    </a:cubicBezTo>
                    <a:cubicBezTo>
                      <a:pt x="1143" y="9080"/>
                      <a:pt x="1371" y="8836"/>
                      <a:pt x="1488" y="8603"/>
                    </a:cubicBezTo>
                    <a:cubicBezTo>
                      <a:pt x="2182" y="7116"/>
                      <a:pt x="2777" y="5554"/>
                      <a:pt x="3347" y="4017"/>
                    </a:cubicBezTo>
                    <a:cubicBezTo>
                      <a:pt x="3495" y="3521"/>
                      <a:pt x="3669" y="3050"/>
                      <a:pt x="3843" y="2554"/>
                    </a:cubicBezTo>
                    <a:cubicBezTo>
                      <a:pt x="3966" y="2207"/>
                      <a:pt x="4041" y="1835"/>
                      <a:pt x="4016" y="1464"/>
                    </a:cubicBezTo>
                    <a:cubicBezTo>
                      <a:pt x="4016" y="1141"/>
                      <a:pt x="3867" y="472"/>
                      <a:pt x="3595" y="274"/>
                    </a:cubicBezTo>
                    <a:cubicBezTo>
                      <a:pt x="3499" y="188"/>
                      <a:pt x="3389" y="172"/>
                      <a:pt x="3275" y="172"/>
                    </a:cubicBezTo>
                    <a:cubicBezTo>
                      <a:pt x="3208" y="172"/>
                      <a:pt x="3139" y="177"/>
                      <a:pt x="3071" y="177"/>
                    </a:cubicBezTo>
                    <a:cubicBezTo>
                      <a:pt x="2958" y="177"/>
                      <a:pt x="2847" y="161"/>
                      <a:pt x="2752" y="75"/>
                    </a:cubicBezTo>
                    <a:cubicBezTo>
                      <a:pt x="2690" y="23"/>
                      <a:pt x="2629" y="1"/>
                      <a:pt x="2570" y="1"/>
                    </a:cubicBezTo>
                    <a:close/>
                  </a:path>
                </a:pathLst>
              </a:custGeom>
              <a:solidFill>
                <a:srgbClr val="000000">
                  <a:alpha val="3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7" name="Google Shape;11607;p29"/>
              <p:cNvSpPr/>
              <p:nvPr/>
            </p:nvSpPr>
            <p:spPr>
              <a:xfrm>
                <a:off x="3920950" y="1790375"/>
                <a:ext cx="48975" cy="142550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5702" extrusionOk="0">
                    <a:moveTo>
                      <a:pt x="1339" y="0"/>
                    </a:moveTo>
                    <a:cubicBezTo>
                      <a:pt x="1067" y="446"/>
                      <a:pt x="843" y="892"/>
                      <a:pt x="620" y="1413"/>
                    </a:cubicBezTo>
                    <a:cubicBezTo>
                      <a:pt x="496" y="1710"/>
                      <a:pt x="323" y="2033"/>
                      <a:pt x="224" y="2330"/>
                    </a:cubicBezTo>
                    <a:cubicBezTo>
                      <a:pt x="1" y="3223"/>
                      <a:pt x="249" y="4437"/>
                      <a:pt x="472" y="5330"/>
                    </a:cubicBezTo>
                    <a:cubicBezTo>
                      <a:pt x="496" y="5503"/>
                      <a:pt x="596" y="5677"/>
                      <a:pt x="744" y="5702"/>
                    </a:cubicBezTo>
                    <a:lnTo>
                      <a:pt x="1488" y="3768"/>
                    </a:lnTo>
                    <a:cubicBezTo>
                      <a:pt x="1686" y="3223"/>
                      <a:pt x="1885" y="2702"/>
                      <a:pt x="1959" y="2157"/>
                    </a:cubicBezTo>
                    <a:lnTo>
                      <a:pt x="1959" y="2157"/>
                    </a:lnTo>
                    <a:cubicBezTo>
                      <a:pt x="1860" y="2281"/>
                      <a:pt x="1736" y="2355"/>
                      <a:pt x="1612" y="2454"/>
                    </a:cubicBezTo>
                    <a:cubicBezTo>
                      <a:pt x="1810" y="1810"/>
                      <a:pt x="1860" y="1165"/>
                      <a:pt x="1860" y="496"/>
                    </a:cubicBezTo>
                    <a:lnTo>
                      <a:pt x="1860" y="496"/>
                    </a:lnTo>
                    <a:cubicBezTo>
                      <a:pt x="1711" y="719"/>
                      <a:pt x="1562" y="967"/>
                      <a:pt x="1463" y="1239"/>
                    </a:cubicBezTo>
                    <a:cubicBezTo>
                      <a:pt x="1463" y="843"/>
                      <a:pt x="1389" y="421"/>
                      <a:pt x="133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29"/>
              <p:cNvSpPr/>
              <p:nvPr/>
            </p:nvSpPr>
            <p:spPr>
              <a:xfrm>
                <a:off x="3693500" y="1800175"/>
                <a:ext cx="175425" cy="169000"/>
              </a:xfrm>
              <a:custGeom>
                <a:avLst/>
                <a:gdLst/>
                <a:ahLst/>
                <a:cxnLst/>
                <a:rect l="l" t="t" r="r" b="b"/>
                <a:pathLst>
                  <a:path w="7017" h="6760" extrusionOk="0">
                    <a:moveTo>
                      <a:pt x="1582" y="1"/>
                    </a:moveTo>
                    <a:cubicBezTo>
                      <a:pt x="1559" y="1"/>
                      <a:pt x="1536" y="2"/>
                      <a:pt x="1513" y="5"/>
                    </a:cubicBezTo>
                    <a:cubicBezTo>
                      <a:pt x="1315" y="54"/>
                      <a:pt x="1141" y="178"/>
                      <a:pt x="943" y="253"/>
                    </a:cubicBezTo>
                    <a:cubicBezTo>
                      <a:pt x="745" y="376"/>
                      <a:pt x="447" y="426"/>
                      <a:pt x="274" y="575"/>
                    </a:cubicBezTo>
                    <a:cubicBezTo>
                      <a:pt x="75" y="724"/>
                      <a:pt x="75" y="922"/>
                      <a:pt x="75" y="1120"/>
                    </a:cubicBezTo>
                    <a:cubicBezTo>
                      <a:pt x="75" y="1219"/>
                      <a:pt x="125" y="1244"/>
                      <a:pt x="75" y="1343"/>
                    </a:cubicBezTo>
                    <a:cubicBezTo>
                      <a:pt x="75" y="1442"/>
                      <a:pt x="26" y="1542"/>
                      <a:pt x="26" y="1616"/>
                    </a:cubicBezTo>
                    <a:cubicBezTo>
                      <a:pt x="1" y="1988"/>
                      <a:pt x="125" y="2459"/>
                      <a:pt x="373" y="2781"/>
                    </a:cubicBezTo>
                    <a:cubicBezTo>
                      <a:pt x="1761" y="4591"/>
                      <a:pt x="4091" y="5880"/>
                      <a:pt x="6198" y="6673"/>
                    </a:cubicBezTo>
                    <a:cubicBezTo>
                      <a:pt x="6322" y="6723"/>
                      <a:pt x="6459" y="6760"/>
                      <a:pt x="6582" y="6760"/>
                    </a:cubicBezTo>
                    <a:cubicBezTo>
                      <a:pt x="6706" y="6760"/>
                      <a:pt x="6818" y="6723"/>
                      <a:pt x="6892" y="6623"/>
                    </a:cubicBezTo>
                    <a:cubicBezTo>
                      <a:pt x="7016" y="6450"/>
                      <a:pt x="6942" y="6252"/>
                      <a:pt x="6868" y="6053"/>
                    </a:cubicBezTo>
                    <a:cubicBezTo>
                      <a:pt x="6520" y="5260"/>
                      <a:pt x="6000" y="4492"/>
                      <a:pt x="5455" y="3698"/>
                    </a:cubicBezTo>
                    <a:cubicBezTo>
                      <a:pt x="5281" y="3500"/>
                      <a:pt x="5132" y="3302"/>
                      <a:pt x="4984" y="3079"/>
                    </a:cubicBezTo>
                    <a:cubicBezTo>
                      <a:pt x="4165" y="2013"/>
                      <a:pt x="3298" y="922"/>
                      <a:pt x="2133" y="203"/>
                    </a:cubicBezTo>
                    <a:cubicBezTo>
                      <a:pt x="1955" y="92"/>
                      <a:pt x="1777" y="1"/>
                      <a:pt x="15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29"/>
              <p:cNvSpPr/>
              <p:nvPr/>
            </p:nvSpPr>
            <p:spPr>
              <a:xfrm>
                <a:off x="3753000" y="1859150"/>
                <a:ext cx="10477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4067" extrusionOk="0">
                    <a:moveTo>
                      <a:pt x="794" y="1"/>
                    </a:moveTo>
                    <a:cubicBezTo>
                      <a:pt x="801" y="18"/>
                      <a:pt x="811" y="35"/>
                      <a:pt x="824" y="52"/>
                    </a:cubicBezTo>
                    <a:lnTo>
                      <a:pt x="824" y="52"/>
                    </a:lnTo>
                    <a:cubicBezTo>
                      <a:pt x="814" y="35"/>
                      <a:pt x="804" y="18"/>
                      <a:pt x="794" y="1"/>
                    </a:cubicBezTo>
                    <a:close/>
                    <a:moveTo>
                      <a:pt x="348" y="1463"/>
                    </a:moveTo>
                    <a:lnTo>
                      <a:pt x="348" y="1463"/>
                    </a:lnTo>
                    <a:cubicBezTo>
                      <a:pt x="355" y="1465"/>
                      <a:pt x="362" y="1467"/>
                      <a:pt x="369" y="1468"/>
                    </a:cubicBezTo>
                    <a:lnTo>
                      <a:pt x="369" y="1468"/>
                    </a:lnTo>
                    <a:cubicBezTo>
                      <a:pt x="362" y="1466"/>
                      <a:pt x="355" y="1465"/>
                      <a:pt x="348" y="1463"/>
                    </a:cubicBezTo>
                    <a:close/>
                    <a:moveTo>
                      <a:pt x="824" y="52"/>
                    </a:moveTo>
                    <a:cubicBezTo>
                      <a:pt x="982" y="330"/>
                      <a:pt x="1100" y="587"/>
                      <a:pt x="1240" y="843"/>
                    </a:cubicBezTo>
                    <a:cubicBezTo>
                      <a:pt x="868" y="571"/>
                      <a:pt x="422" y="372"/>
                      <a:pt x="1" y="273"/>
                    </a:cubicBezTo>
                    <a:lnTo>
                      <a:pt x="1" y="273"/>
                    </a:lnTo>
                    <a:cubicBezTo>
                      <a:pt x="348" y="695"/>
                      <a:pt x="670" y="1141"/>
                      <a:pt x="1017" y="1538"/>
                    </a:cubicBezTo>
                    <a:cubicBezTo>
                      <a:pt x="802" y="1514"/>
                      <a:pt x="564" y="1513"/>
                      <a:pt x="369" y="1468"/>
                    </a:cubicBezTo>
                    <a:lnTo>
                      <a:pt x="369" y="1468"/>
                    </a:lnTo>
                    <a:cubicBezTo>
                      <a:pt x="621" y="1538"/>
                      <a:pt x="1048" y="1964"/>
                      <a:pt x="1265" y="2133"/>
                    </a:cubicBezTo>
                    <a:cubicBezTo>
                      <a:pt x="1587" y="2306"/>
                      <a:pt x="1860" y="2529"/>
                      <a:pt x="2157" y="2703"/>
                    </a:cubicBezTo>
                    <a:cubicBezTo>
                      <a:pt x="2827" y="3149"/>
                      <a:pt x="3471" y="3620"/>
                      <a:pt x="4116" y="4066"/>
                    </a:cubicBezTo>
                    <a:cubicBezTo>
                      <a:pt x="4190" y="4017"/>
                      <a:pt x="4116" y="3917"/>
                      <a:pt x="4091" y="3818"/>
                    </a:cubicBezTo>
                    <a:cubicBezTo>
                      <a:pt x="3769" y="3322"/>
                      <a:pt x="3570" y="2827"/>
                      <a:pt x="3198" y="2380"/>
                    </a:cubicBezTo>
                    <a:cubicBezTo>
                      <a:pt x="2777" y="1860"/>
                      <a:pt x="2380" y="1414"/>
                      <a:pt x="1909" y="943"/>
                    </a:cubicBezTo>
                    <a:cubicBezTo>
                      <a:pt x="1736" y="744"/>
                      <a:pt x="1538" y="596"/>
                      <a:pt x="1364" y="422"/>
                    </a:cubicBezTo>
                    <a:cubicBezTo>
                      <a:pt x="1230" y="355"/>
                      <a:pt x="935" y="208"/>
                      <a:pt x="824" y="52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29"/>
              <p:cNvSpPr/>
              <p:nvPr/>
            </p:nvSpPr>
            <p:spPr>
              <a:xfrm>
                <a:off x="3843475" y="1707050"/>
                <a:ext cx="936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9785" extrusionOk="0">
                    <a:moveTo>
                      <a:pt x="2204" y="0"/>
                    </a:moveTo>
                    <a:cubicBezTo>
                      <a:pt x="2000" y="0"/>
                      <a:pt x="1793" y="215"/>
                      <a:pt x="1572" y="215"/>
                    </a:cubicBezTo>
                    <a:cubicBezTo>
                      <a:pt x="1552" y="215"/>
                      <a:pt x="1533" y="213"/>
                      <a:pt x="1513" y="210"/>
                    </a:cubicBezTo>
                    <a:cubicBezTo>
                      <a:pt x="1414" y="185"/>
                      <a:pt x="1364" y="160"/>
                      <a:pt x="1265" y="110"/>
                    </a:cubicBezTo>
                    <a:cubicBezTo>
                      <a:pt x="1249" y="108"/>
                      <a:pt x="1234" y="106"/>
                      <a:pt x="1218" y="106"/>
                    </a:cubicBezTo>
                    <a:cubicBezTo>
                      <a:pt x="1090" y="106"/>
                      <a:pt x="982" y="193"/>
                      <a:pt x="893" y="259"/>
                    </a:cubicBezTo>
                    <a:cubicBezTo>
                      <a:pt x="819" y="358"/>
                      <a:pt x="745" y="507"/>
                      <a:pt x="720" y="631"/>
                    </a:cubicBezTo>
                    <a:cubicBezTo>
                      <a:pt x="398" y="1474"/>
                      <a:pt x="150" y="2341"/>
                      <a:pt x="50" y="3234"/>
                    </a:cubicBezTo>
                    <a:cubicBezTo>
                      <a:pt x="1" y="4052"/>
                      <a:pt x="199" y="4721"/>
                      <a:pt x="373" y="5514"/>
                    </a:cubicBezTo>
                    <a:cubicBezTo>
                      <a:pt x="745" y="7027"/>
                      <a:pt x="1364" y="8539"/>
                      <a:pt x="2480" y="9679"/>
                    </a:cubicBezTo>
                    <a:cubicBezTo>
                      <a:pt x="2521" y="9740"/>
                      <a:pt x="2578" y="9785"/>
                      <a:pt x="2653" y="9785"/>
                    </a:cubicBezTo>
                    <a:cubicBezTo>
                      <a:pt x="2669" y="9785"/>
                      <a:pt x="2685" y="9783"/>
                      <a:pt x="2703" y="9778"/>
                    </a:cubicBezTo>
                    <a:cubicBezTo>
                      <a:pt x="2728" y="9778"/>
                      <a:pt x="2753" y="9754"/>
                      <a:pt x="2802" y="9729"/>
                    </a:cubicBezTo>
                    <a:cubicBezTo>
                      <a:pt x="3050" y="9456"/>
                      <a:pt x="3149" y="9109"/>
                      <a:pt x="3248" y="8737"/>
                    </a:cubicBezTo>
                    <a:cubicBezTo>
                      <a:pt x="3620" y="7374"/>
                      <a:pt x="3695" y="5985"/>
                      <a:pt x="3695" y="4548"/>
                    </a:cubicBezTo>
                    <a:cubicBezTo>
                      <a:pt x="3695" y="4449"/>
                      <a:pt x="3695" y="4399"/>
                      <a:pt x="3744" y="4325"/>
                    </a:cubicBezTo>
                    <a:cubicBezTo>
                      <a:pt x="3744" y="3928"/>
                      <a:pt x="3744" y="3482"/>
                      <a:pt x="3695" y="3085"/>
                    </a:cubicBezTo>
                    <a:cubicBezTo>
                      <a:pt x="3620" y="2713"/>
                      <a:pt x="3521" y="2366"/>
                      <a:pt x="3397" y="2044"/>
                    </a:cubicBezTo>
                    <a:cubicBezTo>
                      <a:pt x="3298" y="1672"/>
                      <a:pt x="3149" y="1251"/>
                      <a:pt x="3025" y="879"/>
                    </a:cubicBezTo>
                    <a:cubicBezTo>
                      <a:pt x="2951" y="606"/>
                      <a:pt x="2703" y="383"/>
                      <a:pt x="2480" y="185"/>
                    </a:cubicBezTo>
                    <a:cubicBezTo>
                      <a:pt x="2406" y="110"/>
                      <a:pt x="2356" y="61"/>
                      <a:pt x="2282" y="11"/>
                    </a:cubicBezTo>
                    <a:cubicBezTo>
                      <a:pt x="2256" y="3"/>
                      <a:pt x="2230" y="0"/>
                      <a:pt x="22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29"/>
              <p:cNvSpPr/>
              <p:nvPr/>
            </p:nvSpPr>
            <p:spPr>
              <a:xfrm>
                <a:off x="3871375" y="1763725"/>
                <a:ext cx="49600" cy="165950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6638" extrusionOk="0">
                    <a:moveTo>
                      <a:pt x="1959" y="2628"/>
                    </a:moveTo>
                    <a:cubicBezTo>
                      <a:pt x="1954" y="2634"/>
                      <a:pt x="1950" y="2641"/>
                      <a:pt x="1947" y="2649"/>
                    </a:cubicBezTo>
                    <a:lnTo>
                      <a:pt x="1947" y="2649"/>
                    </a:lnTo>
                    <a:cubicBezTo>
                      <a:pt x="1951" y="2642"/>
                      <a:pt x="1955" y="2635"/>
                      <a:pt x="1959" y="2628"/>
                    </a:cubicBezTo>
                    <a:close/>
                    <a:moveTo>
                      <a:pt x="248" y="0"/>
                    </a:moveTo>
                    <a:cubicBezTo>
                      <a:pt x="75" y="793"/>
                      <a:pt x="0" y="1636"/>
                      <a:pt x="50" y="2479"/>
                    </a:cubicBezTo>
                    <a:cubicBezTo>
                      <a:pt x="100" y="3173"/>
                      <a:pt x="174" y="3917"/>
                      <a:pt x="372" y="4636"/>
                    </a:cubicBezTo>
                    <a:cubicBezTo>
                      <a:pt x="471" y="5008"/>
                      <a:pt x="595" y="5379"/>
                      <a:pt x="719" y="5726"/>
                    </a:cubicBezTo>
                    <a:cubicBezTo>
                      <a:pt x="794" y="5974"/>
                      <a:pt x="893" y="6470"/>
                      <a:pt x="1141" y="6594"/>
                    </a:cubicBezTo>
                    <a:cubicBezTo>
                      <a:pt x="1197" y="6624"/>
                      <a:pt x="1250" y="6637"/>
                      <a:pt x="1298" y="6637"/>
                    </a:cubicBezTo>
                    <a:cubicBezTo>
                      <a:pt x="1778" y="6637"/>
                      <a:pt x="1862" y="5300"/>
                      <a:pt x="1884" y="5008"/>
                    </a:cubicBezTo>
                    <a:lnTo>
                      <a:pt x="1984" y="3793"/>
                    </a:lnTo>
                    <a:lnTo>
                      <a:pt x="1984" y="3173"/>
                    </a:lnTo>
                    <a:cubicBezTo>
                      <a:pt x="1984" y="3103"/>
                      <a:pt x="1896" y="2771"/>
                      <a:pt x="1947" y="2649"/>
                    </a:cubicBezTo>
                    <a:lnTo>
                      <a:pt x="1947" y="2649"/>
                    </a:lnTo>
                    <a:cubicBezTo>
                      <a:pt x="1826" y="2866"/>
                      <a:pt x="1682" y="3105"/>
                      <a:pt x="1562" y="3297"/>
                    </a:cubicBezTo>
                    <a:cubicBezTo>
                      <a:pt x="1612" y="2305"/>
                      <a:pt x="1562" y="1363"/>
                      <a:pt x="1290" y="397"/>
                    </a:cubicBezTo>
                    <a:cubicBezTo>
                      <a:pt x="1190" y="769"/>
                      <a:pt x="1066" y="1165"/>
                      <a:pt x="942" y="1537"/>
                    </a:cubicBezTo>
                    <a:cubicBezTo>
                      <a:pt x="695" y="1016"/>
                      <a:pt x="471" y="521"/>
                      <a:pt x="24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29"/>
              <p:cNvSpPr/>
              <p:nvPr/>
            </p:nvSpPr>
            <p:spPr>
              <a:xfrm>
                <a:off x="3941400" y="1752650"/>
                <a:ext cx="131425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5257" h="7832" extrusionOk="0">
                    <a:moveTo>
                      <a:pt x="4359" y="0"/>
                    </a:moveTo>
                    <a:cubicBezTo>
                      <a:pt x="3935" y="0"/>
                      <a:pt x="3246" y="564"/>
                      <a:pt x="3000" y="765"/>
                    </a:cubicBezTo>
                    <a:cubicBezTo>
                      <a:pt x="2554" y="1137"/>
                      <a:pt x="2157" y="1583"/>
                      <a:pt x="1810" y="2054"/>
                    </a:cubicBezTo>
                    <a:cubicBezTo>
                      <a:pt x="1067" y="2996"/>
                      <a:pt x="521" y="4062"/>
                      <a:pt x="174" y="5227"/>
                    </a:cubicBezTo>
                    <a:cubicBezTo>
                      <a:pt x="50" y="5798"/>
                      <a:pt x="1" y="6343"/>
                      <a:pt x="1" y="6938"/>
                    </a:cubicBezTo>
                    <a:cubicBezTo>
                      <a:pt x="1" y="7139"/>
                      <a:pt x="99" y="7832"/>
                      <a:pt x="362" y="7832"/>
                    </a:cubicBezTo>
                    <a:cubicBezTo>
                      <a:pt x="422" y="7832"/>
                      <a:pt x="492" y="7795"/>
                      <a:pt x="571" y="7706"/>
                    </a:cubicBezTo>
                    <a:cubicBezTo>
                      <a:pt x="1017" y="7260"/>
                      <a:pt x="1488" y="6740"/>
                      <a:pt x="1909" y="6293"/>
                    </a:cubicBezTo>
                    <a:cubicBezTo>
                      <a:pt x="2529" y="5674"/>
                      <a:pt x="3124" y="5029"/>
                      <a:pt x="3645" y="4310"/>
                    </a:cubicBezTo>
                    <a:cubicBezTo>
                      <a:pt x="4215" y="3567"/>
                      <a:pt x="4711" y="2724"/>
                      <a:pt x="5033" y="1831"/>
                    </a:cubicBezTo>
                    <a:cubicBezTo>
                      <a:pt x="5256" y="1385"/>
                      <a:pt x="5157" y="1063"/>
                      <a:pt x="5083" y="592"/>
                    </a:cubicBezTo>
                    <a:cubicBezTo>
                      <a:pt x="5083" y="517"/>
                      <a:pt x="5033" y="443"/>
                      <a:pt x="5008" y="393"/>
                    </a:cubicBezTo>
                    <a:cubicBezTo>
                      <a:pt x="4959" y="344"/>
                      <a:pt x="4835" y="344"/>
                      <a:pt x="4735" y="270"/>
                    </a:cubicBezTo>
                    <a:cubicBezTo>
                      <a:pt x="4636" y="220"/>
                      <a:pt x="4612" y="71"/>
                      <a:pt x="4488" y="22"/>
                    </a:cubicBezTo>
                    <a:cubicBezTo>
                      <a:pt x="4449" y="7"/>
                      <a:pt x="4405" y="0"/>
                      <a:pt x="43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29"/>
              <p:cNvSpPr/>
              <p:nvPr/>
            </p:nvSpPr>
            <p:spPr>
              <a:xfrm>
                <a:off x="3956825" y="1780450"/>
                <a:ext cx="73225" cy="146150"/>
              </a:xfrm>
              <a:custGeom>
                <a:avLst/>
                <a:gdLst/>
                <a:ahLst/>
                <a:cxnLst/>
                <a:rect l="l" t="t" r="r" b="b"/>
                <a:pathLst>
                  <a:path w="2929" h="5846" extrusionOk="0">
                    <a:moveTo>
                      <a:pt x="2929" y="1612"/>
                    </a:moveTo>
                    <a:lnTo>
                      <a:pt x="2929" y="1612"/>
                    </a:lnTo>
                    <a:cubicBezTo>
                      <a:pt x="2920" y="1618"/>
                      <a:pt x="2912" y="1625"/>
                      <a:pt x="2903" y="1634"/>
                    </a:cubicBezTo>
                    <a:lnTo>
                      <a:pt x="2903" y="1634"/>
                    </a:lnTo>
                    <a:cubicBezTo>
                      <a:pt x="2912" y="1627"/>
                      <a:pt x="2920" y="1619"/>
                      <a:pt x="2929" y="1612"/>
                    </a:cubicBezTo>
                    <a:close/>
                    <a:moveTo>
                      <a:pt x="2879" y="0"/>
                    </a:moveTo>
                    <a:lnTo>
                      <a:pt x="2879" y="0"/>
                    </a:lnTo>
                    <a:cubicBezTo>
                      <a:pt x="2259" y="645"/>
                      <a:pt x="1739" y="1364"/>
                      <a:pt x="1317" y="2132"/>
                    </a:cubicBezTo>
                    <a:cubicBezTo>
                      <a:pt x="921" y="2826"/>
                      <a:pt x="623" y="3570"/>
                      <a:pt x="350" y="4314"/>
                    </a:cubicBezTo>
                    <a:cubicBezTo>
                      <a:pt x="227" y="4686"/>
                      <a:pt x="103" y="5082"/>
                      <a:pt x="53" y="5454"/>
                    </a:cubicBezTo>
                    <a:cubicBezTo>
                      <a:pt x="0" y="5730"/>
                      <a:pt x="45" y="5846"/>
                      <a:pt x="147" y="5846"/>
                    </a:cubicBezTo>
                    <a:cubicBezTo>
                      <a:pt x="237" y="5846"/>
                      <a:pt x="372" y="5754"/>
                      <a:pt x="524" y="5603"/>
                    </a:cubicBezTo>
                    <a:cubicBezTo>
                      <a:pt x="1069" y="5008"/>
                      <a:pt x="1565" y="4388"/>
                      <a:pt x="1962" y="3719"/>
                    </a:cubicBezTo>
                    <a:cubicBezTo>
                      <a:pt x="2185" y="3372"/>
                      <a:pt x="2383" y="3049"/>
                      <a:pt x="2532" y="2678"/>
                    </a:cubicBezTo>
                    <a:cubicBezTo>
                      <a:pt x="2626" y="2466"/>
                      <a:pt x="2743" y="1805"/>
                      <a:pt x="2903" y="1634"/>
                    </a:cubicBezTo>
                    <a:lnTo>
                      <a:pt x="2903" y="1634"/>
                    </a:lnTo>
                    <a:cubicBezTo>
                      <a:pt x="2662" y="1847"/>
                      <a:pt x="2399" y="2015"/>
                      <a:pt x="2135" y="2207"/>
                    </a:cubicBezTo>
                    <a:cubicBezTo>
                      <a:pt x="2433" y="1488"/>
                      <a:pt x="2681" y="744"/>
                      <a:pt x="2879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29"/>
              <p:cNvSpPr/>
              <p:nvPr/>
            </p:nvSpPr>
            <p:spPr>
              <a:xfrm>
                <a:off x="3656950" y="1972775"/>
                <a:ext cx="2008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3176" extrusionOk="0">
                    <a:moveTo>
                      <a:pt x="4064" y="0"/>
                    </a:moveTo>
                    <a:cubicBezTo>
                      <a:pt x="2882" y="0"/>
                      <a:pt x="1700" y="114"/>
                      <a:pt x="645" y="612"/>
                    </a:cubicBezTo>
                    <a:cubicBezTo>
                      <a:pt x="496" y="686"/>
                      <a:pt x="298" y="761"/>
                      <a:pt x="223" y="934"/>
                    </a:cubicBezTo>
                    <a:cubicBezTo>
                      <a:pt x="0" y="1207"/>
                      <a:pt x="25" y="1579"/>
                      <a:pt x="124" y="1926"/>
                    </a:cubicBezTo>
                    <a:cubicBezTo>
                      <a:pt x="149" y="2025"/>
                      <a:pt x="223" y="2124"/>
                      <a:pt x="273" y="2248"/>
                    </a:cubicBezTo>
                    <a:cubicBezTo>
                      <a:pt x="372" y="2422"/>
                      <a:pt x="521" y="2570"/>
                      <a:pt x="670" y="2694"/>
                    </a:cubicBezTo>
                    <a:cubicBezTo>
                      <a:pt x="1119" y="3036"/>
                      <a:pt x="1734" y="3176"/>
                      <a:pt x="2324" y="3176"/>
                    </a:cubicBezTo>
                    <a:cubicBezTo>
                      <a:pt x="2418" y="3176"/>
                      <a:pt x="2511" y="3172"/>
                      <a:pt x="2603" y="3165"/>
                    </a:cubicBezTo>
                    <a:cubicBezTo>
                      <a:pt x="3272" y="3091"/>
                      <a:pt x="3942" y="2843"/>
                      <a:pt x="4562" y="2620"/>
                    </a:cubicBezTo>
                    <a:cubicBezTo>
                      <a:pt x="5107" y="2422"/>
                      <a:pt x="5702" y="2223"/>
                      <a:pt x="6247" y="2000"/>
                    </a:cubicBezTo>
                    <a:cubicBezTo>
                      <a:pt x="6693" y="1851"/>
                      <a:pt x="7115" y="1703"/>
                      <a:pt x="7437" y="1380"/>
                    </a:cubicBezTo>
                    <a:cubicBezTo>
                      <a:pt x="7834" y="1009"/>
                      <a:pt x="8032" y="364"/>
                      <a:pt x="7338" y="265"/>
                    </a:cubicBezTo>
                    <a:cubicBezTo>
                      <a:pt x="6569" y="67"/>
                      <a:pt x="5727" y="67"/>
                      <a:pt x="4933" y="17"/>
                    </a:cubicBezTo>
                    <a:cubicBezTo>
                      <a:pt x="4645" y="7"/>
                      <a:pt x="4355" y="0"/>
                      <a:pt x="40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29"/>
              <p:cNvSpPr/>
              <p:nvPr/>
            </p:nvSpPr>
            <p:spPr>
              <a:xfrm>
                <a:off x="3682975" y="1979050"/>
                <a:ext cx="16550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072" extrusionOk="0">
                    <a:moveTo>
                      <a:pt x="4714" y="0"/>
                    </a:moveTo>
                    <a:cubicBezTo>
                      <a:pt x="4289" y="0"/>
                      <a:pt x="3864" y="33"/>
                      <a:pt x="3446" y="88"/>
                    </a:cubicBezTo>
                    <a:cubicBezTo>
                      <a:pt x="2802" y="138"/>
                      <a:pt x="2182" y="237"/>
                      <a:pt x="1562" y="485"/>
                    </a:cubicBezTo>
                    <a:cubicBezTo>
                      <a:pt x="1042" y="683"/>
                      <a:pt x="496" y="981"/>
                      <a:pt x="0" y="1253"/>
                    </a:cubicBezTo>
                    <a:cubicBezTo>
                      <a:pt x="719" y="1204"/>
                      <a:pt x="1438" y="1105"/>
                      <a:pt x="2157" y="1055"/>
                    </a:cubicBezTo>
                    <a:lnTo>
                      <a:pt x="2157" y="1055"/>
                    </a:lnTo>
                    <a:cubicBezTo>
                      <a:pt x="1736" y="1253"/>
                      <a:pt x="1413" y="1551"/>
                      <a:pt x="1116" y="1873"/>
                    </a:cubicBezTo>
                    <a:cubicBezTo>
                      <a:pt x="1711" y="1724"/>
                      <a:pt x="2331" y="1600"/>
                      <a:pt x="2926" y="1452"/>
                    </a:cubicBezTo>
                    <a:lnTo>
                      <a:pt x="2926" y="1452"/>
                    </a:lnTo>
                    <a:cubicBezTo>
                      <a:pt x="2727" y="1700"/>
                      <a:pt x="2479" y="1923"/>
                      <a:pt x="2231" y="2071"/>
                    </a:cubicBezTo>
                    <a:cubicBezTo>
                      <a:pt x="3669" y="1923"/>
                      <a:pt x="5132" y="1675"/>
                      <a:pt x="6272" y="807"/>
                    </a:cubicBezTo>
                    <a:cubicBezTo>
                      <a:pt x="6446" y="683"/>
                      <a:pt x="6619" y="435"/>
                      <a:pt x="6396" y="212"/>
                    </a:cubicBezTo>
                    <a:cubicBezTo>
                      <a:pt x="6247" y="88"/>
                      <a:pt x="5876" y="88"/>
                      <a:pt x="5702" y="63"/>
                    </a:cubicBezTo>
                    <a:cubicBezTo>
                      <a:pt x="5376" y="20"/>
                      <a:pt x="5045" y="0"/>
                      <a:pt x="4714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29"/>
              <p:cNvSpPr/>
              <p:nvPr/>
            </p:nvSpPr>
            <p:spPr>
              <a:xfrm>
                <a:off x="3686075" y="2021000"/>
                <a:ext cx="187800" cy="148275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5931" extrusionOk="0">
                    <a:moveTo>
                      <a:pt x="6503" y="0"/>
                    </a:moveTo>
                    <a:cubicBezTo>
                      <a:pt x="6208" y="0"/>
                      <a:pt x="5885" y="173"/>
                      <a:pt x="5652" y="269"/>
                    </a:cubicBezTo>
                    <a:cubicBezTo>
                      <a:pt x="5181" y="493"/>
                      <a:pt x="4710" y="740"/>
                      <a:pt x="4264" y="988"/>
                    </a:cubicBezTo>
                    <a:cubicBezTo>
                      <a:pt x="3719" y="1261"/>
                      <a:pt x="3223" y="1558"/>
                      <a:pt x="2727" y="1906"/>
                    </a:cubicBezTo>
                    <a:cubicBezTo>
                      <a:pt x="2281" y="2228"/>
                      <a:pt x="1810" y="2525"/>
                      <a:pt x="1364" y="2897"/>
                    </a:cubicBezTo>
                    <a:cubicBezTo>
                      <a:pt x="942" y="3269"/>
                      <a:pt x="620" y="3641"/>
                      <a:pt x="248" y="4112"/>
                    </a:cubicBezTo>
                    <a:cubicBezTo>
                      <a:pt x="149" y="4236"/>
                      <a:pt x="75" y="4360"/>
                      <a:pt x="50" y="4508"/>
                    </a:cubicBezTo>
                    <a:cubicBezTo>
                      <a:pt x="0" y="4657"/>
                      <a:pt x="50" y="4855"/>
                      <a:pt x="174" y="4905"/>
                    </a:cubicBezTo>
                    <a:cubicBezTo>
                      <a:pt x="223" y="4955"/>
                      <a:pt x="323" y="4979"/>
                      <a:pt x="347" y="5029"/>
                    </a:cubicBezTo>
                    <a:cubicBezTo>
                      <a:pt x="447" y="5128"/>
                      <a:pt x="372" y="5326"/>
                      <a:pt x="471" y="5401"/>
                    </a:cubicBezTo>
                    <a:cubicBezTo>
                      <a:pt x="546" y="5475"/>
                      <a:pt x="595" y="5475"/>
                      <a:pt x="670" y="5500"/>
                    </a:cubicBezTo>
                    <a:cubicBezTo>
                      <a:pt x="942" y="5574"/>
                      <a:pt x="1116" y="5822"/>
                      <a:pt x="1413" y="5897"/>
                    </a:cubicBezTo>
                    <a:cubicBezTo>
                      <a:pt x="1472" y="5920"/>
                      <a:pt x="1533" y="5931"/>
                      <a:pt x="1596" y="5931"/>
                    </a:cubicBezTo>
                    <a:cubicBezTo>
                      <a:pt x="2063" y="5931"/>
                      <a:pt x="2620" y="5344"/>
                      <a:pt x="2926" y="5103"/>
                    </a:cubicBezTo>
                    <a:lnTo>
                      <a:pt x="4215" y="4087"/>
                    </a:lnTo>
                    <a:cubicBezTo>
                      <a:pt x="4909" y="3393"/>
                      <a:pt x="5528" y="2773"/>
                      <a:pt x="6074" y="2129"/>
                    </a:cubicBezTo>
                    <a:cubicBezTo>
                      <a:pt x="6371" y="1782"/>
                      <a:pt x="7512" y="369"/>
                      <a:pt x="6743" y="46"/>
                    </a:cubicBezTo>
                    <a:cubicBezTo>
                      <a:pt x="6667" y="14"/>
                      <a:pt x="6586" y="0"/>
                      <a:pt x="65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29"/>
              <p:cNvSpPr/>
              <p:nvPr/>
            </p:nvSpPr>
            <p:spPr>
              <a:xfrm>
                <a:off x="3715825" y="2028850"/>
                <a:ext cx="141325" cy="104875"/>
              </a:xfrm>
              <a:custGeom>
                <a:avLst/>
                <a:gdLst/>
                <a:ahLst/>
                <a:cxnLst/>
                <a:rect l="l" t="t" r="r" b="b"/>
                <a:pathLst>
                  <a:path w="5653" h="4195" extrusionOk="0">
                    <a:moveTo>
                      <a:pt x="5118" y="0"/>
                    </a:moveTo>
                    <a:cubicBezTo>
                      <a:pt x="4940" y="0"/>
                      <a:pt x="4746" y="81"/>
                      <a:pt x="4586" y="154"/>
                    </a:cubicBezTo>
                    <a:cubicBezTo>
                      <a:pt x="3768" y="451"/>
                      <a:pt x="3124" y="947"/>
                      <a:pt x="2479" y="1443"/>
                    </a:cubicBezTo>
                    <a:cubicBezTo>
                      <a:pt x="1488" y="2186"/>
                      <a:pt x="397" y="3029"/>
                      <a:pt x="0" y="4194"/>
                    </a:cubicBezTo>
                    <a:cubicBezTo>
                      <a:pt x="422" y="3922"/>
                      <a:pt x="893" y="3624"/>
                      <a:pt x="1339" y="3352"/>
                    </a:cubicBezTo>
                    <a:lnTo>
                      <a:pt x="1339" y="3352"/>
                    </a:lnTo>
                    <a:cubicBezTo>
                      <a:pt x="1215" y="3599"/>
                      <a:pt x="1116" y="3872"/>
                      <a:pt x="1091" y="4170"/>
                    </a:cubicBezTo>
                    <a:cubicBezTo>
                      <a:pt x="1612" y="3798"/>
                      <a:pt x="2132" y="3426"/>
                      <a:pt x="2628" y="3029"/>
                    </a:cubicBezTo>
                    <a:cubicBezTo>
                      <a:pt x="2628" y="3178"/>
                      <a:pt x="2628" y="3302"/>
                      <a:pt x="2653" y="3451"/>
                    </a:cubicBezTo>
                    <a:cubicBezTo>
                      <a:pt x="3570" y="2732"/>
                      <a:pt x="4487" y="2013"/>
                      <a:pt x="5156" y="1121"/>
                    </a:cubicBezTo>
                    <a:cubicBezTo>
                      <a:pt x="5355" y="873"/>
                      <a:pt x="5652" y="476"/>
                      <a:pt x="5454" y="154"/>
                    </a:cubicBezTo>
                    <a:cubicBezTo>
                      <a:pt x="5361" y="41"/>
                      <a:pt x="5243" y="0"/>
                      <a:pt x="5118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29"/>
              <p:cNvSpPr/>
              <p:nvPr/>
            </p:nvSpPr>
            <p:spPr>
              <a:xfrm>
                <a:off x="3788325" y="2036275"/>
                <a:ext cx="106625" cy="2141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8564" extrusionOk="0">
                    <a:moveTo>
                      <a:pt x="3538" y="0"/>
                    </a:moveTo>
                    <a:cubicBezTo>
                      <a:pt x="3516" y="0"/>
                      <a:pt x="3494" y="2"/>
                      <a:pt x="3471" y="5"/>
                    </a:cubicBezTo>
                    <a:cubicBezTo>
                      <a:pt x="3174" y="30"/>
                      <a:pt x="2975" y="526"/>
                      <a:pt x="2802" y="774"/>
                    </a:cubicBezTo>
                    <a:cubicBezTo>
                      <a:pt x="2579" y="1047"/>
                      <a:pt x="2356" y="1344"/>
                      <a:pt x="2157" y="1666"/>
                    </a:cubicBezTo>
                    <a:cubicBezTo>
                      <a:pt x="1736" y="2286"/>
                      <a:pt x="1414" y="2931"/>
                      <a:pt x="1116" y="3625"/>
                    </a:cubicBezTo>
                    <a:cubicBezTo>
                      <a:pt x="546" y="4988"/>
                      <a:pt x="199" y="6401"/>
                      <a:pt x="50" y="7889"/>
                    </a:cubicBezTo>
                    <a:cubicBezTo>
                      <a:pt x="1" y="8087"/>
                      <a:pt x="50" y="8360"/>
                      <a:pt x="224" y="8384"/>
                    </a:cubicBezTo>
                    <a:cubicBezTo>
                      <a:pt x="250" y="8397"/>
                      <a:pt x="272" y="8402"/>
                      <a:pt x="293" y="8402"/>
                    </a:cubicBezTo>
                    <a:cubicBezTo>
                      <a:pt x="340" y="8402"/>
                      <a:pt x="379" y="8379"/>
                      <a:pt x="430" y="8379"/>
                    </a:cubicBezTo>
                    <a:cubicBezTo>
                      <a:pt x="443" y="8379"/>
                      <a:pt x="457" y="8381"/>
                      <a:pt x="472" y="8384"/>
                    </a:cubicBezTo>
                    <a:cubicBezTo>
                      <a:pt x="546" y="8434"/>
                      <a:pt x="596" y="8483"/>
                      <a:pt x="670" y="8508"/>
                    </a:cubicBezTo>
                    <a:cubicBezTo>
                      <a:pt x="728" y="8549"/>
                      <a:pt x="787" y="8564"/>
                      <a:pt x="847" y="8564"/>
                    </a:cubicBezTo>
                    <a:cubicBezTo>
                      <a:pt x="1015" y="8564"/>
                      <a:pt x="1192" y="8446"/>
                      <a:pt x="1369" y="8446"/>
                    </a:cubicBezTo>
                    <a:cubicBezTo>
                      <a:pt x="1401" y="8446"/>
                      <a:pt x="1432" y="8450"/>
                      <a:pt x="1463" y="8459"/>
                    </a:cubicBezTo>
                    <a:cubicBezTo>
                      <a:pt x="1587" y="8483"/>
                      <a:pt x="1686" y="8558"/>
                      <a:pt x="1810" y="8558"/>
                    </a:cubicBezTo>
                    <a:cubicBezTo>
                      <a:pt x="1984" y="8558"/>
                      <a:pt x="2108" y="8384"/>
                      <a:pt x="2207" y="8236"/>
                    </a:cubicBezTo>
                    <a:cubicBezTo>
                      <a:pt x="3471" y="6277"/>
                      <a:pt x="3843" y="3848"/>
                      <a:pt x="4140" y="1493"/>
                    </a:cubicBezTo>
                    <a:cubicBezTo>
                      <a:pt x="4215" y="1171"/>
                      <a:pt x="4264" y="824"/>
                      <a:pt x="4165" y="551"/>
                    </a:cubicBezTo>
                    <a:cubicBezTo>
                      <a:pt x="4073" y="297"/>
                      <a:pt x="3830" y="0"/>
                      <a:pt x="35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29"/>
              <p:cNvSpPr/>
              <p:nvPr/>
            </p:nvSpPr>
            <p:spPr>
              <a:xfrm>
                <a:off x="3827375" y="2067600"/>
                <a:ext cx="55800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2232" h="3884" extrusionOk="0">
                    <a:moveTo>
                      <a:pt x="1756" y="0"/>
                    </a:moveTo>
                    <a:cubicBezTo>
                      <a:pt x="1574" y="0"/>
                      <a:pt x="1372" y="85"/>
                      <a:pt x="1240" y="190"/>
                    </a:cubicBezTo>
                    <a:cubicBezTo>
                      <a:pt x="843" y="537"/>
                      <a:pt x="595" y="1231"/>
                      <a:pt x="397" y="1702"/>
                    </a:cubicBezTo>
                    <a:cubicBezTo>
                      <a:pt x="174" y="2397"/>
                      <a:pt x="25" y="3115"/>
                      <a:pt x="0" y="3834"/>
                    </a:cubicBezTo>
                    <a:cubicBezTo>
                      <a:pt x="174" y="3215"/>
                      <a:pt x="422" y="2620"/>
                      <a:pt x="794" y="2049"/>
                    </a:cubicBezTo>
                    <a:lnTo>
                      <a:pt x="794" y="2049"/>
                    </a:lnTo>
                    <a:cubicBezTo>
                      <a:pt x="843" y="2620"/>
                      <a:pt x="794" y="3165"/>
                      <a:pt x="769" y="3735"/>
                    </a:cubicBezTo>
                    <a:cubicBezTo>
                      <a:pt x="1091" y="3388"/>
                      <a:pt x="1289" y="2991"/>
                      <a:pt x="1413" y="2545"/>
                    </a:cubicBezTo>
                    <a:cubicBezTo>
                      <a:pt x="1513" y="2991"/>
                      <a:pt x="1537" y="3413"/>
                      <a:pt x="1513" y="3884"/>
                    </a:cubicBezTo>
                    <a:cubicBezTo>
                      <a:pt x="1537" y="3611"/>
                      <a:pt x="1760" y="3264"/>
                      <a:pt x="1835" y="2991"/>
                    </a:cubicBezTo>
                    <a:cubicBezTo>
                      <a:pt x="1909" y="2669"/>
                      <a:pt x="1984" y="2372"/>
                      <a:pt x="2008" y="2025"/>
                    </a:cubicBezTo>
                    <a:cubicBezTo>
                      <a:pt x="2083" y="1727"/>
                      <a:pt x="2107" y="1380"/>
                      <a:pt x="2107" y="1058"/>
                    </a:cubicBezTo>
                    <a:cubicBezTo>
                      <a:pt x="2132" y="860"/>
                      <a:pt x="2231" y="488"/>
                      <a:pt x="2132" y="240"/>
                    </a:cubicBezTo>
                    <a:cubicBezTo>
                      <a:pt x="2063" y="66"/>
                      <a:pt x="1917" y="0"/>
                      <a:pt x="175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29"/>
              <p:cNvSpPr/>
              <p:nvPr/>
            </p:nvSpPr>
            <p:spPr>
              <a:xfrm>
                <a:off x="3886875" y="2051850"/>
                <a:ext cx="73150" cy="218300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8732" extrusionOk="0">
                    <a:moveTo>
                      <a:pt x="1433" y="1"/>
                    </a:moveTo>
                    <a:cubicBezTo>
                      <a:pt x="884" y="1"/>
                      <a:pt x="643" y="1324"/>
                      <a:pt x="570" y="1737"/>
                    </a:cubicBezTo>
                    <a:cubicBezTo>
                      <a:pt x="248" y="3126"/>
                      <a:pt x="0" y="4539"/>
                      <a:pt x="75" y="5976"/>
                    </a:cubicBezTo>
                    <a:cubicBezTo>
                      <a:pt x="99" y="6819"/>
                      <a:pt x="273" y="7637"/>
                      <a:pt x="744" y="8356"/>
                    </a:cubicBezTo>
                    <a:cubicBezTo>
                      <a:pt x="902" y="8614"/>
                      <a:pt x="1192" y="8732"/>
                      <a:pt x="1476" y="8732"/>
                    </a:cubicBezTo>
                    <a:cubicBezTo>
                      <a:pt x="1683" y="8732"/>
                      <a:pt x="1887" y="8669"/>
                      <a:pt x="2033" y="8555"/>
                    </a:cubicBezTo>
                    <a:cubicBezTo>
                      <a:pt x="2083" y="8505"/>
                      <a:pt x="2132" y="8480"/>
                      <a:pt x="2182" y="8480"/>
                    </a:cubicBezTo>
                    <a:cubicBezTo>
                      <a:pt x="2249" y="8480"/>
                      <a:pt x="2337" y="8583"/>
                      <a:pt x="2427" y="8583"/>
                    </a:cubicBezTo>
                    <a:cubicBezTo>
                      <a:pt x="2436" y="8583"/>
                      <a:pt x="2445" y="8582"/>
                      <a:pt x="2454" y="8579"/>
                    </a:cubicBezTo>
                    <a:cubicBezTo>
                      <a:pt x="2504" y="8579"/>
                      <a:pt x="2578" y="8480"/>
                      <a:pt x="2603" y="8431"/>
                    </a:cubicBezTo>
                    <a:cubicBezTo>
                      <a:pt x="2677" y="8257"/>
                      <a:pt x="2727" y="8108"/>
                      <a:pt x="2801" y="7935"/>
                    </a:cubicBezTo>
                    <a:cubicBezTo>
                      <a:pt x="2925" y="7365"/>
                      <a:pt x="2925" y="6770"/>
                      <a:pt x="2876" y="6200"/>
                    </a:cubicBezTo>
                    <a:cubicBezTo>
                      <a:pt x="2826" y="5282"/>
                      <a:pt x="2752" y="4390"/>
                      <a:pt x="2628" y="3522"/>
                    </a:cubicBezTo>
                    <a:cubicBezTo>
                      <a:pt x="2504" y="2704"/>
                      <a:pt x="2454" y="1861"/>
                      <a:pt x="2206" y="1068"/>
                    </a:cubicBezTo>
                    <a:cubicBezTo>
                      <a:pt x="2083" y="696"/>
                      <a:pt x="1884" y="27"/>
                      <a:pt x="1463" y="2"/>
                    </a:cubicBezTo>
                    <a:cubicBezTo>
                      <a:pt x="1453" y="1"/>
                      <a:pt x="1443" y="1"/>
                      <a:pt x="14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29"/>
              <p:cNvSpPr/>
              <p:nvPr/>
            </p:nvSpPr>
            <p:spPr>
              <a:xfrm>
                <a:off x="3899875" y="2073000"/>
                <a:ext cx="43425" cy="12022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4809" extrusionOk="0">
                    <a:moveTo>
                      <a:pt x="946" y="0"/>
                    </a:moveTo>
                    <a:cubicBezTo>
                      <a:pt x="701" y="0"/>
                      <a:pt x="544" y="488"/>
                      <a:pt x="422" y="817"/>
                    </a:cubicBezTo>
                    <a:cubicBezTo>
                      <a:pt x="249" y="1214"/>
                      <a:pt x="150" y="1635"/>
                      <a:pt x="100" y="2032"/>
                    </a:cubicBezTo>
                    <a:cubicBezTo>
                      <a:pt x="50" y="2428"/>
                      <a:pt x="1" y="2875"/>
                      <a:pt x="50" y="3271"/>
                    </a:cubicBezTo>
                    <a:cubicBezTo>
                      <a:pt x="50" y="3494"/>
                      <a:pt x="75" y="3668"/>
                      <a:pt x="100" y="3891"/>
                    </a:cubicBezTo>
                    <a:cubicBezTo>
                      <a:pt x="125" y="4040"/>
                      <a:pt x="249" y="4312"/>
                      <a:pt x="224" y="4436"/>
                    </a:cubicBezTo>
                    <a:cubicBezTo>
                      <a:pt x="323" y="3990"/>
                      <a:pt x="373" y="3519"/>
                      <a:pt x="422" y="3048"/>
                    </a:cubicBezTo>
                    <a:cubicBezTo>
                      <a:pt x="670" y="3643"/>
                      <a:pt x="893" y="4238"/>
                      <a:pt x="1191" y="4808"/>
                    </a:cubicBezTo>
                    <a:cubicBezTo>
                      <a:pt x="1290" y="4065"/>
                      <a:pt x="1315" y="3321"/>
                      <a:pt x="1339" y="2552"/>
                    </a:cubicBezTo>
                    <a:cubicBezTo>
                      <a:pt x="1463" y="2924"/>
                      <a:pt x="1587" y="3296"/>
                      <a:pt x="1686" y="3668"/>
                    </a:cubicBezTo>
                    <a:cubicBezTo>
                      <a:pt x="1736" y="3023"/>
                      <a:pt x="1736" y="2404"/>
                      <a:pt x="1686" y="1759"/>
                    </a:cubicBezTo>
                    <a:cubicBezTo>
                      <a:pt x="1662" y="1263"/>
                      <a:pt x="1563" y="743"/>
                      <a:pt x="1315" y="321"/>
                    </a:cubicBezTo>
                    <a:cubicBezTo>
                      <a:pt x="1173" y="90"/>
                      <a:pt x="1052" y="0"/>
                      <a:pt x="9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29"/>
              <p:cNvSpPr/>
              <p:nvPr/>
            </p:nvSpPr>
            <p:spPr>
              <a:xfrm>
                <a:off x="3946975" y="2050825"/>
                <a:ext cx="153725" cy="184800"/>
              </a:xfrm>
              <a:custGeom>
                <a:avLst/>
                <a:gdLst/>
                <a:ahLst/>
                <a:cxnLst/>
                <a:rect l="l" t="t" r="r" b="b"/>
                <a:pathLst>
                  <a:path w="6149" h="7392" extrusionOk="0">
                    <a:moveTo>
                      <a:pt x="550" y="0"/>
                    </a:moveTo>
                    <a:cubicBezTo>
                      <a:pt x="475" y="0"/>
                      <a:pt x="399" y="21"/>
                      <a:pt x="323" y="68"/>
                    </a:cubicBezTo>
                    <a:cubicBezTo>
                      <a:pt x="1" y="242"/>
                      <a:pt x="75" y="613"/>
                      <a:pt x="199" y="936"/>
                    </a:cubicBezTo>
                    <a:cubicBezTo>
                      <a:pt x="571" y="1902"/>
                      <a:pt x="968" y="2844"/>
                      <a:pt x="1414" y="3786"/>
                    </a:cubicBezTo>
                    <a:cubicBezTo>
                      <a:pt x="1662" y="4307"/>
                      <a:pt x="1910" y="4828"/>
                      <a:pt x="2207" y="5323"/>
                    </a:cubicBezTo>
                    <a:cubicBezTo>
                      <a:pt x="2579" y="6017"/>
                      <a:pt x="3025" y="6662"/>
                      <a:pt x="3620" y="7158"/>
                    </a:cubicBezTo>
                    <a:cubicBezTo>
                      <a:pt x="3746" y="7284"/>
                      <a:pt x="3908" y="7392"/>
                      <a:pt x="4090" y="7392"/>
                    </a:cubicBezTo>
                    <a:cubicBezTo>
                      <a:pt x="4123" y="7392"/>
                      <a:pt x="4156" y="7388"/>
                      <a:pt x="4190" y="7381"/>
                    </a:cubicBezTo>
                    <a:cubicBezTo>
                      <a:pt x="4289" y="7331"/>
                      <a:pt x="4389" y="7282"/>
                      <a:pt x="4488" y="7257"/>
                    </a:cubicBezTo>
                    <a:cubicBezTo>
                      <a:pt x="4934" y="7059"/>
                      <a:pt x="5430" y="7257"/>
                      <a:pt x="5405" y="6538"/>
                    </a:cubicBezTo>
                    <a:cubicBezTo>
                      <a:pt x="5405" y="6439"/>
                      <a:pt x="5380" y="6315"/>
                      <a:pt x="5430" y="6265"/>
                    </a:cubicBezTo>
                    <a:cubicBezTo>
                      <a:pt x="5504" y="6166"/>
                      <a:pt x="5628" y="6166"/>
                      <a:pt x="5727" y="6141"/>
                    </a:cubicBezTo>
                    <a:cubicBezTo>
                      <a:pt x="6025" y="6017"/>
                      <a:pt x="6149" y="5621"/>
                      <a:pt x="6099" y="5274"/>
                    </a:cubicBezTo>
                    <a:cubicBezTo>
                      <a:pt x="6000" y="4927"/>
                      <a:pt x="5752" y="4679"/>
                      <a:pt x="5529" y="4406"/>
                    </a:cubicBezTo>
                    <a:cubicBezTo>
                      <a:pt x="5281" y="4084"/>
                      <a:pt x="5058" y="3786"/>
                      <a:pt x="4810" y="3514"/>
                    </a:cubicBezTo>
                    <a:cubicBezTo>
                      <a:pt x="4537" y="3167"/>
                      <a:pt x="4190" y="2894"/>
                      <a:pt x="3893" y="2572"/>
                    </a:cubicBezTo>
                    <a:cubicBezTo>
                      <a:pt x="3075" y="1853"/>
                      <a:pt x="2281" y="1184"/>
                      <a:pt x="1439" y="564"/>
                    </a:cubicBezTo>
                    <a:cubicBezTo>
                      <a:pt x="1178" y="363"/>
                      <a:pt x="868" y="0"/>
                      <a:pt x="5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29"/>
              <p:cNvSpPr/>
              <p:nvPr/>
            </p:nvSpPr>
            <p:spPr>
              <a:xfrm>
                <a:off x="3952550" y="2068250"/>
                <a:ext cx="74400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2976" h="3561" extrusionOk="0">
                    <a:moveTo>
                      <a:pt x="888" y="1"/>
                    </a:moveTo>
                    <a:cubicBezTo>
                      <a:pt x="856" y="1"/>
                      <a:pt x="824" y="5"/>
                      <a:pt x="794" y="16"/>
                    </a:cubicBezTo>
                    <a:cubicBezTo>
                      <a:pt x="1" y="288"/>
                      <a:pt x="1092" y="2023"/>
                      <a:pt x="1340" y="2395"/>
                    </a:cubicBezTo>
                    <a:cubicBezTo>
                      <a:pt x="1488" y="2618"/>
                      <a:pt x="1662" y="2817"/>
                      <a:pt x="1835" y="2990"/>
                    </a:cubicBezTo>
                    <a:cubicBezTo>
                      <a:pt x="1934" y="3114"/>
                      <a:pt x="2455" y="3486"/>
                      <a:pt x="2455" y="3560"/>
                    </a:cubicBezTo>
                    <a:cubicBezTo>
                      <a:pt x="2455" y="3387"/>
                      <a:pt x="2405" y="3238"/>
                      <a:pt x="2306" y="3089"/>
                    </a:cubicBezTo>
                    <a:cubicBezTo>
                      <a:pt x="2058" y="2643"/>
                      <a:pt x="1835" y="2222"/>
                      <a:pt x="1587" y="1776"/>
                    </a:cubicBezTo>
                    <a:lnTo>
                      <a:pt x="1587" y="1776"/>
                    </a:lnTo>
                    <a:lnTo>
                      <a:pt x="2976" y="3089"/>
                    </a:lnTo>
                    <a:cubicBezTo>
                      <a:pt x="2728" y="2445"/>
                      <a:pt x="2331" y="1850"/>
                      <a:pt x="1835" y="1329"/>
                    </a:cubicBezTo>
                    <a:lnTo>
                      <a:pt x="1835" y="1329"/>
                    </a:lnTo>
                    <a:cubicBezTo>
                      <a:pt x="2182" y="1577"/>
                      <a:pt x="2554" y="1776"/>
                      <a:pt x="2901" y="2023"/>
                    </a:cubicBezTo>
                    <a:cubicBezTo>
                      <a:pt x="2653" y="1602"/>
                      <a:pt x="2306" y="1156"/>
                      <a:pt x="1959" y="784"/>
                    </a:cubicBezTo>
                    <a:cubicBezTo>
                      <a:pt x="1754" y="602"/>
                      <a:pt x="1256" y="1"/>
                      <a:pt x="888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29"/>
              <p:cNvSpPr/>
              <p:nvPr/>
            </p:nvSpPr>
            <p:spPr>
              <a:xfrm>
                <a:off x="3958750" y="1806500"/>
                <a:ext cx="200825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8033" h="6970" extrusionOk="0">
                    <a:moveTo>
                      <a:pt x="6973" y="0"/>
                    </a:moveTo>
                    <a:cubicBezTo>
                      <a:pt x="6883" y="0"/>
                      <a:pt x="6786" y="18"/>
                      <a:pt x="6694" y="49"/>
                    </a:cubicBezTo>
                    <a:cubicBezTo>
                      <a:pt x="6322" y="123"/>
                      <a:pt x="6049" y="347"/>
                      <a:pt x="5752" y="545"/>
                    </a:cubicBezTo>
                    <a:cubicBezTo>
                      <a:pt x="5380" y="768"/>
                      <a:pt x="5033" y="966"/>
                      <a:pt x="4686" y="1189"/>
                    </a:cubicBezTo>
                    <a:cubicBezTo>
                      <a:pt x="3298" y="2107"/>
                      <a:pt x="2157" y="3173"/>
                      <a:pt x="1116" y="4511"/>
                    </a:cubicBezTo>
                    <a:cubicBezTo>
                      <a:pt x="596" y="5156"/>
                      <a:pt x="125" y="5899"/>
                      <a:pt x="50" y="6742"/>
                    </a:cubicBezTo>
                    <a:cubicBezTo>
                      <a:pt x="1" y="6792"/>
                      <a:pt x="1" y="6891"/>
                      <a:pt x="75" y="6916"/>
                    </a:cubicBezTo>
                    <a:cubicBezTo>
                      <a:pt x="90" y="6960"/>
                      <a:pt x="132" y="6969"/>
                      <a:pt x="173" y="6969"/>
                    </a:cubicBezTo>
                    <a:cubicBezTo>
                      <a:pt x="201" y="6969"/>
                      <a:pt x="229" y="6965"/>
                      <a:pt x="249" y="6965"/>
                    </a:cubicBezTo>
                    <a:cubicBezTo>
                      <a:pt x="868" y="6817"/>
                      <a:pt x="1538" y="6618"/>
                      <a:pt x="2108" y="6395"/>
                    </a:cubicBezTo>
                    <a:cubicBezTo>
                      <a:pt x="2901" y="6123"/>
                      <a:pt x="3595" y="5726"/>
                      <a:pt x="4265" y="5255"/>
                    </a:cubicBezTo>
                    <a:cubicBezTo>
                      <a:pt x="4810" y="4883"/>
                      <a:pt x="5331" y="4437"/>
                      <a:pt x="5876" y="3966"/>
                    </a:cubicBezTo>
                    <a:cubicBezTo>
                      <a:pt x="6620" y="3321"/>
                      <a:pt x="7239" y="2702"/>
                      <a:pt x="7785" y="1908"/>
                    </a:cubicBezTo>
                    <a:cubicBezTo>
                      <a:pt x="7884" y="1784"/>
                      <a:pt x="7983" y="1611"/>
                      <a:pt x="8008" y="1462"/>
                    </a:cubicBezTo>
                    <a:cubicBezTo>
                      <a:pt x="8033" y="1338"/>
                      <a:pt x="8008" y="1189"/>
                      <a:pt x="7983" y="1065"/>
                    </a:cubicBezTo>
                    <a:cubicBezTo>
                      <a:pt x="7933" y="942"/>
                      <a:pt x="7909" y="818"/>
                      <a:pt x="7859" y="694"/>
                    </a:cubicBezTo>
                    <a:cubicBezTo>
                      <a:pt x="7735" y="545"/>
                      <a:pt x="7537" y="570"/>
                      <a:pt x="7438" y="421"/>
                    </a:cubicBezTo>
                    <a:cubicBezTo>
                      <a:pt x="7388" y="322"/>
                      <a:pt x="7363" y="223"/>
                      <a:pt x="7289" y="123"/>
                    </a:cubicBezTo>
                    <a:cubicBezTo>
                      <a:pt x="7216" y="36"/>
                      <a:pt x="7101" y="0"/>
                      <a:pt x="69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29"/>
              <p:cNvSpPr/>
              <p:nvPr/>
            </p:nvSpPr>
            <p:spPr>
              <a:xfrm>
                <a:off x="3974200" y="1870300"/>
                <a:ext cx="94900" cy="907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628" extrusionOk="0">
                    <a:moveTo>
                      <a:pt x="3523" y="1"/>
                    </a:moveTo>
                    <a:lnTo>
                      <a:pt x="3523" y="1"/>
                    </a:lnTo>
                    <a:cubicBezTo>
                      <a:pt x="3052" y="224"/>
                      <a:pt x="2605" y="497"/>
                      <a:pt x="2234" y="769"/>
                    </a:cubicBezTo>
                    <a:cubicBezTo>
                      <a:pt x="1539" y="1339"/>
                      <a:pt x="945" y="2034"/>
                      <a:pt x="498" y="2852"/>
                    </a:cubicBezTo>
                    <a:cubicBezTo>
                      <a:pt x="336" y="3153"/>
                      <a:pt x="1" y="3627"/>
                      <a:pt x="464" y="3627"/>
                    </a:cubicBezTo>
                    <a:cubicBezTo>
                      <a:pt x="496" y="3627"/>
                      <a:pt x="532" y="3625"/>
                      <a:pt x="573" y="3620"/>
                    </a:cubicBezTo>
                    <a:cubicBezTo>
                      <a:pt x="1044" y="3571"/>
                      <a:pt x="1539" y="3347"/>
                      <a:pt x="1936" y="3100"/>
                    </a:cubicBezTo>
                    <a:cubicBezTo>
                      <a:pt x="2457" y="2802"/>
                      <a:pt x="2903" y="2356"/>
                      <a:pt x="3349" y="1959"/>
                    </a:cubicBezTo>
                    <a:lnTo>
                      <a:pt x="3349" y="1959"/>
                    </a:lnTo>
                    <a:cubicBezTo>
                      <a:pt x="2952" y="2108"/>
                      <a:pt x="2531" y="2232"/>
                      <a:pt x="2110" y="2381"/>
                    </a:cubicBezTo>
                    <a:cubicBezTo>
                      <a:pt x="2680" y="1835"/>
                      <a:pt x="3225" y="1315"/>
                      <a:pt x="3795" y="745"/>
                    </a:cubicBezTo>
                    <a:lnTo>
                      <a:pt x="3795" y="745"/>
                    </a:lnTo>
                    <a:cubicBezTo>
                      <a:pt x="3275" y="868"/>
                      <a:pt x="2729" y="1092"/>
                      <a:pt x="2283" y="1364"/>
                    </a:cubicBezTo>
                    <a:cubicBezTo>
                      <a:pt x="2680" y="943"/>
                      <a:pt x="3101" y="472"/>
                      <a:pt x="3523" y="1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29"/>
              <p:cNvSpPr/>
              <p:nvPr/>
            </p:nvSpPr>
            <p:spPr>
              <a:xfrm>
                <a:off x="3976725" y="1951025"/>
                <a:ext cx="221900" cy="75800"/>
              </a:xfrm>
              <a:custGeom>
                <a:avLst/>
                <a:gdLst/>
                <a:ahLst/>
                <a:cxnLst/>
                <a:rect l="l" t="t" r="r" b="b"/>
                <a:pathLst>
                  <a:path w="8876" h="3032" extrusionOk="0">
                    <a:moveTo>
                      <a:pt x="6773" y="0"/>
                    </a:moveTo>
                    <a:cubicBezTo>
                      <a:pt x="4855" y="0"/>
                      <a:pt x="2913" y="463"/>
                      <a:pt x="1091" y="1085"/>
                    </a:cubicBezTo>
                    <a:cubicBezTo>
                      <a:pt x="844" y="1135"/>
                      <a:pt x="224" y="1333"/>
                      <a:pt x="125" y="1631"/>
                    </a:cubicBezTo>
                    <a:cubicBezTo>
                      <a:pt x="1" y="2052"/>
                      <a:pt x="1067" y="2300"/>
                      <a:pt x="1315" y="2374"/>
                    </a:cubicBezTo>
                    <a:cubicBezTo>
                      <a:pt x="2133" y="2697"/>
                      <a:pt x="3174" y="2697"/>
                      <a:pt x="3992" y="2821"/>
                    </a:cubicBezTo>
                    <a:cubicBezTo>
                      <a:pt x="4685" y="2936"/>
                      <a:pt x="5404" y="3032"/>
                      <a:pt x="6112" y="3032"/>
                    </a:cubicBezTo>
                    <a:cubicBezTo>
                      <a:pt x="6772" y="3032"/>
                      <a:pt x="7423" y="2949"/>
                      <a:pt x="8033" y="2721"/>
                    </a:cubicBezTo>
                    <a:cubicBezTo>
                      <a:pt x="8181" y="2672"/>
                      <a:pt x="8305" y="2597"/>
                      <a:pt x="8404" y="2473"/>
                    </a:cubicBezTo>
                    <a:cubicBezTo>
                      <a:pt x="8454" y="2350"/>
                      <a:pt x="8454" y="2226"/>
                      <a:pt x="8528" y="2102"/>
                    </a:cubicBezTo>
                    <a:cubicBezTo>
                      <a:pt x="8578" y="1978"/>
                      <a:pt x="8652" y="1953"/>
                      <a:pt x="8702" y="1854"/>
                    </a:cubicBezTo>
                    <a:cubicBezTo>
                      <a:pt x="8875" y="1631"/>
                      <a:pt x="8801" y="1556"/>
                      <a:pt x="8751" y="1259"/>
                    </a:cubicBezTo>
                    <a:cubicBezTo>
                      <a:pt x="8702" y="1085"/>
                      <a:pt x="8751" y="887"/>
                      <a:pt x="8702" y="713"/>
                    </a:cubicBezTo>
                    <a:cubicBezTo>
                      <a:pt x="8702" y="689"/>
                      <a:pt x="8702" y="614"/>
                      <a:pt x="8677" y="589"/>
                    </a:cubicBezTo>
                    <a:cubicBezTo>
                      <a:pt x="8627" y="391"/>
                      <a:pt x="8429" y="242"/>
                      <a:pt x="8206" y="193"/>
                    </a:cubicBezTo>
                    <a:cubicBezTo>
                      <a:pt x="7958" y="69"/>
                      <a:pt x="7685" y="19"/>
                      <a:pt x="7438" y="19"/>
                    </a:cubicBezTo>
                    <a:cubicBezTo>
                      <a:pt x="7217" y="6"/>
                      <a:pt x="6995" y="0"/>
                      <a:pt x="67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29"/>
              <p:cNvSpPr/>
              <p:nvPr/>
            </p:nvSpPr>
            <p:spPr>
              <a:xfrm>
                <a:off x="3990975" y="1963825"/>
                <a:ext cx="122750" cy="44700"/>
              </a:xfrm>
              <a:custGeom>
                <a:avLst/>
                <a:gdLst/>
                <a:ahLst/>
                <a:cxnLst/>
                <a:rect l="l" t="t" r="r" b="b"/>
                <a:pathLst>
                  <a:path w="4910" h="1788" extrusionOk="0">
                    <a:moveTo>
                      <a:pt x="4622" y="0"/>
                    </a:moveTo>
                    <a:cubicBezTo>
                      <a:pt x="3742" y="0"/>
                      <a:pt x="2896" y="129"/>
                      <a:pt x="2009" y="425"/>
                    </a:cubicBezTo>
                    <a:cubicBezTo>
                      <a:pt x="1563" y="573"/>
                      <a:pt x="1141" y="747"/>
                      <a:pt x="745" y="970"/>
                    </a:cubicBezTo>
                    <a:cubicBezTo>
                      <a:pt x="621" y="1069"/>
                      <a:pt x="447" y="1094"/>
                      <a:pt x="323" y="1193"/>
                    </a:cubicBezTo>
                    <a:cubicBezTo>
                      <a:pt x="298" y="1218"/>
                      <a:pt x="1" y="1664"/>
                      <a:pt x="75" y="1664"/>
                    </a:cubicBezTo>
                    <a:cubicBezTo>
                      <a:pt x="518" y="1627"/>
                      <a:pt x="958" y="1607"/>
                      <a:pt x="1396" y="1607"/>
                    </a:cubicBezTo>
                    <a:cubicBezTo>
                      <a:pt x="2136" y="1607"/>
                      <a:pt x="2873" y="1663"/>
                      <a:pt x="3620" y="1788"/>
                    </a:cubicBezTo>
                    <a:cubicBezTo>
                      <a:pt x="3397" y="1490"/>
                      <a:pt x="3124" y="1292"/>
                      <a:pt x="2802" y="1119"/>
                    </a:cubicBezTo>
                    <a:cubicBezTo>
                      <a:pt x="3425" y="963"/>
                      <a:pt x="4069" y="867"/>
                      <a:pt x="4696" y="867"/>
                    </a:cubicBezTo>
                    <a:cubicBezTo>
                      <a:pt x="4767" y="867"/>
                      <a:pt x="4838" y="868"/>
                      <a:pt x="4909" y="871"/>
                    </a:cubicBezTo>
                    <a:cubicBezTo>
                      <a:pt x="4488" y="722"/>
                      <a:pt x="4042" y="573"/>
                      <a:pt x="3595" y="474"/>
                    </a:cubicBezTo>
                    <a:cubicBezTo>
                      <a:pt x="4017" y="325"/>
                      <a:pt x="4413" y="152"/>
                      <a:pt x="4860" y="3"/>
                    </a:cubicBezTo>
                    <a:cubicBezTo>
                      <a:pt x="4780" y="1"/>
                      <a:pt x="4701" y="0"/>
                      <a:pt x="4622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29"/>
              <p:cNvSpPr/>
              <p:nvPr/>
            </p:nvSpPr>
            <p:spPr>
              <a:xfrm>
                <a:off x="3965125" y="2018650"/>
                <a:ext cx="212425" cy="132450"/>
              </a:xfrm>
              <a:custGeom>
                <a:avLst/>
                <a:gdLst/>
                <a:ahLst/>
                <a:cxnLst/>
                <a:rect l="l" t="t" r="r" b="b"/>
                <a:pathLst>
                  <a:path w="8497" h="5298" extrusionOk="0">
                    <a:moveTo>
                      <a:pt x="1227" y="0"/>
                    </a:moveTo>
                    <a:cubicBezTo>
                      <a:pt x="682" y="0"/>
                      <a:pt x="0" y="151"/>
                      <a:pt x="366" y="983"/>
                    </a:cubicBezTo>
                    <a:cubicBezTo>
                      <a:pt x="489" y="1231"/>
                      <a:pt x="688" y="1405"/>
                      <a:pt x="861" y="1578"/>
                    </a:cubicBezTo>
                    <a:cubicBezTo>
                      <a:pt x="1184" y="1900"/>
                      <a:pt x="1531" y="2223"/>
                      <a:pt x="1902" y="2495"/>
                    </a:cubicBezTo>
                    <a:cubicBezTo>
                      <a:pt x="3216" y="3561"/>
                      <a:pt x="4704" y="4429"/>
                      <a:pt x="6241" y="5098"/>
                    </a:cubicBezTo>
                    <a:cubicBezTo>
                      <a:pt x="6477" y="5193"/>
                      <a:pt x="6733" y="5297"/>
                      <a:pt x="6984" y="5297"/>
                    </a:cubicBezTo>
                    <a:cubicBezTo>
                      <a:pt x="7128" y="5297"/>
                      <a:pt x="7270" y="5263"/>
                      <a:pt x="7406" y="5173"/>
                    </a:cubicBezTo>
                    <a:cubicBezTo>
                      <a:pt x="7629" y="4999"/>
                      <a:pt x="7778" y="4726"/>
                      <a:pt x="8026" y="4627"/>
                    </a:cubicBezTo>
                    <a:cubicBezTo>
                      <a:pt x="8149" y="4578"/>
                      <a:pt x="8348" y="4578"/>
                      <a:pt x="8422" y="4454"/>
                    </a:cubicBezTo>
                    <a:cubicBezTo>
                      <a:pt x="8497" y="4355"/>
                      <a:pt x="8497" y="4255"/>
                      <a:pt x="8497" y="4131"/>
                    </a:cubicBezTo>
                    <a:lnTo>
                      <a:pt x="8497" y="2768"/>
                    </a:lnTo>
                    <a:cubicBezTo>
                      <a:pt x="8497" y="2371"/>
                      <a:pt x="8174" y="2297"/>
                      <a:pt x="7902" y="2148"/>
                    </a:cubicBezTo>
                    <a:cubicBezTo>
                      <a:pt x="6538" y="1504"/>
                      <a:pt x="5175" y="884"/>
                      <a:pt x="3762" y="438"/>
                    </a:cubicBezTo>
                    <a:cubicBezTo>
                      <a:pt x="3043" y="239"/>
                      <a:pt x="2299" y="91"/>
                      <a:pt x="1555" y="16"/>
                    </a:cubicBezTo>
                    <a:cubicBezTo>
                      <a:pt x="1461" y="7"/>
                      <a:pt x="1348" y="0"/>
                      <a:pt x="1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29"/>
              <p:cNvSpPr/>
              <p:nvPr/>
            </p:nvSpPr>
            <p:spPr>
              <a:xfrm>
                <a:off x="3986650" y="2028800"/>
                <a:ext cx="113425" cy="795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3181" extrusionOk="0">
                    <a:moveTo>
                      <a:pt x="546" y="0"/>
                    </a:moveTo>
                    <a:cubicBezTo>
                      <a:pt x="382" y="0"/>
                      <a:pt x="237" y="43"/>
                      <a:pt x="174" y="181"/>
                    </a:cubicBezTo>
                    <a:cubicBezTo>
                      <a:pt x="0" y="453"/>
                      <a:pt x="298" y="825"/>
                      <a:pt x="447" y="999"/>
                    </a:cubicBezTo>
                    <a:cubicBezTo>
                      <a:pt x="818" y="1420"/>
                      <a:pt x="1215" y="1742"/>
                      <a:pt x="1612" y="2065"/>
                    </a:cubicBezTo>
                    <a:cubicBezTo>
                      <a:pt x="2281" y="2511"/>
                      <a:pt x="2975" y="2858"/>
                      <a:pt x="3719" y="3180"/>
                    </a:cubicBezTo>
                    <a:cubicBezTo>
                      <a:pt x="3421" y="2808"/>
                      <a:pt x="3049" y="2511"/>
                      <a:pt x="2653" y="2312"/>
                    </a:cubicBezTo>
                    <a:lnTo>
                      <a:pt x="2653" y="2312"/>
                    </a:lnTo>
                    <a:cubicBezTo>
                      <a:pt x="3297" y="2362"/>
                      <a:pt x="3917" y="2461"/>
                      <a:pt x="4537" y="2610"/>
                    </a:cubicBezTo>
                    <a:cubicBezTo>
                      <a:pt x="3892" y="2089"/>
                      <a:pt x="3223" y="1618"/>
                      <a:pt x="2479" y="1222"/>
                    </a:cubicBezTo>
                    <a:cubicBezTo>
                      <a:pt x="2901" y="1197"/>
                      <a:pt x="3273" y="1172"/>
                      <a:pt x="3669" y="1098"/>
                    </a:cubicBezTo>
                    <a:cubicBezTo>
                      <a:pt x="3570" y="1098"/>
                      <a:pt x="3198" y="825"/>
                      <a:pt x="3099" y="800"/>
                    </a:cubicBezTo>
                    <a:cubicBezTo>
                      <a:pt x="2925" y="701"/>
                      <a:pt x="2702" y="602"/>
                      <a:pt x="2479" y="503"/>
                    </a:cubicBezTo>
                    <a:cubicBezTo>
                      <a:pt x="2058" y="329"/>
                      <a:pt x="1612" y="205"/>
                      <a:pt x="1165" y="106"/>
                    </a:cubicBezTo>
                    <a:cubicBezTo>
                      <a:pt x="1023" y="78"/>
                      <a:pt x="767" y="0"/>
                      <a:pt x="546" y="0"/>
                    </a:cubicBezTo>
                    <a:close/>
                  </a:path>
                </a:pathLst>
              </a:custGeom>
              <a:solidFill>
                <a:srgbClr val="000000">
                  <a:alpha val="21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29"/>
              <p:cNvSpPr/>
              <p:nvPr/>
            </p:nvSpPr>
            <p:spPr>
              <a:xfrm>
                <a:off x="3821100" y="1921800"/>
                <a:ext cx="190350" cy="171775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6871" extrusionOk="0">
                    <a:moveTo>
                      <a:pt x="3831" y="0"/>
                    </a:moveTo>
                    <a:cubicBezTo>
                      <a:pt x="2908" y="0"/>
                      <a:pt x="2038" y="314"/>
                      <a:pt x="1367" y="1040"/>
                    </a:cubicBezTo>
                    <a:cubicBezTo>
                      <a:pt x="1020" y="1436"/>
                      <a:pt x="747" y="1907"/>
                      <a:pt x="598" y="2403"/>
                    </a:cubicBezTo>
                    <a:cubicBezTo>
                      <a:pt x="0" y="4508"/>
                      <a:pt x="1798" y="6870"/>
                      <a:pt x="3939" y="6870"/>
                    </a:cubicBezTo>
                    <a:cubicBezTo>
                      <a:pt x="4194" y="6870"/>
                      <a:pt x="4453" y="6837"/>
                      <a:pt x="4714" y="6766"/>
                    </a:cubicBezTo>
                    <a:cubicBezTo>
                      <a:pt x="5308" y="6617"/>
                      <a:pt x="5804" y="6320"/>
                      <a:pt x="6300" y="5948"/>
                    </a:cubicBezTo>
                    <a:cubicBezTo>
                      <a:pt x="6870" y="5502"/>
                      <a:pt x="7242" y="4832"/>
                      <a:pt x="7366" y="4113"/>
                    </a:cubicBezTo>
                    <a:cubicBezTo>
                      <a:pt x="7614" y="2800"/>
                      <a:pt x="7069" y="1114"/>
                      <a:pt x="5854" y="445"/>
                    </a:cubicBezTo>
                    <a:cubicBezTo>
                      <a:pt x="5556" y="296"/>
                      <a:pt x="5209" y="172"/>
                      <a:pt x="4862" y="122"/>
                    </a:cubicBezTo>
                    <a:cubicBezTo>
                      <a:pt x="4516" y="42"/>
                      <a:pt x="4170" y="0"/>
                      <a:pt x="38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29"/>
              <p:cNvSpPr/>
              <p:nvPr/>
            </p:nvSpPr>
            <p:spPr>
              <a:xfrm>
                <a:off x="3845975" y="1933800"/>
                <a:ext cx="14627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5797" extrusionOk="0">
                    <a:moveTo>
                      <a:pt x="2690" y="1"/>
                    </a:moveTo>
                    <a:cubicBezTo>
                      <a:pt x="2499" y="1"/>
                      <a:pt x="2311" y="20"/>
                      <a:pt x="2132" y="64"/>
                    </a:cubicBezTo>
                    <a:cubicBezTo>
                      <a:pt x="1289" y="262"/>
                      <a:pt x="372" y="684"/>
                      <a:pt x="99" y="1551"/>
                    </a:cubicBezTo>
                    <a:cubicBezTo>
                      <a:pt x="0" y="1824"/>
                      <a:pt x="25" y="2146"/>
                      <a:pt x="174" y="2394"/>
                    </a:cubicBezTo>
                    <a:cubicBezTo>
                      <a:pt x="273" y="2518"/>
                      <a:pt x="421" y="2568"/>
                      <a:pt x="521" y="2691"/>
                    </a:cubicBezTo>
                    <a:cubicBezTo>
                      <a:pt x="868" y="3162"/>
                      <a:pt x="347" y="3807"/>
                      <a:pt x="545" y="4352"/>
                    </a:cubicBezTo>
                    <a:cubicBezTo>
                      <a:pt x="769" y="4774"/>
                      <a:pt x="1388" y="4848"/>
                      <a:pt x="1735" y="5170"/>
                    </a:cubicBezTo>
                    <a:cubicBezTo>
                      <a:pt x="1859" y="5294"/>
                      <a:pt x="1909" y="5443"/>
                      <a:pt x="2082" y="5592"/>
                    </a:cubicBezTo>
                    <a:cubicBezTo>
                      <a:pt x="2256" y="5741"/>
                      <a:pt x="2479" y="5765"/>
                      <a:pt x="2727" y="5790"/>
                    </a:cubicBezTo>
                    <a:cubicBezTo>
                      <a:pt x="2781" y="5794"/>
                      <a:pt x="2835" y="5797"/>
                      <a:pt x="2888" y="5797"/>
                    </a:cubicBezTo>
                    <a:cubicBezTo>
                      <a:pt x="3450" y="5797"/>
                      <a:pt x="3989" y="5570"/>
                      <a:pt x="4487" y="5344"/>
                    </a:cubicBezTo>
                    <a:cubicBezTo>
                      <a:pt x="4735" y="5245"/>
                      <a:pt x="4958" y="5146"/>
                      <a:pt x="5132" y="4972"/>
                    </a:cubicBezTo>
                    <a:cubicBezTo>
                      <a:pt x="5355" y="4749"/>
                      <a:pt x="5454" y="4427"/>
                      <a:pt x="5454" y="4154"/>
                    </a:cubicBezTo>
                    <a:cubicBezTo>
                      <a:pt x="5454" y="3832"/>
                      <a:pt x="5429" y="3559"/>
                      <a:pt x="5355" y="3262"/>
                    </a:cubicBezTo>
                    <a:cubicBezTo>
                      <a:pt x="5330" y="3162"/>
                      <a:pt x="5330" y="3063"/>
                      <a:pt x="5330" y="2989"/>
                    </a:cubicBezTo>
                    <a:cubicBezTo>
                      <a:pt x="5355" y="2741"/>
                      <a:pt x="5677" y="2568"/>
                      <a:pt x="5751" y="2320"/>
                    </a:cubicBezTo>
                    <a:cubicBezTo>
                      <a:pt x="5850" y="2072"/>
                      <a:pt x="5702" y="1824"/>
                      <a:pt x="5553" y="1650"/>
                    </a:cubicBezTo>
                    <a:cubicBezTo>
                      <a:pt x="5355" y="1452"/>
                      <a:pt x="5181" y="1303"/>
                      <a:pt x="5057" y="1080"/>
                    </a:cubicBezTo>
                    <a:cubicBezTo>
                      <a:pt x="4983" y="956"/>
                      <a:pt x="4958" y="832"/>
                      <a:pt x="4859" y="733"/>
                    </a:cubicBezTo>
                    <a:cubicBezTo>
                      <a:pt x="4809" y="659"/>
                      <a:pt x="4710" y="634"/>
                      <a:pt x="4611" y="560"/>
                    </a:cubicBezTo>
                    <a:cubicBezTo>
                      <a:pt x="4088" y="250"/>
                      <a:pt x="3369" y="1"/>
                      <a:pt x="2690" y="1"/>
                    </a:cubicBezTo>
                    <a:close/>
                  </a:path>
                </a:pathLst>
              </a:custGeom>
              <a:solidFill>
                <a:srgbClr val="FFB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29"/>
              <p:cNvSpPr/>
              <p:nvPr/>
            </p:nvSpPr>
            <p:spPr>
              <a:xfrm>
                <a:off x="3889350" y="1984075"/>
                <a:ext cx="13650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6" h="531" extrusionOk="0">
                    <a:moveTo>
                      <a:pt x="273" y="1"/>
                    </a:moveTo>
                    <a:cubicBezTo>
                      <a:pt x="185" y="1"/>
                      <a:pt x="100" y="51"/>
                      <a:pt x="50" y="135"/>
                    </a:cubicBezTo>
                    <a:cubicBezTo>
                      <a:pt x="0" y="234"/>
                      <a:pt x="25" y="408"/>
                      <a:pt x="149" y="482"/>
                    </a:cubicBezTo>
                    <a:cubicBezTo>
                      <a:pt x="149" y="482"/>
                      <a:pt x="174" y="482"/>
                      <a:pt x="174" y="507"/>
                    </a:cubicBezTo>
                    <a:cubicBezTo>
                      <a:pt x="213" y="523"/>
                      <a:pt x="257" y="531"/>
                      <a:pt x="301" y="531"/>
                    </a:cubicBezTo>
                    <a:cubicBezTo>
                      <a:pt x="395" y="531"/>
                      <a:pt x="487" y="492"/>
                      <a:pt x="521" y="408"/>
                    </a:cubicBezTo>
                    <a:cubicBezTo>
                      <a:pt x="546" y="309"/>
                      <a:pt x="546" y="135"/>
                      <a:pt x="422" y="61"/>
                    </a:cubicBezTo>
                    <a:cubicBezTo>
                      <a:pt x="422" y="61"/>
                      <a:pt x="397" y="61"/>
                      <a:pt x="397" y="36"/>
                    </a:cubicBezTo>
                    <a:cubicBezTo>
                      <a:pt x="357" y="12"/>
                      <a:pt x="315" y="1"/>
                      <a:pt x="2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3" name="Google Shape;11633;p29"/>
              <p:cNvSpPr/>
              <p:nvPr/>
            </p:nvSpPr>
            <p:spPr>
              <a:xfrm>
                <a:off x="3920325" y="19589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1" y="447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4" name="Google Shape;11634;p29"/>
              <p:cNvSpPr/>
              <p:nvPr/>
            </p:nvSpPr>
            <p:spPr>
              <a:xfrm>
                <a:off x="3891825" y="19546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0"/>
                    </a:moveTo>
                    <a:cubicBezTo>
                      <a:pt x="0" y="0"/>
                      <a:pt x="0" y="471"/>
                      <a:pt x="298" y="471"/>
                    </a:cubicBezTo>
                    <a:cubicBezTo>
                      <a:pt x="620" y="471"/>
                      <a:pt x="620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29"/>
              <p:cNvSpPr/>
              <p:nvPr/>
            </p:nvSpPr>
            <p:spPr>
              <a:xfrm>
                <a:off x="3925900" y="19930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6"/>
                      <a:pt x="298" y="446"/>
                    </a:cubicBezTo>
                    <a:cubicBezTo>
                      <a:pt x="621" y="446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29"/>
              <p:cNvSpPr/>
              <p:nvPr/>
            </p:nvSpPr>
            <p:spPr>
              <a:xfrm>
                <a:off x="3958750" y="198125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29"/>
              <p:cNvSpPr/>
              <p:nvPr/>
            </p:nvSpPr>
            <p:spPr>
              <a:xfrm>
                <a:off x="3949450" y="2020900"/>
                <a:ext cx="149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447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596" y="447"/>
                      <a:pt x="59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29"/>
              <p:cNvSpPr/>
              <p:nvPr/>
            </p:nvSpPr>
            <p:spPr>
              <a:xfrm>
                <a:off x="3898025" y="20438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29"/>
              <p:cNvSpPr/>
              <p:nvPr/>
            </p:nvSpPr>
            <p:spPr>
              <a:xfrm>
                <a:off x="3861450" y="201532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621" y="472"/>
                      <a:pt x="621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29"/>
              <p:cNvSpPr/>
              <p:nvPr/>
            </p:nvSpPr>
            <p:spPr>
              <a:xfrm>
                <a:off x="3860850" y="1971950"/>
                <a:ext cx="1550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47" extrusionOk="0">
                    <a:moveTo>
                      <a:pt x="297" y="0"/>
                    </a:moveTo>
                    <a:cubicBezTo>
                      <a:pt x="0" y="0"/>
                      <a:pt x="0" y="447"/>
                      <a:pt x="297" y="447"/>
                    </a:cubicBezTo>
                    <a:cubicBezTo>
                      <a:pt x="620" y="447"/>
                      <a:pt x="620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1" name="Google Shape;11641;p29"/>
              <p:cNvSpPr/>
              <p:nvPr/>
            </p:nvSpPr>
            <p:spPr>
              <a:xfrm>
                <a:off x="3899250" y="20165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2" name="Google Shape;11642;p29"/>
              <p:cNvSpPr/>
              <p:nvPr/>
            </p:nvSpPr>
            <p:spPr>
              <a:xfrm>
                <a:off x="3929000" y="2047550"/>
                <a:ext cx="15525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3" extrusionOk="0">
                    <a:moveTo>
                      <a:pt x="298" y="1"/>
                    </a:moveTo>
                    <a:cubicBezTo>
                      <a:pt x="1" y="1"/>
                      <a:pt x="1" y="472"/>
                      <a:pt x="298" y="472"/>
                    </a:cubicBezTo>
                    <a:cubicBezTo>
                      <a:pt x="306" y="472"/>
                      <a:pt x="314" y="473"/>
                      <a:pt x="321" y="473"/>
                    </a:cubicBezTo>
                    <a:cubicBezTo>
                      <a:pt x="620" y="473"/>
                      <a:pt x="613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3" name="Google Shape;11643;p29"/>
              <p:cNvSpPr/>
              <p:nvPr/>
            </p:nvSpPr>
            <p:spPr>
              <a:xfrm>
                <a:off x="3941400" y="1965125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1"/>
                    </a:moveTo>
                    <a:cubicBezTo>
                      <a:pt x="1" y="1"/>
                      <a:pt x="1" y="447"/>
                      <a:pt x="298" y="447"/>
                    </a:cubicBezTo>
                    <a:cubicBezTo>
                      <a:pt x="620" y="447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29"/>
              <p:cNvSpPr/>
              <p:nvPr/>
            </p:nvSpPr>
            <p:spPr>
              <a:xfrm>
                <a:off x="3909175" y="1940950"/>
                <a:ext cx="15175" cy="112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51" extrusionOk="0">
                    <a:moveTo>
                      <a:pt x="323" y="1"/>
                    </a:moveTo>
                    <a:cubicBezTo>
                      <a:pt x="1" y="1"/>
                      <a:pt x="1" y="447"/>
                      <a:pt x="323" y="447"/>
                    </a:cubicBezTo>
                    <a:cubicBezTo>
                      <a:pt x="336" y="449"/>
                      <a:pt x="348" y="451"/>
                      <a:pt x="360" y="451"/>
                    </a:cubicBezTo>
                    <a:cubicBezTo>
                      <a:pt x="597" y="451"/>
                      <a:pt x="606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29"/>
              <p:cNvSpPr/>
              <p:nvPr/>
            </p:nvSpPr>
            <p:spPr>
              <a:xfrm>
                <a:off x="3967425" y="2004175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0"/>
                    </a:moveTo>
                    <a:cubicBezTo>
                      <a:pt x="1" y="0"/>
                      <a:pt x="1" y="471"/>
                      <a:pt x="323" y="471"/>
                    </a:cubicBezTo>
                    <a:cubicBezTo>
                      <a:pt x="621" y="471"/>
                      <a:pt x="62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6" name="Google Shape;11646;p29"/>
              <p:cNvSpPr/>
              <p:nvPr/>
            </p:nvSpPr>
            <p:spPr>
              <a:xfrm>
                <a:off x="3867025" y="2036400"/>
                <a:ext cx="15525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47" extrusionOk="0">
                    <a:moveTo>
                      <a:pt x="298" y="0"/>
                    </a:moveTo>
                    <a:cubicBezTo>
                      <a:pt x="1" y="0"/>
                      <a:pt x="1" y="447"/>
                      <a:pt x="298" y="447"/>
                    </a:cubicBezTo>
                    <a:cubicBezTo>
                      <a:pt x="621" y="447"/>
                      <a:pt x="62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7" name="Google Shape;11647;p29"/>
              <p:cNvSpPr/>
              <p:nvPr/>
            </p:nvSpPr>
            <p:spPr>
              <a:xfrm>
                <a:off x="3862700" y="19936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3"/>
                      <a:pt x="337" y="473"/>
                      <a:pt x="344" y="473"/>
                    </a:cubicBezTo>
                    <a:cubicBezTo>
                      <a:pt x="620" y="473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8" name="Google Shape;11648;p29"/>
              <p:cNvSpPr/>
              <p:nvPr/>
            </p:nvSpPr>
            <p:spPr>
              <a:xfrm>
                <a:off x="3927775" y="2021525"/>
                <a:ext cx="15500" cy="11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3" extrusionOk="0">
                    <a:moveTo>
                      <a:pt x="323" y="1"/>
                    </a:moveTo>
                    <a:cubicBezTo>
                      <a:pt x="0" y="1"/>
                      <a:pt x="0" y="472"/>
                      <a:pt x="323" y="472"/>
                    </a:cubicBezTo>
                    <a:cubicBezTo>
                      <a:pt x="330" y="472"/>
                      <a:pt x="337" y="472"/>
                      <a:pt x="344" y="472"/>
                    </a:cubicBezTo>
                    <a:cubicBezTo>
                      <a:pt x="620" y="472"/>
                      <a:pt x="613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29"/>
              <p:cNvSpPr/>
              <p:nvPr/>
            </p:nvSpPr>
            <p:spPr>
              <a:xfrm>
                <a:off x="3955050" y="204632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322" y="0"/>
                    </a:moveTo>
                    <a:cubicBezTo>
                      <a:pt x="0" y="0"/>
                      <a:pt x="0" y="471"/>
                      <a:pt x="322" y="471"/>
                    </a:cubicBezTo>
                    <a:cubicBezTo>
                      <a:pt x="620" y="471"/>
                      <a:pt x="620" y="0"/>
                      <a:pt x="3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29"/>
              <p:cNvSpPr/>
              <p:nvPr/>
            </p:nvSpPr>
            <p:spPr>
              <a:xfrm>
                <a:off x="3957525" y="1950875"/>
                <a:ext cx="155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472" extrusionOk="0">
                    <a:moveTo>
                      <a:pt x="298" y="1"/>
                    </a:moveTo>
                    <a:cubicBezTo>
                      <a:pt x="0" y="1"/>
                      <a:pt x="0" y="472"/>
                      <a:pt x="298" y="472"/>
                    </a:cubicBezTo>
                    <a:cubicBezTo>
                      <a:pt x="620" y="472"/>
                      <a:pt x="620" y="1"/>
                      <a:pt x="2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29"/>
              <p:cNvSpPr/>
              <p:nvPr/>
            </p:nvSpPr>
            <p:spPr>
              <a:xfrm>
                <a:off x="3912275" y="2058700"/>
                <a:ext cx="15525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72" extrusionOk="0">
                    <a:moveTo>
                      <a:pt x="323" y="1"/>
                    </a:moveTo>
                    <a:cubicBezTo>
                      <a:pt x="1" y="1"/>
                      <a:pt x="1" y="472"/>
                      <a:pt x="323" y="472"/>
                    </a:cubicBezTo>
                    <a:cubicBezTo>
                      <a:pt x="620" y="472"/>
                      <a:pt x="620" y="1"/>
                      <a:pt x="3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52" name="Google Shape;11652;p29"/>
            <p:cNvGrpSpPr/>
            <p:nvPr/>
          </p:nvGrpSpPr>
          <p:grpSpPr>
            <a:xfrm rot="-1472812">
              <a:off x="8032487" y="125031"/>
              <a:ext cx="339458" cy="238798"/>
              <a:chOff x="9221475" y="2460200"/>
              <a:chExt cx="2104828" cy="1480678"/>
            </a:xfrm>
          </p:grpSpPr>
          <p:sp>
            <p:nvSpPr>
              <p:cNvPr id="11653" name="Google Shape;11653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8" name="Google Shape;11658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9" name="Google Shape;11659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5" name="Google Shape;11665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6" name="Google Shape;11666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95" name="Google Shape;11695;p29"/>
            <p:cNvGrpSpPr/>
            <p:nvPr/>
          </p:nvGrpSpPr>
          <p:grpSpPr>
            <a:xfrm rot="-3659209">
              <a:off x="8752520" y="702646"/>
              <a:ext cx="339369" cy="238735"/>
              <a:chOff x="9221475" y="2460200"/>
              <a:chExt cx="2104828" cy="1480678"/>
            </a:xfrm>
          </p:grpSpPr>
          <p:sp>
            <p:nvSpPr>
              <p:cNvPr id="11696" name="Google Shape;11696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29"/>
              <p:cNvSpPr/>
              <p:nvPr/>
            </p:nvSpPr>
            <p:spPr>
              <a:xfrm>
                <a:off x="10273804" y="3168072"/>
                <a:ext cx="786229" cy="66643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3972" extrusionOk="0">
                    <a:moveTo>
                      <a:pt x="1066" y="1"/>
                    </a:moveTo>
                    <a:cubicBezTo>
                      <a:pt x="843" y="1"/>
                      <a:pt x="571" y="1"/>
                      <a:pt x="347" y="100"/>
                    </a:cubicBezTo>
                    <a:cubicBezTo>
                      <a:pt x="0" y="249"/>
                      <a:pt x="471" y="472"/>
                      <a:pt x="620" y="596"/>
                    </a:cubicBezTo>
                    <a:cubicBezTo>
                      <a:pt x="1612" y="1315"/>
                      <a:pt x="2455" y="2207"/>
                      <a:pt x="3099" y="3199"/>
                    </a:cubicBezTo>
                    <a:cubicBezTo>
                      <a:pt x="3198" y="3372"/>
                      <a:pt x="3322" y="3571"/>
                      <a:pt x="3471" y="3719"/>
                    </a:cubicBezTo>
                    <a:cubicBezTo>
                      <a:pt x="3609" y="3838"/>
                      <a:pt x="3810" y="3972"/>
                      <a:pt x="4011" y="3972"/>
                    </a:cubicBezTo>
                    <a:cubicBezTo>
                      <a:pt x="4062" y="3972"/>
                      <a:pt x="4114" y="3963"/>
                      <a:pt x="4165" y="3943"/>
                    </a:cubicBezTo>
                    <a:cubicBezTo>
                      <a:pt x="4388" y="3843"/>
                      <a:pt x="4562" y="3595"/>
                      <a:pt x="4636" y="3372"/>
                    </a:cubicBezTo>
                    <a:cubicBezTo>
                      <a:pt x="4686" y="3075"/>
                      <a:pt x="4636" y="2728"/>
                      <a:pt x="4512" y="2455"/>
                    </a:cubicBezTo>
                    <a:cubicBezTo>
                      <a:pt x="4215" y="1736"/>
                      <a:pt x="3694" y="1141"/>
                      <a:pt x="3049" y="720"/>
                    </a:cubicBezTo>
                    <a:cubicBezTo>
                      <a:pt x="2851" y="596"/>
                      <a:pt x="2678" y="497"/>
                      <a:pt x="2479" y="373"/>
                    </a:cubicBezTo>
                    <a:cubicBezTo>
                      <a:pt x="2058" y="150"/>
                      <a:pt x="1562" y="1"/>
                      <a:pt x="106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29"/>
              <p:cNvSpPr/>
              <p:nvPr/>
            </p:nvSpPr>
            <p:spPr>
              <a:xfrm>
                <a:off x="10448465" y="3184850"/>
                <a:ext cx="478516" cy="361907"/>
              </a:xfrm>
              <a:custGeom>
                <a:avLst/>
                <a:gdLst/>
                <a:ahLst/>
                <a:cxnLst/>
                <a:rect l="l" t="t" r="r" b="b"/>
                <a:pathLst>
                  <a:path w="2852" h="2157" extrusionOk="0">
                    <a:moveTo>
                      <a:pt x="603" y="1"/>
                    </a:moveTo>
                    <a:cubicBezTo>
                      <a:pt x="340" y="1"/>
                      <a:pt x="32" y="50"/>
                      <a:pt x="1" y="273"/>
                    </a:cubicBezTo>
                    <a:cubicBezTo>
                      <a:pt x="1" y="322"/>
                      <a:pt x="25" y="397"/>
                      <a:pt x="50" y="446"/>
                    </a:cubicBezTo>
                    <a:cubicBezTo>
                      <a:pt x="199" y="769"/>
                      <a:pt x="496" y="1041"/>
                      <a:pt x="769" y="1289"/>
                    </a:cubicBezTo>
                    <a:cubicBezTo>
                      <a:pt x="1017" y="1537"/>
                      <a:pt x="1290" y="1785"/>
                      <a:pt x="1612" y="2008"/>
                    </a:cubicBezTo>
                    <a:cubicBezTo>
                      <a:pt x="1488" y="1760"/>
                      <a:pt x="1389" y="1512"/>
                      <a:pt x="1314" y="1240"/>
                    </a:cubicBezTo>
                    <a:lnTo>
                      <a:pt x="1314" y="1240"/>
                    </a:lnTo>
                    <a:cubicBezTo>
                      <a:pt x="1661" y="1537"/>
                      <a:pt x="2033" y="1859"/>
                      <a:pt x="2380" y="2157"/>
                    </a:cubicBezTo>
                    <a:cubicBezTo>
                      <a:pt x="2281" y="1884"/>
                      <a:pt x="2182" y="1636"/>
                      <a:pt x="2033" y="1388"/>
                    </a:cubicBezTo>
                    <a:lnTo>
                      <a:pt x="2033" y="1388"/>
                    </a:lnTo>
                    <a:cubicBezTo>
                      <a:pt x="2356" y="1512"/>
                      <a:pt x="2628" y="1711"/>
                      <a:pt x="2851" y="1959"/>
                    </a:cubicBezTo>
                    <a:cubicBezTo>
                      <a:pt x="2727" y="1289"/>
                      <a:pt x="2256" y="769"/>
                      <a:pt x="1661" y="372"/>
                    </a:cubicBezTo>
                    <a:cubicBezTo>
                      <a:pt x="1438" y="223"/>
                      <a:pt x="1190" y="99"/>
                      <a:pt x="943" y="25"/>
                    </a:cubicBezTo>
                    <a:cubicBezTo>
                      <a:pt x="880" y="16"/>
                      <a:pt x="749" y="1"/>
                      <a:pt x="60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29"/>
              <p:cNvSpPr/>
              <p:nvPr/>
            </p:nvSpPr>
            <p:spPr>
              <a:xfrm>
                <a:off x="9749653" y="3143240"/>
                <a:ext cx="511737" cy="721633"/>
              </a:xfrm>
              <a:custGeom>
                <a:avLst/>
                <a:gdLst/>
                <a:ahLst/>
                <a:cxnLst/>
                <a:rect l="l" t="t" r="r" b="b"/>
                <a:pathLst>
                  <a:path w="3050" h="4301" extrusionOk="0">
                    <a:moveTo>
                      <a:pt x="2604" y="0"/>
                    </a:moveTo>
                    <a:cubicBezTo>
                      <a:pt x="2579" y="0"/>
                      <a:pt x="2505" y="0"/>
                      <a:pt x="2480" y="25"/>
                    </a:cubicBezTo>
                    <a:cubicBezTo>
                      <a:pt x="1934" y="323"/>
                      <a:pt x="1488" y="794"/>
                      <a:pt x="1092" y="1265"/>
                    </a:cubicBezTo>
                    <a:cubicBezTo>
                      <a:pt x="596" y="1859"/>
                      <a:pt x="150" y="2504"/>
                      <a:pt x="26" y="3223"/>
                    </a:cubicBezTo>
                    <a:cubicBezTo>
                      <a:pt x="1" y="3396"/>
                      <a:pt x="1" y="3620"/>
                      <a:pt x="75" y="3818"/>
                    </a:cubicBezTo>
                    <a:cubicBezTo>
                      <a:pt x="125" y="3991"/>
                      <a:pt x="274" y="4140"/>
                      <a:pt x="472" y="4239"/>
                    </a:cubicBezTo>
                    <a:cubicBezTo>
                      <a:pt x="565" y="4281"/>
                      <a:pt x="667" y="4300"/>
                      <a:pt x="772" y="4300"/>
                    </a:cubicBezTo>
                    <a:cubicBezTo>
                      <a:pt x="918" y="4300"/>
                      <a:pt x="1071" y="4262"/>
                      <a:pt x="1216" y="4190"/>
                    </a:cubicBezTo>
                    <a:cubicBezTo>
                      <a:pt x="1463" y="4066"/>
                      <a:pt x="1637" y="3867"/>
                      <a:pt x="1810" y="3694"/>
                    </a:cubicBezTo>
                    <a:cubicBezTo>
                      <a:pt x="2108" y="3322"/>
                      <a:pt x="2306" y="2901"/>
                      <a:pt x="2455" y="2479"/>
                    </a:cubicBezTo>
                    <a:cubicBezTo>
                      <a:pt x="2604" y="2008"/>
                      <a:pt x="2753" y="1537"/>
                      <a:pt x="2827" y="1116"/>
                    </a:cubicBezTo>
                    <a:cubicBezTo>
                      <a:pt x="2876" y="769"/>
                      <a:pt x="3050" y="323"/>
                      <a:pt x="2728" y="50"/>
                    </a:cubicBezTo>
                    <a:cubicBezTo>
                      <a:pt x="2703" y="25"/>
                      <a:pt x="2629" y="0"/>
                      <a:pt x="260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29"/>
              <p:cNvSpPr/>
              <p:nvPr/>
            </p:nvSpPr>
            <p:spPr>
              <a:xfrm>
                <a:off x="9870288" y="3222098"/>
                <a:ext cx="332880" cy="457878"/>
              </a:xfrm>
              <a:custGeom>
                <a:avLst/>
                <a:gdLst/>
                <a:ahLst/>
                <a:cxnLst/>
                <a:rect l="l" t="t" r="r" b="b"/>
                <a:pathLst>
                  <a:path w="1984" h="2729" extrusionOk="0">
                    <a:moveTo>
                      <a:pt x="1644" y="1"/>
                    </a:moveTo>
                    <a:cubicBezTo>
                      <a:pt x="1555" y="1"/>
                      <a:pt x="1460" y="70"/>
                      <a:pt x="1364" y="150"/>
                    </a:cubicBezTo>
                    <a:cubicBezTo>
                      <a:pt x="992" y="472"/>
                      <a:pt x="670" y="819"/>
                      <a:pt x="472" y="1266"/>
                    </a:cubicBezTo>
                    <a:cubicBezTo>
                      <a:pt x="273" y="1588"/>
                      <a:pt x="224" y="1984"/>
                      <a:pt x="1" y="2307"/>
                    </a:cubicBezTo>
                    <a:cubicBezTo>
                      <a:pt x="348" y="1935"/>
                      <a:pt x="720" y="1588"/>
                      <a:pt x="1116" y="1290"/>
                    </a:cubicBezTo>
                    <a:lnTo>
                      <a:pt x="1116" y="1290"/>
                    </a:lnTo>
                    <a:cubicBezTo>
                      <a:pt x="893" y="1687"/>
                      <a:pt x="720" y="2059"/>
                      <a:pt x="521" y="2455"/>
                    </a:cubicBezTo>
                    <a:cubicBezTo>
                      <a:pt x="769" y="2133"/>
                      <a:pt x="1091" y="1786"/>
                      <a:pt x="1364" y="1489"/>
                    </a:cubicBezTo>
                    <a:lnTo>
                      <a:pt x="1364" y="1489"/>
                    </a:lnTo>
                    <a:cubicBezTo>
                      <a:pt x="1265" y="1885"/>
                      <a:pt x="1141" y="2307"/>
                      <a:pt x="968" y="2728"/>
                    </a:cubicBezTo>
                    <a:cubicBezTo>
                      <a:pt x="1240" y="2356"/>
                      <a:pt x="1513" y="1984"/>
                      <a:pt x="1711" y="1563"/>
                    </a:cubicBezTo>
                    <a:cubicBezTo>
                      <a:pt x="1860" y="1241"/>
                      <a:pt x="1984" y="819"/>
                      <a:pt x="1959" y="423"/>
                    </a:cubicBezTo>
                    <a:cubicBezTo>
                      <a:pt x="1959" y="299"/>
                      <a:pt x="1885" y="175"/>
                      <a:pt x="1786" y="76"/>
                    </a:cubicBezTo>
                    <a:cubicBezTo>
                      <a:pt x="1741" y="22"/>
                      <a:pt x="1694" y="1"/>
                      <a:pt x="1644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29"/>
              <p:cNvSpPr/>
              <p:nvPr/>
            </p:nvSpPr>
            <p:spPr>
              <a:xfrm>
                <a:off x="9221475" y="2790898"/>
                <a:ext cx="960890" cy="352511"/>
              </a:xfrm>
              <a:custGeom>
                <a:avLst/>
                <a:gdLst/>
                <a:ahLst/>
                <a:cxnLst/>
                <a:rect l="l" t="t" r="r" b="b"/>
                <a:pathLst>
                  <a:path w="5727" h="2101" extrusionOk="0">
                    <a:moveTo>
                      <a:pt x="1384" y="0"/>
                    </a:moveTo>
                    <a:cubicBezTo>
                      <a:pt x="1122" y="0"/>
                      <a:pt x="861" y="30"/>
                      <a:pt x="620" y="142"/>
                    </a:cubicBezTo>
                    <a:cubicBezTo>
                      <a:pt x="248" y="340"/>
                      <a:pt x="1" y="737"/>
                      <a:pt x="149" y="1084"/>
                    </a:cubicBezTo>
                    <a:cubicBezTo>
                      <a:pt x="199" y="1233"/>
                      <a:pt x="323" y="1332"/>
                      <a:pt x="496" y="1406"/>
                    </a:cubicBezTo>
                    <a:cubicBezTo>
                      <a:pt x="819" y="1654"/>
                      <a:pt x="1215" y="1828"/>
                      <a:pt x="1637" y="1952"/>
                    </a:cubicBezTo>
                    <a:cubicBezTo>
                      <a:pt x="2058" y="2075"/>
                      <a:pt x="2504" y="2100"/>
                      <a:pt x="2926" y="2100"/>
                    </a:cubicBezTo>
                    <a:cubicBezTo>
                      <a:pt x="3347" y="2100"/>
                      <a:pt x="3694" y="2100"/>
                      <a:pt x="4116" y="2075"/>
                    </a:cubicBezTo>
                    <a:cubicBezTo>
                      <a:pt x="4413" y="2075"/>
                      <a:pt x="4760" y="2075"/>
                      <a:pt x="5008" y="1902"/>
                    </a:cubicBezTo>
                    <a:cubicBezTo>
                      <a:pt x="5727" y="1505"/>
                      <a:pt x="4289" y="960"/>
                      <a:pt x="4016" y="786"/>
                    </a:cubicBezTo>
                    <a:cubicBezTo>
                      <a:pt x="3769" y="638"/>
                      <a:pt x="3521" y="514"/>
                      <a:pt x="3248" y="390"/>
                    </a:cubicBezTo>
                    <a:cubicBezTo>
                      <a:pt x="2777" y="216"/>
                      <a:pt x="2306" y="92"/>
                      <a:pt x="1810" y="18"/>
                    </a:cubicBezTo>
                    <a:cubicBezTo>
                      <a:pt x="1670" y="9"/>
                      <a:pt x="1527" y="0"/>
                      <a:pt x="13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29"/>
              <p:cNvSpPr/>
              <p:nvPr/>
            </p:nvSpPr>
            <p:spPr>
              <a:xfrm>
                <a:off x="9558381" y="2860360"/>
                <a:ext cx="561736" cy="295465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1761" extrusionOk="0">
                    <a:moveTo>
                      <a:pt x="422" y="1"/>
                    </a:moveTo>
                    <a:cubicBezTo>
                      <a:pt x="719" y="199"/>
                      <a:pt x="992" y="348"/>
                      <a:pt x="1290" y="496"/>
                    </a:cubicBezTo>
                    <a:cubicBezTo>
                      <a:pt x="1172" y="483"/>
                      <a:pt x="1052" y="476"/>
                      <a:pt x="932" y="476"/>
                    </a:cubicBezTo>
                    <a:cubicBezTo>
                      <a:pt x="621" y="476"/>
                      <a:pt x="304" y="517"/>
                      <a:pt x="1" y="571"/>
                    </a:cubicBezTo>
                    <a:cubicBezTo>
                      <a:pt x="397" y="670"/>
                      <a:pt x="794" y="819"/>
                      <a:pt x="1116" y="1067"/>
                    </a:cubicBezTo>
                    <a:cubicBezTo>
                      <a:pt x="744" y="1116"/>
                      <a:pt x="397" y="1240"/>
                      <a:pt x="100" y="1364"/>
                    </a:cubicBezTo>
                    <a:cubicBezTo>
                      <a:pt x="521" y="1389"/>
                      <a:pt x="918" y="1488"/>
                      <a:pt x="1290" y="1637"/>
                    </a:cubicBezTo>
                    <a:cubicBezTo>
                      <a:pt x="1488" y="1711"/>
                      <a:pt x="1637" y="1761"/>
                      <a:pt x="1835" y="1761"/>
                    </a:cubicBezTo>
                    <a:cubicBezTo>
                      <a:pt x="2083" y="1761"/>
                      <a:pt x="2281" y="1686"/>
                      <a:pt x="2504" y="1562"/>
                    </a:cubicBezTo>
                    <a:cubicBezTo>
                      <a:pt x="3347" y="1067"/>
                      <a:pt x="1612" y="248"/>
                      <a:pt x="1166" y="125"/>
                    </a:cubicBezTo>
                    <a:cubicBezTo>
                      <a:pt x="918" y="75"/>
                      <a:pt x="670" y="1"/>
                      <a:pt x="422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29"/>
              <p:cNvSpPr/>
              <p:nvPr/>
            </p:nvSpPr>
            <p:spPr>
              <a:xfrm>
                <a:off x="9541771" y="3141059"/>
                <a:ext cx="623144" cy="535226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3190" extrusionOk="0">
                    <a:moveTo>
                      <a:pt x="3497" y="0"/>
                    </a:moveTo>
                    <a:cubicBezTo>
                      <a:pt x="3475" y="0"/>
                      <a:pt x="3450" y="4"/>
                      <a:pt x="3421" y="13"/>
                    </a:cubicBezTo>
                    <a:cubicBezTo>
                      <a:pt x="2058" y="311"/>
                      <a:pt x="818" y="1253"/>
                      <a:pt x="149" y="2393"/>
                    </a:cubicBezTo>
                    <a:cubicBezTo>
                      <a:pt x="75" y="2517"/>
                      <a:pt x="0" y="2641"/>
                      <a:pt x="25" y="2765"/>
                    </a:cubicBezTo>
                    <a:cubicBezTo>
                      <a:pt x="75" y="2889"/>
                      <a:pt x="199" y="3013"/>
                      <a:pt x="323" y="3087"/>
                    </a:cubicBezTo>
                    <a:cubicBezTo>
                      <a:pt x="453" y="3158"/>
                      <a:pt x="606" y="3190"/>
                      <a:pt x="762" y="3190"/>
                    </a:cubicBezTo>
                    <a:cubicBezTo>
                      <a:pt x="933" y="3190"/>
                      <a:pt x="1109" y="3152"/>
                      <a:pt x="1265" y="3087"/>
                    </a:cubicBezTo>
                    <a:cubicBezTo>
                      <a:pt x="1587" y="2963"/>
                      <a:pt x="1835" y="2765"/>
                      <a:pt x="2083" y="2542"/>
                    </a:cubicBezTo>
                    <a:cubicBezTo>
                      <a:pt x="2504" y="2170"/>
                      <a:pt x="2876" y="1773"/>
                      <a:pt x="3173" y="1278"/>
                    </a:cubicBezTo>
                    <a:cubicBezTo>
                      <a:pt x="3322" y="1054"/>
                      <a:pt x="3421" y="807"/>
                      <a:pt x="3496" y="559"/>
                    </a:cubicBezTo>
                    <a:cubicBezTo>
                      <a:pt x="3563" y="423"/>
                      <a:pt x="3713" y="0"/>
                      <a:pt x="3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29"/>
              <p:cNvSpPr/>
              <p:nvPr/>
            </p:nvSpPr>
            <p:spPr>
              <a:xfrm>
                <a:off x="9762236" y="3195085"/>
                <a:ext cx="361907" cy="372477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2220" extrusionOk="0">
                    <a:moveTo>
                      <a:pt x="1795" y="0"/>
                    </a:moveTo>
                    <a:cubicBezTo>
                      <a:pt x="1615" y="0"/>
                      <a:pt x="1410" y="93"/>
                      <a:pt x="1289" y="162"/>
                    </a:cubicBezTo>
                    <a:cubicBezTo>
                      <a:pt x="769" y="361"/>
                      <a:pt x="347" y="782"/>
                      <a:pt x="0" y="1154"/>
                    </a:cubicBezTo>
                    <a:lnTo>
                      <a:pt x="1017" y="683"/>
                    </a:lnTo>
                    <a:lnTo>
                      <a:pt x="1017" y="683"/>
                    </a:lnTo>
                    <a:cubicBezTo>
                      <a:pt x="670" y="1030"/>
                      <a:pt x="372" y="1402"/>
                      <a:pt x="75" y="1798"/>
                    </a:cubicBezTo>
                    <a:lnTo>
                      <a:pt x="1289" y="1154"/>
                    </a:lnTo>
                    <a:lnTo>
                      <a:pt x="1289" y="1154"/>
                    </a:lnTo>
                    <a:cubicBezTo>
                      <a:pt x="1041" y="1526"/>
                      <a:pt x="769" y="1898"/>
                      <a:pt x="496" y="2220"/>
                    </a:cubicBezTo>
                    <a:cubicBezTo>
                      <a:pt x="818" y="1947"/>
                      <a:pt x="1165" y="1674"/>
                      <a:pt x="1488" y="1352"/>
                    </a:cubicBezTo>
                    <a:cubicBezTo>
                      <a:pt x="1661" y="1154"/>
                      <a:pt x="1859" y="906"/>
                      <a:pt x="2008" y="608"/>
                    </a:cubicBezTo>
                    <a:cubicBezTo>
                      <a:pt x="2058" y="460"/>
                      <a:pt x="2157" y="187"/>
                      <a:pt x="2008" y="63"/>
                    </a:cubicBezTo>
                    <a:cubicBezTo>
                      <a:pt x="1948" y="18"/>
                      <a:pt x="1874" y="0"/>
                      <a:pt x="179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29"/>
              <p:cNvSpPr/>
              <p:nvPr/>
            </p:nvSpPr>
            <p:spPr>
              <a:xfrm>
                <a:off x="9387915" y="3095926"/>
                <a:ext cx="748813" cy="370296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207" extrusionOk="0">
                    <a:moveTo>
                      <a:pt x="3585" y="0"/>
                    </a:moveTo>
                    <a:cubicBezTo>
                      <a:pt x="3412" y="0"/>
                      <a:pt x="3239" y="23"/>
                      <a:pt x="3099" y="34"/>
                    </a:cubicBezTo>
                    <a:cubicBezTo>
                      <a:pt x="2727" y="59"/>
                      <a:pt x="2380" y="84"/>
                      <a:pt x="2033" y="183"/>
                    </a:cubicBezTo>
                    <a:cubicBezTo>
                      <a:pt x="1488" y="332"/>
                      <a:pt x="942" y="580"/>
                      <a:pt x="521" y="952"/>
                    </a:cubicBezTo>
                    <a:cubicBezTo>
                      <a:pt x="248" y="1175"/>
                      <a:pt x="0" y="1472"/>
                      <a:pt x="75" y="1794"/>
                    </a:cubicBezTo>
                    <a:cubicBezTo>
                      <a:pt x="149" y="2018"/>
                      <a:pt x="397" y="2166"/>
                      <a:pt x="669" y="2191"/>
                    </a:cubicBezTo>
                    <a:cubicBezTo>
                      <a:pt x="729" y="2202"/>
                      <a:pt x="790" y="2207"/>
                      <a:pt x="852" y="2207"/>
                    </a:cubicBezTo>
                    <a:cubicBezTo>
                      <a:pt x="1070" y="2207"/>
                      <a:pt x="1294" y="2145"/>
                      <a:pt x="1488" y="2067"/>
                    </a:cubicBezTo>
                    <a:cubicBezTo>
                      <a:pt x="2281" y="1770"/>
                      <a:pt x="3000" y="1323"/>
                      <a:pt x="3669" y="828"/>
                    </a:cubicBezTo>
                    <a:cubicBezTo>
                      <a:pt x="3867" y="679"/>
                      <a:pt x="4462" y="332"/>
                      <a:pt x="4115" y="134"/>
                    </a:cubicBezTo>
                    <a:cubicBezTo>
                      <a:pt x="3971" y="29"/>
                      <a:pt x="3778" y="0"/>
                      <a:pt x="35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29"/>
              <p:cNvSpPr/>
              <p:nvPr/>
            </p:nvSpPr>
            <p:spPr>
              <a:xfrm>
                <a:off x="9579186" y="3126462"/>
                <a:ext cx="440429" cy="233218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1390" extrusionOk="0">
                    <a:moveTo>
                      <a:pt x="2113" y="1"/>
                    </a:moveTo>
                    <a:cubicBezTo>
                      <a:pt x="2075" y="1"/>
                      <a:pt x="2039" y="1"/>
                      <a:pt x="2008" y="1"/>
                    </a:cubicBezTo>
                    <a:cubicBezTo>
                      <a:pt x="1513" y="26"/>
                      <a:pt x="1017" y="224"/>
                      <a:pt x="521" y="447"/>
                    </a:cubicBezTo>
                    <a:cubicBezTo>
                      <a:pt x="769" y="373"/>
                      <a:pt x="1042" y="373"/>
                      <a:pt x="1290" y="373"/>
                    </a:cubicBezTo>
                    <a:cubicBezTo>
                      <a:pt x="868" y="497"/>
                      <a:pt x="471" y="695"/>
                      <a:pt x="124" y="943"/>
                    </a:cubicBezTo>
                    <a:cubicBezTo>
                      <a:pt x="496" y="844"/>
                      <a:pt x="893" y="770"/>
                      <a:pt x="1265" y="720"/>
                    </a:cubicBezTo>
                    <a:lnTo>
                      <a:pt x="1265" y="720"/>
                    </a:lnTo>
                    <a:cubicBezTo>
                      <a:pt x="819" y="943"/>
                      <a:pt x="397" y="1117"/>
                      <a:pt x="0" y="1389"/>
                    </a:cubicBezTo>
                    <a:cubicBezTo>
                      <a:pt x="248" y="1389"/>
                      <a:pt x="496" y="1315"/>
                      <a:pt x="744" y="1241"/>
                    </a:cubicBezTo>
                    <a:cubicBezTo>
                      <a:pt x="1116" y="1141"/>
                      <a:pt x="1488" y="1017"/>
                      <a:pt x="1835" y="844"/>
                    </a:cubicBezTo>
                    <a:cubicBezTo>
                      <a:pt x="2033" y="720"/>
                      <a:pt x="2529" y="472"/>
                      <a:pt x="2603" y="249"/>
                    </a:cubicBezTo>
                    <a:cubicBezTo>
                      <a:pt x="2624" y="18"/>
                      <a:pt x="2326" y="1"/>
                      <a:pt x="211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29"/>
              <p:cNvSpPr/>
              <p:nvPr/>
            </p:nvSpPr>
            <p:spPr>
              <a:xfrm>
                <a:off x="10036728" y="3266057"/>
                <a:ext cx="337075" cy="674821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4022" extrusionOk="0">
                    <a:moveTo>
                      <a:pt x="1232" y="0"/>
                    </a:moveTo>
                    <a:cubicBezTo>
                      <a:pt x="1147" y="0"/>
                      <a:pt x="1058" y="39"/>
                      <a:pt x="967" y="136"/>
                    </a:cubicBezTo>
                    <a:cubicBezTo>
                      <a:pt x="769" y="309"/>
                      <a:pt x="620" y="656"/>
                      <a:pt x="496" y="904"/>
                    </a:cubicBezTo>
                    <a:cubicBezTo>
                      <a:pt x="347" y="1177"/>
                      <a:pt x="248" y="1450"/>
                      <a:pt x="149" y="1772"/>
                    </a:cubicBezTo>
                    <a:cubicBezTo>
                      <a:pt x="0" y="2392"/>
                      <a:pt x="0" y="3036"/>
                      <a:pt x="223" y="3631"/>
                    </a:cubicBezTo>
                    <a:cubicBezTo>
                      <a:pt x="273" y="3755"/>
                      <a:pt x="347" y="3854"/>
                      <a:pt x="422" y="3929"/>
                    </a:cubicBezTo>
                    <a:cubicBezTo>
                      <a:pt x="521" y="3991"/>
                      <a:pt x="645" y="4022"/>
                      <a:pt x="772" y="4022"/>
                    </a:cubicBezTo>
                    <a:cubicBezTo>
                      <a:pt x="899" y="4022"/>
                      <a:pt x="1029" y="3991"/>
                      <a:pt x="1141" y="3929"/>
                    </a:cubicBezTo>
                    <a:cubicBezTo>
                      <a:pt x="1364" y="3830"/>
                      <a:pt x="1513" y="3631"/>
                      <a:pt x="1636" y="3408"/>
                    </a:cubicBezTo>
                    <a:cubicBezTo>
                      <a:pt x="1959" y="2863"/>
                      <a:pt x="2008" y="2243"/>
                      <a:pt x="1984" y="1648"/>
                    </a:cubicBezTo>
                    <a:cubicBezTo>
                      <a:pt x="1959" y="1301"/>
                      <a:pt x="1884" y="979"/>
                      <a:pt x="1785" y="656"/>
                    </a:cubicBezTo>
                    <a:cubicBezTo>
                      <a:pt x="1747" y="446"/>
                      <a:pt x="1517" y="0"/>
                      <a:pt x="12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29"/>
              <p:cNvSpPr/>
              <p:nvPr/>
            </p:nvSpPr>
            <p:spPr>
              <a:xfrm>
                <a:off x="10115753" y="3255487"/>
                <a:ext cx="237244" cy="5075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3025" extrusionOk="0">
                    <a:moveTo>
                      <a:pt x="670" y="1"/>
                    </a:moveTo>
                    <a:cubicBezTo>
                      <a:pt x="521" y="1"/>
                      <a:pt x="496" y="199"/>
                      <a:pt x="447" y="298"/>
                    </a:cubicBezTo>
                    <a:cubicBezTo>
                      <a:pt x="248" y="967"/>
                      <a:pt x="25" y="1661"/>
                      <a:pt x="0" y="2356"/>
                    </a:cubicBezTo>
                    <a:cubicBezTo>
                      <a:pt x="149" y="2033"/>
                      <a:pt x="372" y="1686"/>
                      <a:pt x="645" y="1364"/>
                    </a:cubicBezTo>
                    <a:lnTo>
                      <a:pt x="645" y="1364"/>
                    </a:lnTo>
                    <a:lnTo>
                      <a:pt x="447" y="2777"/>
                    </a:lnTo>
                    <a:cubicBezTo>
                      <a:pt x="571" y="2480"/>
                      <a:pt x="744" y="2157"/>
                      <a:pt x="942" y="1909"/>
                    </a:cubicBezTo>
                    <a:cubicBezTo>
                      <a:pt x="992" y="2281"/>
                      <a:pt x="942" y="2653"/>
                      <a:pt x="1042" y="3025"/>
                    </a:cubicBezTo>
                    <a:cubicBezTo>
                      <a:pt x="1141" y="2703"/>
                      <a:pt x="1190" y="2430"/>
                      <a:pt x="1265" y="2157"/>
                    </a:cubicBezTo>
                    <a:cubicBezTo>
                      <a:pt x="1265" y="2157"/>
                      <a:pt x="1265" y="2108"/>
                      <a:pt x="1289" y="2083"/>
                    </a:cubicBezTo>
                    <a:cubicBezTo>
                      <a:pt x="1364" y="1810"/>
                      <a:pt x="1413" y="1562"/>
                      <a:pt x="1389" y="1290"/>
                    </a:cubicBezTo>
                    <a:cubicBezTo>
                      <a:pt x="1364" y="918"/>
                      <a:pt x="1116" y="596"/>
                      <a:pt x="918" y="298"/>
                    </a:cubicBezTo>
                    <a:cubicBezTo>
                      <a:pt x="843" y="199"/>
                      <a:pt x="769" y="1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29"/>
              <p:cNvSpPr/>
              <p:nvPr/>
            </p:nvSpPr>
            <p:spPr>
              <a:xfrm>
                <a:off x="10248804" y="3227467"/>
                <a:ext cx="449322" cy="672808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4010" extrusionOk="0">
                    <a:moveTo>
                      <a:pt x="274" y="0"/>
                    </a:moveTo>
                    <a:cubicBezTo>
                      <a:pt x="215" y="0"/>
                      <a:pt x="164" y="13"/>
                      <a:pt x="125" y="44"/>
                    </a:cubicBezTo>
                    <a:cubicBezTo>
                      <a:pt x="25" y="118"/>
                      <a:pt x="1" y="242"/>
                      <a:pt x="25" y="366"/>
                    </a:cubicBezTo>
                    <a:cubicBezTo>
                      <a:pt x="75" y="490"/>
                      <a:pt x="125" y="589"/>
                      <a:pt x="199" y="663"/>
                    </a:cubicBezTo>
                    <a:cubicBezTo>
                      <a:pt x="620" y="1382"/>
                      <a:pt x="645" y="2225"/>
                      <a:pt x="819" y="3018"/>
                    </a:cubicBezTo>
                    <a:cubicBezTo>
                      <a:pt x="843" y="3241"/>
                      <a:pt x="893" y="3489"/>
                      <a:pt x="1067" y="3688"/>
                    </a:cubicBezTo>
                    <a:cubicBezTo>
                      <a:pt x="1215" y="3861"/>
                      <a:pt x="1438" y="4010"/>
                      <a:pt x="1711" y="4010"/>
                    </a:cubicBezTo>
                    <a:cubicBezTo>
                      <a:pt x="2009" y="4010"/>
                      <a:pt x="2306" y="3836"/>
                      <a:pt x="2455" y="3589"/>
                    </a:cubicBezTo>
                    <a:cubicBezTo>
                      <a:pt x="2604" y="3341"/>
                      <a:pt x="2678" y="3068"/>
                      <a:pt x="2678" y="2770"/>
                    </a:cubicBezTo>
                    <a:cubicBezTo>
                      <a:pt x="2678" y="2151"/>
                      <a:pt x="2455" y="1581"/>
                      <a:pt x="2083" y="1085"/>
                    </a:cubicBezTo>
                    <a:cubicBezTo>
                      <a:pt x="1835" y="787"/>
                      <a:pt x="1513" y="515"/>
                      <a:pt x="1141" y="366"/>
                    </a:cubicBezTo>
                    <a:cubicBezTo>
                      <a:pt x="998" y="284"/>
                      <a:pt x="552" y="0"/>
                      <a:pt x="2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3" name="Google Shape;11713;p29"/>
              <p:cNvSpPr/>
              <p:nvPr/>
            </p:nvSpPr>
            <p:spPr>
              <a:xfrm>
                <a:off x="10361050" y="3260520"/>
                <a:ext cx="262244" cy="419456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500" extrusionOk="0">
                    <a:moveTo>
                      <a:pt x="331" y="2083"/>
                    </a:moveTo>
                    <a:lnTo>
                      <a:pt x="331" y="2083"/>
                    </a:lnTo>
                    <a:cubicBezTo>
                      <a:pt x="328" y="2106"/>
                      <a:pt x="325" y="2129"/>
                      <a:pt x="323" y="2152"/>
                    </a:cubicBezTo>
                    <a:cubicBezTo>
                      <a:pt x="326" y="2129"/>
                      <a:pt x="329" y="2106"/>
                      <a:pt x="331" y="2083"/>
                    </a:cubicBezTo>
                    <a:close/>
                    <a:moveTo>
                      <a:pt x="263" y="1"/>
                    </a:moveTo>
                    <a:cubicBezTo>
                      <a:pt x="222" y="1"/>
                      <a:pt x="183" y="27"/>
                      <a:pt x="150" y="95"/>
                    </a:cubicBezTo>
                    <a:cubicBezTo>
                      <a:pt x="1" y="367"/>
                      <a:pt x="150" y="838"/>
                      <a:pt x="199" y="1136"/>
                    </a:cubicBezTo>
                    <a:cubicBezTo>
                      <a:pt x="269" y="1413"/>
                      <a:pt x="360" y="1756"/>
                      <a:pt x="331" y="2083"/>
                    </a:cubicBezTo>
                    <a:lnTo>
                      <a:pt x="331" y="2083"/>
                    </a:lnTo>
                    <a:cubicBezTo>
                      <a:pt x="365" y="1837"/>
                      <a:pt x="458" y="1606"/>
                      <a:pt x="571" y="1334"/>
                    </a:cubicBezTo>
                    <a:cubicBezTo>
                      <a:pt x="695" y="1706"/>
                      <a:pt x="819" y="2127"/>
                      <a:pt x="893" y="2499"/>
                    </a:cubicBezTo>
                    <a:cubicBezTo>
                      <a:pt x="968" y="2127"/>
                      <a:pt x="1017" y="1780"/>
                      <a:pt x="968" y="1408"/>
                    </a:cubicBezTo>
                    <a:lnTo>
                      <a:pt x="968" y="1408"/>
                    </a:lnTo>
                    <a:cubicBezTo>
                      <a:pt x="1191" y="1706"/>
                      <a:pt x="1340" y="2053"/>
                      <a:pt x="1513" y="2425"/>
                    </a:cubicBezTo>
                    <a:cubicBezTo>
                      <a:pt x="1563" y="2053"/>
                      <a:pt x="1513" y="1656"/>
                      <a:pt x="1315" y="1309"/>
                    </a:cubicBezTo>
                    <a:cubicBezTo>
                      <a:pt x="1191" y="962"/>
                      <a:pt x="1017" y="689"/>
                      <a:pt x="769" y="442"/>
                    </a:cubicBezTo>
                    <a:lnTo>
                      <a:pt x="422" y="95"/>
                    </a:lnTo>
                    <a:cubicBezTo>
                      <a:pt x="368" y="40"/>
                      <a:pt x="314" y="1"/>
                      <a:pt x="263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4" name="Google Shape;11714;p29"/>
              <p:cNvSpPr/>
              <p:nvPr/>
            </p:nvSpPr>
            <p:spPr>
              <a:xfrm>
                <a:off x="10415244" y="3064215"/>
                <a:ext cx="886059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5281" h="2951" extrusionOk="0">
                    <a:moveTo>
                      <a:pt x="1819" y="0"/>
                    </a:moveTo>
                    <a:cubicBezTo>
                      <a:pt x="1680" y="0"/>
                      <a:pt x="1537" y="9"/>
                      <a:pt x="1388" y="25"/>
                    </a:cubicBezTo>
                    <a:cubicBezTo>
                      <a:pt x="1017" y="25"/>
                      <a:pt x="645" y="99"/>
                      <a:pt x="322" y="174"/>
                    </a:cubicBezTo>
                    <a:cubicBezTo>
                      <a:pt x="248" y="223"/>
                      <a:pt x="0" y="248"/>
                      <a:pt x="0" y="347"/>
                    </a:cubicBezTo>
                    <a:cubicBezTo>
                      <a:pt x="0" y="397"/>
                      <a:pt x="372" y="521"/>
                      <a:pt x="446" y="546"/>
                    </a:cubicBezTo>
                    <a:cubicBezTo>
                      <a:pt x="1190" y="893"/>
                      <a:pt x="1934" y="1265"/>
                      <a:pt x="2554" y="1760"/>
                    </a:cubicBezTo>
                    <a:cubicBezTo>
                      <a:pt x="2851" y="2008"/>
                      <a:pt x="3124" y="2306"/>
                      <a:pt x="3446" y="2504"/>
                    </a:cubicBezTo>
                    <a:cubicBezTo>
                      <a:pt x="3793" y="2727"/>
                      <a:pt x="4165" y="2925"/>
                      <a:pt x="4586" y="2950"/>
                    </a:cubicBezTo>
                    <a:cubicBezTo>
                      <a:pt x="4735" y="2950"/>
                      <a:pt x="4933" y="2925"/>
                      <a:pt x="5057" y="2826"/>
                    </a:cubicBezTo>
                    <a:cubicBezTo>
                      <a:pt x="5280" y="2653"/>
                      <a:pt x="5280" y="2355"/>
                      <a:pt x="5181" y="2132"/>
                    </a:cubicBezTo>
                    <a:cubicBezTo>
                      <a:pt x="5057" y="1810"/>
                      <a:pt x="4859" y="1512"/>
                      <a:pt x="4611" y="1240"/>
                    </a:cubicBezTo>
                    <a:cubicBezTo>
                      <a:pt x="4090" y="694"/>
                      <a:pt x="3372" y="273"/>
                      <a:pt x="2603" y="99"/>
                    </a:cubicBezTo>
                    <a:cubicBezTo>
                      <a:pt x="2355" y="33"/>
                      <a:pt x="2096" y="0"/>
                      <a:pt x="18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29"/>
              <p:cNvSpPr/>
              <p:nvPr/>
            </p:nvSpPr>
            <p:spPr>
              <a:xfrm>
                <a:off x="10456854" y="3067403"/>
                <a:ext cx="436738" cy="192447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1147" extrusionOk="0">
                    <a:moveTo>
                      <a:pt x="1280" y="0"/>
                    </a:moveTo>
                    <a:cubicBezTo>
                      <a:pt x="936" y="0"/>
                      <a:pt x="574" y="62"/>
                      <a:pt x="273" y="204"/>
                    </a:cubicBezTo>
                    <a:cubicBezTo>
                      <a:pt x="0" y="353"/>
                      <a:pt x="248" y="353"/>
                      <a:pt x="422" y="403"/>
                    </a:cubicBezTo>
                    <a:cubicBezTo>
                      <a:pt x="719" y="502"/>
                      <a:pt x="942" y="626"/>
                      <a:pt x="1140" y="775"/>
                    </a:cubicBezTo>
                    <a:cubicBezTo>
                      <a:pt x="1364" y="948"/>
                      <a:pt x="1587" y="1146"/>
                      <a:pt x="1859" y="1146"/>
                    </a:cubicBezTo>
                    <a:cubicBezTo>
                      <a:pt x="1835" y="1072"/>
                      <a:pt x="1735" y="998"/>
                      <a:pt x="1636" y="948"/>
                    </a:cubicBezTo>
                    <a:lnTo>
                      <a:pt x="1636" y="948"/>
                    </a:lnTo>
                    <a:cubicBezTo>
                      <a:pt x="1884" y="998"/>
                      <a:pt x="2182" y="1022"/>
                      <a:pt x="2429" y="1072"/>
                    </a:cubicBezTo>
                    <a:cubicBezTo>
                      <a:pt x="2206" y="824"/>
                      <a:pt x="1934" y="626"/>
                      <a:pt x="1636" y="477"/>
                    </a:cubicBezTo>
                    <a:cubicBezTo>
                      <a:pt x="1983" y="452"/>
                      <a:pt x="2306" y="403"/>
                      <a:pt x="2603" y="403"/>
                    </a:cubicBezTo>
                    <a:cubicBezTo>
                      <a:pt x="2429" y="204"/>
                      <a:pt x="2132" y="105"/>
                      <a:pt x="1835" y="56"/>
                    </a:cubicBezTo>
                    <a:cubicBezTo>
                      <a:pt x="1665" y="20"/>
                      <a:pt x="1475" y="0"/>
                      <a:pt x="1280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29"/>
              <p:cNvSpPr/>
              <p:nvPr/>
            </p:nvSpPr>
            <p:spPr>
              <a:xfrm>
                <a:off x="10357862" y="2749624"/>
                <a:ext cx="664754" cy="301673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798" extrusionOk="0">
                    <a:moveTo>
                      <a:pt x="2836" y="1"/>
                    </a:moveTo>
                    <a:cubicBezTo>
                      <a:pt x="2390" y="1"/>
                      <a:pt x="1926" y="141"/>
                      <a:pt x="1532" y="363"/>
                    </a:cubicBezTo>
                    <a:cubicBezTo>
                      <a:pt x="987" y="636"/>
                      <a:pt x="466" y="1082"/>
                      <a:pt x="119" y="1528"/>
                    </a:cubicBezTo>
                    <a:cubicBezTo>
                      <a:pt x="0" y="1687"/>
                      <a:pt x="40" y="1798"/>
                      <a:pt x="187" y="1798"/>
                    </a:cubicBezTo>
                    <a:cubicBezTo>
                      <a:pt x="224" y="1798"/>
                      <a:pt x="268" y="1791"/>
                      <a:pt x="317" y="1776"/>
                    </a:cubicBezTo>
                    <a:cubicBezTo>
                      <a:pt x="615" y="1677"/>
                      <a:pt x="937" y="1553"/>
                      <a:pt x="1235" y="1503"/>
                    </a:cubicBezTo>
                    <a:cubicBezTo>
                      <a:pt x="1805" y="1379"/>
                      <a:pt x="2425" y="1404"/>
                      <a:pt x="3019" y="1330"/>
                    </a:cubicBezTo>
                    <a:cubicBezTo>
                      <a:pt x="3218" y="1280"/>
                      <a:pt x="3441" y="1256"/>
                      <a:pt x="3639" y="1132"/>
                    </a:cubicBezTo>
                    <a:cubicBezTo>
                      <a:pt x="3813" y="1008"/>
                      <a:pt x="3961" y="834"/>
                      <a:pt x="3961" y="636"/>
                    </a:cubicBezTo>
                    <a:cubicBezTo>
                      <a:pt x="3961" y="363"/>
                      <a:pt x="3689" y="165"/>
                      <a:pt x="3416" y="90"/>
                    </a:cubicBezTo>
                    <a:cubicBezTo>
                      <a:pt x="3232" y="29"/>
                      <a:pt x="3036" y="1"/>
                      <a:pt x="283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29"/>
              <p:cNvSpPr/>
              <p:nvPr/>
            </p:nvSpPr>
            <p:spPr>
              <a:xfrm>
                <a:off x="10400311" y="2802140"/>
                <a:ext cx="364424" cy="219124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1306" extrusionOk="0">
                    <a:moveTo>
                      <a:pt x="2097" y="1"/>
                    </a:moveTo>
                    <a:cubicBezTo>
                      <a:pt x="1676" y="50"/>
                      <a:pt x="1279" y="199"/>
                      <a:pt x="907" y="422"/>
                    </a:cubicBezTo>
                    <a:cubicBezTo>
                      <a:pt x="659" y="571"/>
                      <a:pt x="337" y="769"/>
                      <a:pt x="188" y="967"/>
                    </a:cubicBezTo>
                    <a:cubicBezTo>
                      <a:pt x="40" y="1136"/>
                      <a:pt x="1" y="1306"/>
                      <a:pt x="161" y="1306"/>
                    </a:cubicBezTo>
                    <a:cubicBezTo>
                      <a:pt x="189" y="1306"/>
                      <a:pt x="223" y="1301"/>
                      <a:pt x="263" y="1290"/>
                    </a:cubicBezTo>
                    <a:cubicBezTo>
                      <a:pt x="585" y="1190"/>
                      <a:pt x="833" y="1042"/>
                      <a:pt x="1155" y="943"/>
                    </a:cubicBezTo>
                    <a:cubicBezTo>
                      <a:pt x="1428" y="843"/>
                      <a:pt x="1701" y="819"/>
                      <a:pt x="2023" y="794"/>
                    </a:cubicBezTo>
                    <a:cubicBezTo>
                      <a:pt x="1800" y="695"/>
                      <a:pt x="1552" y="670"/>
                      <a:pt x="1304" y="620"/>
                    </a:cubicBezTo>
                    <a:cubicBezTo>
                      <a:pt x="1577" y="571"/>
                      <a:pt x="1899" y="472"/>
                      <a:pt x="2172" y="422"/>
                    </a:cubicBezTo>
                    <a:cubicBezTo>
                      <a:pt x="2010" y="410"/>
                      <a:pt x="1855" y="403"/>
                      <a:pt x="1701" y="403"/>
                    </a:cubicBezTo>
                    <a:cubicBezTo>
                      <a:pt x="1546" y="403"/>
                      <a:pt x="1391" y="410"/>
                      <a:pt x="1230" y="422"/>
                    </a:cubicBezTo>
                    <a:cubicBezTo>
                      <a:pt x="1477" y="224"/>
                      <a:pt x="1800" y="100"/>
                      <a:pt x="2097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29"/>
              <p:cNvSpPr/>
              <p:nvPr/>
            </p:nvSpPr>
            <p:spPr>
              <a:xfrm>
                <a:off x="10327829" y="2899453"/>
                <a:ext cx="998474" cy="249493"/>
              </a:xfrm>
              <a:custGeom>
                <a:avLst/>
                <a:gdLst/>
                <a:ahLst/>
                <a:cxnLst/>
                <a:rect l="l" t="t" r="r" b="b"/>
                <a:pathLst>
                  <a:path w="5951" h="1487" extrusionOk="0">
                    <a:moveTo>
                      <a:pt x="3417" y="1"/>
                    </a:moveTo>
                    <a:cubicBezTo>
                      <a:pt x="2791" y="1"/>
                      <a:pt x="2166" y="81"/>
                      <a:pt x="1587" y="263"/>
                    </a:cubicBezTo>
                    <a:cubicBezTo>
                      <a:pt x="1215" y="363"/>
                      <a:pt x="868" y="511"/>
                      <a:pt x="620" y="734"/>
                    </a:cubicBezTo>
                    <a:cubicBezTo>
                      <a:pt x="472" y="834"/>
                      <a:pt x="298" y="908"/>
                      <a:pt x="174" y="1057"/>
                    </a:cubicBezTo>
                    <a:cubicBezTo>
                      <a:pt x="149" y="1081"/>
                      <a:pt x="1" y="1329"/>
                      <a:pt x="25" y="1329"/>
                    </a:cubicBezTo>
                    <a:cubicBezTo>
                      <a:pt x="41" y="1331"/>
                      <a:pt x="56" y="1332"/>
                      <a:pt x="72" y="1332"/>
                    </a:cubicBezTo>
                    <a:cubicBezTo>
                      <a:pt x="265" y="1332"/>
                      <a:pt x="510" y="1203"/>
                      <a:pt x="670" y="1181"/>
                    </a:cubicBezTo>
                    <a:cubicBezTo>
                      <a:pt x="893" y="1106"/>
                      <a:pt x="1141" y="1081"/>
                      <a:pt x="1364" y="1081"/>
                    </a:cubicBezTo>
                    <a:cubicBezTo>
                      <a:pt x="1785" y="1081"/>
                      <a:pt x="2232" y="1131"/>
                      <a:pt x="2653" y="1205"/>
                    </a:cubicBezTo>
                    <a:cubicBezTo>
                      <a:pt x="3374" y="1336"/>
                      <a:pt x="4075" y="1487"/>
                      <a:pt x="4808" y="1487"/>
                    </a:cubicBezTo>
                    <a:cubicBezTo>
                      <a:pt x="4907" y="1487"/>
                      <a:pt x="5007" y="1484"/>
                      <a:pt x="5107" y="1478"/>
                    </a:cubicBezTo>
                    <a:cubicBezTo>
                      <a:pt x="5306" y="1453"/>
                      <a:pt x="5479" y="1453"/>
                      <a:pt x="5628" y="1354"/>
                    </a:cubicBezTo>
                    <a:cubicBezTo>
                      <a:pt x="5777" y="1305"/>
                      <a:pt x="5925" y="1131"/>
                      <a:pt x="5925" y="982"/>
                    </a:cubicBezTo>
                    <a:cubicBezTo>
                      <a:pt x="5950" y="883"/>
                      <a:pt x="5876" y="784"/>
                      <a:pt x="5851" y="734"/>
                    </a:cubicBezTo>
                    <a:cubicBezTo>
                      <a:pt x="5603" y="338"/>
                      <a:pt x="5082" y="189"/>
                      <a:pt x="4587" y="90"/>
                    </a:cubicBezTo>
                    <a:cubicBezTo>
                      <a:pt x="4204" y="32"/>
                      <a:pt x="3810" y="1"/>
                      <a:pt x="3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29"/>
              <p:cNvSpPr/>
              <p:nvPr/>
            </p:nvSpPr>
            <p:spPr>
              <a:xfrm>
                <a:off x="10423465" y="2939385"/>
                <a:ext cx="470127" cy="124998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745" extrusionOk="0">
                    <a:moveTo>
                      <a:pt x="1810" y="1"/>
                    </a:moveTo>
                    <a:lnTo>
                      <a:pt x="1810" y="1"/>
                    </a:lnTo>
                    <a:cubicBezTo>
                      <a:pt x="1191" y="25"/>
                      <a:pt x="447" y="273"/>
                      <a:pt x="1" y="719"/>
                    </a:cubicBezTo>
                    <a:cubicBezTo>
                      <a:pt x="78" y="728"/>
                      <a:pt x="153" y="731"/>
                      <a:pt x="228" y="731"/>
                    </a:cubicBezTo>
                    <a:cubicBezTo>
                      <a:pt x="511" y="731"/>
                      <a:pt x="783" y="683"/>
                      <a:pt x="1077" y="683"/>
                    </a:cubicBezTo>
                    <a:cubicBezTo>
                      <a:pt x="1154" y="683"/>
                      <a:pt x="1233" y="686"/>
                      <a:pt x="1315" y="695"/>
                    </a:cubicBezTo>
                    <a:cubicBezTo>
                      <a:pt x="1563" y="695"/>
                      <a:pt x="1786" y="719"/>
                      <a:pt x="2034" y="744"/>
                    </a:cubicBezTo>
                    <a:lnTo>
                      <a:pt x="2356" y="744"/>
                    </a:lnTo>
                    <a:cubicBezTo>
                      <a:pt x="2430" y="744"/>
                      <a:pt x="2678" y="719"/>
                      <a:pt x="2703" y="719"/>
                    </a:cubicBezTo>
                    <a:cubicBezTo>
                      <a:pt x="2430" y="596"/>
                      <a:pt x="2133" y="472"/>
                      <a:pt x="1810" y="372"/>
                    </a:cubicBezTo>
                    <a:cubicBezTo>
                      <a:pt x="2133" y="273"/>
                      <a:pt x="2455" y="224"/>
                      <a:pt x="2802" y="149"/>
                    </a:cubicBezTo>
                    <a:cubicBezTo>
                      <a:pt x="2591" y="112"/>
                      <a:pt x="2368" y="94"/>
                      <a:pt x="2142" y="94"/>
                    </a:cubicBezTo>
                    <a:cubicBezTo>
                      <a:pt x="1916" y="94"/>
                      <a:pt x="1686" y="112"/>
                      <a:pt x="1463" y="149"/>
                    </a:cubicBezTo>
                    <a:cubicBezTo>
                      <a:pt x="1563" y="100"/>
                      <a:pt x="1686" y="25"/>
                      <a:pt x="1810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29"/>
              <p:cNvSpPr/>
              <p:nvPr/>
            </p:nvSpPr>
            <p:spPr>
              <a:xfrm>
                <a:off x="9425330" y="2546272"/>
                <a:ext cx="687405" cy="483381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81" extrusionOk="0">
                    <a:moveTo>
                      <a:pt x="647" y="0"/>
                    </a:moveTo>
                    <a:cubicBezTo>
                      <a:pt x="514" y="0"/>
                      <a:pt x="376" y="27"/>
                      <a:pt x="273" y="113"/>
                    </a:cubicBezTo>
                    <a:cubicBezTo>
                      <a:pt x="50" y="261"/>
                      <a:pt x="0" y="559"/>
                      <a:pt x="75" y="757"/>
                    </a:cubicBezTo>
                    <a:cubicBezTo>
                      <a:pt x="174" y="1104"/>
                      <a:pt x="422" y="1377"/>
                      <a:pt x="719" y="1600"/>
                    </a:cubicBezTo>
                    <a:cubicBezTo>
                      <a:pt x="1041" y="1823"/>
                      <a:pt x="1388" y="1947"/>
                      <a:pt x="1760" y="2096"/>
                    </a:cubicBezTo>
                    <a:cubicBezTo>
                      <a:pt x="2380" y="2344"/>
                      <a:pt x="2950" y="2666"/>
                      <a:pt x="3620" y="2864"/>
                    </a:cubicBezTo>
                    <a:cubicBezTo>
                      <a:pt x="3660" y="2875"/>
                      <a:pt x="3695" y="2880"/>
                      <a:pt x="3725" y="2880"/>
                    </a:cubicBezTo>
                    <a:cubicBezTo>
                      <a:pt x="4097" y="2880"/>
                      <a:pt x="3688" y="2086"/>
                      <a:pt x="3620" y="1972"/>
                    </a:cubicBezTo>
                    <a:cubicBezTo>
                      <a:pt x="3396" y="1674"/>
                      <a:pt x="3173" y="1426"/>
                      <a:pt x="2950" y="1154"/>
                    </a:cubicBezTo>
                    <a:cubicBezTo>
                      <a:pt x="2405" y="608"/>
                      <a:pt x="1686" y="137"/>
                      <a:pt x="818" y="13"/>
                    </a:cubicBezTo>
                    <a:cubicBezTo>
                      <a:pt x="765" y="6"/>
                      <a:pt x="706" y="0"/>
                      <a:pt x="6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29"/>
              <p:cNvSpPr/>
              <p:nvPr/>
            </p:nvSpPr>
            <p:spPr>
              <a:xfrm>
                <a:off x="9583381" y="2660699"/>
                <a:ext cx="474321" cy="35788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133" extrusionOk="0">
                    <a:moveTo>
                      <a:pt x="1116" y="1"/>
                    </a:moveTo>
                    <a:lnTo>
                      <a:pt x="1116" y="1"/>
                    </a:lnTo>
                    <a:cubicBezTo>
                      <a:pt x="1190" y="125"/>
                      <a:pt x="1265" y="273"/>
                      <a:pt x="1339" y="397"/>
                    </a:cubicBezTo>
                    <a:cubicBezTo>
                      <a:pt x="1240" y="323"/>
                      <a:pt x="1141" y="298"/>
                      <a:pt x="1091" y="273"/>
                    </a:cubicBezTo>
                    <a:cubicBezTo>
                      <a:pt x="843" y="174"/>
                      <a:pt x="570" y="125"/>
                      <a:pt x="323" y="25"/>
                    </a:cubicBezTo>
                    <a:lnTo>
                      <a:pt x="323" y="25"/>
                    </a:lnTo>
                    <a:cubicBezTo>
                      <a:pt x="496" y="199"/>
                      <a:pt x="645" y="422"/>
                      <a:pt x="818" y="670"/>
                    </a:cubicBezTo>
                    <a:cubicBezTo>
                      <a:pt x="644" y="641"/>
                      <a:pt x="478" y="629"/>
                      <a:pt x="321" y="629"/>
                    </a:cubicBezTo>
                    <a:cubicBezTo>
                      <a:pt x="210" y="629"/>
                      <a:pt x="103" y="635"/>
                      <a:pt x="0" y="645"/>
                    </a:cubicBezTo>
                    <a:cubicBezTo>
                      <a:pt x="323" y="844"/>
                      <a:pt x="595" y="1042"/>
                      <a:pt x="967" y="1191"/>
                    </a:cubicBezTo>
                    <a:cubicBezTo>
                      <a:pt x="1612" y="1488"/>
                      <a:pt x="2231" y="1786"/>
                      <a:pt x="2826" y="2133"/>
                    </a:cubicBezTo>
                    <a:cubicBezTo>
                      <a:pt x="2628" y="1662"/>
                      <a:pt x="2380" y="1166"/>
                      <a:pt x="2083" y="769"/>
                    </a:cubicBezTo>
                    <a:cubicBezTo>
                      <a:pt x="1835" y="422"/>
                      <a:pt x="1512" y="149"/>
                      <a:pt x="1116" y="1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29"/>
              <p:cNvSpPr/>
              <p:nvPr/>
            </p:nvSpPr>
            <p:spPr>
              <a:xfrm>
                <a:off x="10024144" y="2588553"/>
                <a:ext cx="303854" cy="447308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666" extrusionOk="0">
                    <a:moveTo>
                      <a:pt x="463" y="0"/>
                    </a:moveTo>
                    <a:cubicBezTo>
                      <a:pt x="343" y="0"/>
                      <a:pt x="220" y="33"/>
                      <a:pt x="125" y="108"/>
                    </a:cubicBezTo>
                    <a:cubicBezTo>
                      <a:pt x="51" y="208"/>
                      <a:pt x="1" y="332"/>
                      <a:pt x="51" y="455"/>
                    </a:cubicBezTo>
                    <a:cubicBezTo>
                      <a:pt x="75" y="579"/>
                      <a:pt x="100" y="679"/>
                      <a:pt x="174" y="803"/>
                    </a:cubicBezTo>
                    <a:cubicBezTo>
                      <a:pt x="497" y="1422"/>
                      <a:pt x="918" y="1992"/>
                      <a:pt x="1364" y="2538"/>
                    </a:cubicBezTo>
                    <a:cubicBezTo>
                      <a:pt x="1449" y="2622"/>
                      <a:pt x="1519" y="2666"/>
                      <a:pt x="1577" y="2666"/>
                    </a:cubicBezTo>
                    <a:cubicBezTo>
                      <a:pt x="1655" y="2666"/>
                      <a:pt x="1708" y="2585"/>
                      <a:pt x="1736" y="2414"/>
                    </a:cubicBezTo>
                    <a:cubicBezTo>
                      <a:pt x="1811" y="2092"/>
                      <a:pt x="1711" y="1794"/>
                      <a:pt x="1612" y="1497"/>
                    </a:cubicBezTo>
                    <a:cubicBezTo>
                      <a:pt x="1464" y="1050"/>
                      <a:pt x="1290" y="579"/>
                      <a:pt x="943" y="232"/>
                    </a:cubicBezTo>
                    <a:cubicBezTo>
                      <a:pt x="844" y="133"/>
                      <a:pt x="720" y="59"/>
                      <a:pt x="571" y="9"/>
                    </a:cubicBezTo>
                    <a:cubicBezTo>
                      <a:pt x="536" y="3"/>
                      <a:pt x="500" y="0"/>
                      <a:pt x="463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29"/>
              <p:cNvSpPr/>
              <p:nvPr/>
            </p:nvSpPr>
            <p:spPr>
              <a:xfrm>
                <a:off x="10148974" y="2752308"/>
                <a:ext cx="158219" cy="246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467" extrusionOk="0">
                    <a:moveTo>
                      <a:pt x="125" y="0"/>
                    </a:moveTo>
                    <a:lnTo>
                      <a:pt x="125" y="0"/>
                    </a:lnTo>
                    <a:cubicBezTo>
                      <a:pt x="174" y="273"/>
                      <a:pt x="249" y="521"/>
                      <a:pt x="373" y="769"/>
                    </a:cubicBezTo>
                    <a:cubicBezTo>
                      <a:pt x="298" y="694"/>
                      <a:pt x="174" y="620"/>
                      <a:pt x="1" y="595"/>
                    </a:cubicBezTo>
                    <a:lnTo>
                      <a:pt x="1" y="595"/>
                    </a:lnTo>
                    <a:cubicBezTo>
                      <a:pt x="83" y="615"/>
                      <a:pt x="453" y="1466"/>
                      <a:pt x="690" y="1466"/>
                    </a:cubicBezTo>
                    <a:cubicBezTo>
                      <a:pt x="740" y="1466"/>
                      <a:pt x="784" y="1429"/>
                      <a:pt x="819" y="1339"/>
                    </a:cubicBezTo>
                    <a:cubicBezTo>
                      <a:pt x="943" y="967"/>
                      <a:pt x="695" y="471"/>
                      <a:pt x="546" y="149"/>
                    </a:cubicBezTo>
                    <a:lnTo>
                      <a:pt x="546" y="149"/>
                    </a:lnTo>
                    <a:cubicBezTo>
                      <a:pt x="571" y="322"/>
                      <a:pt x="596" y="471"/>
                      <a:pt x="596" y="620"/>
                    </a:cubicBezTo>
                    <a:cubicBezTo>
                      <a:pt x="447" y="446"/>
                      <a:pt x="298" y="223"/>
                      <a:pt x="125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4" name="Google Shape;11724;p29"/>
              <p:cNvSpPr/>
              <p:nvPr/>
            </p:nvSpPr>
            <p:spPr>
              <a:xfrm>
                <a:off x="10227999" y="2547950"/>
                <a:ext cx="603346" cy="491435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2929" extrusionOk="0">
                    <a:moveTo>
                      <a:pt x="2525" y="1"/>
                    </a:moveTo>
                    <a:cubicBezTo>
                      <a:pt x="2428" y="1"/>
                      <a:pt x="2329" y="10"/>
                      <a:pt x="2232" y="28"/>
                    </a:cubicBezTo>
                    <a:cubicBezTo>
                      <a:pt x="2083" y="78"/>
                      <a:pt x="1959" y="127"/>
                      <a:pt x="1810" y="152"/>
                    </a:cubicBezTo>
                    <a:cubicBezTo>
                      <a:pt x="1732" y="172"/>
                      <a:pt x="1653" y="179"/>
                      <a:pt x="1575" y="179"/>
                    </a:cubicBezTo>
                    <a:cubicBezTo>
                      <a:pt x="1357" y="179"/>
                      <a:pt x="1143" y="121"/>
                      <a:pt x="943" y="103"/>
                    </a:cubicBezTo>
                    <a:cubicBezTo>
                      <a:pt x="885" y="98"/>
                      <a:pt x="826" y="95"/>
                      <a:pt x="768" y="95"/>
                    </a:cubicBezTo>
                    <a:cubicBezTo>
                      <a:pt x="525" y="95"/>
                      <a:pt x="285" y="146"/>
                      <a:pt x="125" y="326"/>
                    </a:cubicBezTo>
                    <a:cubicBezTo>
                      <a:pt x="1" y="450"/>
                      <a:pt x="1" y="623"/>
                      <a:pt x="1" y="772"/>
                    </a:cubicBezTo>
                    <a:cubicBezTo>
                      <a:pt x="1" y="945"/>
                      <a:pt x="100" y="1094"/>
                      <a:pt x="149" y="1243"/>
                    </a:cubicBezTo>
                    <a:cubicBezTo>
                      <a:pt x="273" y="1565"/>
                      <a:pt x="373" y="1887"/>
                      <a:pt x="447" y="2234"/>
                    </a:cubicBezTo>
                    <a:cubicBezTo>
                      <a:pt x="472" y="2358"/>
                      <a:pt x="447" y="2929"/>
                      <a:pt x="645" y="2929"/>
                    </a:cubicBezTo>
                    <a:cubicBezTo>
                      <a:pt x="794" y="2929"/>
                      <a:pt x="1240" y="2358"/>
                      <a:pt x="1364" y="2234"/>
                    </a:cubicBezTo>
                    <a:cubicBezTo>
                      <a:pt x="1810" y="1937"/>
                      <a:pt x="2182" y="1615"/>
                      <a:pt x="2554" y="1317"/>
                    </a:cubicBezTo>
                    <a:cubicBezTo>
                      <a:pt x="2728" y="1193"/>
                      <a:pt x="2876" y="1020"/>
                      <a:pt x="3075" y="896"/>
                    </a:cubicBezTo>
                    <a:cubicBezTo>
                      <a:pt x="3322" y="747"/>
                      <a:pt x="3595" y="524"/>
                      <a:pt x="3322" y="276"/>
                    </a:cubicBezTo>
                    <a:cubicBezTo>
                      <a:pt x="3117" y="89"/>
                      <a:pt x="2826" y="1"/>
                      <a:pt x="2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5" name="Google Shape;11725;p29"/>
              <p:cNvSpPr/>
              <p:nvPr/>
            </p:nvSpPr>
            <p:spPr>
              <a:xfrm>
                <a:off x="10307024" y="2635700"/>
                <a:ext cx="399490" cy="3620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2158" extrusionOk="0">
                    <a:moveTo>
                      <a:pt x="1414" y="1"/>
                    </a:moveTo>
                    <a:cubicBezTo>
                      <a:pt x="1166" y="174"/>
                      <a:pt x="918" y="373"/>
                      <a:pt x="769" y="621"/>
                    </a:cubicBezTo>
                    <a:cubicBezTo>
                      <a:pt x="670" y="447"/>
                      <a:pt x="620" y="274"/>
                      <a:pt x="521" y="100"/>
                    </a:cubicBezTo>
                    <a:cubicBezTo>
                      <a:pt x="422" y="298"/>
                      <a:pt x="373" y="522"/>
                      <a:pt x="348" y="720"/>
                    </a:cubicBezTo>
                    <a:cubicBezTo>
                      <a:pt x="224" y="596"/>
                      <a:pt x="125" y="472"/>
                      <a:pt x="1" y="348"/>
                    </a:cubicBezTo>
                    <a:lnTo>
                      <a:pt x="1" y="348"/>
                    </a:lnTo>
                    <a:cubicBezTo>
                      <a:pt x="50" y="422"/>
                      <a:pt x="25" y="695"/>
                      <a:pt x="50" y="794"/>
                    </a:cubicBezTo>
                    <a:cubicBezTo>
                      <a:pt x="149" y="1216"/>
                      <a:pt x="149" y="1662"/>
                      <a:pt x="348" y="2083"/>
                    </a:cubicBezTo>
                    <a:cubicBezTo>
                      <a:pt x="348" y="2133"/>
                      <a:pt x="373" y="2158"/>
                      <a:pt x="422" y="2158"/>
                    </a:cubicBezTo>
                    <a:cubicBezTo>
                      <a:pt x="472" y="2158"/>
                      <a:pt x="472" y="2133"/>
                      <a:pt x="496" y="2133"/>
                    </a:cubicBezTo>
                    <a:cubicBezTo>
                      <a:pt x="670" y="1935"/>
                      <a:pt x="844" y="1711"/>
                      <a:pt x="992" y="1538"/>
                    </a:cubicBezTo>
                    <a:cubicBezTo>
                      <a:pt x="1364" y="968"/>
                      <a:pt x="1835" y="522"/>
                      <a:pt x="2380" y="51"/>
                    </a:cubicBezTo>
                    <a:lnTo>
                      <a:pt x="2380" y="51"/>
                    </a:lnTo>
                    <a:cubicBezTo>
                      <a:pt x="2033" y="75"/>
                      <a:pt x="1736" y="150"/>
                      <a:pt x="1414" y="274"/>
                    </a:cubicBezTo>
                    <a:lnTo>
                      <a:pt x="1414" y="1"/>
                    </a:ln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29"/>
              <p:cNvSpPr/>
              <p:nvPr/>
            </p:nvSpPr>
            <p:spPr>
              <a:xfrm>
                <a:off x="9699821" y="2460200"/>
                <a:ext cx="569957" cy="633211"/>
              </a:xfrm>
              <a:custGeom>
                <a:avLst/>
                <a:gdLst/>
                <a:ahLst/>
                <a:cxnLst/>
                <a:rect l="l" t="t" r="r" b="b"/>
                <a:pathLst>
                  <a:path w="3397" h="3774" extrusionOk="0">
                    <a:moveTo>
                      <a:pt x="437" y="1"/>
                    </a:moveTo>
                    <a:cubicBezTo>
                      <a:pt x="400" y="1"/>
                      <a:pt x="362" y="3"/>
                      <a:pt x="323" y="6"/>
                    </a:cubicBezTo>
                    <a:cubicBezTo>
                      <a:pt x="273" y="6"/>
                      <a:pt x="174" y="31"/>
                      <a:pt x="149" y="55"/>
                    </a:cubicBezTo>
                    <a:cubicBezTo>
                      <a:pt x="0" y="179"/>
                      <a:pt x="50" y="427"/>
                      <a:pt x="149" y="601"/>
                    </a:cubicBezTo>
                    <a:cubicBezTo>
                      <a:pt x="496" y="1245"/>
                      <a:pt x="1017" y="1766"/>
                      <a:pt x="1562" y="2262"/>
                    </a:cubicBezTo>
                    <a:cubicBezTo>
                      <a:pt x="2132" y="2757"/>
                      <a:pt x="2702" y="3278"/>
                      <a:pt x="3273" y="3774"/>
                    </a:cubicBezTo>
                    <a:cubicBezTo>
                      <a:pt x="3397" y="3650"/>
                      <a:pt x="3273" y="3402"/>
                      <a:pt x="3248" y="3253"/>
                    </a:cubicBezTo>
                    <a:cubicBezTo>
                      <a:pt x="3173" y="3055"/>
                      <a:pt x="3149" y="2782"/>
                      <a:pt x="3050" y="2584"/>
                    </a:cubicBezTo>
                    <a:cubicBezTo>
                      <a:pt x="2926" y="2138"/>
                      <a:pt x="2727" y="1716"/>
                      <a:pt x="2479" y="1320"/>
                    </a:cubicBezTo>
                    <a:cubicBezTo>
                      <a:pt x="2355" y="1097"/>
                      <a:pt x="2182" y="898"/>
                      <a:pt x="2033" y="725"/>
                    </a:cubicBezTo>
                    <a:cubicBezTo>
                      <a:pt x="1760" y="477"/>
                      <a:pt x="1413" y="303"/>
                      <a:pt x="1066" y="155"/>
                    </a:cubicBezTo>
                    <a:cubicBezTo>
                      <a:pt x="894" y="68"/>
                      <a:pt x="684" y="1"/>
                      <a:pt x="4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29"/>
              <p:cNvSpPr/>
              <p:nvPr/>
            </p:nvSpPr>
            <p:spPr>
              <a:xfrm>
                <a:off x="9870288" y="2610868"/>
                <a:ext cx="295465" cy="374491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232" extrusionOk="0">
                    <a:moveTo>
                      <a:pt x="174" y="0"/>
                    </a:moveTo>
                    <a:cubicBezTo>
                      <a:pt x="273" y="223"/>
                      <a:pt x="373" y="446"/>
                      <a:pt x="521" y="620"/>
                    </a:cubicBezTo>
                    <a:cubicBezTo>
                      <a:pt x="323" y="570"/>
                      <a:pt x="174" y="521"/>
                      <a:pt x="1" y="471"/>
                    </a:cubicBezTo>
                    <a:lnTo>
                      <a:pt x="1" y="471"/>
                    </a:lnTo>
                    <a:lnTo>
                      <a:pt x="1761" y="2231"/>
                    </a:lnTo>
                    <a:cubicBezTo>
                      <a:pt x="1761" y="1735"/>
                      <a:pt x="1736" y="1314"/>
                      <a:pt x="1488" y="868"/>
                    </a:cubicBezTo>
                    <a:cubicBezTo>
                      <a:pt x="1290" y="570"/>
                      <a:pt x="1067" y="322"/>
                      <a:pt x="868" y="50"/>
                    </a:cubicBezTo>
                    <a:lnTo>
                      <a:pt x="868" y="50"/>
                    </a:lnTo>
                    <a:cubicBezTo>
                      <a:pt x="968" y="248"/>
                      <a:pt x="1017" y="471"/>
                      <a:pt x="1042" y="719"/>
                    </a:cubicBezTo>
                    <a:cubicBezTo>
                      <a:pt x="794" y="446"/>
                      <a:pt x="521" y="199"/>
                      <a:pt x="174" y="0"/>
                    </a:cubicBezTo>
                    <a:close/>
                  </a:path>
                </a:pathLst>
              </a:custGeom>
              <a:solidFill>
                <a:srgbClr val="272626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29"/>
              <p:cNvSpPr/>
              <p:nvPr/>
            </p:nvSpPr>
            <p:spPr>
              <a:xfrm>
                <a:off x="9961897" y="2906165"/>
                <a:ext cx="607373" cy="410564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2447" extrusionOk="0">
                    <a:moveTo>
                      <a:pt x="1552" y="1"/>
                    </a:moveTo>
                    <a:cubicBezTo>
                      <a:pt x="1396" y="1"/>
                      <a:pt x="1240" y="17"/>
                      <a:pt x="1091" y="50"/>
                    </a:cubicBezTo>
                    <a:cubicBezTo>
                      <a:pt x="694" y="124"/>
                      <a:pt x="347" y="397"/>
                      <a:pt x="174" y="694"/>
                    </a:cubicBezTo>
                    <a:cubicBezTo>
                      <a:pt x="50" y="967"/>
                      <a:pt x="0" y="1289"/>
                      <a:pt x="174" y="1562"/>
                    </a:cubicBezTo>
                    <a:cubicBezTo>
                      <a:pt x="446" y="1959"/>
                      <a:pt x="843" y="2107"/>
                      <a:pt x="1289" y="2306"/>
                    </a:cubicBezTo>
                    <a:cubicBezTo>
                      <a:pt x="1518" y="2390"/>
                      <a:pt x="1846" y="2446"/>
                      <a:pt x="2182" y="2446"/>
                    </a:cubicBezTo>
                    <a:cubicBezTo>
                      <a:pt x="2828" y="2446"/>
                      <a:pt x="3505" y="2240"/>
                      <a:pt x="3570" y="1636"/>
                    </a:cubicBezTo>
                    <a:cubicBezTo>
                      <a:pt x="3619" y="1190"/>
                      <a:pt x="3347" y="794"/>
                      <a:pt x="3000" y="521"/>
                    </a:cubicBezTo>
                    <a:cubicBezTo>
                      <a:pt x="2653" y="193"/>
                      <a:pt x="2097" y="1"/>
                      <a:pt x="1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29"/>
              <p:cNvSpPr/>
              <p:nvPr/>
            </p:nvSpPr>
            <p:spPr>
              <a:xfrm>
                <a:off x="10024144" y="2936701"/>
                <a:ext cx="491099" cy="306706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1828" extrusionOk="0">
                    <a:moveTo>
                      <a:pt x="1314" y="0"/>
                    </a:moveTo>
                    <a:cubicBezTo>
                      <a:pt x="1177" y="0"/>
                      <a:pt x="1037" y="6"/>
                      <a:pt x="893" y="17"/>
                    </a:cubicBezTo>
                    <a:cubicBezTo>
                      <a:pt x="720" y="41"/>
                      <a:pt x="571" y="41"/>
                      <a:pt x="398" y="116"/>
                    </a:cubicBezTo>
                    <a:cubicBezTo>
                      <a:pt x="249" y="165"/>
                      <a:pt x="100" y="289"/>
                      <a:pt x="26" y="413"/>
                    </a:cubicBezTo>
                    <a:cubicBezTo>
                      <a:pt x="1" y="488"/>
                      <a:pt x="1" y="512"/>
                      <a:pt x="1" y="537"/>
                    </a:cubicBezTo>
                    <a:cubicBezTo>
                      <a:pt x="1" y="760"/>
                      <a:pt x="373" y="735"/>
                      <a:pt x="497" y="909"/>
                    </a:cubicBezTo>
                    <a:cubicBezTo>
                      <a:pt x="596" y="1083"/>
                      <a:pt x="497" y="1256"/>
                      <a:pt x="621" y="1380"/>
                    </a:cubicBezTo>
                    <a:cubicBezTo>
                      <a:pt x="677" y="1427"/>
                      <a:pt x="752" y="1438"/>
                      <a:pt x="832" y="1438"/>
                    </a:cubicBezTo>
                    <a:cubicBezTo>
                      <a:pt x="906" y="1438"/>
                      <a:pt x="985" y="1429"/>
                      <a:pt x="1059" y="1429"/>
                    </a:cubicBezTo>
                    <a:cubicBezTo>
                      <a:pt x="1115" y="1429"/>
                      <a:pt x="1169" y="1434"/>
                      <a:pt x="1216" y="1454"/>
                    </a:cubicBezTo>
                    <a:cubicBezTo>
                      <a:pt x="1431" y="1502"/>
                      <a:pt x="1531" y="1827"/>
                      <a:pt x="1761" y="1827"/>
                    </a:cubicBezTo>
                    <a:cubicBezTo>
                      <a:pt x="1769" y="1827"/>
                      <a:pt x="1777" y="1827"/>
                      <a:pt x="1786" y="1826"/>
                    </a:cubicBezTo>
                    <a:cubicBezTo>
                      <a:pt x="1976" y="1779"/>
                      <a:pt x="2098" y="1502"/>
                      <a:pt x="2305" y="1502"/>
                    </a:cubicBezTo>
                    <a:cubicBezTo>
                      <a:pt x="2314" y="1502"/>
                      <a:pt x="2322" y="1503"/>
                      <a:pt x="2331" y="1504"/>
                    </a:cubicBezTo>
                    <a:cubicBezTo>
                      <a:pt x="2455" y="1529"/>
                      <a:pt x="2530" y="1727"/>
                      <a:pt x="2678" y="1727"/>
                    </a:cubicBezTo>
                    <a:lnTo>
                      <a:pt x="2777" y="1727"/>
                    </a:lnTo>
                    <a:cubicBezTo>
                      <a:pt x="2926" y="1702"/>
                      <a:pt x="2926" y="1529"/>
                      <a:pt x="2926" y="1405"/>
                    </a:cubicBezTo>
                    <a:cubicBezTo>
                      <a:pt x="2901" y="785"/>
                      <a:pt x="2579" y="289"/>
                      <a:pt x="1885" y="41"/>
                    </a:cubicBezTo>
                    <a:cubicBezTo>
                      <a:pt x="1696" y="12"/>
                      <a:pt x="1507" y="0"/>
                      <a:pt x="1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29"/>
              <p:cNvSpPr/>
              <p:nvPr/>
            </p:nvSpPr>
            <p:spPr>
              <a:xfrm>
                <a:off x="10370782" y="3003981"/>
                <a:ext cx="37248" cy="2315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38" extrusionOk="0">
                    <a:moveTo>
                      <a:pt x="137" y="1"/>
                    </a:moveTo>
                    <a:cubicBezTo>
                      <a:pt x="80" y="1"/>
                      <a:pt x="1" y="91"/>
                      <a:pt x="42" y="111"/>
                    </a:cubicBezTo>
                    <a:cubicBezTo>
                      <a:pt x="61" y="130"/>
                      <a:pt x="82" y="138"/>
                      <a:pt x="103" y="138"/>
                    </a:cubicBezTo>
                    <a:cubicBezTo>
                      <a:pt x="166" y="138"/>
                      <a:pt x="222" y="68"/>
                      <a:pt x="166" y="12"/>
                    </a:cubicBezTo>
                    <a:cubicBezTo>
                      <a:pt x="158" y="4"/>
                      <a:pt x="148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29"/>
              <p:cNvSpPr/>
              <p:nvPr/>
            </p:nvSpPr>
            <p:spPr>
              <a:xfrm>
                <a:off x="10433364" y="3107671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30" y="0"/>
                    </a:moveTo>
                    <a:cubicBezTo>
                      <a:pt x="74" y="0"/>
                      <a:pt x="1" y="73"/>
                      <a:pt x="41" y="113"/>
                    </a:cubicBezTo>
                    <a:cubicBezTo>
                      <a:pt x="60" y="132"/>
                      <a:pt x="81" y="139"/>
                      <a:pt x="102" y="139"/>
                    </a:cubicBezTo>
                    <a:cubicBezTo>
                      <a:pt x="165" y="139"/>
                      <a:pt x="221" y="70"/>
                      <a:pt x="165" y="14"/>
                    </a:cubicBezTo>
                    <a:cubicBezTo>
                      <a:pt x="155" y="4"/>
                      <a:pt x="143" y="0"/>
                      <a:pt x="130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29"/>
              <p:cNvSpPr/>
              <p:nvPr/>
            </p:nvSpPr>
            <p:spPr>
              <a:xfrm>
                <a:off x="10276824" y="3159515"/>
                <a:ext cx="37080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40" extrusionOk="0">
                    <a:moveTo>
                      <a:pt x="119" y="1"/>
                    </a:moveTo>
                    <a:cubicBezTo>
                      <a:pt x="57" y="1"/>
                      <a:pt x="1" y="71"/>
                      <a:pt x="57" y="126"/>
                    </a:cubicBezTo>
                    <a:cubicBezTo>
                      <a:pt x="66" y="136"/>
                      <a:pt x="78" y="140"/>
                      <a:pt x="92" y="140"/>
                    </a:cubicBezTo>
                    <a:cubicBezTo>
                      <a:pt x="147" y="140"/>
                      <a:pt x="221" y="67"/>
                      <a:pt x="181" y="27"/>
                    </a:cubicBezTo>
                    <a:cubicBezTo>
                      <a:pt x="162" y="9"/>
                      <a:pt x="140" y="1"/>
                      <a:pt x="119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29"/>
              <p:cNvSpPr/>
              <p:nvPr/>
            </p:nvSpPr>
            <p:spPr>
              <a:xfrm>
                <a:off x="10200315" y="2999787"/>
                <a:ext cx="37583" cy="22651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" extrusionOk="0">
                    <a:moveTo>
                      <a:pt x="136" y="1"/>
                    </a:moveTo>
                    <a:cubicBezTo>
                      <a:pt x="80" y="1"/>
                      <a:pt x="0" y="91"/>
                      <a:pt x="42" y="112"/>
                    </a:cubicBezTo>
                    <a:cubicBezTo>
                      <a:pt x="58" y="128"/>
                      <a:pt x="77" y="135"/>
                      <a:pt x="96" y="135"/>
                    </a:cubicBezTo>
                    <a:cubicBezTo>
                      <a:pt x="161" y="135"/>
                      <a:pt x="224" y="51"/>
                      <a:pt x="166" y="12"/>
                    </a:cubicBezTo>
                    <a:cubicBezTo>
                      <a:pt x="158" y="4"/>
                      <a:pt x="147" y="1"/>
                      <a:pt x="136" y="1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29"/>
              <p:cNvSpPr/>
              <p:nvPr/>
            </p:nvSpPr>
            <p:spPr>
              <a:xfrm>
                <a:off x="10330011" y="3076463"/>
                <a:ext cx="37248" cy="2349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40" extrusionOk="0">
                    <a:moveTo>
                      <a:pt x="114" y="0"/>
                    </a:moveTo>
                    <a:cubicBezTo>
                      <a:pt x="60" y="0"/>
                      <a:pt x="0" y="70"/>
                      <a:pt x="37" y="126"/>
                    </a:cubicBezTo>
                    <a:cubicBezTo>
                      <a:pt x="51" y="135"/>
                      <a:pt x="67" y="139"/>
                      <a:pt x="84" y="139"/>
                    </a:cubicBezTo>
                    <a:cubicBezTo>
                      <a:pt x="152" y="139"/>
                      <a:pt x="221" y="67"/>
                      <a:pt x="161" y="26"/>
                    </a:cubicBezTo>
                    <a:cubicBezTo>
                      <a:pt x="149" y="8"/>
                      <a:pt x="132" y="0"/>
                      <a:pt x="114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29"/>
              <p:cNvSpPr/>
              <p:nvPr/>
            </p:nvSpPr>
            <p:spPr>
              <a:xfrm>
                <a:off x="10163403" y="3103141"/>
                <a:ext cx="37415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" extrusionOk="0">
                    <a:moveTo>
                      <a:pt x="121" y="0"/>
                    </a:moveTo>
                    <a:cubicBezTo>
                      <a:pt x="66" y="0"/>
                      <a:pt x="0" y="58"/>
                      <a:pt x="39" y="115"/>
                    </a:cubicBezTo>
                    <a:cubicBezTo>
                      <a:pt x="53" y="125"/>
                      <a:pt x="69" y="129"/>
                      <a:pt x="85" y="129"/>
                    </a:cubicBezTo>
                    <a:cubicBezTo>
                      <a:pt x="153" y="129"/>
                      <a:pt x="223" y="56"/>
                      <a:pt x="163" y="16"/>
                    </a:cubicBezTo>
                    <a:cubicBezTo>
                      <a:pt x="151" y="5"/>
                      <a:pt x="136" y="0"/>
                      <a:pt x="121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29"/>
              <p:cNvSpPr/>
              <p:nvPr/>
            </p:nvSpPr>
            <p:spPr>
              <a:xfrm>
                <a:off x="10089411" y="3002136"/>
                <a:ext cx="3691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49" extrusionOk="0">
                    <a:moveTo>
                      <a:pt x="128" y="0"/>
                    </a:moveTo>
                    <a:cubicBezTo>
                      <a:pt x="63" y="0"/>
                      <a:pt x="0" y="84"/>
                      <a:pt x="58" y="122"/>
                    </a:cubicBezTo>
                    <a:cubicBezTo>
                      <a:pt x="71" y="141"/>
                      <a:pt x="88" y="149"/>
                      <a:pt x="105" y="149"/>
                    </a:cubicBezTo>
                    <a:cubicBezTo>
                      <a:pt x="159" y="149"/>
                      <a:pt x="219" y="79"/>
                      <a:pt x="182" y="23"/>
                    </a:cubicBezTo>
                    <a:cubicBezTo>
                      <a:pt x="166" y="7"/>
                      <a:pt x="147" y="0"/>
                      <a:pt x="128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29"/>
              <p:cNvSpPr/>
              <p:nvPr/>
            </p:nvSpPr>
            <p:spPr>
              <a:xfrm>
                <a:off x="10283699" y="2985359"/>
                <a:ext cx="30201" cy="21644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29" extrusionOk="0">
                    <a:moveTo>
                      <a:pt x="87" y="0"/>
                    </a:moveTo>
                    <a:cubicBezTo>
                      <a:pt x="37" y="0"/>
                      <a:pt x="0" y="65"/>
                      <a:pt x="19" y="101"/>
                    </a:cubicBezTo>
                    <a:cubicBezTo>
                      <a:pt x="31" y="120"/>
                      <a:pt x="49" y="128"/>
                      <a:pt x="67" y="128"/>
                    </a:cubicBezTo>
                    <a:cubicBezTo>
                      <a:pt x="120" y="128"/>
                      <a:pt x="180" y="64"/>
                      <a:pt x="143" y="27"/>
                    </a:cubicBezTo>
                    <a:cubicBezTo>
                      <a:pt x="124" y="8"/>
                      <a:pt x="104" y="0"/>
                      <a:pt x="87" y="0"/>
                    </a:cubicBezTo>
                    <a:close/>
                  </a:path>
                </a:pathLst>
              </a:custGeom>
              <a:solidFill>
                <a:srgbClr val="FFFF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7DB44D-C359-4F82-A016-B655B2D842D1}" type="datetimeFigureOut">
              <a:rPr lang="zh-CN" altLang="en-US" smtClean="0"/>
              <a:t>2025/11/29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4C996D-C3F6-4A7E-9B4F-58AFC8F5B5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673167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7DB44D-C359-4F82-A016-B655B2D842D1}" type="datetimeFigureOut">
              <a:rPr lang="zh-CN" altLang="en-US" smtClean="0"/>
              <a:t>2025/11/29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4C996D-C3F6-4A7E-9B4F-58AFC8F5B5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03717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7DB44D-C359-4F82-A016-B655B2D842D1}" type="datetimeFigureOut">
              <a:rPr lang="zh-CN" altLang="en-US" smtClean="0"/>
              <a:t>2025/11/29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4C996D-C3F6-4A7E-9B4F-58AFC8F5B5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292995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7DB44D-C359-4F82-A016-B655B2D842D1}" type="datetimeFigureOut">
              <a:rPr lang="zh-CN" altLang="en-US" smtClean="0"/>
              <a:t>2025/11/29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4C996D-C3F6-4A7E-9B4F-58AFC8F5B5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77458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7DB44D-C359-4F82-A016-B655B2D842D1}" type="datetimeFigureOut">
              <a:rPr lang="zh-CN" altLang="en-US" smtClean="0"/>
              <a:t>2025/11/29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4C996D-C3F6-4A7E-9B4F-58AFC8F5B5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16335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7DB44D-C359-4F82-A016-B655B2D842D1}" type="datetimeFigureOut">
              <a:rPr lang="zh-CN" altLang="en-US" smtClean="0"/>
              <a:t>2025/11/29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4C996D-C3F6-4A7E-9B4F-58AFC8F5B5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68868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7DB44D-C359-4F82-A016-B655B2D842D1}" type="datetimeFigureOut">
              <a:rPr lang="zh-CN" altLang="en-US" smtClean="0"/>
              <a:t>2025/11/29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4C996D-C3F6-4A7E-9B4F-58AFC8F5B5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49049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7DB44D-C359-4F82-A016-B655B2D842D1}" type="datetimeFigureOut">
              <a:rPr lang="zh-CN" altLang="en-US" smtClean="0"/>
              <a:t>2025/11/29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4C996D-C3F6-4A7E-9B4F-58AFC8F5B5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20544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623646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72675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1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9" name="Google Shape;11739;p3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0" name="Google Shape;11740;p30"/>
          <p:cNvSpPr/>
          <p:nvPr/>
        </p:nvSpPr>
        <p:spPr>
          <a:xfrm>
            <a:off x="0" y="0"/>
            <a:ext cx="9144300" cy="5143500"/>
          </a:xfrm>
          <a:prstGeom prst="rect">
            <a:avLst/>
          </a:prstGeom>
          <a:solidFill>
            <a:srgbClr val="63C6E0">
              <a:alpha val="133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1" name="Google Shape;11741;p30"/>
          <p:cNvSpPr/>
          <p:nvPr/>
        </p:nvSpPr>
        <p:spPr>
          <a:xfrm>
            <a:off x="376729" y="364937"/>
            <a:ext cx="8562895" cy="4398940"/>
          </a:xfrm>
          <a:custGeom>
            <a:avLst/>
            <a:gdLst/>
            <a:ahLst/>
            <a:cxnLst/>
            <a:rect l="l" t="t" r="r" b="b"/>
            <a:pathLst>
              <a:path w="104292" h="53577" extrusionOk="0">
                <a:moveTo>
                  <a:pt x="0" y="53357"/>
                </a:moveTo>
                <a:lnTo>
                  <a:pt x="0" y="1540"/>
                </a:lnTo>
                <a:lnTo>
                  <a:pt x="0" y="884"/>
                </a:lnTo>
                <a:cubicBezTo>
                  <a:pt x="133" y="853"/>
                  <a:pt x="250" y="845"/>
                  <a:pt x="375" y="837"/>
                </a:cubicBezTo>
                <a:lnTo>
                  <a:pt x="508" y="837"/>
                </a:lnTo>
                <a:cubicBezTo>
                  <a:pt x="602" y="837"/>
                  <a:pt x="688" y="837"/>
                  <a:pt x="766" y="845"/>
                </a:cubicBezTo>
                <a:cubicBezTo>
                  <a:pt x="1048" y="868"/>
                  <a:pt x="1290" y="892"/>
                  <a:pt x="1516" y="946"/>
                </a:cubicBezTo>
                <a:cubicBezTo>
                  <a:pt x="1751" y="1001"/>
                  <a:pt x="1977" y="1079"/>
                  <a:pt x="2181" y="1181"/>
                </a:cubicBezTo>
                <a:cubicBezTo>
                  <a:pt x="2376" y="1267"/>
                  <a:pt x="2564" y="1384"/>
                  <a:pt x="2759" y="1540"/>
                </a:cubicBezTo>
                <a:cubicBezTo>
                  <a:pt x="2993" y="1712"/>
                  <a:pt x="3220" y="1931"/>
                  <a:pt x="3493" y="2204"/>
                </a:cubicBezTo>
                <a:lnTo>
                  <a:pt x="3517" y="2228"/>
                </a:lnTo>
                <a:cubicBezTo>
                  <a:pt x="3579" y="2181"/>
                  <a:pt x="3626" y="2134"/>
                  <a:pt x="3673" y="2087"/>
                </a:cubicBezTo>
                <a:cubicBezTo>
                  <a:pt x="3767" y="2009"/>
                  <a:pt x="3853" y="1939"/>
                  <a:pt x="3978" y="1853"/>
                </a:cubicBezTo>
                <a:cubicBezTo>
                  <a:pt x="4173" y="1712"/>
                  <a:pt x="4392" y="1611"/>
                  <a:pt x="4595" y="1501"/>
                </a:cubicBezTo>
                <a:lnTo>
                  <a:pt x="4611" y="1485"/>
                </a:lnTo>
                <a:cubicBezTo>
                  <a:pt x="4845" y="1368"/>
                  <a:pt x="5080" y="1267"/>
                  <a:pt x="5345" y="1157"/>
                </a:cubicBezTo>
                <a:cubicBezTo>
                  <a:pt x="5611" y="1040"/>
                  <a:pt x="5877" y="938"/>
                  <a:pt x="6080" y="876"/>
                </a:cubicBezTo>
                <a:cubicBezTo>
                  <a:pt x="6565" y="696"/>
                  <a:pt x="7096" y="532"/>
                  <a:pt x="7635" y="399"/>
                </a:cubicBezTo>
                <a:cubicBezTo>
                  <a:pt x="8127" y="266"/>
                  <a:pt x="8635" y="173"/>
                  <a:pt x="9128" y="110"/>
                </a:cubicBezTo>
                <a:cubicBezTo>
                  <a:pt x="9651" y="40"/>
                  <a:pt x="10198" y="32"/>
                  <a:pt x="10722" y="16"/>
                </a:cubicBezTo>
                <a:lnTo>
                  <a:pt x="10730" y="16"/>
                </a:lnTo>
                <a:cubicBezTo>
                  <a:pt x="10933" y="1"/>
                  <a:pt x="11136" y="1"/>
                  <a:pt x="11323" y="1"/>
                </a:cubicBezTo>
                <a:lnTo>
                  <a:pt x="11511" y="1"/>
                </a:lnTo>
                <a:cubicBezTo>
                  <a:pt x="11785" y="1"/>
                  <a:pt x="12058" y="24"/>
                  <a:pt x="12300" y="32"/>
                </a:cubicBezTo>
                <a:cubicBezTo>
                  <a:pt x="12808" y="63"/>
                  <a:pt x="13355" y="110"/>
                  <a:pt x="13902" y="204"/>
                </a:cubicBezTo>
                <a:cubicBezTo>
                  <a:pt x="14184" y="243"/>
                  <a:pt x="14465" y="306"/>
                  <a:pt x="14715" y="360"/>
                </a:cubicBezTo>
                <a:cubicBezTo>
                  <a:pt x="14973" y="415"/>
                  <a:pt x="15246" y="493"/>
                  <a:pt x="15496" y="571"/>
                </a:cubicBezTo>
                <a:cubicBezTo>
                  <a:pt x="15739" y="649"/>
                  <a:pt x="15989" y="735"/>
                  <a:pt x="16223" y="813"/>
                </a:cubicBezTo>
                <a:lnTo>
                  <a:pt x="16239" y="813"/>
                </a:lnTo>
                <a:lnTo>
                  <a:pt x="16286" y="837"/>
                </a:lnTo>
                <a:cubicBezTo>
                  <a:pt x="16520" y="915"/>
                  <a:pt x="16762" y="1001"/>
                  <a:pt x="16997" y="1103"/>
                </a:cubicBezTo>
                <a:cubicBezTo>
                  <a:pt x="17262" y="1196"/>
                  <a:pt x="17505" y="1306"/>
                  <a:pt x="17731" y="1400"/>
                </a:cubicBezTo>
                <a:cubicBezTo>
                  <a:pt x="17942" y="1501"/>
                  <a:pt x="18161" y="1611"/>
                  <a:pt x="18388" y="1743"/>
                </a:cubicBezTo>
                <a:cubicBezTo>
                  <a:pt x="18802" y="1978"/>
                  <a:pt x="19232" y="2259"/>
                  <a:pt x="19685" y="2587"/>
                </a:cubicBezTo>
                <a:cubicBezTo>
                  <a:pt x="20083" y="2876"/>
                  <a:pt x="20474" y="3197"/>
                  <a:pt x="20834" y="3541"/>
                </a:cubicBezTo>
                <a:cubicBezTo>
                  <a:pt x="21045" y="3736"/>
                  <a:pt x="21256" y="3963"/>
                  <a:pt x="21521" y="4267"/>
                </a:cubicBezTo>
                <a:cubicBezTo>
                  <a:pt x="21771" y="4557"/>
                  <a:pt x="21998" y="4877"/>
                  <a:pt x="22193" y="5166"/>
                </a:cubicBezTo>
                <a:cubicBezTo>
                  <a:pt x="22357" y="5408"/>
                  <a:pt x="22537" y="5690"/>
                  <a:pt x="22733" y="6033"/>
                </a:cubicBezTo>
                <a:cubicBezTo>
                  <a:pt x="22803" y="6158"/>
                  <a:pt x="22881" y="6299"/>
                  <a:pt x="22936" y="6416"/>
                </a:cubicBezTo>
                <a:cubicBezTo>
                  <a:pt x="22959" y="6455"/>
                  <a:pt x="22975" y="6502"/>
                  <a:pt x="22998" y="6541"/>
                </a:cubicBezTo>
                <a:lnTo>
                  <a:pt x="23006" y="6557"/>
                </a:lnTo>
                <a:cubicBezTo>
                  <a:pt x="23014" y="6588"/>
                  <a:pt x="23037" y="6620"/>
                  <a:pt x="23045" y="6651"/>
                </a:cubicBezTo>
                <a:lnTo>
                  <a:pt x="23061" y="6635"/>
                </a:lnTo>
                <a:cubicBezTo>
                  <a:pt x="23092" y="6620"/>
                  <a:pt x="23115" y="6612"/>
                  <a:pt x="23139" y="6588"/>
                </a:cubicBezTo>
                <a:cubicBezTo>
                  <a:pt x="23170" y="6573"/>
                  <a:pt x="23201" y="6549"/>
                  <a:pt x="23217" y="6534"/>
                </a:cubicBezTo>
                <a:lnTo>
                  <a:pt x="23240" y="6518"/>
                </a:lnTo>
                <a:lnTo>
                  <a:pt x="23248" y="6510"/>
                </a:lnTo>
                <a:cubicBezTo>
                  <a:pt x="23295" y="6479"/>
                  <a:pt x="23334" y="6455"/>
                  <a:pt x="23389" y="6424"/>
                </a:cubicBezTo>
                <a:cubicBezTo>
                  <a:pt x="23569" y="6307"/>
                  <a:pt x="23795" y="6205"/>
                  <a:pt x="24038" y="6127"/>
                </a:cubicBezTo>
                <a:cubicBezTo>
                  <a:pt x="24249" y="6065"/>
                  <a:pt x="24460" y="6026"/>
                  <a:pt x="24702" y="5994"/>
                </a:cubicBezTo>
                <a:cubicBezTo>
                  <a:pt x="24882" y="5971"/>
                  <a:pt x="25053" y="5963"/>
                  <a:pt x="25233" y="5963"/>
                </a:cubicBezTo>
                <a:cubicBezTo>
                  <a:pt x="25303" y="5963"/>
                  <a:pt x="25366" y="5963"/>
                  <a:pt x="25429" y="5971"/>
                </a:cubicBezTo>
                <a:cubicBezTo>
                  <a:pt x="25554" y="5987"/>
                  <a:pt x="25679" y="5994"/>
                  <a:pt x="25811" y="6010"/>
                </a:cubicBezTo>
                <a:cubicBezTo>
                  <a:pt x="25968" y="6041"/>
                  <a:pt x="26108" y="6080"/>
                  <a:pt x="26241" y="6127"/>
                </a:cubicBezTo>
                <a:cubicBezTo>
                  <a:pt x="26476" y="6205"/>
                  <a:pt x="26718" y="6315"/>
                  <a:pt x="26960" y="6455"/>
                </a:cubicBezTo>
                <a:cubicBezTo>
                  <a:pt x="27140" y="6549"/>
                  <a:pt x="27312" y="6666"/>
                  <a:pt x="27531" y="6831"/>
                </a:cubicBezTo>
                <a:cubicBezTo>
                  <a:pt x="27726" y="6979"/>
                  <a:pt x="27898" y="7143"/>
                  <a:pt x="28062" y="7338"/>
                </a:cubicBezTo>
                <a:cubicBezTo>
                  <a:pt x="28132" y="7417"/>
                  <a:pt x="28203" y="7510"/>
                  <a:pt x="28250" y="7573"/>
                </a:cubicBezTo>
                <a:lnTo>
                  <a:pt x="28281" y="7612"/>
                </a:lnTo>
                <a:lnTo>
                  <a:pt x="28289" y="7628"/>
                </a:lnTo>
                <a:cubicBezTo>
                  <a:pt x="28304" y="7643"/>
                  <a:pt x="28312" y="7651"/>
                  <a:pt x="28328" y="7674"/>
                </a:cubicBezTo>
                <a:cubicBezTo>
                  <a:pt x="28398" y="7628"/>
                  <a:pt x="28468" y="7588"/>
                  <a:pt x="28523" y="7549"/>
                </a:cubicBezTo>
                <a:cubicBezTo>
                  <a:pt x="28632" y="7479"/>
                  <a:pt x="28734" y="7417"/>
                  <a:pt x="28828" y="7362"/>
                </a:cubicBezTo>
                <a:cubicBezTo>
                  <a:pt x="29031" y="7245"/>
                  <a:pt x="29265" y="7143"/>
                  <a:pt x="29539" y="7049"/>
                </a:cubicBezTo>
                <a:cubicBezTo>
                  <a:pt x="29805" y="6948"/>
                  <a:pt x="30023" y="6893"/>
                  <a:pt x="30227" y="6854"/>
                </a:cubicBezTo>
                <a:cubicBezTo>
                  <a:pt x="30453" y="6815"/>
                  <a:pt x="30688" y="6776"/>
                  <a:pt x="30977" y="6752"/>
                </a:cubicBezTo>
                <a:cubicBezTo>
                  <a:pt x="31211" y="6737"/>
                  <a:pt x="31438" y="6729"/>
                  <a:pt x="31649" y="6729"/>
                </a:cubicBezTo>
                <a:lnTo>
                  <a:pt x="31727" y="6729"/>
                </a:lnTo>
                <a:cubicBezTo>
                  <a:pt x="31954" y="6729"/>
                  <a:pt x="32235" y="6737"/>
                  <a:pt x="32501" y="6768"/>
                </a:cubicBezTo>
                <a:cubicBezTo>
                  <a:pt x="32798" y="6791"/>
                  <a:pt x="33040" y="6846"/>
                  <a:pt x="33251" y="6893"/>
                </a:cubicBezTo>
                <a:cubicBezTo>
                  <a:pt x="33501" y="6948"/>
                  <a:pt x="33751" y="7018"/>
                  <a:pt x="34048" y="7104"/>
                </a:cubicBezTo>
                <a:cubicBezTo>
                  <a:pt x="34501" y="7245"/>
                  <a:pt x="34993" y="7440"/>
                  <a:pt x="35540" y="7682"/>
                </a:cubicBezTo>
                <a:cubicBezTo>
                  <a:pt x="36025" y="7909"/>
                  <a:pt x="36494" y="8175"/>
                  <a:pt x="36916" y="8456"/>
                </a:cubicBezTo>
                <a:cubicBezTo>
                  <a:pt x="37111" y="8589"/>
                  <a:pt x="37314" y="8737"/>
                  <a:pt x="37525" y="8925"/>
                </a:cubicBezTo>
                <a:cubicBezTo>
                  <a:pt x="37744" y="9112"/>
                  <a:pt x="37939" y="9331"/>
                  <a:pt x="38080" y="9503"/>
                </a:cubicBezTo>
                <a:cubicBezTo>
                  <a:pt x="38377" y="9855"/>
                  <a:pt x="38643" y="10261"/>
                  <a:pt x="38901" y="10761"/>
                </a:cubicBezTo>
                <a:cubicBezTo>
                  <a:pt x="38994" y="10949"/>
                  <a:pt x="39073" y="11152"/>
                  <a:pt x="39151" y="11324"/>
                </a:cubicBezTo>
                <a:cubicBezTo>
                  <a:pt x="39174" y="11308"/>
                  <a:pt x="39182" y="11277"/>
                  <a:pt x="39198" y="11261"/>
                </a:cubicBezTo>
                <a:cubicBezTo>
                  <a:pt x="39307" y="11089"/>
                  <a:pt x="39455" y="10894"/>
                  <a:pt x="39620" y="10738"/>
                </a:cubicBezTo>
                <a:cubicBezTo>
                  <a:pt x="39784" y="10581"/>
                  <a:pt x="39979" y="10425"/>
                  <a:pt x="40190" y="10300"/>
                </a:cubicBezTo>
                <a:cubicBezTo>
                  <a:pt x="40401" y="10167"/>
                  <a:pt x="40612" y="10050"/>
                  <a:pt x="40807" y="9948"/>
                </a:cubicBezTo>
                <a:cubicBezTo>
                  <a:pt x="41292" y="9706"/>
                  <a:pt x="41808" y="9558"/>
                  <a:pt x="42300" y="9433"/>
                </a:cubicBezTo>
                <a:cubicBezTo>
                  <a:pt x="42566" y="9362"/>
                  <a:pt x="42823" y="9308"/>
                  <a:pt x="43097" y="9269"/>
                </a:cubicBezTo>
                <a:cubicBezTo>
                  <a:pt x="43370" y="9214"/>
                  <a:pt x="43644" y="9198"/>
                  <a:pt x="43878" y="9175"/>
                </a:cubicBezTo>
                <a:cubicBezTo>
                  <a:pt x="44027" y="9167"/>
                  <a:pt x="44183" y="9159"/>
                  <a:pt x="44347" y="9159"/>
                </a:cubicBezTo>
                <a:cubicBezTo>
                  <a:pt x="44457" y="9159"/>
                  <a:pt x="44574" y="9159"/>
                  <a:pt x="44699" y="9167"/>
                </a:cubicBezTo>
                <a:cubicBezTo>
                  <a:pt x="44988" y="9175"/>
                  <a:pt x="45269" y="9214"/>
                  <a:pt x="45519" y="9269"/>
                </a:cubicBezTo>
                <a:cubicBezTo>
                  <a:pt x="46066" y="9355"/>
                  <a:pt x="46613" y="9503"/>
                  <a:pt x="47121" y="9628"/>
                </a:cubicBezTo>
                <a:cubicBezTo>
                  <a:pt x="47606" y="9753"/>
                  <a:pt x="48114" y="9909"/>
                  <a:pt x="48551" y="10191"/>
                </a:cubicBezTo>
                <a:cubicBezTo>
                  <a:pt x="48661" y="10261"/>
                  <a:pt x="48762" y="10339"/>
                  <a:pt x="48872" y="10417"/>
                </a:cubicBezTo>
                <a:cubicBezTo>
                  <a:pt x="48981" y="10495"/>
                  <a:pt x="49075" y="10581"/>
                  <a:pt x="49177" y="10675"/>
                </a:cubicBezTo>
                <a:lnTo>
                  <a:pt x="49192" y="10691"/>
                </a:lnTo>
                <a:cubicBezTo>
                  <a:pt x="49372" y="10847"/>
                  <a:pt x="49536" y="11027"/>
                  <a:pt x="49700" y="11191"/>
                </a:cubicBezTo>
                <a:lnTo>
                  <a:pt x="49755" y="11238"/>
                </a:lnTo>
                <a:cubicBezTo>
                  <a:pt x="49849" y="11339"/>
                  <a:pt x="49927" y="11425"/>
                  <a:pt x="50005" y="11511"/>
                </a:cubicBezTo>
                <a:lnTo>
                  <a:pt x="50013" y="11519"/>
                </a:lnTo>
                <a:cubicBezTo>
                  <a:pt x="50106" y="11613"/>
                  <a:pt x="50192" y="11707"/>
                  <a:pt x="50271" y="11808"/>
                </a:cubicBezTo>
                <a:cubicBezTo>
                  <a:pt x="50310" y="11855"/>
                  <a:pt x="50357" y="11925"/>
                  <a:pt x="50403" y="11988"/>
                </a:cubicBezTo>
                <a:cubicBezTo>
                  <a:pt x="50442" y="12051"/>
                  <a:pt x="50497" y="12121"/>
                  <a:pt x="50544" y="12199"/>
                </a:cubicBezTo>
                <a:cubicBezTo>
                  <a:pt x="50583" y="12254"/>
                  <a:pt x="50622" y="12324"/>
                  <a:pt x="50653" y="12394"/>
                </a:cubicBezTo>
                <a:lnTo>
                  <a:pt x="50669" y="12418"/>
                </a:lnTo>
                <a:cubicBezTo>
                  <a:pt x="50700" y="12480"/>
                  <a:pt x="50724" y="12535"/>
                  <a:pt x="50747" y="12598"/>
                </a:cubicBezTo>
                <a:cubicBezTo>
                  <a:pt x="50810" y="12730"/>
                  <a:pt x="50857" y="12871"/>
                  <a:pt x="50904" y="13043"/>
                </a:cubicBezTo>
                <a:cubicBezTo>
                  <a:pt x="50943" y="13184"/>
                  <a:pt x="50974" y="13316"/>
                  <a:pt x="51005" y="13457"/>
                </a:cubicBezTo>
                <a:lnTo>
                  <a:pt x="51005" y="13473"/>
                </a:lnTo>
                <a:cubicBezTo>
                  <a:pt x="51021" y="13551"/>
                  <a:pt x="51029" y="13629"/>
                  <a:pt x="51052" y="13723"/>
                </a:cubicBezTo>
                <a:lnTo>
                  <a:pt x="51052" y="13723"/>
                </a:lnTo>
                <a:lnTo>
                  <a:pt x="51052" y="13723"/>
                </a:lnTo>
                <a:cubicBezTo>
                  <a:pt x="51115" y="13629"/>
                  <a:pt x="51185" y="13543"/>
                  <a:pt x="51263" y="13457"/>
                </a:cubicBezTo>
                <a:cubicBezTo>
                  <a:pt x="51341" y="13371"/>
                  <a:pt x="51427" y="13277"/>
                  <a:pt x="51529" y="13184"/>
                </a:cubicBezTo>
                <a:cubicBezTo>
                  <a:pt x="51701" y="13019"/>
                  <a:pt x="51888" y="12879"/>
                  <a:pt x="52076" y="12785"/>
                </a:cubicBezTo>
                <a:cubicBezTo>
                  <a:pt x="52169" y="12730"/>
                  <a:pt x="52271" y="12683"/>
                  <a:pt x="52365" y="12644"/>
                </a:cubicBezTo>
                <a:cubicBezTo>
                  <a:pt x="52474" y="12605"/>
                  <a:pt x="52599" y="12566"/>
                  <a:pt x="52771" y="12535"/>
                </a:cubicBezTo>
                <a:cubicBezTo>
                  <a:pt x="52888" y="12519"/>
                  <a:pt x="53006" y="12512"/>
                  <a:pt x="53138" y="12512"/>
                </a:cubicBezTo>
                <a:lnTo>
                  <a:pt x="53162" y="12512"/>
                </a:lnTo>
                <a:cubicBezTo>
                  <a:pt x="53295" y="12512"/>
                  <a:pt x="53412" y="12519"/>
                  <a:pt x="53521" y="12527"/>
                </a:cubicBezTo>
                <a:cubicBezTo>
                  <a:pt x="53670" y="12551"/>
                  <a:pt x="53795" y="12590"/>
                  <a:pt x="53904" y="12637"/>
                </a:cubicBezTo>
                <a:cubicBezTo>
                  <a:pt x="54006" y="12683"/>
                  <a:pt x="54123" y="12754"/>
                  <a:pt x="54256" y="12840"/>
                </a:cubicBezTo>
                <a:cubicBezTo>
                  <a:pt x="54451" y="12980"/>
                  <a:pt x="54615" y="13176"/>
                  <a:pt x="54725" y="13301"/>
                </a:cubicBezTo>
                <a:cubicBezTo>
                  <a:pt x="54740" y="13332"/>
                  <a:pt x="54764" y="13348"/>
                  <a:pt x="54787" y="13379"/>
                </a:cubicBezTo>
                <a:lnTo>
                  <a:pt x="54787" y="13379"/>
                </a:lnTo>
                <a:lnTo>
                  <a:pt x="54803" y="13395"/>
                </a:lnTo>
                <a:cubicBezTo>
                  <a:pt x="54811" y="13418"/>
                  <a:pt x="54826" y="13426"/>
                  <a:pt x="54842" y="13449"/>
                </a:cubicBezTo>
                <a:lnTo>
                  <a:pt x="54881" y="13410"/>
                </a:lnTo>
                <a:lnTo>
                  <a:pt x="54881" y="13410"/>
                </a:lnTo>
                <a:cubicBezTo>
                  <a:pt x="54936" y="13356"/>
                  <a:pt x="54998" y="13301"/>
                  <a:pt x="55053" y="13254"/>
                </a:cubicBezTo>
                <a:cubicBezTo>
                  <a:pt x="55139" y="13176"/>
                  <a:pt x="55248" y="13098"/>
                  <a:pt x="55366" y="13027"/>
                </a:cubicBezTo>
                <a:cubicBezTo>
                  <a:pt x="55584" y="12902"/>
                  <a:pt x="55819" y="12793"/>
                  <a:pt x="56100" y="12668"/>
                </a:cubicBezTo>
                <a:cubicBezTo>
                  <a:pt x="56342" y="12558"/>
                  <a:pt x="56616" y="12472"/>
                  <a:pt x="56913" y="12394"/>
                </a:cubicBezTo>
                <a:cubicBezTo>
                  <a:pt x="57171" y="12324"/>
                  <a:pt x="57444" y="12285"/>
                  <a:pt x="57679" y="12246"/>
                </a:cubicBezTo>
                <a:cubicBezTo>
                  <a:pt x="57968" y="12207"/>
                  <a:pt x="58249" y="12207"/>
                  <a:pt x="58460" y="12207"/>
                </a:cubicBezTo>
                <a:cubicBezTo>
                  <a:pt x="58710" y="12207"/>
                  <a:pt x="58984" y="12222"/>
                  <a:pt x="59296" y="12254"/>
                </a:cubicBezTo>
                <a:cubicBezTo>
                  <a:pt x="59585" y="12285"/>
                  <a:pt x="59859" y="12332"/>
                  <a:pt x="60101" y="12394"/>
                </a:cubicBezTo>
                <a:cubicBezTo>
                  <a:pt x="60367" y="12457"/>
                  <a:pt x="60601" y="12527"/>
                  <a:pt x="60797" y="12629"/>
                </a:cubicBezTo>
                <a:cubicBezTo>
                  <a:pt x="61101" y="12762"/>
                  <a:pt x="61367" y="12926"/>
                  <a:pt x="61578" y="13105"/>
                </a:cubicBezTo>
                <a:cubicBezTo>
                  <a:pt x="61695" y="13199"/>
                  <a:pt x="61805" y="13293"/>
                  <a:pt x="61891" y="13387"/>
                </a:cubicBezTo>
                <a:cubicBezTo>
                  <a:pt x="61969" y="13465"/>
                  <a:pt x="62055" y="13566"/>
                  <a:pt x="62156" y="13692"/>
                </a:cubicBezTo>
                <a:cubicBezTo>
                  <a:pt x="62359" y="13934"/>
                  <a:pt x="62524" y="14168"/>
                  <a:pt x="62664" y="14410"/>
                </a:cubicBezTo>
                <a:cubicBezTo>
                  <a:pt x="62774" y="14590"/>
                  <a:pt x="62860" y="14786"/>
                  <a:pt x="62953" y="14957"/>
                </a:cubicBezTo>
                <a:lnTo>
                  <a:pt x="62953" y="14957"/>
                </a:lnTo>
                <a:lnTo>
                  <a:pt x="62953" y="14973"/>
                </a:lnTo>
                <a:cubicBezTo>
                  <a:pt x="62977" y="15012"/>
                  <a:pt x="62992" y="15036"/>
                  <a:pt x="63016" y="15067"/>
                </a:cubicBezTo>
                <a:lnTo>
                  <a:pt x="63024" y="15075"/>
                </a:lnTo>
                <a:lnTo>
                  <a:pt x="63055" y="15075"/>
                </a:lnTo>
                <a:cubicBezTo>
                  <a:pt x="63125" y="15075"/>
                  <a:pt x="63203" y="15075"/>
                  <a:pt x="63266" y="15067"/>
                </a:cubicBezTo>
                <a:cubicBezTo>
                  <a:pt x="63360" y="15059"/>
                  <a:pt x="63454" y="15051"/>
                  <a:pt x="63539" y="15036"/>
                </a:cubicBezTo>
                <a:lnTo>
                  <a:pt x="63571" y="15036"/>
                </a:lnTo>
                <a:cubicBezTo>
                  <a:pt x="63672" y="15028"/>
                  <a:pt x="63774" y="15020"/>
                  <a:pt x="63875" y="15012"/>
                </a:cubicBezTo>
                <a:cubicBezTo>
                  <a:pt x="64110" y="14989"/>
                  <a:pt x="64313" y="14981"/>
                  <a:pt x="64516" y="14973"/>
                </a:cubicBezTo>
                <a:lnTo>
                  <a:pt x="64649" y="14973"/>
                </a:lnTo>
                <a:cubicBezTo>
                  <a:pt x="65040" y="14973"/>
                  <a:pt x="65454" y="15020"/>
                  <a:pt x="65876" y="15129"/>
                </a:cubicBezTo>
                <a:cubicBezTo>
                  <a:pt x="66275" y="15223"/>
                  <a:pt x="66665" y="15387"/>
                  <a:pt x="67033" y="15606"/>
                </a:cubicBezTo>
                <a:cubicBezTo>
                  <a:pt x="67150" y="15684"/>
                  <a:pt x="67275" y="15762"/>
                  <a:pt x="67423" y="15872"/>
                </a:cubicBezTo>
                <a:cubicBezTo>
                  <a:pt x="67447" y="15887"/>
                  <a:pt x="67478" y="15911"/>
                  <a:pt x="67501" y="15934"/>
                </a:cubicBezTo>
                <a:cubicBezTo>
                  <a:pt x="67540" y="15966"/>
                  <a:pt x="67580" y="16005"/>
                  <a:pt x="67626" y="16036"/>
                </a:cubicBezTo>
                <a:lnTo>
                  <a:pt x="67626" y="16036"/>
                </a:lnTo>
                <a:lnTo>
                  <a:pt x="67634" y="16036"/>
                </a:lnTo>
                <a:cubicBezTo>
                  <a:pt x="67681" y="16028"/>
                  <a:pt x="67736" y="16012"/>
                  <a:pt x="67775" y="16012"/>
                </a:cubicBezTo>
                <a:cubicBezTo>
                  <a:pt x="67869" y="15997"/>
                  <a:pt x="67970" y="15966"/>
                  <a:pt x="68056" y="15934"/>
                </a:cubicBezTo>
                <a:lnTo>
                  <a:pt x="68103" y="15926"/>
                </a:lnTo>
                <a:cubicBezTo>
                  <a:pt x="68212" y="15895"/>
                  <a:pt x="68322" y="15856"/>
                  <a:pt x="68455" y="15817"/>
                </a:cubicBezTo>
                <a:cubicBezTo>
                  <a:pt x="68674" y="15762"/>
                  <a:pt x="68916" y="15700"/>
                  <a:pt x="69205" y="15637"/>
                </a:cubicBezTo>
                <a:cubicBezTo>
                  <a:pt x="69713" y="15528"/>
                  <a:pt x="70252" y="15450"/>
                  <a:pt x="70783" y="15418"/>
                </a:cubicBezTo>
                <a:cubicBezTo>
                  <a:pt x="70987" y="15411"/>
                  <a:pt x="71229" y="15387"/>
                  <a:pt x="71471" y="15387"/>
                </a:cubicBezTo>
                <a:lnTo>
                  <a:pt x="71573" y="15387"/>
                </a:lnTo>
                <a:cubicBezTo>
                  <a:pt x="71854" y="15387"/>
                  <a:pt x="72128" y="15411"/>
                  <a:pt x="72401" y="15426"/>
                </a:cubicBezTo>
                <a:cubicBezTo>
                  <a:pt x="72675" y="15450"/>
                  <a:pt x="72948" y="15481"/>
                  <a:pt x="73253" y="15528"/>
                </a:cubicBezTo>
                <a:cubicBezTo>
                  <a:pt x="73479" y="15559"/>
                  <a:pt x="73753" y="15606"/>
                  <a:pt x="74011" y="15676"/>
                </a:cubicBezTo>
                <a:cubicBezTo>
                  <a:pt x="74269" y="15739"/>
                  <a:pt x="74519" y="15817"/>
                  <a:pt x="74745" y="15911"/>
                </a:cubicBezTo>
                <a:cubicBezTo>
                  <a:pt x="74870" y="15950"/>
                  <a:pt x="74988" y="15997"/>
                  <a:pt x="75120" y="16036"/>
                </a:cubicBezTo>
                <a:lnTo>
                  <a:pt x="75128" y="16036"/>
                </a:lnTo>
                <a:cubicBezTo>
                  <a:pt x="75253" y="16083"/>
                  <a:pt x="75394" y="16122"/>
                  <a:pt x="75519" y="16169"/>
                </a:cubicBezTo>
                <a:cubicBezTo>
                  <a:pt x="75730" y="16247"/>
                  <a:pt x="75964" y="16325"/>
                  <a:pt x="76191" y="16427"/>
                </a:cubicBezTo>
                <a:cubicBezTo>
                  <a:pt x="76425" y="16520"/>
                  <a:pt x="76660" y="16638"/>
                  <a:pt x="76879" y="16770"/>
                </a:cubicBezTo>
                <a:cubicBezTo>
                  <a:pt x="77043" y="16864"/>
                  <a:pt x="77215" y="16981"/>
                  <a:pt x="77434" y="17130"/>
                </a:cubicBezTo>
                <a:cubicBezTo>
                  <a:pt x="77582" y="17239"/>
                  <a:pt x="77723" y="17341"/>
                  <a:pt x="77856" y="17458"/>
                </a:cubicBezTo>
                <a:cubicBezTo>
                  <a:pt x="77988" y="17591"/>
                  <a:pt x="78113" y="17724"/>
                  <a:pt x="78223" y="17849"/>
                </a:cubicBezTo>
                <a:cubicBezTo>
                  <a:pt x="78254" y="17888"/>
                  <a:pt x="78293" y="17927"/>
                  <a:pt x="78324" y="17966"/>
                </a:cubicBezTo>
                <a:cubicBezTo>
                  <a:pt x="78418" y="18083"/>
                  <a:pt x="78520" y="18200"/>
                  <a:pt x="78614" y="18333"/>
                </a:cubicBezTo>
                <a:cubicBezTo>
                  <a:pt x="78660" y="18388"/>
                  <a:pt x="78715" y="18458"/>
                  <a:pt x="78770" y="18536"/>
                </a:cubicBezTo>
                <a:lnTo>
                  <a:pt x="78778" y="18552"/>
                </a:lnTo>
                <a:cubicBezTo>
                  <a:pt x="78817" y="18607"/>
                  <a:pt x="78848" y="18654"/>
                  <a:pt x="78887" y="18701"/>
                </a:cubicBezTo>
                <a:lnTo>
                  <a:pt x="78910" y="18716"/>
                </a:lnTo>
                <a:cubicBezTo>
                  <a:pt x="78910" y="18716"/>
                  <a:pt x="78918" y="18716"/>
                  <a:pt x="78918" y="18732"/>
                </a:cubicBezTo>
                <a:lnTo>
                  <a:pt x="78926" y="18732"/>
                </a:lnTo>
                <a:lnTo>
                  <a:pt x="78934" y="18732"/>
                </a:lnTo>
                <a:cubicBezTo>
                  <a:pt x="78950" y="18732"/>
                  <a:pt x="78957" y="18740"/>
                  <a:pt x="78965" y="18740"/>
                </a:cubicBezTo>
                <a:cubicBezTo>
                  <a:pt x="78989" y="18747"/>
                  <a:pt x="79004" y="18747"/>
                  <a:pt x="79028" y="18755"/>
                </a:cubicBezTo>
                <a:cubicBezTo>
                  <a:pt x="79067" y="18771"/>
                  <a:pt x="79114" y="18771"/>
                  <a:pt x="79161" y="18779"/>
                </a:cubicBezTo>
                <a:lnTo>
                  <a:pt x="79278" y="18779"/>
                </a:lnTo>
                <a:cubicBezTo>
                  <a:pt x="79434" y="18779"/>
                  <a:pt x="79590" y="18771"/>
                  <a:pt x="79739" y="18771"/>
                </a:cubicBezTo>
                <a:lnTo>
                  <a:pt x="79825" y="18771"/>
                </a:lnTo>
                <a:cubicBezTo>
                  <a:pt x="80129" y="18755"/>
                  <a:pt x="80372" y="18747"/>
                  <a:pt x="80606" y="18740"/>
                </a:cubicBezTo>
                <a:cubicBezTo>
                  <a:pt x="80887" y="18732"/>
                  <a:pt x="81161" y="18732"/>
                  <a:pt x="81419" y="18732"/>
                </a:cubicBezTo>
                <a:lnTo>
                  <a:pt x="81513" y="18732"/>
                </a:lnTo>
                <a:cubicBezTo>
                  <a:pt x="81724" y="18732"/>
                  <a:pt x="81942" y="18740"/>
                  <a:pt x="82239" y="18747"/>
                </a:cubicBezTo>
                <a:cubicBezTo>
                  <a:pt x="82544" y="18755"/>
                  <a:pt x="82802" y="18786"/>
                  <a:pt x="83068" y="18818"/>
                </a:cubicBezTo>
                <a:cubicBezTo>
                  <a:pt x="83326" y="18849"/>
                  <a:pt x="83576" y="18896"/>
                  <a:pt x="83834" y="18951"/>
                </a:cubicBezTo>
                <a:cubicBezTo>
                  <a:pt x="84427" y="19091"/>
                  <a:pt x="84912" y="19216"/>
                  <a:pt x="85357" y="19373"/>
                </a:cubicBezTo>
                <a:cubicBezTo>
                  <a:pt x="85881" y="19560"/>
                  <a:pt x="86334" y="19763"/>
                  <a:pt x="86709" y="20006"/>
                </a:cubicBezTo>
                <a:cubicBezTo>
                  <a:pt x="86936" y="20146"/>
                  <a:pt x="87162" y="20302"/>
                  <a:pt x="87405" y="20490"/>
                </a:cubicBezTo>
                <a:cubicBezTo>
                  <a:pt x="87608" y="20646"/>
                  <a:pt x="87803" y="20803"/>
                  <a:pt x="87983" y="20967"/>
                </a:cubicBezTo>
                <a:cubicBezTo>
                  <a:pt x="88061" y="21037"/>
                  <a:pt x="88131" y="21115"/>
                  <a:pt x="88210" y="21178"/>
                </a:cubicBezTo>
                <a:lnTo>
                  <a:pt x="88225" y="21201"/>
                </a:lnTo>
                <a:lnTo>
                  <a:pt x="88272" y="21248"/>
                </a:lnTo>
                <a:cubicBezTo>
                  <a:pt x="88366" y="21334"/>
                  <a:pt x="88444" y="21436"/>
                  <a:pt x="88530" y="21545"/>
                </a:cubicBezTo>
                <a:cubicBezTo>
                  <a:pt x="88600" y="21623"/>
                  <a:pt x="88655" y="21701"/>
                  <a:pt x="88718" y="21764"/>
                </a:cubicBezTo>
                <a:lnTo>
                  <a:pt x="88741" y="21803"/>
                </a:lnTo>
                <a:lnTo>
                  <a:pt x="88741" y="21818"/>
                </a:lnTo>
                <a:cubicBezTo>
                  <a:pt x="88788" y="21865"/>
                  <a:pt x="88811" y="21904"/>
                  <a:pt x="88843" y="21943"/>
                </a:cubicBezTo>
                <a:cubicBezTo>
                  <a:pt x="88850" y="21951"/>
                  <a:pt x="88858" y="21951"/>
                  <a:pt x="88858" y="21959"/>
                </a:cubicBezTo>
                <a:lnTo>
                  <a:pt x="88874" y="21975"/>
                </a:lnTo>
                <a:lnTo>
                  <a:pt x="88882" y="21983"/>
                </a:lnTo>
                <a:cubicBezTo>
                  <a:pt x="88889" y="21990"/>
                  <a:pt x="88897" y="21990"/>
                  <a:pt x="88913" y="22006"/>
                </a:cubicBezTo>
                <a:lnTo>
                  <a:pt x="88968" y="22029"/>
                </a:lnTo>
                <a:cubicBezTo>
                  <a:pt x="89007" y="22045"/>
                  <a:pt x="89054" y="22053"/>
                  <a:pt x="89108" y="22061"/>
                </a:cubicBezTo>
                <a:cubicBezTo>
                  <a:pt x="89272" y="22092"/>
                  <a:pt x="89444" y="22100"/>
                  <a:pt x="89577" y="22108"/>
                </a:cubicBezTo>
                <a:cubicBezTo>
                  <a:pt x="89749" y="22123"/>
                  <a:pt x="89937" y="22123"/>
                  <a:pt x="90093" y="22131"/>
                </a:cubicBezTo>
                <a:lnTo>
                  <a:pt x="90155" y="22131"/>
                </a:lnTo>
                <a:cubicBezTo>
                  <a:pt x="90234" y="22131"/>
                  <a:pt x="90304" y="22131"/>
                  <a:pt x="90374" y="22139"/>
                </a:cubicBezTo>
                <a:cubicBezTo>
                  <a:pt x="90624" y="22147"/>
                  <a:pt x="90882" y="22162"/>
                  <a:pt x="91171" y="22178"/>
                </a:cubicBezTo>
                <a:lnTo>
                  <a:pt x="92250" y="22264"/>
                </a:lnTo>
                <a:lnTo>
                  <a:pt x="92257" y="22264"/>
                </a:lnTo>
                <a:lnTo>
                  <a:pt x="92281" y="22264"/>
                </a:lnTo>
                <a:cubicBezTo>
                  <a:pt x="92453" y="22287"/>
                  <a:pt x="92640" y="22295"/>
                  <a:pt x="92820" y="22319"/>
                </a:cubicBezTo>
                <a:cubicBezTo>
                  <a:pt x="93078" y="22334"/>
                  <a:pt x="93344" y="22350"/>
                  <a:pt x="93602" y="22373"/>
                </a:cubicBezTo>
                <a:lnTo>
                  <a:pt x="93664" y="22381"/>
                </a:lnTo>
                <a:cubicBezTo>
                  <a:pt x="93938" y="22405"/>
                  <a:pt x="94203" y="22420"/>
                  <a:pt x="94477" y="22451"/>
                </a:cubicBezTo>
                <a:cubicBezTo>
                  <a:pt x="95024" y="22498"/>
                  <a:pt x="95571" y="22561"/>
                  <a:pt x="96110" y="22631"/>
                </a:cubicBezTo>
                <a:cubicBezTo>
                  <a:pt x="96696" y="22709"/>
                  <a:pt x="97282" y="22795"/>
                  <a:pt x="97837" y="22881"/>
                </a:cubicBezTo>
                <a:lnTo>
                  <a:pt x="98064" y="22920"/>
                </a:lnTo>
                <a:cubicBezTo>
                  <a:pt x="98532" y="22991"/>
                  <a:pt x="99009" y="23069"/>
                  <a:pt x="99478" y="23163"/>
                </a:cubicBezTo>
                <a:cubicBezTo>
                  <a:pt x="100017" y="23280"/>
                  <a:pt x="100556" y="23413"/>
                  <a:pt x="101103" y="23553"/>
                </a:cubicBezTo>
                <a:lnTo>
                  <a:pt x="101541" y="23670"/>
                </a:lnTo>
                <a:cubicBezTo>
                  <a:pt x="101650" y="23702"/>
                  <a:pt x="101752" y="23733"/>
                  <a:pt x="101854" y="23764"/>
                </a:cubicBezTo>
                <a:lnTo>
                  <a:pt x="101947" y="23788"/>
                </a:lnTo>
                <a:cubicBezTo>
                  <a:pt x="102182" y="23858"/>
                  <a:pt x="102432" y="23921"/>
                  <a:pt x="102666" y="23999"/>
                </a:cubicBezTo>
                <a:cubicBezTo>
                  <a:pt x="102901" y="24061"/>
                  <a:pt x="103135" y="24155"/>
                  <a:pt x="103377" y="24241"/>
                </a:cubicBezTo>
                <a:cubicBezTo>
                  <a:pt x="103604" y="24327"/>
                  <a:pt x="103815" y="24413"/>
                  <a:pt x="104073" y="24522"/>
                </a:cubicBezTo>
                <a:cubicBezTo>
                  <a:pt x="104151" y="24553"/>
                  <a:pt x="104214" y="24593"/>
                  <a:pt x="104292" y="24624"/>
                </a:cubicBezTo>
                <a:lnTo>
                  <a:pt x="104292" y="53576"/>
                </a:lnTo>
                <a:lnTo>
                  <a:pt x="104292" y="53474"/>
                </a:lnTo>
                <a:lnTo>
                  <a:pt x="0" y="53474"/>
                </a:lnTo>
                <a:close/>
              </a:path>
            </a:pathLst>
          </a:custGeom>
          <a:solidFill>
            <a:srgbClr val="63C6E0">
              <a:alpha val="111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2" name="Google Shape;11742;p30"/>
          <p:cNvSpPr/>
          <p:nvPr/>
        </p:nvSpPr>
        <p:spPr>
          <a:xfrm>
            <a:off x="376729" y="1183604"/>
            <a:ext cx="8594998" cy="3594967"/>
          </a:xfrm>
          <a:custGeom>
            <a:avLst/>
            <a:gdLst/>
            <a:ahLst/>
            <a:cxnLst/>
            <a:rect l="l" t="t" r="r" b="b"/>
            <a:pathLst>
              <a:path w="104683" h="43785" extrusionOk="0">
                <a:moveTo>
                  <a:pt x="0" y="43386"/>
                </a:moveTo>
                <a:lnTo>
                  <a:pt x="0" y="21819"/>
                </a:lnTo>
                <a:lnTo>
                  <a:pt x="0" y="21506"/>
                </a:lnTo>
                <a:cubicBezTo>
                  <a:pt x="32" y="21498"/>
                  <a:pt x="55" y="21498"/>
                  <a:pt x="79" y="21490"/>
                </a:cubicBezTo>
                <a:cubicBezTo>
                  <a:pt x="391" y="21412"/>
                  <a:pt x="688" y="21342"/>
                  <a:pt x="969" y="21295"/>
                </a:cubicBezTo>
                <a:cubicBezTo>
                  <a:pt x="1524" y="21178"/>
                  <a:pt x="2102" y="21068"/>
                  <a:pt x="2689" y="20959"/>
                </a:cubicBezTo>
                <a:cubicBezTo>
                  <a:pt x="3228" y="20865"/>
                  <a:pt x="3837" y="20756"/>
                  <a:pt x="4470" y="20670"/>
                </a:cubicBezTo>
                <a:cubicBezTo>
                  <a:pt x="5041" y="20592"/>
                  <a:pt x="5619" y="20553"/>
                  <a:pt x="6268" y="20521"/>
                </a:cubicBezTo>
                <a:cubicBezTo>
                  <a:pt x="6588" y="20498"/>
                  <a:pt x="6901" y="20490"/>
                  <a:pt x="7205" y="20475"/>
                </a:cubicBezTo>
                <a:lnTo>
                  <a:pt x="7260" y="20475"/>
                </a:lnTo>
                <a:lnTo>
                  <a:pt x="7330" y="20475"/>
                </a:lnTo>
                <a:lnTo>
                  <a:pt x="7338" y="20475"/>
                </a:lnTo>
                <a:cubicBezTo>
                  <a:pt x="7565" y="20459"/>
                  <a:pt x="7784" y="20451"/>
                  <a:pt x="8018" y="20443"/>
                </a:cubicBezTo>
                <a:cubicBezTo>
                  <a:pt x="8432" y="20420"/>
                  <a:pt x="8870" y="20404"/>
                  <a:pt x="9182" y="20381"/>
                </a:cubicBezTo>
                <a:lnTo>
                  <a:pt x="9206" y="20381"/>
                </a:lnTo>
                <a:lnTo>
                  <a:pt x="9253" y="20381"/>
                </a:lnTo>
                <a:lnTo>
                  <a:pt x="9276" y="20381"/>
                </a:lnTo>
                <a:lnTo>
                  <a:pt x="9284" y="20381"/>
                </a:lnTo>
                <a:cubicBezTo>
                  <a:pt x="9948" y="20342"/>
                  <a:pt x="10769" y="20303"/>
                  <a:pt x="11527" y="20279"/>
                </a:cubicBezTo>
                <a:cubicBezTo>
                  <a:pt x="11777" y="20264"/>
                  <a:pt x="12011" y="20256"/>
                  <a:pt x="12253" y="20248"/>
                </a:cubicBezTo>
                <a:cubicBezTo>
                  <a:pt x="12441" y="20232"/>
                  <a:pt x="12636" y="20232"/>
                  <a:pt x="12816" y="20224"/>
                </a:cubicBezTo>
                <a:cubicBezTo>
                  <a:pt x="13230" y="20217"/>
                  <a:pt x="13652" y="20185"/>
                  <a:pt x="14090" y="20162"/>
                </a:cubicBezTo>
                <a:lnTo>
                  <a:pt x="14184" y="20146"/>
                </a:lnTo>
                <a:lnTo>
                  <a:pt x="14191" y="20146"/>
                </a:lnTo>
                <a:lnTo>
                  <a:pt x="14207" y="20146"/>
                </a:lnTo>
                <a:lnTo>
                  <a:pt x="14215" y="20146"/>
                </a:lnTo>
                <a:lnTo>
                  <a:pt x="14223" y="20146"/>
                </a:lnTo>
                <a:cubicBezTo>
                  <a:pt x="14449" y="20131"/>
                  <a:pt x="14684" y="20107"/>
                  <a:pt x="14918" y="20084"/>
                </a:cubicBezTo>
                <a:lnTo>
                  <a:pt x="14934" y="20084"/>
                </a:lnTo>
                <a:cubicBezTo>
                  <a:pt x="15184" y="20053"/>
                  <a:pt x="15496" y="20013"/>
                  <a:pt x="15786" y="19967"/>
                </a:cubicBezTo>
                <a:cubicBezTo>
                  <a:pt x="16379" y="19865"/>
                  <a:pt x="16966" y="19771"/>
                  <a:pt x="17536" y="19662"/>
                </a:cubicBezTo>
                <a:cubicBezTo>
                  <a:pt x="18216" y="19529"/>
                  <a:pt x="18935" y="19388"/>
                  <a:pt x="19716" y="19224"/>
                </a:cubicBezTo>
                <a:cubicBezTo>
                  <a:pt x="20162" y="19123"/>
                  <a:pt x="20630" y="19013"/>
                  <a:pt x="21084" y="18888"/>
                </a:cubicBezTo>
                <a:cubicBezTo>
                  <a:pt x="21303" y="18834"/>
                  <a:pt x="21537" y="18763"/>
                  <a:pt x="21810" y="18677"/>
                </a:cubicBezTo>
                <a:cubicBezTo>
                  <a:pt x="22037" y="18607"/>
                  <a:pt x="22256" y="18529"/>
                  <a:pt x="22467" y="18451"/>
                </a:cubicBezTo>
                <a:cubicBezTo>
                  <a:pt x="22623" y="18388"/>
                  <a:pt x="22787" y="18326"/>
                  <a:pt x="22959" y="18255"/>
                </a:cubicBezTo>
                <a:cubicBezTo>
                  <a:pt x="23100" y="18185"/>
                  <a:pt x="23256" y="18115"/>
                  <a:pt x="23444" y="18021"/>
                </a:cubicBezTo>
                <a:cubicBezTo>
                  <a:pt x="23631" y="17919"/>
                  <a:pt x="23788" y="17841"/>
                  <a:pt x="23944" y="17747"/>
                </a:cubicBezTo>
                <a:cubicBezTo>
                  <a:pt x="24108" y="17646"/>
                  <a:pt x="24288" y="17536"/>
                  <a:pt x="24452" y="17435"/>
                </a:cubicBezTo>
                <a:lnTo>
                  <a:pt x="24491" y="17411"/>
                </a:lnTo>
                <a:lnTo>
                  <a:pt x="24530" y="17396"/>
                </a:lnTo>
                <a:cubicBezTo>
                  <a:pt x="24577" y="17364"/>
                  <a:pt x="24624" y="17333"/>
                  <a:pt x="24678" y="17294"/>
                </a:cubicBezTo>
                <a:lnTo>
                  <a:pt x="24678" y="17294"/>
                </a:lnTo>
                <a:cubicBezTo>
                  <a:pt x="24686" y="17286"/>
                  <a:pt x="24694" y="17278"/>
                  <a:pt x="24717" y="17278"/>
                </a:cubicBezTo>
                <a:cubicBezTo>
                  <a:pt x="24725" y="17208"/>
                  <a:pt x="24764" y="17138"/>
                  <a:pt x="24811" y="17114"/>
                </a:cubicBezTo>
                <a:cubicBezTo>
                  <a:pt x="24889" y="17052"/>
                  <a:pt x="24967" y="17005"/>
                  <a:pt x="25038" y="16942"/>
                </a:cubicBezTo>
                <a:lnTo>
                  <a:pt x="25046" y="16942"/>
                </a:lnTo>
                <a:cubicBezTo>
                  <a:pt x="25163" y="16856"/>
                  <a:pt x="25288" y="16771"/>
                  <a:pt x="25429" y="16669"/>
                </a:cubicBezTo>
                <a:cubicBezTo>
                  <a:pt x="25788" y="16419"/>
                  <a:pt x="26132" y="16200"/>
                  <a:pt x="26476" y="16020"/>
                </a:cubicBezTo>
                <a:cubicBezTo>
                  <a:pt x="26687" y="15887"/>
                  <a:pt x="26890" y="15794"/>
                  <a:pt x="27101" y="15708"/>
                </a:cubicBezTo>
                <a:cubicBezTo>
                  <a:pt x="27296" y="15614"/>
                  <a:pt x="27507" y="15536"/>
                  <a:pt x="27749" y="15458"/>
                </a:cubicBezTo>
                <a:cubicBezTo>
                  <a:pt x="28164" y="15325"/>
                  <a:pt x="28625" y="15215"/>
                  <a:pt x="29140" y="15129"/>
                </a:cubicBezTo>
                <a:cubicBezTo>
                  <a:pt x="29570" y="15059"/>
                  <a:pt x="30000" y="15020"/>
                  <a:pt x="30430" y="15020"/>
                </a:cubicBezTo>
                <a:lnTo>
                  <a:pt x="30477" y="15020"/>
                </a:lnTo>
                <a:cubicBezTo>
                  <a:pt x="30711" y="15020"/>
                  <a:pt x="30946" y="15028"/>
                  <a:pt x="31149" y="15051"/>
                </a:cubicBezTo>
                <a:cubicBezTo>
                  <a:pt x="31414" y="15067"/>
                  <a:pt x="31633" y="15083"/>
                  <a:pt x="31836" y="15106"/>
                </a:cubicBezTo>
                <a:cubicBezTo>
                  <a:pt x="32258" y="15161"/>
                  <a:pt x="32696" y="15239"/>
                  <a:pt x="33212" y="15340"/>
                </a:cubicBezTo>
                <a:cubicBezTo>
                  <a:pt x="33438" y="15395"/>
                  <a:pt x="33649" y="15450"/>
                  <a:pt x="33860" y="15512"/>
                </a:cubicBezTo>
                <a:cubicBezTo>
                  <a:pt x="34071" y="15567"/>
                  <a:pt x="34274" y="15645"/>
                  <a:pt x="34470" y="15716"/>
                </a:cubicBezTo>
                <a:cubicBezTo>
                  <a:pt x="34587" y="15755"/>
                  <a:pt x="34704" y="15802"/>
                  <a:pt x="34821" y="15841"/>
                </a:cubicBezTo>
                <a:lnTo>
                  <a:pt x="34884" y="15864"/>
                </a:lnTo>
                <a:cubicBezTo>
                  <a:pt x="34931" y="15880"/>
                  <a:pt x="35001" y="15911"/>
                  <a:pt x="35072" y="15927"/>
                </a:cubicBezTo>
                <a:cubicBezTo>
                  <a:pt x="35087" y="15927"/>
                  <a:pt x="35095" y="15942"/>
                  <a:pt x="35118" y="15942"/>
                </a:cubicBezTo>
                <a:lnTo>
                  <a:pt x="35126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34" y="15942"/>
                </a:lnTo>
                <a:lnTo>
                  <a:pt x="35150" y="15942"/>
                </a:lnTo>
                <a:lnTo>
                  <a:pt x="35150" y="15942"/>
                </a:lnTo>
                <a:cubicBezTo>
                  <a:pt x="35165" y="15927"/>
                  <a:pt x="35197" y="15919"/>
                  <a:pt x="35228" y="15903"/>
                </a:cubicBezTo>
                <a:cubicBezTo>
                  <a:pt x="35314" y="15848"/>
                  <a:pt x="35400" y="15794"/>
                  <a:pt x="35478" y="15747"/>
                </a:cubicBezTo>
                <a:lnTo>
                  <a:pt x="35486" y="15747"/>
                </a:lnTo>
                <a:cubicBezTo>
                  <a:pt x="35548" y="15716"/>
                  <a:pt x="35595" y="15677"/>
                  <a:pt x="35658" y="15645"/>
                </a:cubicBezTo>
                <a:cubicBezTo>
                  <a:pt x="35830" y="15536"/>
                  <a:pt x="36017" y="15442"/>
                  <a:pt x="36205" y="15364"/>
                </a:cubicBezTo>
                <a:cubicBezTo>
                  <a:pt x="36408" y="15262"/>
                  <a:pt x="36634" y="15200"/>
                  <a:pt x="36830" y="15137"/>
                </a:cubicBezTo>
                <a:cubicBezTo>
                  <a:pt x="37033" y="15067"/>
                  <a:pt x="37228" y="15020"/>
                  <a:pt x="37424" y="14981"/>
                </a:cubicBezTo>
                <a:cubicBezTo>
                  <a:pt x="37846" y="14895"/>
                  <a:pt x="38275" y="14825"/>
                  <a:pt x="38713" y="14793"/>
                </a:cubicBezTo>
                <a:cubicBezTo>
                  <a:pt x="38877" y="14786"/>
                  <a:pt x="39057" y="14778"/>
                  <a:pt x="39237" y="14778"/>
                </a:cubicBezTo>
                <a:cubicBezTo>
                  <a:pt x="39487" y="14778"/>
                  <a:pt x="39760" y="14786"/>
                  <a:pt x="40073" y="14809"/>
                </a:cubicBezTo>
                <a:cubicBezTo>
                  <a:pt x="40471" y="14833"/>
                  <a:pt x="40831" y="14872"/>
                  <a:pt x="41182" y="14934"/>
                </a:cubicBezTo>
                <a:cubicBezTo>
                  <a:pt x="41362" y="14965"/>
                  <a:pt x="41526" y="14989"/>
                  <a:pt x="41683" y="15028"/>
                </a:cubicBezTo>
                <a:cubicBezTo>
                  <a:pt x="41753" y="15051"/>
                  <a:pt x="41831" y="15067"/>
                  <a:pt x="41894" y="15090"/>
                </a:cubicBezTo>
                <a:lnTo>
                  <a:pt x="41909" y="15090"/>
                </a:lnTo>
                <a:lnTo>
                  <a:pt x="41909" y="15090"/>
                </a:lnTo>
                <a:cubicBezTo>
                  <a:pt x="41995" y="15106"/>
                  <a:pt x="42081" y="15137"/>
                  <a:pt x="42183" y="15161"/>
                </a:cubicBezTo>
                <a:lnTo>
                  <a:pt x="42190" y="15161"/>
                </a:lnTo>
                <a:lnTo>
                  <a:pt x="42198" y="15161"/>
                </a:lnTo>
                <a:lnTo>
                  <a:pt x="42222" y="15161"/>
                </a:lnTo>
                <a:lnTo>
                  <a:pt x="42230" y="15161"/>
                </a:lnTo>
                <a:lnTo>
                  <a:pt x="42237" y="15161"/>
                </a:lnTo>
                <a:cubicBezTo>
                  <a:pt x="42245" y="15145"/>
                  <a:pt x="42261" y="15145"/>
                  <a:pt x="42269" y="15137"/>
                </a:cubicBezTo>
                <a:cubicBezTo>
                  <a:pt x="42315" y="15098"/>
                  <a:pt x="42362" y="15059"/>
                  <a:pt x="42425" y="15004"/>
                </a:cubicBezTo>
                <a:lnTo>
                  <a:pt x="42691" y="14739"/>
                </a:lnTo>
                <a:lnTo>
                  <a:pt x="42698" y="14731"/>
                </a:lnTo>
                <a:lnTo>
                  <a:pt x="42698" y="14715"/>
                </a:lnTo>
                <a:cubicBezTo>
                  <a:pt x="42737" y="14676"/>
                  <a:pt x="42777" y="14629"/>
                  <a:pt x="42823" y="14590"/>
                </a:cubicBezTo>
                <a:cubicBezTo>
                  <a:pt x="42948" y="14465"/>
                  <a:pt x="43128" y="14286"/>
                  <a:pt x="43324" y="14129"/>
                </a:cubicBezTo>
                <a:cubicBezTo>
                  <a:pt x="43480" y="14004"/>
                  <a:pt x="43644" y="13887"/>
                  <a:pt x="43863" y="13754"/>
                </a:cubicBezTo>
                <a:cubicBezTo>
                  <a:pt x="44042" y="13637"/>
                  <a:pt x="44238" y="13528"/>
                  <a:pt x="44449" y="13426"/>
                </a:cubicBezTo>
                <a:cubicBezTo>
                  <a:pt x="44652" y="13340"/>
                  <a:pt x="44847" y="13262"/>
                  <a:pt x="45051" y="13207"/>
                </a:cubicBezTo>
                <a:cubicBezTo>
                  <a:pt x="45246" y="13145"/>
                  <a:pt x="45465" y="13098"/>
                  <a:pt x="45707" y="13059"/>
                </a:cubicBezTo>
                <a:cubicBezTo>
                  <a:pt x="45949" y="13020"/>
                  <a:pt x="46191" y="12996"/>
                  <a:pt x="46426" y="12988"/>
                </a:cubicBezTo>
                <a:lnTo>
                  <a:pt x="46543" y="12988"/>
                </a:lnTo>
                <a:cubicBezTo>
                  <a:pt x="46699" y="12988"/>
                  <a:pt x="46871" y="12996"/>
                  <a:pt x="47090" y="13012"/>
                </a:cubicBezTo>
                <a:cubicBezTo>
                  <a:pt x="47395" y="13027"/>
                  <a:pt x="47668" y="13059"/>
                  <a:pt x="47926" y="13098"/>
                </a:cubicBezTo>
                <a:cubicBezTo>
                  <a:pt x="48059" y="13113"/>
                  <a:pt x="48215" y="13145"/>
                  <a:pt x="48372" y="13184"/>
                </a:cubicBezTo>
                <a:cubicBezTo>
                  <a:pt x="48434" y="13192"/>
                  <a:pt x="48489" y="13215"/>
                  <a:pt x="48551" y="13223"/>
                </a:cubicBezTo>
                <a:lnTo>
                  <a:pt x="48567" y="13223"/>
                </a:lnTo>
                <a:lnTo>
                  <a:pt x="48567" y="13223"/>
                </a:lnTo>
                <a:cubicBezTo>
                  <a:pt x="48637" y="13246"/>
                  <a:pt x="48716" y="13254"/>
                  <a:pt x="48786" y="13270"/>
                </a:cubicBezTo>
                <a:cubicBezTo>
                  <a:pt x="48848" y="13285"/>
                  <a:pt x="48958" y="13301"/>
                  <a:pt x="49067" y="13309"/>
                </a:cubicBezTo>
                <a:lnTo>
                  <a:pt x="49106" y="13309"/>
                </a:lnTo>
                <a:lnTo>
                  <a:pt x="49145" y="13309"/>
                </a:lnTo>
                <a:cubicBezTo>
                  <a:pt x="49153" y="13309"/>
                  <a:pt x="49161" y="13309"/>
                  <a:pt x="49177" y="13301"/>
                </a:cubicBezTo>
                <a:lnTo>
                  <a:pt x="49184" y="13301"/>
                </a:lnTo>
                <a:lnTo>
                  <a:pt x="49184" y="13301"/>
                </a:lnTo>
                <a:lnTo>
                  <a:pt x="49192" y="13293"/>
                </a:lnTo>
                <a:cubicBezTo>
                  <a:pt x="49200" y="13293"/>
                  <a:pt x="49200" y="13285"/>
                  <a:pt x="49216" y="13285"/>
                </a:cubicBezTo>
                <a:cubicBezTo>
                  <a:pt x="49231" y="13270"/>
                  <a:pt x="49239" y="13262"/>
                  <a:pt x="49263" y="13246"/>
                </a:cubicBezTo>
                <a:lnTo>
                  <a:pt x="49388" y="13113"/>
                </a:lnTo>
                <a:cubicBezTo>
                  <a:pt x="49466" y="13020"/>
                  <a:pt x="49544" y="12918"/>
                  <a:pt x="49606" y="12832"/>
                </a:cubicBezTo>
                <a:lnTo>
                  <a:pt x="49606" y="12824"/>
                </a:lnTo>
                <a:lnTo>
                  <a:pt x="49614" y="12816"/>
                </a:lnTo>
                <a:lnTo>
                  <a:pt x="49622" y="12801"/>
                </a:lnTo>
                <a:lnTo>
                  <a:pt x="49630" y="12793"/>
                </a:lnTo>
                <a:cubicBezTo>
                  <a:pt x="49661" y="12746"/>
                  <a:pt x="49700" y="12707"/>
                  <a:pt x="49731" y="12668"/>
                </a:cubicBezTo>
                <a:cubicBezTo>
                  <a:pt x="49864" y="12480"/>
                  <a:pt x="50005" y="12316"/>
                  <a:pt x="50138" y="12160"/>
                </a:cubicBezTo>
                <a:cubicBezTo>
                  <a:pt x="50442" y="11816"/>
                  <a:pt x="50763" y="11496"/>
                  <a:pt x="51099" y="11222"/>
                </a:cubicBezTo>
                <a:cubicBezTo>
                  <a:pt x="51263" y="11074"/>
                  <a:pt x="51443" y="10957"/>
                  <a:pt x="51638" y="10808"/>
                </a:cubicBezTo>
                <a:cubicBezTo>
                  <a:pt x="51802" y="10691"/>
                  <a:pt x="51990" y="10566"/>
                  <a:pt x="52224" y="10417"/>
                </a:cubicBezTo>
                <a:cubicBezTo>
                  <a:pt x="52560" y="10191"/>
                  <a:pt x="52951" y="9972"/>
                  <a:pt x="53412" y="9738"/>
                </a:cubicBezTo>
                <a:cubicBezTo>
                  <a:pt x="54217" y="9316"/>
                  <a:pt x="55076" y="8878"/>
                  <a:pt x="55983" y="8612"/>
                </a:cubicBezTo>
                <a:cubicBezTo>
                  <a:pt x="56178" y="8550"/>
                  <a:pt x="56405" y="8503"/>
                  <a:pt x="56678" y="8456"/>
                </a:cubicBezTo>
                <a:cubicBezTo>
                  <a:pt x="56897" y="8417"/>
                  <a:pt x="57132" y="8386"/>
                  <a:pt x="57366" y="8370"/>
                </a:cubicBezTo>
                <a:cubicBezTo>
                  <a:pt x="57554" y="8354"/>
                  <a:pt x="57741" y="8347"/>
                  <a:pt x="57937" y="8347"/>
                </a:cubicBezTo>
                <a:cubicBezTo>
                  <a:pt x="58202" y="8347"/>
                  <a:pt x="58484" y="8354"/>
                  <a:pt x="58796" y="8386"/>
                </a:cubicBezTo>
                <a:cubicBezTo>
                  <a:pt x="59031" y="8409"/>
                  <a:pt x="59257" y="8425"/>
                  <a:pt x="59492" y="8456"/>
                </a:cubicBezTo>
                <a:cubicBezTo>
                  <a:pt x="59710" y="8487"/>
                  <a:pt x="59929" y="8526"/>
                  <a:pt x="60164" y="8565"/>
                </a:cubicBezTo>
                <a:cubicBezTo>
                  <a:pt x="60547" y="8628"/>
                  <a:pt x="60953" y="8730"/>
                  <a:pt x="61406" y="8855"/>
                </a:cubicBezTo>
                <a:cubicBezTo>
                  <a:pt x="61812" y="8972"/>
                  <a:pt x="62227" y="9120"/>
                  <a:pt x="62602" y="9277"/>
                </a:cubicBezTo>
                <a:cubicBezTo>
                  <a:pt x="62797" y="9355"/>
                  <a:pt x="62977" y="9441"/>
                  <a:pt x="63149" y="9527"/>
                </a:cubicBezTo>
                <a:cubicBezTo>
                  <a:pt x="63227" y="9566"/>
                  <a:pt x="63305" y="9620"/>
                  <a:pt x="63375" y="9644"/>
                </a:cubicBezTo>
                <a:lnTo>
                  <a:pt x="63383" y="9644"/>
                </a:lnTo>
                <a:cubicBezTo>
                  <a:pt x="63454" y="9683"/>
                  <a:pt x="63532" y="9722"/>
                  <a:pt x="63602" y="9761"/>
                </a:cubicBezTo>
                <a:lnTo>
                  <a:pt x="63610" y="9753"/>
                </a:lnTo>
                <a:lnTo>
                  <a:pt x="63610" y="9753"/>
                </a:lnTo>
                <a:cubicBezTo>
                  <a:pt x="63649" y="9706"/>
                  <a:pt x="63688" y="9667"/>
                  <a:pt x="63719" y="9620"/>
                </a:cubicBezTo>
                <a:lnTo>
                  <a:pt x="63727" y="9605"/>
                </a:lnTo>
                <a:lnTo>
                  <a:pt x="63735" y="9597"/>
                </a:lnTo>
                <a:cubicBezTo>
                  <a:pt x="63797" y="9519"/>
                  <a:pt x="63875" y="9433"/>
                  <a:pt x="63946" y="9355"/>
                </a:cubicBezTo>
                <a:cubicBezTo>
                  <a:pt x="64071" y="9206"/>
                  <a:pt x="64227" y="9058"/>
                  <a:pt x="64391" y="8917"/>
                </a:cubicBezTo>
                <a:cubicBezTo>
                  <a:pt x="64727" y="8628"/>
                  <a:pt x="65087" y="8378"/>
                  <a:pt x="65477" y="8159"/>
                </a:cubicBezTo>
                <a:cubicBezTo>
                  <a:pt x="65688" y="8034"/>
                  <a:pt x="65915" y="7940"/>
                  <a:pt x="66095" y="7847"/>
                </a:cubicBezTo>
                <a:cubicBezTo>
                  <a:pt x="66298" y="7753"/>
                  <a:pt x="66525" y="7667"/>
                  <a:pt x="66736" y="7589"/>
                </a:cubicBezTo>
                <a:cubicBezTo>
                  <a:pt x="66954" y="7518"/>
                  <a:pt x="67173" y="7471"/>
                  <a:pt x="67361" y="7432"/>
                </a:cubicBezTo>
                <a:cubicBezTo>
                  <a:pt x="67580" y="7393"/>
                  <a:pt x="67798" y="7370"/>
                  <a:pt x="68056" y="7354"/>
                </a:cubicBezTo>
                <a:cubicBezTo>
                  <a:pt x="68181" y="7339"/>
                  <a:pt x="68322" y="7339"/>
                  <a:pt x="68447" y="7339"/>
                </a:cubicBezTo>
                <a:cubicBezTo>
                  <a:pt x="68908" y="7339"/>
                  <a:pt x="69385" y="7378"/>
                  <a:pt x="69869" y="7456"/>
                </a:cubicBezTo>
                <a:cubicBezTo>
                  <a:pt x="70127" y="7495"/>
                  <a:pt x="70377" y="7565"/>
                  <a:pt x="70690" y="7651"/>
                </a:cubicBezTo>
                <a:cubicBezTo>
                  <a:pt x="70830" y="7690"/>
                  <a:pt x="70963" y="7745"/>
                  <a:pt x="71080" y="7792"/>
                </a:cubicBezTo>
                <a:cubicBezTo>
                  <a:pt x="71112" y="7800"/>
                  <a:pt x="71143" y="7823"/>
                  <a:pt x="71182" y="7831"/>
                </a:cubicBezTo>
                <a:cubicBezTo>
                  <a:pt x="71190" y="7800"/>
                  <a:pt x="71221" y="7729"/>
                  <a:pt x="71252" y="7675"/>
                </a:cubicBezTo>
                <a:cubicBezTo>
                  <a:pt x="71291" y="7589"/>
                  <a:pt x="71338" y="7495"/>
                  <a:pt x="71377" y="7440"/>
                </a:cubicBezTo>
                <a:cubicBezTo>
                  <a:pt x="71455" y="7292"/>
                  <a:pt x="71549" y="7159"/>
                  <a:pt x="71643" y="7018"/>
                </a:cubicBezTo>
                <a:cubicBezTo>
                  <a:pt x="71745" y="6870"/>
                  <a:pt x="71846" y="6737"/>
                  <a:pt x="71956" y="6596"/>
                </a:cubicBezTo>
                <a:lnTo>
                  <a:pt x="71956" y="6588"/>
                </a:lnTo>
                <a:cubicBezTo>
                  <a:pt x="72049" y="6471"/>
                  <a:pt x="72159" y="6338"/>
                  <a:pt x="72276" y="6205"/>
                </a:cubicBezTo>
                <a:cubicBezTo>
                  <a:pt x="72542" y="5924"/>
                  <a:pt x="72831" y="5674"/>
                  <a:pt x="73057" y="5479"/>
                </a:cubicBezTo>
                <a:cubicBezTo>
                  <a:pt x="73323" y="5252"/>
                  <a:pt x="73581" y="5049"/>
                  <a:pt x="73847" y="4861"/>
                </a:cubicBezTo>
                <a:cubicBezTo>
                  <a:pt x="74151" y="4643"/>
                  <a:pt x="74417" y="4471"/>
                  <a:pt x="74698" y="4314"/>
                </a:cubicBezTo>
                <a:cubicBezTo>
                  <a:pt x="75011" y="4150"/>
                  <a:pt x="75339" y="3994"/>
                  <a:pt x="75675" y="3853"/>
                </a:cubicBezTo>
                <a:cubicBezTo>
                  <a:pt x="76003" y="3721"/>
                  <a:pt x="76339" y="3619"/>
                  <a:pt x="76683" y="3549"/>
                </a:cubicBezTo>
                <a:cubicBezTo>
                  <a:pt x="76980" y="3494"/>
                  <a:pt x="77316" y="3463"/>
                  <a:pt x="77684" y="3463"/>
                </a:cubicBezTo>
                <a:lnTo>
                  <a:pt x="77715" y="3463"/>
                </a:lnTo>
                <a:cubicBezTo>
                  <a:pt x="78324" y="3463"/>
                  <a:pt x="78973" y="3549"/>
                  <a:pt x="79739" y="3736"/>
                </a:cubicBezTo>
                <a:cubicBezTo>
                  <a:pt x="80067" y="3814"/>
                  <a:pt x="80403" y="3924"/>
                  <a:pt x="80716" y="4041"/>
                </a:cubicBezTo>
                <a:cubicBezTo>
                  <a:pt x="80966" y="4135"/>
                  <a:pt x="81239" y="4283"/>
                  <a:pt x="81575" y="4479"/>
                </a:cubicBezTo>
                <a:cubicBezTo>
                  <a:pt x="81771" y="4596"/>
                  <a:pt x="81958" y="4713"/>
                  <a:pt x="82122" y="4861"/>
                </a:cubicBezTo>
                <a:cubicBezTo>
                  <a:pt x="82200" y="4932"/>
                  <a:pt x="82271" y="4994"/>
                  <a:pt x="82364" y="5096"/>
                </a:cubicBezTo>
                <a:lnTo>
                  <a:pt x="82364" y="5096"/>
                </a:lnTo>
                <a:cubicBezTo>
                  <a:pt x="82372" y="5057"/>
                  <a:pt x="82396" y="5026"/>
                  <a:pt x="82411" y="4994"/>
                </a:cubicBezTo>
                <a:cubicBezTo>
                  <a:pt x="82513" y="4783"/>
                  <a:pt x="82638" y="4564"/>
                  <a:pt x="82763" y="4361"/>
                </a:cubicBezTo>
                <a:lnTo>
                  <a:pt x="82747" y="4393"/>
                </a:lnTo>
                <a:cubicBezTo>
                  <a:pt x="82935" y="4103"/>
                  <a:pt x="83115" y="3838"/>
                  <a:pt x="83326" y="3595"/>
                </a:cubicBezTo>
                <a:cubicBezTo>
                  <a:pt x="83568" y="3299"/>
                  <a:pt x="83779" y="3064"/>
                  <a:pt x="83990" y="2869"/>
                </a:cubicBezTo>
                <a:cubicBezTo>
                  <a:pt x="84427" y="2439"/>
                  <a:pt x="84967" y="2048"/>
                  <a:pt x="85631" y="1681"/>
                </a:cubicBezTo>
                <a:cubicBezTo>
                  <a:pt x="85928" y="1509"/>
                  <a:pt x="86256" y="1368"/>
                  <a:pt x="86592" y="1236"/>
                </a:cubicBezTo>
                <a:cubicBezTo>
                  <a:pt x="86772" y="1173"/>
                  <a:pt x="86959" y="1118"/>
                  <a:pt x="87116" y="1071"/>
                </a:cubicBezTo>
                <a:cubicBezTo>
                  <a:pt x="87295" y="1025"/>
                  <a:pt x="87467" y="985"/>
                  <a:pt x="87624" y="954"/>
                </a:cubicBezTo>
                <a:cubicBezTo>
                  <a:pt x="87999" y="884"/>
                  <a:pt x="88335" y="845"/>
                  <a:pt x="88655" y="845"/>
                </a:cubicBezTo>
                <a:lnTo>
                  <a:pt x="88655" y="845"/>
                </a:lnTo>
                <a:lnTo>
                  <a:pt x="88741" y="845"/>
                </a:lnTo>
                <a:cubicBezTo>
                  <a:pt x="89054" y="845"/>
                  <a:pt x="89382" y="868"/>
                  <a:pt x="89718" y="907"/>
                </a:cubicBezTo>
                <a:cubicBezTo>
                  <a:pt x="90382" y="985"/>
                  <a:pt x="91078" y="1150"/>
                  <a:pt x="91781" y="1384"/>
                </a:cubicBezTo>
                <a:cubicBezTo>
                  <a:pt x="92101" y="1493"/>
                  <a:pt x="92429" y="1626"/>
                  <a:pt x="92742" y="1798"/>
                </a:cubicBezTo>
                <a:cubicBezTo>
                  <a:pt x="92883" y="1876"/>
                  <a:pt x="93039" y="1962"/>
                  <a:pt x="93180" y="2072"/>
                </a:cubicBezTo>
                <a:cubicBezTo>
                  <a:pt x="93336" y="2189"/>
                  <a:pt x="93461" y="2290"/>
                  <a:pt x="93547" y="2423"/>
                </a:cubicBezTo>
                <a:lnTo>
                  <a:pt x="93547" y="2423"/>
                </a:lnTo>
                <a:cubicBezTo>
                  <a:pt x="93586" y="2345"/>
                  <a:pt x="93617" y="2267"/>
                  <a:pt x="93656" y="2197"/>
                </a:cubicBezTo>
                <a:cubicBezTo>
                  <a:pt x="93813" y="1915"/>
                  <a:pt x="94016" y="1650"/>
                  <a:pt x="94242" y="1423"/>
                </a:cubicBezTo>
                <a:cubicBezTo>
                  <a:pt x="94446" y="1220"/>
                  <a:pt x="94696" y="1025"/>
                  <a:pt x="95032" y="798"/>
                </a:cubicBezTo>
                <a:cubicBezTo>
                  <a:pt x="95329" y="603"/>
                  <a:pt x="95641" y="446"/>
                  <a:pt x="95962" y="329"/>
                </a:cubicBezTo>
                <a:cubicBezTo>
                  <a:pt x="96305" y="204"/>
                  <a:pt x="96649" y="118"/>
                  <a:pt x="96977" y="63"/>
                </a:cubicBezTo>
                <a:cubicBezTo>
                  <a:pt x="97290" y="17"/>
                  <a:pt x="97626" y="1"/>
                  <a:pt x="98001" y="1"/>
                </a:cubicBezTo>
                <a:lnTo>
                  <a:pt x="98056" y="1"/>
                </a:lnTo>
                <a:cubicBezTo>
                  <a:pt x="98220" y="1"/>
                  <a:pt x="98392" y="9"/>
                  <a:pt x="98548" y="24"/>
                </a:cubicBezTo>
                <a:cubicBezTo>
                  <a:pt x="98720" y="40"/>
                  <a:pt x="98892" y="56"/>
                  <a:pt x="99056" y="87"/>
                </a:cubicBezTo>
                <a:cubicBezTo>
                  <a:pt x="99431" y="142"/>
                  <a:pt x="99744" y="212"/>
                  <a:pt x="100025" y="290"/>
                </a:cubicBezTo>
                <a:cubicBezTo>
                  <a:pt x="100533" y="446"/>
                  <a:pt x="101010" y="665"/>
                  <a:pt x="101455" y="946"/>
                </a:cubicBezTo>
                <a:cubicBezTo>
                  <a:pt x="101650" y="1071"/>
                  <a:pt x="101885" y="1220"/>
                  <a:pt x="102080" y="1415"/>
                </a:cubicBezTo>
                <a:cubicBezTo>
                  <a:pt x="102174" y="1509"/>
                  <a:pt x="102252" y="1611"/>
                  <a:pt x="102315" y="1720"/>
                </a:cubicBezTo>
                <a:lnTo>
                  <a:pt x="102338" y="1775"/>
                </a:lnTo>
                <a:lnTo>
                  <a:pt x="102377" y="1736"/>
                </a:lnTo>
                <a:lnTo>
                  <a:pt x="102393" y="1728"/>
                </a:lnTo>
                <a:cubicBezTo>
                  <a:pt x="102432" y="1681"/>
                  <a:pt x="102471" y="1642"/>
                  <a:pt x="102518" y="1587"/>
                </a:cubicBezTo>
                <a:cubicBezTo>
                  <a:pt x="102721" y="1361"/>
                  <a:pt x="102955" y="1181"/>
                  <a:pt x="103198" y="1032"/>
                </a:cubicBezTo>
                <a:cubicBezTo>
                  <a:pt x="103307" y="962"/>
                  <a:pt x="103432" y="907"/>
                  <a:pt x="103604" y="829"/>
                </a:cubicBezTo>
                <a:cubicBezTo>
                  <a:pt x="103737" y="767"/>
                  <a:pt x="103885" y="712"/>
                  <a:pt x="104018" y="673"/>
                </a:cubicBezTo>
                <a:cubicBezTo>
                  <a:pt x="104135" y="634"/>
                  <a:pt x="104268" y="603"/>
                  <a:pt x="104385" y="587"/>
                </a:cubicBezTo>
                <a:lnTo>
                  <a:pt x="104385" y="43488"/>
                </a:lnTo>
                <a:lnTo>
                  <a:pt x="104385" y="43488"/>
                </a:lnTo>
                <a:cubicBezTo>
                  <a:pt x="104385" y="43785"/>
                  <a:pt x="104682" y="43386"/>
                  <a:pt x="104385" y="43386"/>
                </a:cubicBezTo>
                <a:close/>
              </a:path>
            </a:pathLst>
          </a:custGeom>
          <a:solidFill>
            <a:srgbClr val="FFFFFF">
              <a:alpha val="506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43" name="Google Shape;11743;p30"/>
          <p:cNvGrpSpPr/>
          <p:nvPr/>
        </p:nvGrpSpPr>
        <p:grpSpPr>
          <a:xfrm>
            <a:off x="13" y="0"/>
            <a:ext cx="9144201" cy="5143610"/>
            <a:chOff x="13" y="0"/>
            <a:chExt cx="9144201" cy="5143610"/>
          </a:xfrm>
        </p:grpSpPr>
        <p:sp>
          <p:nvSpPr>
            <p:cNvPr id="11744" name="Google Shape;11744;p30"/>
            <p:cNvSpPr/>
            <p:nvPr/>
          </p:nvSpPr>
          <p:spPr>
            <a:xfrm>
              <a:off x="2047939" y="2245289"/>
              <a:ext cx="25004" cy="200"/>
            </a:xfrm>
            <a:custGeom>
              <a:avLst/>
              <a:gdLst/>
              <a:ahLst/>
              <a:cxnLst/>
              <a:rect l="l" t="t" r="r" b="b"/>
              <a:pathLst>
                <a:path w="125" h="1" extrusionOk="0">
                  <a:moveTo>
                    <a:pt x="1" y="1"/>
                  </a:move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2385190" y="2220485"/>
              <a:ext cx="10202" cy="200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0" y="1"/>
                  </a:move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1973527" y="2101467"/>
              <a:ext cx="20203" cy="5201"/>
            </a:xfrm>
            <a:custGeom>
              <a:avLst/>
              <a:gdLst/>
              <a:ahLst/>
              <a:cxnLst/>
              <a:rect l="l" t="t" r="r" b="b"/>
              <a:pathLst>
                <a:path w="101" h="26" extrusionOk="0">
                  <a:moveTo>
                    <a:pt x="100" y="26"/>
                  </a:moveTo>
                  <a:cubicBezTo>
                    <a:pt x="75" y="26"/>
                    <a:pt x="26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26" y="1"/>
                    <a:pt x="75" y="26"/>
                    <a:pt x="100" y="26"/>
                  </a:cubicBezTo>
                  <a:close/>
                </a:path>
              </a:pathLst>
            </a:custGeom>
            <a:solidFill>
              <a:srgbClr val="F1F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2474404" y="2379309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3193514" y="2344504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086051" y="2349505"/>
              <a:ext cx="200" cy="20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8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13" y="12"/>
              <a:ext cx="9144189" cy="4620346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13" y="4893389"/>
              <a:ext cx="9144189" cy="250222"/>
            </a:xfrm>
            <a:custGeom>
              <a:avLst/>
              <a:gdLst/>
              <a:ahLst/>
              <a:cxnLst/>
              <a:rect l="l" t="t" r="r" b="b"/>
              <a:pathLst>
                <a:path w="284644" h="7789" extrusionOk="0">
                  <a:moveTo>
                    <a:pt x="0" y="0"/>
                  </a:moveTo>
                  <a:lnTo>
                    <a:pt x="0" y="7789"/>
                  </a:lnTo>
                  <a:lnTo>
                    <a:pt x="284643" y="7789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35525" y="249075"/>
              <a:ext cx="2258131" cy="2221692"/>
            </a:xfrm>
            <a:custGeom>
              <a:avLst/>
              <a:gdLst/>
              <a:ahLst/>
              <a:cxnLst/>
              <a:rect l="l" t="t" r="r" b="b"/>
              <a:pathLst>
                <a:path w="70292" h="69936" extrusionOk="0">
                  <a:moveTo>
                    <a:pt x="52620" y="0"/>
                  </a:moveTo>
                  <a:lnTo>
                    <a:pt x="1" y="52382"/>
                  </a:lnTo>
                  <a:lnTo>
                    <a:pt x="1" y="69935"/>
                  </a:lnTo>
                  <a:lnTo>
                    <a:pt x="70292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35525" y="249075"/>
              <a:ext cx="2858868" cy="2813203"/>
            </a:xfrm>
            <a:custGeom>
              <a:avLst/>
              <a:gdLst/>
              <a:ahLst/>
              <a:cxnLst/>
              <a:rect l="l" t="t" r="r" b="b"/>
              <a:pathLst>
                <a:path w="88992" h="88556" extrusionOk="0">
                  <a:moveTo>
                    <a:pt x="81717" y="0"/>
                  </a:moveTo>
                  <a:lnTo>
                    <a:pt x="1" y="81321"/>
                  </a:lnTo>
                  <a:lnTo>
                    <a:pt x="1" y="88556"/>
                  </a:lnTo>
                  <a:lnTo>
                    <a:pt x="88991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5951725" y="1912651"/>
              <a:ext cx="2759377" cy="2681452"/>
            </a:xfrm>
            <a:custGeom>
              <a:avLst/>
              <a:gdLst/>
              <a:ahLst/>
              <a:cxnLst/>
              <a:rect l="l" t="t" r="r" b="b"/>
              <a:pathLst>
                <a:path w="76895" h="76460" extrusionOk="0">
                  <a:moveTo>
                    <a:pt x="76894" y="1"/>
                  </a:moveTo>
                  <a:lnTo>
                    <a:pt x="1" y="76459"/>
                  </a:lnTo>
                  <a:lnTo>
                    <a:pt x="8540" y="76459"/>
                  </a:lnTo>
                  <a:lnTo>
                    <a:pt x="76894" y="8501"/>
                  </a:lnTo>
                  <a:lnTo>
                    <a:pt x="76894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219225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25" y="0"/>
              <a:ext cx="9144189" cy="4594817"/>
            </a:xfrm>
            <a:custGeom>
              <a:avLst/>
              <a:gdLst/>
              <a:ahLst/>
              <a:cxnLst/>
              <a:rect l="l" t="t" r="r" b="b"/>
              <a:pathLst>
                <a:path w="284644" h="143824" extrusionOk="0">
                  <a:moveTo>
                    <a:pt x="0" y="0"/>
                  </a:moveTo>
                  <a:lnTo>
                    <a:pt x="0" y="143824"/>
                  </a:lnTo>
                  <a:lnTo>
                    <a:pt x="6918" y="143824"/>
                  </a:lnTo>
                  <a:lnTo>
                    <a:pt x="6918" y="136391"/>
                  </a:lnTo>
                  <a:lnTo>
                    <a:pt x="6918" y="7432"/>
                  </a:lnTo>
                  <a:lnTo>
                    <a:pt x="277725" y="7432"/>
                  </a:lnTo>
                  <a:lnTo>
                    <a:pt x="277725" y="136391"/>
                  </a:lnTo>
                  <a:lnTo>
                    <a:pt x="277725" y="143824"/>
                  </a:lnTo>
                  <a:lnTo>
                    <a:pt x="284643" y="143824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8711100" y="236825"/>
              <a:ext cx="216300" cy="43572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 rot="-5400000">
              <a:off x="4471766" y="472630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925D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25" y="4588025"/>
              <a:ext cx="9144189" cy="555528"/>
            </a:xfrm>
            <a:custGeom>
              <a:avLst/>
              <a:gdLst/>
              <a:ahLst/>
              <a:cxnLst/>
              <a:rect l="l" t="t" r="r" b="b"/>
              <a:pathLst>
                <a:path w="284644" h="2808" extrusionOk="0">
                  <a:moveTo>
                    <a:pt x="0" y="1"/>
                  </a:moveTo>
                  <a:lnTo>
                    <a:pt x="0" y="2808"/>
                  </a:lnTo>
                  <a:lnTo>
                    <a:pt x="284643" y="280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13" y="4723191"/>
              <a:ext cx="9144189" cy="171483"/>
            </a:xfrm>
            <a:custGeom>
              <a:avLst/>
              <a:gdLst/>
              <a:ahLst/>
              <a:cxnLst/>
              <a:rect l="l" t="t" r="r" b="b"/>
              <a:pathLst>
                <a:path w="284644" h="5338" extrusionOk="0">
                  <a:moveTo>
                    <a:pt x="0" y="1"/>
                  </a:moveTo>
                  <a:lnTo>
                    <a:pt x="0" y="5338"/>
                  </a:lnTo>
                  <a:lnTo>
                    <a:pt x="284643" y="5338"/>
                  </a:lnTo>
                  <a:lnTo>
                    <a:pt x="284643" y="1"/>
                  </a:lnTo>
                  <a:close/>
                </a:path>
              </a:pathLst>
            </a:custGeom>
            <a:solidFill>
              <a:srgbClr val="FFFFFF">
                <a:alpha val="1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25" y="4588025"/>
              <a:ext cx="9144189" cy="135202"/>
            </a:xfrm>
            <a:custGeom>
              <a:avLst/>
              <a:gdLst/>
              <a:ahLst/>
              <a:cxnLst/>
              <a:rect l="l" t="t" r="r" b="b"/>
              <a:pathLst>
                <a:path w="284644" h="4191" extrusionOk="0">
                  <a:moveTo>
                    <a:pt x="0" y="0"/>
                  </a:moveTo>
                  <a:lnTo>
                    <a:pt x="0" y="4191"/>
                  </a:lnTo>
                  <a:lnTo>
                    <a:pt x="284643" y="4191"/>
                  </a:lnTo>
                  <a:lnTo>
                    <a:pt x="284643" y="0"/>
                  </a:lnTo>
                  <a:close/>
                </a:path>
              </a:pathLst>
            </a:custGeom>
            <a:solidFill>
              <a:srgbClr val="FFFFFF">
                <a:alpha val="35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 rot="-5400000">
              <a:off x="4471766" y="4779074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30"/>
            <p:cNvSpPr/>
            <p:nvPr/>
          </p:nvSpPr>
          <p:spPr>
            <a:xfrm rot="-5400000">
              <a:off x="4471766" y="4726312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30"/>
            <p:cNvSpPr/>
            <p:nvPr/>
          </p:nvSpPr>
          <p:spPr>
            <a:xfrm>
              <a:off x="640045" y="178806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E6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8341841" y="4135479"/>
              <a:ext cx="24469" cy="2674"/>
            </a:xfrm>
            <a:custGeom>
              <a:avLst/>
              <a:gdLst/>
              <a:ahLst/>
              <a:cxnLst/>
              <a:rect l="l" t="t" r="r" b="b"/>
              <a:pathLst>
                <a:path w="366" h="40" extrusionOk="0">
                  <a:moveTo>
                    <a:pt x="364" y="0"/>
                  </a:moveTo>
                  <a:lnTo>
                    <a:pt x="364" y="0"/>
                  </a:lnTo>
                  <a:cubicBezTo>
                    <a:pt x="363" y="0"/>
                    <a:pt x="136" y="25"/>
                    <a:pt x="0" y="40"/>
                  </a:cubicBezTo>
                  <a:cubicBezTo>
                    <a:pt x="272" y="11"/>
                    <a:pt x="365" y="0"/>
                    <a:pt x="364" y="0"/>
                  </a:cubicBezTo>
                  <a:close/>
                </a:path>
              </a:pathLst>
            </a:custGeom>
            <a:solidFill>
              <a:srgbClr val="22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 rot="-5400000">
              <a:off x="4433880" y="4767447"/>
              <a:ext cx="148599" cy="403058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 rot="-5400000">
              <a:off x="4471766" y="4729549"/>
              <a:ext cx="148610" cy="478855"/>
            </a:xfrm>
            <a:custGeom>
              <a:avLst/>
              <a:gdLst/>
              <a:ahLst/>
              <a:cxnLst/>
              <a:rect l="l" t="t" r="r" b="b"/>
              <a:pathLst>
                <a:path w="4626" h="14906" extrusionOk="0">
                  <a:moveTo>
                    <a:pt x="2135" y="1"/>
                  </a:moveTo>
                  <a:cubicBezTo>
                    <a:pt x="949" y="1"/>
                    <a:pt x="0" y="950"/>
                    <a:pt x="0" y="2136"/>
                  </a:cubicBezTo>
                  <a:lnTo>
                    <a:pt x="0" y="12770"/>
                  </a:lnTo>
                  <a:cubicBezTo>
                    <a:pt x="0" y="13956"/>
                    <a:pt x="949" y="14905"/>
                    <a:pt x="2135" y="14905"/>
                  </a:cubicBezTo>
                  <a:lnTo>
                    <a:pt x="2491" y="14905"/>
                  </a:lnTo>
                  <a:cubicBezTo>
                    <a:pt x="3677" y="14905"/>
                    <a:pt x="4626" y="13956"/>
                    <a:pt x="4626" y="12770"/>
                  </a:cubicBezTo>
                  <a:lnTo>
                    <a:pt x="4626" y="2136"/>
                  </a:lnTo>
                  <a:cubicBezTo>
                    <a:pt x="4626" y="950"/>
                    <a:pt x="3677" y="1"/>
                    <a:pt x="2491" y="1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8" name="Google Shape;11768;p30"/>
          <p:cNvGrpSpPr/>
          <p:nvPr/>
        </p:nvGrpSpPr>
        <p:grpSpPr>
          <a:xfrm>
            <a:off x="7175309" y="-79702"/>
            <a:ext cx="2447777" cy="2918376"/>
            <a:chOff x="7175309" y="-79702"/>
            <a:chExt cx="2447777" cy="2918376"/>
          </a:xfrm>
        </p:grpSpPr>
        <p:pic>
          <p:nvPicPr>
            <p:cNvPr id="11769" name="Google Shape;11769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0" name="Google Shape;11770;p30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1" name="Google Shape;11771;p30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72" name="Google Shape;11772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73" name="Google Shape;11773;p30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11774" name="Google Shape;11774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18" name="Google Shape;11818;p30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11819" name="Google Shape;11819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0" name="Google Shape;11820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1" name="Google Shape;11821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0" name="Google Shape;11830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6" name="Google Shape;11836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7" name="Google Shape;11837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8" name="Google Shape;11838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9" name="Google Shape;11839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0" name="Google Shape;11840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1" name="Google Shape;11841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2" name="Google Shape;11842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3" name="Google Shape;11843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4" name="Google Shape;11844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5" name="Google Shape;11845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6" name="Google Shape;11846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7" name="Google Shape;11847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8" name="Google Shape;11848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9" name="Google Shape;11849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0" name="Google Shape;11850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1" name="Google Shape;11851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2" name="Google Shape;11852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3" name="Google Shape;11853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4" name="Google Shape;11854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63" name="Google Shape;11863;p30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11864" name="Google Shape;11864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0" name="Google Shape;11870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1" name="Google Shape;11871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6" name="Google Shape;11906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7" name="Google Shape;11907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5" name="Google Shape;11925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6" name="Google Shape;11926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7" name="Google Shape;11927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30" name="Google Shape;11930;p30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11931" name="Google Shape;11931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3" name="Google Shape;11933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4" name="Google Shape;11934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5" name="Google Shape;11935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6" name="Google Shape;11936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7" name="Google Shape;11937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8" name="Google Shape;11938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9" name="Google Shape;11939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0" name="Google Shape;11940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1" name="Google Shape;11941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2" name="Google Shape;11942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3" name="Google Shape;11943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4" name="Google Shape;11944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5" name="Google Shape;11945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6" name="Google Shape;11946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7" name="Google Shape;11947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8" name="Google Shape;11948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3" name="Google Shape;11953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4" name="Google Shape;11954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5" name="Google Shape;11955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6" name="Google Shape;11956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7" name="Google Shape;11957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8" name="Google Shape;11958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9" name="Google Shape;11959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0" name="Google Shape;11960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1" name="Google Shape;11961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2" name="Google Shape;11962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3" name="Google Shape;11963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4" name="Google Shape;11964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5" name="Google Shape;11965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6" name="Google Shape;11966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7" name="Google Shape;11967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8" name="Google Shape;11968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9" name="Google Shape;11969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0" name="Google Shape;11970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1" name="Google Shape;11971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2" name="Google Shape;11972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3" name="Google Shape;11973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4" name="Google Shape;11974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5" name="Google Shape;11975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6" name="Google Shape;11976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7" name="Google Shape;11977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8" name="Google Shape;11978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9" name="Google Shape;11979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0" name="Google Shape;11980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1" name="Google Shape;11981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2" name="Google Shape;11982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3" name="Google Shape;11983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4" name="Google Shape;11984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5" name="Google Shape;11985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6" name="Google Shape;11986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7" name="Google Shape;11987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8" name="Google Shape;11988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9" name="Google Shape;11989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0" name="Google Shape;11990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1" name="Google Shape;11991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2" name="Google Shape;11992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3" name="Google Shape;11993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4" name="Google Shape;11994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5" name="Google Shape;11995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6" name="Google Shape;11996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97" name="Google Shape;11997;p30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11998" name="Google Shape;11998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9" name="Google Shape;11999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0" name="Google Shape;12000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1" name="Google Shape;12001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2" name="Google Shape;12002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3" name="Google Shape;12003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4" name="Google Shape;12004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5" name="Google Shape;12005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6" name="Google Shape;12006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7" name="Google Shape;12007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8" name="Google Shape;12008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9" name="Google Shape;12009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0" name="Google Shape;12010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1" name="Google Shape;12011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2" name="Google Shape;12012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3" name="Google Shape;12013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4" name="Google Shape;12014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5" name="Google Shape;12015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6" name="Google Shape;12016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7" name="Google Shape;12017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8" name="Google Shape;12018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9" name="Google Shape;12019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0" name="Google Shape;12020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1" name="Google Shape;12021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2" name="Google Shape;12022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3" name="Google Shape;12023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4" name="Google Shape;12024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5" name="Google Shape;12025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6" name="Google Shape;12026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7" name="Google Shape;12027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8" name="Google Shape;12028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9" name="Google Shape;12029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0" name="Google Shape;12030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1" name="Google Shape;12031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2" name="Google Shape;12032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3" name="Google Shape;12033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4" name="Google Shape;12034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5" name="Google Shape;12035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6" name="Google Shape;12036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7" name="Google Shape;12037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8" name="Google Shape;12038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9" name="Google Shape;12039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0" name="Google Shape;12040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1" name="Google Shape;12041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2" name="Google Shape;12042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3" name="Google Shape;12043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4" name="Google Shape;12044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5" name="Google Shape;12045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6" name="Google Shape;12046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7" name="Google Shape;12047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6" name="Google Shape;12056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7" name="Google Shape;12057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8" name="Google Shape;12058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0" name="Google Shape;12060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1" name="Google Shape;12061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2" name="Google Shape;12062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3" name="Google Shape;12063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64" name="Google Shape;12064;p30"/>
          <p:cNvGrpSpPr/>
          <p:nvPr/>
        </p:nvGrpSpPr>
        <p:grpSpPr>
          <a:xfrm flipH="1">
            <a:off x="-501454" y="-79702"/>
            <a:ext cx="2447777" cy="2918376"/>
            <a:chOff x="7175309" y="-79702"/>
            <a:chExt cx="2447777" cy="2918376"/>
          </a:xfrm>
        </p:grpSpPr>
        <p:pic>
          <p:nvPicPr>
            <p:cNvPr id="12065" name="Google Shape;12065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116236" y="-79702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6" name="Google Shape;12066;p30"/>
            <p:cNvPicPr preferRelativeResize="0"/>
            <p:nvPr/>
          </p:nvPicPr>
          <p:blipFill rotWithShape="1">
            <a:blip r:embed="rId2">
              <a:alphaModFix/>
            </a:blip>
            <a:srcRect t="30603"/>
            <a:stretch/>
          </p:blipFill>
          <p:spPr>
            <a:xfrm flipH="1">
              <a:off x="7588284" y="0"/>
              <a:ext cx="1371525" cy="135835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7" name="Google Shape;12067;p30"/>
            <p:cNvPicPr preferRelativeResize="0"/>
            <p:nvPr/>
          </p:nvPicPr>
          <p:blipFill rotWithShape="1">
            <a:blip r:embed="rId2">
              <a:alphaModFix/>
            </a:blip>
            <a:srcRect t="56636"/>
            <a:stretch/>
          </p:blipFill>
          <p:spPr>
            <a:xfrm flipH="1">
              <a:off x="7175309" y="-1"/>
              <a:ext cx="1371525" cy="848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68" name="Google Shape;12068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flipH="1">
              <a:off x="8251561" y="881273"/>
              <a:ext cx="1371525" cy="1957401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69" name="Google Shape;12069;p30"/>
            <p:cNvGrpSpPr/>
            <p:nvPr/>
          </p:nvGrpSpPr>
          <p:grpSpPr>
            <a:xfrm rot="-7420510" flipH="1">
              <a:off x="7491636" y="353484"/>
              <a:ext cx="800232" cy="593080"/>
              <a:chOff x="3748050" y="180275"/>
              <a:chExt cx="394800" cy="292600"/>
            </a:xfrm>
          </p:grpSpPr>
          <p:sp>
            <p:nvSpPr>
              <p:cNvPr id="12070" name="Google Shape;12070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14" name="Google Shape;12114;p30"/>
            <p:cNvGrpSpPr/>
            <p:nvPr/>
          </p:nvGrpSpPr>
          <p:grpSpPr>
            <a:xfrm rot="-9286199" flipH="1">
              <a:off x="8402054" y="1563351"/>
              <a:ext cx="800246" cy="593090"/>
              <a:chOff x="3748050" y="180275"/>
              <a:chExt cx="394800" cy="292600"/>
            </a:xfrm>
          </p:grpSpPr>
          <p:sp>
            <p:nvSpPr>
              <p:cNvPr id="12115" name="Google Shape;12115;p30"/>
              <p:cNvSpPr/>
              <p:nvPr/>
            </p:nvSpPr>
            <p:spPr>
              <a:xfrm>
                <a:off x="3896775" y="358500"/>
                <a:ext cx="66975" cy="1143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4575" extrusionOk="0">
                    <a:moveTo>
                      <a:pt x="2292" y="1"/>
                    </a:moveTo>
                    <a:cubicBezTo>
                      <a:pt x="2137" y="1"/>
                      <a:pt x="1948" y="192"/>
                      <a:pt x="1860" y="333"/>
                    </a:cubicBezTo>
                    <a:cubicBezTo>
                      <a:pt x="1736" y="557"/>
                      <a:pt x="1711" y="755"/>
                      <a:pt x="1662" y="978"/>
                    </a:cubicBezTo>
                    <a:cubicBezTo>
                      <a:pt x="1463" y="1474"/>
                      <a:pt x="1116" y="2044"/>
                      <a:pt x="720" y="2565"/>
                    </a:cubicBezTo>
                    <a:cubicBezTo>
                      <a:pt x="546" y="2812"/>
                      <a:pt x="348" y="3060"/>
                      <a:pt x="199" y="3308"/>
                    </a:cubicBezTo>
                    <a:cubicBezTo>
                      <a:pt x="75" y="3556"/>
                      <a:pt x="1" y="3854"/>
                      <a:pt x="75" y="4101"/>
                    </a:cubicBezTo>
                    <a:cubicBezTo>
                      <a:pt x="174" y="4349"/>
                      <a:pt x="447" y="4572"/>
                      <a:pt x="794" y="4572"/>
                    </a:cubicBezTo>
                    <a:cubicBezTo>
                      <a:pt x="815" y="4574"/>
                      <a:pt x="836" y="4575"/>
                      <a:pt x="857" y="4575"/>
                    </a:cubicBezTo>
                    <a:cubicBezTo>
                      <a:pt x="1163" y="4575"/>
                      <a:pt x="1504" y="4409"/>
                      <a:pt x="1736" y="4201"/>
                    </a:cubicBezTo>
                    <a:cubicBezTo>
                      <a:pt x="1984" y="3978"/>
                      <a:pt x="2108" y="3705"/>
                      <a:pt x="2207" y="3457"/>
                    </a:cubicBezTo>
                    <a:cubicBezTo>
                      <a:pt x="2455" y="2788"/>
                      <a:pt x="2554" y="2094"/>
                      <a:pt x="2604" y="1449"/>
                    </a:cubicBezTo>
                    <a:cubicBezTo>
                      <a:pt x="2653" y="978"/>
                      <a:pt x="2678" y="507"/>
                      <a:pt x="2455" y="110"/>
                    </a:cubicBezTo>
                    <a:cubicBezTo>
                      <a:pt x="2412" y="32"/>
                      <a:pt x="2355" y="1"/>
                      <a:pt x="2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30"/>
              <p:cNvSpPr/>
              <p:nvPr/>
            </p:nvSpPr>
            <p:spPr>
              <a:xfrm>
                <a:off x="3920325" y="370950"/>
                <a:ext cx="4155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2117" extrusionOk="0">
                    <a:moveTo>
                      <a:pt x="1327" y="0"/>
                    </a:moveTo>
                    <a:cubicBezTo>
                      <a:pt x="1115" y="0"/>
                      <a:pt x="937" y="151"/>
                      <a:pt x="893" y="282"/>
                    </a:cubicBezTo>
                    <a:cubicBezTo>
                      <a:pt x="794" y="530"/>
                      <a:pt x="695" y="777"/>
                      <a:pt x="571" y="1050"/>
                    </a:cubicBezTo>
                    <a:cubicBezTo>
                      <a:pt x="422" y="1422"/>
                      <a:pt x="249" y="1744"/>
                      <a:pt x="1" y="2116"/>
                    </a:cubicBezTo>
                    <a:cubicBezTo>
                      <a:pt x="373" y="1843"/>
                      <a:pt x="596" y="1496"/>
                      <a:pt x="794" y="1125"/>
                    </a:cubicBezTo>
                    <a:cubicBezTo>
                      <a:pt x="844" y="1372"/>
                      <a:pt x="868" y="1596"/>
                      <a:pt x="868" y="1843"/>
                    </a:cubicBezTo>
                    <a:cubicBezTo>
                      <a:pt x="918" y="1521"/>
                      <a:pt x="1042" y="1224"/>
                      <a:pt x="1240" y="951"/>
                    </a:cubicBezTo>
                    <a:cubicBezTo>
                      <a:pt x="1315" y="1125"/>
                      <a:pt x="1414" y="1348"/>
                      <a:pt x="1563" y="1496"/>
                    </a:cubicBezTo>
                    <a:cubicBezTo>
                      <a:pt x="1414" y="1323"/>
                      <a:pt x="1488" y="951"/>
                      <a:pt x="1513" y="728"/>
                    </a:cubicBezTo>
                    <a:cubicBezTo>
                      <a:pt x="1513" y="579"/>
                      <a:pt x="1662" y="83"/>
                      <a:pt x="1414" y="9"/>
                    </a:cubicBezTo>
                    <a:cubicBezTo>
                      <a:pt x="1384" y="3"/>
                      <a:pt x="1355" y="0"/>
                      <a:pt x="1327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30"/>
              <p:cNvSpPr/>
              <p:nvPr/>
            </p:nvSpPr>
            <p:spPr>
              <a:xfrm>
                <a:off x="3832950" y="360775"/>
                <a:ext cx="114675" cy="96675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867" extrusionOk="0">
                    <a:moveTo>
                      <a:pt x="4371" y="0"/>
                    </a:moveTo>
                    <a:cubicBezTo>
                      <a:pt x="4333" y="0"/>
                      <a:pt x="4296" y="7"/>
                      <a:pt x="4264" y="19"/>
                    </a:cubicBezTo>
                    <a:cubicBezTo>
                      <a:pt x="4240" y="19"/>
                      <a:pt x="4215" y="44"/>
                      <a:pt x="4165" y="44"/>
                    </a:cubicBezTo>
                    <a:cubicBezTo>
                      <a:pt x="3967" y="168"/>
                      <a:pt x="3744" y="267"/>
                      <a:pt x="3570" y="416"/>
                    </a:cubicBezTo>
                    <a:cubicBezTo>
                      <a:pt x="3397" y="590"/>
                      <a:pt x="3174" y="763"/>
                      <a:pt x="3000" y="912"/>
                    </a:cubicBezTo>
                    <a:cubicBezTo>
                      <a:pt x="2603" y="1284"/>
                      <a:pt x="2157" y="1606"/>
                      <a:pt x="1736" y="1879"/>
                    </a:cubicBezTo>
                    <a:cubicBezTo>
                      <a:pt x="1190" y="2226"/>
                      <a:pt x="645" y="2523"/>
                      <a:pt x="273" y="2969"/>
                    </a:cubicBezTo>
                    <a:cubicBezTo>
                      <a:pt x="124" y="3143"/>
                      <a:pt x="0" y="3366"/>
                      <a:pt x="75" y="3564"/>
                    </a:cubicBezTo>
                    <a:cubicBezTo>
                      <a:pt x="149" y="3688"/>
                      <a:pt x="273" y="3738"/>
                      <a:pt x="422" y="3812"/>
                    </a:cubicBezTo>
                    <a:cubicBezTo>
                      <a:pt x="535" y="3850"/>
                      <a:pt x="659" y="3867"/>
                      <a:pt x="788" y="3867"/>
                    </a:cubicBezTo>
                    <a:cubicBezTo>
                      <a:pt x="1085" y="3867"/>
                      <a:pt x="1410" y="3777"/>
                      <a:pt x="1686" y="3639"/>
                    </a:cubicBezTo>
                    <a:cubicBezTo>
                      <a:pt x="2108" y="3465"/>
                      <a:pt x="2405" y="3192"/>
                      <a:pt x="2678" y="2895"/>
                    </a:cubicBezTo>
                    <a:cubicBezTo>
                      <a:pt x="3223" y="2399"/>
                      <a:pt x="3645" y="1854"/>
                      <a:pt x="3992" y="1259"/>
                    </a:cubicBezTo>
                    <a:cubicBezTo>
                      <a:pt x="4165" y="986"/>
                      <a:pt x="4264" y="664"/>
                      <a:pt x="4413" y="391"/>
                    </a:cubicBezTo>
                    <a:cubicBezTo>
                      <a:pt x="4463" y="342"/>
                      <a:pt x="4587" y="242"/>
                      <a:pt x="4587" y="143"/>
                    </a:cubicBezTo>
                    <a:cubicBezTo>
                      <a:pt x="4587" y="51"/>
                      <a:pt x="4477" y="0"/>
                      <a:pt x="43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30"/>
              <p:cNvSpPr/>
              <p:nvPr/>
            </p:nvSpPr>
            <p:spPr>
              <a:xfrm>
                <a:off x="3886875" y="368075"/>
                <a:ext cx="582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2083" extrusionOk="0">
                    <a:moveTo>
                      <a:pt x="2206" y="0"/>
                    </a:moveTo>
                    <a:cubicBezTo>
                      <a:pt x="1711" y="74"/>
                      <a:pt x="1190" y="471"/>
                      <a:pt x="843" y="793"/>
                    </a:cubicBezTo>
                    <a:cubicBezTo>
                      <a:pt x="570" y="1041"/>
                      <a:pt x="273" y="1240"/>
                      <a:pt x="0" y="1487"/>
                    </a:cubicBezTo>
                    <a:cubicBezTo>
                      <a:pt x="322" y="1339"/>
                      <a:pt x="620" y="1165"/>
                      <a:pt x="942" y="967"/>
                    </a:cubicBezTo>
                    <a:lnTo>
                      <a:pt x="942" y="967"/>
                    </a:lnTo>
                    <a:cubicBezTo>
                      <a:pt x="645" y="1314"/>
                      <a:pt x="372" y="1611"/>
                      <a:pt x="75" y="1958"/>
                    </a:cubicBezTo>
                    <a:cubicBezTo>
                      <a:pt x="397" y="1686"/>
                      <a:pt x="744" y="1438"/>
                      <a:pt x="1116" y="1190"/>
                    </a:cubicBezTo>
                    <a:lnTo>
                      <a:pt x="1116" y="1190"/>
                    </a:lnTo>
                    <a:cubicBezTo>
                      <a:pt x="1017" y="1487"/>
                      <a:pt x="868" y="1785"/>
                      <a:pt x="719" y="2082"/>
                    </a:cubicBezTo>
                    <a:cubicBezTo>
                      <a:pt x="1388" y="1487"/>
                      <a:pt x="1859" y="793"/>
                      <a:pt x="2306" y="74"/>
                    </a:cubicBezTo>
                    <a:cubicBezTo>
                      <a:pt x="2306" y="74"/>
                      <a:pt x="2330" y="50"/>
                      <a:pt x="2306" y="50"/>
                    </a:cubicBezTo>
                    <a:cubicBezTo>
                      <a:pt x="2306" y="0"/>
                      <a:pt x="2231" y="0"/>
                      <a:pt x="220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30"/>
              <p:cNvSpPr/>
              <p:nvPr/>
            </p:nvSpPr>
            <p:spPr>
              <a:xfrm>
                <a:off x="3971150" y="346325"/>
                <a:ext cx="9857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943" h="3077" extrusionOk="0">
                    <a:moveTo>
                      <a:pt x="666" y="1"/>
                    </a:moveTo>
                    <a:cubicBezTo>
                      <a:pt x="651" y="1"/>
                      <a:pt x="636" y="1"/>
                      <a:pt x="620" y="2"/>
                    </a:cubicBezTo>
                    <a:cubicBezTo>
                      <a:pt x="1" y="27"/>
                      <a:pt x="620" y="1168"/>
                      <a:pt x="719" y="1341"/>
                    </a:cubicBezTo>
                    <a:cubicBezTo>
                      <a:pt x="819" y="1564"/>
                      <a:pt x="943" y="1812"/>
                      <a:pt x="1091" y="2035"/>
                    </a:cubicBezTo>
                    <a:cubicBezTo>
                      <a:pt x="1414" y="2432"/>
                      <a:pt x="1860" y="2779"/>
                      <a:pt x="2430" y="2952"/>
                    </a:cubicBezTo>
                    <a:cubicBezTo>
                      <a:pt x="2603" y="3027"/>
                      <a:pt x="2802" y="3076"/>
                      <a:pt x="3025" y="3076"/>
                    </a:cubicBezTo>
                    <a:cubicBezTo>
                      <a:pt x="3198" y="3076"/>
                      <a:pt x="3446" y="3052"/>
                      <a:pt x="3595" y="2928"/>
                    </a:cubicBezTo>
                    <a:cubicBezTo>
                      <a:pt x="3893" y="2704"/>
                      <a:pt x="3942" y="2407"/>
                      <a:pt x="3818" y="2159"/>
                    </a:cubicBezTo>
                    <a:cubicBezTo>
                      <a:pt x="3694" y="1886"/>
                      <a:pt x="3446" y="1713"/>
                      <a:pt x="3198" y="1564"/>
                    </a:cubicBezTo>
                    <a:cubicBezTo>
                      <a:pt x="2901" y="1316"/>
                      <a:pt x="2579" y="1093"/>
                      <a:pt x="2207" y="920"/>
                    </a:cubicBezTo>
                    <a:cubicBezTo>
                      <a:pt x="1934" y="697"/>
                      <a:pt x="1661" y="498"/>
                      <a:pt x="1339" y="325"/>
                    </a:cubicBezTo>
                    <a:cubicBezTo>
                      <a:pt x="1151" y="207"/>
                      <a:pt x="941" y="1"/>
                      <a:pt x="6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30"/>
              <p:cNvSpPr/>
              <p:nvPr/>
            </p:nvSpPr>
            <p:spPr>
              <a:xfrm>
                <a:off x="3960000" y="353700"/>
                <a:ext cx="59525" cy="872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3491" extrusionOk="0">
                    <a:moveTo>
                      <a:pt x="623" y="0"/>
                    </a:moveTo>
                    <a:cubicBezTo>
                      <a:pt x="394" y="0"/>
                      <a:pt x="269" y="236"/>
                      <a:pt x="248" y="402"/>
                    </a:cubicBezTo>
                    <a:cubicBezTo>
                      <a:pt x="199" y="699"/>
                      <a:pt x="149" y="1021"/>
                      <a:pt x="124" y="1319"/>
                    </a:cubicBezTo>
                    <a:cubicBezTo>
                      <a:pt x="50" y="1765"/>
                      <a:pt x="0" y="2236"/>
                      <a:pt x="124" y="2633"/>
                    </a:cubicBezTo>
                    <a:cubicBezTo>
                      <a:pt x="248" y="3029"/>
                      <a:pt x="620" y="3401"/>
                      <a:pt x="1165" y="3475"/>
                    </a:cubicBezTo>
                    <a:cubicBezTo>
                      <a:pt x="1238" y="3485"/>
                      <a:pt x="1307" y="3490"/>
                      <a:pt x="1373" y="3490"/>
                    </a:cubicBezTo>
                    <a:cubicBezTo>
                      <a:pt x="1487" y="3490"/>
                      <a:pt x="1592" y="3473"/>
                      <a:pt x="1686" y="3426"/>
                    </a:cubicBezTo>
                    <a:cubicBezTo>
                      <a:pt x="2008" y="3351"/>
                      <a:pt x="2256" y="3104"/>
                      <a:pt x="2306" y="2856"/>
                    </a:cubicBezTo>
                    <a:cubicBezTo>
                      <a:pt x="2380" y="2608"/>
                      <a:pt x="2306" y="2360"/>
                      <a:pt x="2231" y="2137"/>
                    </a:cubicBezTo>
                    <a:cubicBezTo>
                      <a:pt x="1984" y="1567"/>
                      <a:pt x="1513" y="1145"/>
                      <a:pt x="1190" y="625"/>
                    </a:cubicBezTo>
                    <a:cubicBezTo>
                      <a:pt x="1116" y="426"/>
                      <a:pt x="1017" y="129"/>
                      <a:pt x="769" y="30"/>
                    </a:cubicBezTo>
                    <a:cubicBezTo>
                      <a:pt x="716" y="9"/>
                      <a:pt x="667" y="0"/>
                      <a:pt x="6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30"/>
              <p:cNvSpPr/>
              <p:nvPr/>
            </p:nvSpPr>
            <p:spPr>
              <a:xfrm>
                <a:off x="3964325" y="361875"/>
                <a:ext cx="34750" cy="42775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711" extrusionOk="0">
                    <a:moveTo>
                      <a:pt x="348" y="0"/>
                    </a:moveTo>
                    <a:cubicBezTo>
                      <a:pt x="100" y="25"/>
                      <a:pt x="100" y="223"/>
                      <a:pt x="75" y="347"/>
                    </a:cubicBezTo>
                    <a:cubicBezTo>
                      <a:pt x="1" y="719"/>
                      <a:pt x="1" y="1066"/>
                      <a:pt x="100" y="1413"/>
                    </a:cubicBezTo>
                    <a:cubicBezTo>
                      <a:pt x="125" y="1537"/>
                      <a:pt x="199" y="1661"/>
                      <a:pt x="323" y="1711"/>
                    </a:cubicBezTo>
                    <a:cubicBezTo>
                      <a:pt x="323" y="1463"/>
                      <a:pt x="323" y="1190"/>
                      <a:pt x="348" y="917"/>
                    </a:cubicBezTo>
                    <a:cubicBezTo>
                      <a:pt x="497" y="1165"/>
                      <a:pt x="695" y="1413"/>
                      <a:pt x="893" y="1611"/>
                    </a:cubicBezTo>
                    <a:cubicBezTo>
                      <a:pt x="992" y="1314"/>
                      <a:pt x="745" y="1066"/>
                      <a:pt x="769" y="744"/>
                    </a:cubicBezTo>
                    <a:lnTo>
                      <a:pt x="769" y="744"/>
                    </a:lnTo>
                    <a:cubicBezTo>
                      <a:pt x="968" y="967"/>
                      <a:pt x="1191" y="1190"/>
                      <a:pt x="1389" y="1364"/>
                    </a:cubicBezTo>
                    <a:cubicBezTo>
                      <a:pt x="1265" y="992"/>
                      <a:pt x="1092" y="620"/>
                      <a:pt x="819" y="322"/>
                    </a:cubicBezTo>
                    <a:cubicBezTo>
                      <a:pt x="720" y="198"/>
                      <a:pt x="596" y="50"/>
                      <a:pt x="348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30"/>
              <p:cNvSpPr/>
              <p:nvPr/>
            </p:nvSpPr>
            <p:spPr>
              <a:xfrm>
                <a:off x="3748050" y="320350"/>
                <a:ext cx="191525" cy="6757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2703" extrusionOk="0">
                    <a:moveTo>
                      <a:pt x="7660" y="0"/>
                    </a:moveTo>
                    <a:lnTo>
                      <a:pt x="7660" y="0"/>
                    </a:lnTo>
                    <a:cubicBezTo>
                      <a:pt x="5892" y="489"/>
                      <a:pt x="3992" y="1174"/>
                      <a:pt x="2207" y="1174"/>
                    </a:cubicBezTo>
                    <a:cubicBezTo>
                      <a:pt x="2091" y="1174"/>
                      <a:pt x="1975" y="1171"/>
                      <a:pt x="1860" y="1165"/>
                    </a:cubicBezTo>
                    <a:cubicBezTo>
                      <a:pt x="1661" y="1165"/>
                      <a:pt x="1452" y="1143"/>
                      <a:pt x="1239" y="1143"/>
                    </a:cubicBezTo>
                    <a:cubicBezTo>
                      <a:pt x="1132" y="1143"/>
                      <a:pt x="1025" y="1149"/>
                      <a:pt x="918" y="1165"/>
                    </a:cubicBezTo>
                    <a:cubicBezTo>
                      <a:pt x="570" y="1240"/>
                      <a:pt x="223" y="1413"/>
                      <a:pt x="99" y="1661"/>
                    </a:cubicBezTo>
                    <a:cubicBezTo>
                      <a:pt x="0" y="1859"/>
                      <a:pt x="75" y="2083"/>
                      <a:pt x="199" y="2207"/>
                    </a:cubicBezTo>
                    <a:cubicBezTo>
                      <a:pt x="323" y="2355"/>
                      <a:pt x="496" y="2454"/>
                      <a:pt x="694" y="2504"/>
                    </a:cubicBezTo>
                    <a:cubicBezTo>
                      <a:pt x="1025" y="2636"/>
                      <a:pt x="1344" y="2702"/>
                      <a:pt x="1704" y="2702"/>
                    </a:cubicBezTo>
                    <a:cubicBezTo>
                      <a:pt x="1884" y="2702"/>
                      <a:pt x="2074" y="2686"/>
                      <a:pt x="2281" y="2653"/>
                    </a:cubicBezTo>
                    <a:cubicBezTo>
                      <a:pt x="2802" y="2628"/>
                      <a:pt x="3322" y="2504"/>
                      <a:pt x="3818" y="2355"/>
                    </a:cubicBezTo>
                    <a:cubicBezTo>
                      <a:pt x="3843" y="2355"/>
                      <a:pt x="3843" y="2355"/>
                      <a:pt x="3867" y="2330"/>
                    </a:cubicBezTo>
                    <a:cubicBezTo>
                      <a:pt x="4933" y="1983"/>
                      <a:pt x="5950" y="1488"/>
                      <a:pt x="6842" y="868"/>
                    </a:cubicBezTo>
                    <a:cubicBezTo>
                      <a:pt x="7214" y="620"/>
                      <a:pt x="7586" y="347"/>
                      <a:pt x="76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30"/>
              <p:cNvSpPr/>
              <p:nvPr/>
            </p:nvSpPr>
            <p:spPr>
              <a:xfrm>
                <a:off x="3821800" y="339700"/>
                <a:ext cx="91750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15" extrusionOk="0">
                    <a:moveTo>
                      <a:pt x="3231" y="0"/>
                    </a:moveTo>
                    <a:cubicBezTo>
                      <a:pt x="2812" y="0"/>
                      <a:pt x="2303" y="122"/>
                      <a:pt x="1983" y="193"/>
                    </a:cubicBezTo>
                    <a:cubicBezTo>
                      <a:pt x="1314" y="317"/>
                      <a:pt x="645" y="515"/>
                      <a:pt x="25" y="763"/>
                    </a:cubicBezTo>
                    <a:cubicBezTo>
                      <a:pt x="521" y="763"/>
                      <a:pt x="1017" y="714"/>
                      <a:pt x="1512" y="639"/>
                    </a:cubicBezTo>
                    <a:lnTo>
                      <a:pt x="1512" y="639"/>
                    </a:lnTo>
                    <a:cubicBezTo>
                      <a:pt x="1017" y="862"/>
                      <a:pt x="521" y="1085"/>
                      <a:pt x="0" y="1309"/>
                    </a:cubicBezTo>
                    <a:cubicBezTo>
                      <a:pt x="52" y="1313"/>
                      <a:pt x="105" y="1315"/>
                      <a:pt x="157" y="1315"/>
                    </a:cubicBezTo>
                    <a:cubicBezTo>
                      <a:pt x="703" y="1315"/>
                      <a:pt x="1263" y="1091"/>
                      <a:pt x="1760" y="887"/>
                    </a:cubicBezTo>
                    <a:cubicBezTo>
                      <a:pt x="2380" y="639"/>
                      <a:pt x="3099" y="391"/>
                      <a:pt x="3669" y="69"/>
                    </a:cubicBezTo>
                    <a:cubicBezTo>
                      <a:pt x="3549" y="20"/>
                      <a:pt x="3397" y="0"/>
                      <a:pt x="3231" y="0"/>
                    </a:cubicBezTo>
                    <a:close/>
                  </a:path>
                </a:pathLst>
              </a:custGeom>
              <a:solidFill>
                <a:srgbClr val="CA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30"/>
              <p:cNvSpPr/>
              <p:nvPr/>
            </p:nvSpPr>
            <p:spPr>
              <a:xfrm>
                <a:off x="3787700" y="336450"/>
                <a:ext cx="158675" cy="96475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3859" extrusionOk="0">
                    <a:moveTo>
                      <a:pt x="6347" y="1"/>
                    </a:moveTo>
                    <a:cubicBezTo>
                      <a:pt x="5876" y="224"/>
                      <a:pt x="5380" y="397"/>
                      <a:pt x="4934" y="621"/>
                    </a:cubicBezTo>
                    <a:cubicBezTo>
                      <a:pt x="4463" y="868"/>
                      <a:pt x="4017" y="1116"/>
                      <a:pt x="3521" y="1339"/>
                    </a:cubicBezTo>
                    <a:cubicBezTo>
                      <a:pt x="2629" y="1686"/>
                      <a:pt x="1711" y="1959"/>
                      <a:pt x="844" y="2331"/>
                    </a:cubicBezTo>
                    <a:cubicBezTo>
                      <a:pt x="521" y="2455"/>
                      <a:pt x="224" y="2628"/>
                      <a:pt x="100" y="2876"/>
                    </a:cubicBezTo>
                    <a:cubicBezTo>
                      <a:pt x="1" y="3050"/>
                      <a:pt x="26" y="3223"/>
                      <a:pt x="100" y="3422"/>
                    </a:cubicBezTo>
                    <a:cubicBezTo>
                      <a:pt x="150" y="3570"/>
                      <a:pt x="249" y="3719"/>
                      <a:pt x="422" y="3818"/>
                    </a:cubicBezTo>
                    <a:cubicBezTo>
                      <a:pt x="502" y="3847"/>
                      <a:pt x="590" y="3859"/>
                      <a:pt x="683" y="3859"/>
                    </a:cubicBezTo>
                    <a:cubicBezTo>
                      <a:pt x="1079" y="3859"/>
                      <a:pt x="1563" y="3637"/>
                      <a:pt x="1885" y="3496"/>
                    </a:cubicBezTo>
                    <a:cubicBezTo>
                      <a:pt x="2356" y="3323"/>
                      <a:pt x="2827" y="3099"/>
                      <a:pt x="3273" y="2852"/>
                    </a:cubicBezTo>
                    <a:cubicBezTo>
                      <a:pt x="4141" y="2381"/>
                      <a:pt x="4959" y="1810"/>
                      <a:pt x="5603" y="1191"/>
                    </a:cubicBezTo>
                    <a:cubicBezTo>
                      <a:pt x="5975" y="819"/>
                      <a:pt x="6322" y="397"/>
                      <a:pt x="63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30"/>
              <p:cNvSpPr/>
              <p:nvPr/>
            </p:nvSpPr>
            <p:spPr>
              <a:xfrm>
                <a:off x="3853400" y="354275"/>
                <a:ext cx="740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1842" extrusionOk="0">
                    <a:moveTo>
                      <a:pt x="2754" y="0"/>
                    </a:moveTo>
                    <a:cubicBezTo>
                      <a:pt x="2734" y="0"/>
                      <a:pt x="2709" y="2"/>
                      <a:pt x="2678" y="7"/>
                    </a:cubicBezTo>
                    <a:cubicBezTo>
                      <a:pt x="2108" y="56"/>
                      <a:pt x="1463" y="552"/>
                      <a:pt x="992" y="800"/>
                    </a:cubicBezTo>
                    <a:cubicBezTo>
                      <a:pt x="819" y="899"/>
                      <a:pt x="298" y="1246"/>
                      <a:pt x="1" y="1246"/>
                    </a:cubicBezTo>
                    <a:cubicBezTo>
                      <a:pt x="29" y="1248"/>
                      <a:pt x="58" y="1249"/>
                      <a:pt x="87" y="1249"/>
                    </a:cubicBezTo>
                    <a:cubicBezTo>
                      <a:pt x="501" y="1249"/>
                      <a:pt x="895" y="1086"/>
                      <a:pt x="1290" y="924"/>
                    </a:cubicBezTo>
                    <a:lnTo>
                      <a:pt x="1290" y="924"/>
                    </a:lnTo>
                    <a:cubicBezTo>
                      <a:pt x="918" y="1246"/>
                      <a:pt x="546" y="1519"/>
                      <a:pt x="174" y="1841"/>
                    </a:cubicBezTo>
                    <a:cubicBezTo>
                      <a:pt x="719" y="1668"/>
                      <a:pt x="1215" y="1395"/>
                      <a:pt x="1661" y="1097"/>
                    </a:cubicBezTo>
                    <a:cubicBezTo>
                      <a:pt x="1959" y="850"/>
                      <a:pt x="2232" y="602"/>
                      <a:pt x="2529" y="329"/>
                    </a:cubicBezTo>
                    <a:cubicBezTo>
                      <a:pt x="2642" y="216"/>
                      <a:pt x="2961" y="0"/>
                      <a:pt x="275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30"/>
              <p:cNvSpPr/>
              <p:nvPr/>
            </p:nvSpPr>
            <p:spPr>
              <a:xfrm>
                <a:off x="3982300" y="331650"/>
                <a:ext cx="138850" cy="57125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2285" extrusionOk="0">
                    <a:moveTo>
                      <a:pt x="579" y="0"/>
                    </a:moveTo>
                    <a:cubicBezTo>
                      <a:pt x="496" y="0"/>
                      <a:pt x="417" y="13"/>
                      <a:pt x="348" y="44"/>
                    </a:cubicBezTo>
                    <a:cubicBezTo>
                      <a:pt x="1" y="193"/>
                      <a:pt x="224" y="515"/>
                      <a:pt x="397" y="664"/>
                    </a:cubicBezTo>
                    <a:cubicBezTo>
                      <a:pt x="794" y="1011"/>
                      <a:pt x="1265" y="1308"/>
                      <a:pt x="1761" y="1556"/>
                    </a:cubicBezTo>
                    <a:cubicBezTo>
                      <a:pt x="2331" y="1829"/>
                      <a:pt x="2951" y="2077"/>
                      <a:pt x="3620" y="2201"/>
                    </a:cubicBezTo>
                    <a:cubicBezTo>
                      <a:pt x="3825" y="2257"/>
                      <a:pt x="4043" y="2284"/>
                      <a:pt x="4265" y="2284"/>
                    </a:cubicBezTo>
                    <a:cubicBezTo>
                      <a:pt x="4339" y="2284"/>
                      <a:pt x="4413" y="2281"/>
                      <a:pt x="4488" y="2275"/>
                    </a:cubicBezTo>
                    <a:cubicBezTo>
                      <a:pt x="4810" y="2250"/>
                      <a:pt x="5083" y="2151"/>
                      <a:pt x="5256" y="1953"/>
                    </a:cubicBezTo>
                    <a:cubicBezTo>
                      <a:pt x="5355" y="1878"/>
                      <a:pt x="5430" y="1755"/>
                      <a:pt x="5455" y="1655"/>
                    </a:cubicBezTo>
                    <a:cubicBezTo>
                      <a:pt x="5479" y="1531"/>
                      <a:pt x="5554" y="1383"/>
                      <a:pt x="5504" y="1259"/>
                    </a:cubicBezTo>
                    <a:cubicBezTo>
                      <a:pt x="5479" y="1036"/>
                      <a:pt x="5306" y="837"/>
                      <a:pt x="5083" y="713"/>
                    </a:cubicBezTo>
                    <a:cubicBezTo>
                      <a:pt x="4835" y="565"/>
                      <a:pt x="4562" y="515"/>
                      <a:pt x="4265" y="441"/>
                    </a:cubicBezTo>
                    <a:cubicBezTo>
                      <a:pt x="3323" y="267"/>
                      <a:pt x="2257" y="317"/>
                      <a:pt x="1290" y="143"/>
                    </a:cubicBezTo>
                    <a:cubicBezTo>
                      <a:pt x="1105" y="106"/>
                      <a:pt x="823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30"/>
              <p:cNvSpPr/>
              <p:nvPr/>
            </p:nvSpPr>
            <p:spPr>
              <a:xfrm>
                <a:off x="3995325" y="338950"/>
                <a:ext cx="89275" cy="34725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1389" extrusionOk="0">
                    <a:moveTo>
                      <a:pt x="3570" y="521"/>
                    </a:moveTo>
                    <a:cubicBezTo>
                      <a:pt x="3539" y="521"/>
                      <a:pt x="3508" y="521"/>
                      <a:pt x="3477" y="521"/>
                    </a:cubicBezTo>
                    <a:lnTo>
                      <a:pt x="3477" y="521"/>
                    </a:lnTo>
                    <a:cubicBezTo>
                      <a:pt x="3493" y="522"/>
                      <a:pt x="3509" y="523"/>
                      <a:pt x="3525" y="523"/>
                    </a:cubicBezTo>
                    <a:cubicBezTo>
                      <a:pt x="3540" y="523"/>
                      <a:pt x="3555" y="522"/>
                      <a:pt x="3570" y="521"/>
                    </a:cubicBezTo>
                    <a:close/>
                    <a:moveTo>
                      <a:pt x="687" y="1"/>
                    </a:moveTo>
                    <a:cubicBezTo>
                      <a:pt x="492" y="1"/>
                      <a:pt x="296" y="9"/>
                      <a:pt x="100" y="25"/>
                    </a:cubicBezTo>
                    <a:lnTo>
                      <a:pt x="75" y="25"/>
                    </a:lnTo>
                    <a:cubicBezTo>
                      <a:pt x="0" y="50"/>
                      <a:pt x="25" y="124"/>
                      <a:pt x="75" y="173"/>
                    </a:cubicBezTo>
                    <a:cubicBezTo>
                      <a:pt x="223" y="372"/>
                      <a:pt x="347" y="545"/>
                      <a:pt x="595" y="669"/>
                    </a:cubicBezTo>
                    <a:cubicBezTo>
                      <a:pt x="769" y="768"/>
                      <a:pt x="1017" y="868"/>
                      <a:pt x="1240" y="967"/>
                    </a:cubicBezTo>
                    <a:cubicBezTo>
                      <a:pt x="1463" y="1041"/>
                      <a:pt x="1636" y="1140"/>
                      <a:pt x="1860" y="1215"/>
                    </a:cubicBezTo>
                    <a:cubicBezTo>
                      <a:pt x="1991" y="1258"/>
                      <a:pt x="2295" y="1283"/>
                      <a:pt x="2433" y="1356"/>
                    </a:cubicBezTo>
                    <a:lnTo>
                      <a:pt x="2433" y="1356"/>
                    </a:lnTo>
                    <a:cubicBezTo>
                      <a:pt x="2198" y="1190"/>
                      <a:pt x="1942" y="1006"/>
                      <a:pt x="1686" y="843"/>
                    </a:cubicBezTo>
                    <a:lnTo>
                      <a:pt x="1686" y="843"/>
                    </a:lnTo>
                    <a:cubicBezTo>
                      <a:pt x="2132" y="967"/>
                      <a:pt x="2603" y="1041"/>
                      <a:pt x="3099" y="1140"/>
                    </a:cubicBezTo>
                    <a:cubicBezTo>
                      <a:pt x="2702" y="917"/>
                      <a:pt x="2331" y="744"/>
                      <a:pt x="1934" y="521"/>
                    </a:cubicBezTo>
                    <a:lnTo>
                      <a:pt x="1934" y="521"/>
                    </a:lnTo>
                    <a:cubicBezTo>
                      <a:pt x="2107" y="529"/>
                      <a:pt x="2284" y="532"/>
                      <a:pt x="2463" y="532"/>
                    </a:cubicBezTo>
                    <a:cubicBezTo>
                      <a:pt x="2792" y="532"/>
                      <a:pt x="3130" y="522"/>
                      <a:pt x="3477" y="521"/>
                    </a:cubicBezTo>
                    <a:lnTo>
                      <a:pt x="3477" y="521"/>
                    </a:lnTo>
                    <a:cubicBezTo>
                      <a:pt x="3258" y="501"/>
                      <a:pt x="2964" y="359"/>
                      <a:pt x="2727" y="273"/>
                    </a:cubicBezTo>
                    <a:cubicBezTo>
                      <a:pt x="2455" y="223"/>
                      <a:pt x="2207" y="173"/>
                      <a:pt x="1934" y="124"/>
                    </a:cubicBezTo>
                    <a:cubicBezTo>
                      <a:pt x="1527" y="39"/>
                      <a:pt x="1109" y="1"/>
                      <a:pt x="687" y="1"/>
                    </a:cubicBezTo>
                    <a:close/>
                    <a:moveTo>
                      <a:pt x="2433" y="1356"/>
                    </a:moveTo>
                    <a:cubicBezTo>
                      <a:pt x="2449" y="1367"/>
                      <a:pt x="2464" y="1377"/>
                      <a:pt x="2479" y="1388"/>
                    </a:cubicBezTo>
                    <a:cubicBezTo>
                      <a:pt x="2467" y="1376"/>
                      <a:pt x="2452" y="1366"/>
                      <a:pt x="2433" y="1356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30"/>
              <p:cNvSpPr/>
              <p:nvPr/>
            </p:nvSpPr>
            <p:spPr>
              <a:xfrm>
                <a:off x="3966200" y="285650"/>
                <a:ext cx="176650" cy="50825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2033" extrusionOk="0">
                    <a:moveTo>
                      <a:pt x="6099" y="0"/>
                    </a:moveTo>
                    <a:cubicBezTo>
                      <a:pt x="5355" y="0"/>
                      <a:pt x="4611" y="174"/>
                      <a:pt x="3867" y="372"/>
                    </a:cubicBezTo>
                    <a:cubicBezTo>
                      <a:pt x="3272" y="545"/>
                      <a:pt x="2653" y="694"/>
                      <a:pt x="2058" y="892"/>
                    </a:cubicBezTo>
                    <a:cubicBezTo>
                      <a:pt x="1686" y="1016"/>
                      <a:pt x="0" y="1537"/>
                      <a:pt x="1041" y="1760"/>
                    </a:cubicBezTo>
                    <a:cubicBezTo>
                      <a:pt x="1364" y="1810"/>
                      <a:pt x="1661" y="1884"/>
                      <a:pt x="1934" y="1909"/>
                    </a:cubicBezTo>
                    <a:cubicBezTo>
                      <a:pt x="2479" y="1983"/>
                      <a:pt x="3000" y="2033"/>
                      <a:pt x="3545" y="2033"/>
                    </a:cubicBezTo>
                    <a:cubicBezTo>
                      <a:pt x="4165" y="2033"/>
                      <a:pt x="4785" y="2008"/>
                      <a:pt x="5404" y="1810"/>
                    </a:cubicBezTo>
                    <a:cubicBezTo>
                      <a:pt x="6024" y="1636"/>
                      <a:pt x="6619" y="1289"/>
                      <a:pt x="6892" y="868"/>
                    </a:cubicBezTo>
                    <a:cubicBezTo>
                      <a:pt x="6991" y="744"/>
                      <a:pt x="7065" y="570"/>
                      <a:pt x="7016" y="421"/>
                    </a:cubicBezTo>
                    <a:cubicBezTo>
                      <a:pt x="6966" y="124"/>
                      <a:pt x="6495" y="0"/>
                      <a:pt x="60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30"/>
              <p:cNvSpPr/>
              <p:nvPr/>
            </p:nvSpPr>
            <p:spPr>
              <a:xfrm>
                <a:off x="4002150" y="298650"/>
                <a:ext cx="79350" cy="320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1280" extrusionOk="0">
                    <a:moveTo>
                      <a:pt x="3173" y="1"/>
                    </a:moveTo>
                    <a:lnTo>
                      <a:pt x="3173" y="1"/>
                    </a:lnTo>
                    <a:cubicBezTo>
                      <a:pt x="2950" y="50"/>
                      <a:pt x="2653" y="50"/>
                      <a:pt x="2454" y="125"/>
                    </a:cubicBezTo>
                    <a:cubicBezTo>
                      <a:pt x="1686" y="249"/>
                      <a:pt x="818" y="546"/>
                      <a:pt x="124" y="893"/>
                    </a:cubicBezTo>
                    <a:cubicBezTo>
                      <a:pt x="99" y="893"/>
                      <a:pt x="74" y="918"/>
                      <a:pt x="50" y="967"/>
                    </a:cubicBezTo>
                    <a:cubicBezTo>
                      <a:pt x="0" y="1017"/>
                      <a:pt x="99" y="1042"/>
                      <a:pt x="174" y="1091"/>
                    </a:cubicBezTo>
                    <a:cubicBezTo>
                      <a:pt x="595" y="1240"/>
                      <a:pt x="1116" y="1240"/>
                      <a:pt x="1611" y="1265"/>
                    </a:cubicBezTo>
                    <a:cubicBezTo>
                      <a:pt x="1766" y="1274"/>
                      <a:pt x="1923" y="1280"/>
                      <a:pt x="2083" y="1280"/>
                    </a:cubicBezTo>
                    <a:cubicBezTo>
                      <a:pt x="2359" y="1280"/>
                      <a:pt x="2642" y="1262"/>
                      <a:pt x="2925" y="1215"/>
                    </a:cubicBezTo>
                    <a:cubicBezTo>
                      <a:pt x="2429" y="1141"/>
                      <a:pt x="1958" y="1091"/>
                      <a:pt x="1537" y="967"/>
                    </a:cubicBezTo>
                    <a:cubicBezTo>
                      <a:pt x="2033" y="843"/>
                      <a:pt x="2529" y="720"/>
                      <a:pt x="3024" y="546"/>
                    </a:cubicBezTo>
                    <a:lnTo>
                      <a:pt x="3024" y="546"/>
                    </a:lnTo>
                    <a:cubicBezTo>
                      <a:pt x="2779" y="568"/>
                      <a:pt x="2544" y="581"/>
                      <a:pt x="2315" y="581"/>
                    </a:cubicBezTo>
                    <a:cubicBezTo>
                      <a:pt x="2033" y="581"/>
                      <a:pt x="1760" y="562"/>
                      <a:pt x="1487" y="521"/>
                    </a:cubicBezTo>
                    <a:cubicBezTo>
                      <a:pt x="2058" y="348"/>
                      <a:pt x="2603" y="174"/>
                      <a:pt x="3173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30"/>
              <p:cNvSpPr/>
              <p:nvPr/>
            </p:nvSpPr>
            <p:spPr>
              <a:xfrm>
                <a:off x="3902350" y="193300"/>
                <a:ext cx="53325" cy="112900"/>
              </a:xfrm>
              <a:custGeom>
                <a:avLst/>
                <a:gdLst/>
                <a:ahLst/>
                <a:cxnLst/>
                <a:rect l="l" t="t" r="r" b="b"/>
                <a:pathLst>
                  <a:path w="2133" h="4516" extrusionOk="0">
                    <a:moveTo>
                      <a:pt x="1340" y="0"/>
                    </a:moveTo>
                    <a:cubicBezTo>
                      <a:pt x="1191" y="0"/>
                      <a:pt x="993" y="50"/>
                      <a:pt x="869" y="149"/>
                    </a:cubicBezTo>
                    <a:cubicBezTo>
                      <a:pt x="348" y="496"/>
                      <a:pt x="26" y="992"/>
                      <a:pt x="1" y="1488"/>
                    </a:cubicBezTo>
                    <a:cubicBezTo>
                      <a:pt x="1" y="1711"/>
                      <a:pt x="75" y="1909"/>
                      <a:pt x="125" y="2132"/>
                    </a:cubicBezTo>
                    <a:cubicBezTo>
                      <a:pt x="348" y="2777"/>
                      <a:pt x="720" y="3347"/>
                      <a:pt x="1067" y="3892"/>
                    </a:cubicBezTo>
                    <a:cubicBezTo>
                      <a:pt x="1191" y="4066"/>
                      <a:pt x="1364" y="4487"/>
                      <a:pt x="1687" y="4512"/>
                    </a:cubicBezTo>
                    <a:cubicBezTo>
                      <a:pt x="1701" y="4514"/>
                      <a:pt x="1714" y="4515"/>
                      <a:pt x="1727" y="4515"/>
                    </a:cubicBezTo>
                    <a:cubicBezTo>
                      <a:pt x="2017" y="4515"/>
                      <a:pt x="2108" y="4009"/>
                      <a:pt x="2108" y="3843"/>
                    </a:cubicBezTo>
                    <a:cubicBezTo>
                      <a:pt x="2133" y="3644"/>
                      <a:pt x="2058" y="3471"/>
                      <a:pt x="2009" y="3273"/>
                    </a:cubicBezTo>
                    <a:cubicBezTo>
                      <a:pt x="1885" y="2777"/>
                      <a:pt x="1984" y="2281"/>
                      <a:pt x="2009" y="1760"/>
                    </a:cubicBezTo>
                    <a:cubicBezTo>
                      <a:pt x="2058" y="1240"/>
                      <a:pt x="2058" y="719"/>
                      <a:pt x="1761" y="273"/>
                    </a:cubicBezTo>
                    <a:cubicBezTo>
                      <a:pt x="1711" y="149"/>
                      <a:pt x="1563" y="0"/>
                      <a:pt x="1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30"/>
              <p:cNvSpPr/>
              <p:nvPr/>
            </p:nvSpPr>
            <p:spPr>
              <a:xfrm>
                <a:off x="3907950" y="216225"/>
                <a:ext cx="44025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3176" extrusionOk="0">
                    <a:moveTo>
                      <a:pt x="719" y="1"/>
                    </a:moveTo>
                    <a:cubicBezTo>
                      <a:pt x="521" y="298"/>
                      <a:pt x="471" y="596"/>
                      <a:pt x="496" y="918"/>
                    </a:cubicBezTo>
                    <a:cubicBezTo>
                      <a:pt x="298" y="720"/>
                      <a:pt x="149" y="571"/>
                      <a:pt x="0" y="372"/>
                    </a:cubicBezTo>
                    <a:lnTo>
                      <a:pt x="0" y="372"/>
                    </a:lnTo>
                    <a:cubicBezTo>
                      <a:pt x="174" y="918"/>
                      <a:pt x="347" y="1414"/>
                      <a:pt x="521" y="1934"/>
                    </a:cubicBezTo>
                    <a:cubicBezTo>
                      <a:pt x="620" y="2232"/>
                      <a:pt x="719" y="2529"/>
                      <a:pt x="892" y="2802"/>
                    </a:cubicBezTo>
                    <a:cubicBezTo>
                      <a:pt x="1010" y="2966"/>
                      <a:pt x="1217" y="3176"/>
                      <a:pt x="1492" y="3176"/>
                    </a:cubicBezTo>
                    <a:cubicBezTo>
                      <a:pt x="1506" y="3176"/>
                      <a:pt x="1522" y="3175"/>
                      <a:pt x="1537" y="3174"/>
                    </a:cubicBezTo>
                    <a:cubicBezTo>
                      <a:pt x="1611" y="3174"/>
                      <a:pt x="1661" y="3149"/>
                      <a:pt x="1711" y="3099"/>
                    </a:cubicBezTo>
                    <a:cubicBezTo>
                      <a:pt x="1760" y="3050"/>
                      <a:pt x="1760" y="2975"/>
                      <a:pt x="1760" y="2926"/>
                    </a:cubicBezTo>
                    <a:cubicBezTo>
                      <a:pt x="1735" y="2529"/>
                      <a:pt x="1711" y="2108"/>
                      <a:pt x="1587" y="1711"/>
                    </a:cubicBezTo>
                    <a:cubicBezTo>
                      <a:pt x="1487" y="1314"/>
                      <a:pt x="1512" y="843"/>
                      <a:pt x="1487" y="422"/>
                    </a:cubicBezTo>
                    <a:cubicBezTo>
                      <a:pt x="1487" y="298"/>
                      <a:pt x="1463" y="125"/>
                      <a:pt x="1339" y="75"/>
                    </a:cubicBezTo>
                    <a:cubicBezTo>
                      <a:pt x="1165" y="323"/>
                      <a:pt x="1091" y="596"/>
                      <a:pt x="992" y="843"/>
                    </a:cubicBezTo>
                    <a:cubicBezTo>
                      <a:pt x="868" y="670"/>
                      <a:pt x="793" y="447"/>
                      <a:pt x="769" y="224"/>
                    </a:cubicBezTo>
                    <a:cubicBezTo>
                      <a:pt x="769" y="174"/>
                      <a:pt x="744" y="75"/>
                      <a:pt x="719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30"/>
              <p:cNvSpPr/>
              <p:nvPr/>
            </p:nvSpPr>
            <p:spPr>
              <a:xfrm>
                <a:off x="3930250" y="180275"/>
                <a:ext cx="7192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853" extrusionOk="0">
                    <a:moveTo>
                      <a:pt x="1711" y="1"/>
                    </a:moveTo>
                    <a:cubicBezTo>
                      <a:pt x="1587" y="26"/>
                      <a:pt x="1488" y="75"/>
                      <a:pt x="1438" y="174"/>
                    </a:cubicBezTo>
                    <a:cubicBezTo>
                      <a:pt x="323" y="1414"/>
                      <a:pt x="0" y="3000"/>
                      <a:pt x="620" y="4240"/>
                    </a:cubicBezTo>
                    <a:cubicBezTo>
                      <a:pt x="710" y="4374"/>
                      <a:pt x="820" y="4852"/>
                      <a:pt x="1059" y="4852"/>
                    </a:cubicBezTo>
                    <a:cubicBezTo>
                      <a:pt x="1085" y="4852"/>
                      <a:pt x="1112" y="4847"/>
                      <a:pt x="1141" y="4835"/>
                    </a:cubicBezTo>
                    <a:cubicBezTo>
                      <a:pt x="1438" y="4736"/>
                      <a:pt x="1637" y="4339"/>
                      <a:pt x="1761" y="4141"/>
                    </a:cubicBezTo>
                    <a:cubicBezTo>
                      <a:pt x="2256" y="3298"/>
                      <a:pt x="2752" y="2430"/>
                      <a:pt x="2851" y="1538"/>
                    </a:cubicBezTo>
                    <a:cubicBezTo>
                      <a:pt x="2876" y="1240"/>
                      <a:pt x="2851" y="893"/>
                      <a:pt x="2727" y="621"/>
                    </a:cubicBezTo>
                    <a:cubicBezTo>
                      <a:pt x="2579" y="323"/>
                      <a:pt x="2306" y="75"/>
                      <a:pt x="19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30"/>
              <p:cNvSpPr/>
              <p:nvPr/>
            </p:nvSpPr>
            <p:spPr>
              <a:xfrm>
                <a:off x="3944500" y="206925"/>
                <a:ext cx="47750" cy="90825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3633" extrusionOk="0">
                    <a:moveTo>
                      <a:pt x="1414" y="1"/>
                    </a:moveTo>
                    <a:lnTo>
                      <a:pt x="1414" y="1"/>
                    </a:lnTo>
                    <a:cubicBezTo>
                      <a:pt x="1166" y="348"/>
                      <a:pt x="918" y="695"/>
                      <a:pt x="744" y="1042"/>
                    </a:cubicBezTo>
                    <a:cubicBezTo>
                      <a:pt x="695" y="720"/>
                      <a:pt x="645" y="447"/>
                      <a:pt x="620" y="125"/>
                    </a:cubicBezTo>
                    <a:cubicBezTo>
                      <a:pt x="620" y="199"/>
                      <a:pt x="447" y="373"/>
                      <a:pt x="397" y="472"/>
                    </a:cubicBezTo>
                    <a:cubicBezTo>
                      <a:pt x="323" y="596"/>
                      <a:pt x="273" y="720"/>
                      <a:pt x="249" y="844"/>
                    </a:cubicBezTo>
                    <a:cubicBezTo>
                      <a:pt x="149" y="1067"/>
                      <a:pt x="75" y="1315"/>
                      <a:pt x="50" y="1563"/>
                    </a:cubicBezTo>
                    <a:cubicBezTo>
                      <a:pt x="1" y="1984"/>
                      <a:pt x="25" y="2430"/>
                      <a:pt x="125" y="2827"/>
                    </a:cubicBezTo>
                    <a:cubicBezTo>
                      <a:pt x="174" y="3025"/>
                      <a:pt x="224" y="3223"/>
                      <a:pt x="323" y="3422"/>
                    </a:cubicBezTo>
                    <a:cubicBezTo>
                      <a:pt x="375" y="3527"/>
                      <a:pt x="416" y="3632"/>
                      <a:pt x="505" y="3632"/>
                    </a:cubicBezTo>
                    <a:cubicBezTo>
                      <a:pt x="542" y="3632"/>
                      <a:pt x="587" y="3614"/>
                      <a:pt x="645" y="3570"/>
                    </a:cubicBezTo>
                    <a:cubicBezTo>
                      <a:pt x="819" y="3422"/>
                      <a:pt x="943" y="3050"/>
                      <a:pt x="1042" y="2827"/>
                    </a:cubicBezTo>
                    <a:cubicBezTo>
                      <a:pt x="1166" y="2579"/>
                      <a:pt x="1290" y="2331"/>
                      <a:pt x="1389" y="2083"/>
                    </a:cubicBezTo>
                    <a:cubicBezTo>
                      <a:pt x="1587" y="1563"/>
                      <a:pt x="1785" y="1067"/>
                      <a:pt x="1909" y="546"/>
                    </a:cubicBezTo>
                    <a:lnTo>
                      <a:pt x="1909" y="546"/>
                    </a:lnTo>
                    <a:cubicBezTo>
                      <a:pt x="1686" y="670"/>
                      <a:pt x="1513" y="819"/>
                      <a:pt x="1314" y="992"/>
                    </a:cubicBezTo>
                    <a:cubicBezTo>
                      <a:pt x="1364" y="695"/>
                      <a:pt x="1389" y="348"/>
                      <a:pt x="1414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30"/>
              <p:cNvSpPr/>
              <p:nvPr/>
            </p:nvSpPr>
            <p:spPr>
              <a:xfrm>
                <a:off x="3761675" y="297625"/>
                <a:ext cx="145675" cy="48775"/>
              </a:xfrm>
              <a:custGeom>
                <a:avLst/>
                <a:gdLst/>
                <a:ahLst/>
                <a:cxnLst/>
                <a:rect l="l" t="t" r="r" b="b"/>
                <a:pathLst>
                  <a:path w="5827" h="1951" extrusionOk="0">
                    <a:moveTo>
                      <a:pt x="853" y="0"/>
                    </a:moveTo>
                    <a:cubicBezTo>
                      <a:pt x="740" y="0"/>
                      <a:pt x="627" y="18"/>
                      <a:pt x="521" y="66"/>
                    </a:cubicBezTo>
                    <a:cubicBezTo>
                      <a:pt x="249" y="190"/>
                      <a:pt x="25" y="513"/>
                      <a:pt x="25" y="761"/>
                    </a:cubicBezTo>
                    <a:cubicBezTo>
                      <a:pt x="1" y="1008"/>
                      <a:pt x="149" y="1207"/>
                      <a:pt x="323" y="1331"/>
                    </a:cubicBezTo>
                    <a:cubicBezTo>
                      <a:pt x="521" y="1455"/>
                      <a:pt x="769" y="1554"/>
                      <a:pt x="1017" y="1628"/>
                    </a:cubicBezTo>
                    <a:cubicBezTo>
                      <a:pt x="1736" y="1802"/>
                      <a:pt x="2504" y="1950"/>
                      <a:pt x="3298" y="1950"/>
                    </a:cubicBezTo>
                    <a:cubicBezTo>
                      <a:pt x="3645" y="1950"/>
                      <a:pt x="5727" y="1826"/>
                      <a:pt x="5777" y="1331"/>
                    </a:cubicBezTo>
                    <a:cubicBezTo>
                      <a:pt x="5826" y="1033"/>
                      <a:pt x="5206" y="1033"/>
                      <a:pt x="4983" y="1033"/>
                    </a:cubicBezTo>
                    <a:cubicBezTo>
                      <a:pt x="4413" y="1008"/>
                      <a:pt x="3917" y="934"/>
                      <a:pt x="3471" y="810"/>
                    </a:cubicBezTo>
                    <a:cubicBezTo>
                      <a:pt x="2728" y="637"/>
                      <a:pt x="2033" y="339"/>
                      <a:pt x="1364" y="91"/>
                    </a:cubicBezTo>
                    <a:cubicBezTo>
                      <a:pt x="1212" y="46"/>
                      <a:pt x="1033" y="0"/>
                      <a:pt x="8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30"/>
              <p:cNvSpPr/>
              <p:nvPr/>
            </p:nvSpPr>
            <p:spPr>
              <a:xfrm>
                <a:off x="3824900" y="320350"/>
                <a:ext cx="7500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790" extrusionOk="0">
                    <a:moveTo>
                      <a:pt x="25" y="0"/>
                    </a:moveTo>
                    <a:cubicBezTo>
                      <a:pt x="347" y="174"/>
                      <a:pt x="719" y="347"/>
                      <a:pt x="1116" y="471"/>
                    </a:cubicBezTo>
                    <a:cubicBezTo>
                      <a:pt x="744" y="496"/>
                      <a:pt x="372" y="496"/>
                      <a:pt x="0" y="521"/>
                    </a:cubicBezTo>
                    <a:cubicBezTo>
                      <a:pt x="573" y="689"/>
                      <a:pt x="1111" y="789"/>
                      <a:pt x="1701" y="789"/>
                    </a:cubicBezTo>
                    <a:cubicBezTo>
                      <a:pt x="1979" y="789"/>
                      <a:pt x="2268" y="767"/>
                      <a:pt x="2578" y="719"/>
                    </a:cubicBezTo>
                    <a:cubicBezTo>
                      <a:pt x="2677" y="670"/>
                      <a:pt x="2752" y="670"/>
                      <a:pt x="2851" y="620"/>
                    </a:cubicBezTo>
                    <a:cubicBezTo>
                      <a:pt x="2950" y="595"/>
                      <a:pt x="3000" y="496"/>
                      <a:pt x="2975" y="422"/>
                    </a:cubicBezTo>
                    <a:cubicBezTo>
                      <a:pt x="2950" y="347"/>
                      <a:pt x="2826" y="298"/>
                      <a:pt x="2702" y="273"/>
                    </a:cubicBezTo>
                    <a:cubicBezTo>
                      <a:pt x="2454" y="223"/>
                      <a:pt x="2256" y="174"/>
                      <a:pt x="2058" y="174"/>
                    </a:cubicBezTo>
                    <a:lnTo>
                      <a:pt x="1934" y="174"/>
                    </a:lnTo>
                    <a:cubicBezTo>
                      <a:pt x="1826" y="190"/>
                      <a:pt x="1722" y="196"/>
                      <a:pt x="1619" y="196"/>
                    </a:cubicBezTo>
                    <a:cubicBezTo>
                      <a:pt x="1413" y="196"/>
                      <a:pt x="1215" y="174"/>
                      <a:pt x="1017" y="174"/>
                    </a:cubicBezTo>
                    <a:cubicBezTo>
                      <a:pt x="694" y="149"/>
                      <a:pt x="347" y="99"/>
                      <a:pt x="25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30"/>
              <p:cNvSpPr/>
              <p:nvPr/>
            </p:nvSpPr>
            <p:spPr>
              <a:xfrm>
                <a:off x="3820550" y="232725"/>
                <a:ext cx="100425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3184" extrusionOk="0">
                    <a:moveTo>
                      <a:pt x="572" y="0"/>
                    </a:moveTo>
                    <a:cubicBezTo>
                      <a:pt x="485" y="0"/>
                      <a:pt x="402" y="15"/>
                      <a:pt x="323" y="60"/>
                    </a:cubicBezTo>
                    <a:cubicBezTo>
                      <a:pt x="273" y="84"/>
                      <a:pt x="199" y="159"/>
                      <a:pt x="174" y="208"/>
                    </a:cubicBezTo>
                    <a:cubicBezTo>
                      <a:pt x="50" y="407"/>
                      <a:pt x="1" y="654"/>
                      <a:pt x="25" y="828"/>
                    </a:cubicBezTo>
                    <a:cubicBezTo>
                      <a:pt x="75" y="1051"/>
                      <a:pt x="249" y="1249"/>
                      <a:pt x="397" y="1423"/>
                    </a:cubicBezTo>
                    <a:cubicBezTo>
                      <a:pt x="1042" y="2117"/>
                      <a:pt x="1934" y="2613"/>
                      <a:pt x="2975" y="2985"/>
                    </a:cubicBezTo>
                    <a:cubicBezTo>
                      <a:pt x="3104" y="3017"/>
                      <a:pt x="3501" y="3184"/>
                      <a:pt x="3766" y="3184"/>
                    </a:cubicBezTo>
                    <a:cubicBezTo>
                      <a:pt x="3911" y="3184"/>
                      <a:pt x="4017" y="3134"/>
                      <a:pt x="4017" y="2985"/>
                    </a:cubicBezTo>
                    <a:cubicBezTo>
                      <a:pt x="4017" y="2786"/>
                      <a:pt x="3769" y="2638"/>
                      <a:pt x="3670" y="2514"/>
                    </a:cubicBezTo>
                    <a:lnTo>
                      <a:pt x="3223" y="1944"/>
                    </a:lnTo>
                    <a:cubicBezTo>
                      <a:pt x="2901" y="1572"/>
                      <a:pt x="2604" y="1150"/>
                      <a:pt x="2182" y="778"/>
                    </a:cubicBezTo>
                    <a:cubicBezTo>
                      <a:pt x="1860" y="431"/>
                      <a:pt x="1438" y="159"/>
                      <a:pt x="893" y="35"/>
                    </a:cubicBezTo>
                    <a:cubicBezTo>
                      <a:pt x="785" y="21"/>
                      <a:pt x="676" y="0"/>
                      <a:pt x="5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30"/>
              <p:cNvSpPr/>
              <p:nvPr/>
            </p:nvSpPr>
            <p:spPr>
              <a:xfrm>
                <a:off x="3851550" y="255900"/>
                <a:ext cx="644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077" extrusionOk="0">
                    <a:moveTo>
                      <a:pt x="546" y="0"/>
                    </a:moveTo>
                    <a:cubicBezTo>
                      <a:pt x="546" y="347"/>
                      <a:pt x="793" y="645"/>
                      <a:pt x="1017" y="942"/>
                    </a:cubicBezTo>
                    <a:cubicBezTo>
                      <a:pt x="645" y="769"/>
                      <a:pt x="298" y="595"/>
                      <a:pt x="0" y="372"/>
                    </a:cubicBezTo>
                    <a:lnTo>
                      <a:pt x="0" y="372"/>
                    </a:lnTo>
                    <a:cubicBezTo>
                      <a:pt x="50" y="843"/>
                      <a:pt x="397" y="1240"/>
                      <a:pt x="818" y="1512"/>
                    </a:cubicBezTo>
                    <a:cubicBezTo>
                      <a:pt x="994" y="1610"/>
                      <a:pt x="1862" y="2077"/>
                      <a:pt x="2295" y="2077"/>
                    </a:cubicBezTo>
                    <a:cubicBezTo>
                      <a:pt x="2412" y="2077"/>
                      <a:pt x="2497" y="2043"/>
                      <a:pt x="2529" y="1959"/>
                    </a:cubicBezTo>
                    <a:cubicBezTo>
                      <a:pt x="2578" y="1735"/>
                      <a:pt x="2256" y="1463"/>
                      <a:pt x="2083" y="1314"/>
                    </a:cubicBezTo>
                    <a:cubicBezTo>
                      <a:pt x="1884" y="1091"/>
                      <a:pt x="1636" y="843"/>
                      <a:pt x="1388" y="620"/>
                    </a:cubicBezTo>
                    <a:cubicBezTo>
                      <a:pt x="1264" y="496"/>
                      <a:pt x="1091" y="397"/>
                      <a:pt x="942" y="273"/>
                    </a:cubicBezTo>
                    <a:cubicBezTo>
                      <a:pt x="917" y="248"/>
                      <a:pt x="546" y="75"/>
                      <a:pt x="546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30"/>
              <p:cNvSpPr/>
              <p:nvPr/>
            </p:nvSpPr>
            <p:spPr>
              <a:xfrm>
                <a:off x="3788325" y="253150"/>
                <a:ext cx="1270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5083" h="2773" extrusionOk="0">
                    <a:moveTo>
                      <a:pt x="949" y="0"/>
                    </a:moveTo>
                    <a:cubicBezTo>
                      <a:pt x="608" y="0"/>
                      <a:pt x="227" y="125"/>
                      <a:pt x="100" y="358"/>
                    </a:cubicBezTo>
                    <a:cubicBezTo>
                      <a:pt x="1" y="507"/>
                      <a:pt x="1" y="705"/>
                      <a:pt x="75" y="854"/>
                    </a:cubicBezTo>
                    <a:cubicBezTo>
                      <a:pt x="249" y="1275"/>
                      <a:pt x="744" y="1598"/>
                      <a:pt x="1215" y="1870"/>
                    </a:cubicBezTo>
                    <a:cubicBezTo>
                      <a:pt x="1686" y="2118"/>
                      <a:pt x="2133" y="2366"/>
                      <a:pt x="2628" y="2515"/>
                    </a:cubicBezTo>
                    <a:cubicBezTo>
                      <a:pt x="2975" y="2639"/>
                      <a:pt x="3322" y="2713"/>
                      <a:pt x="3694" y="2738"/>
                    </a:cubicBezTo>
                    <a:cubicBezTo>
                      <a:pt x="3823" y="2750"/>
                      <a:pt x="4023" y="2772"/>
                      <a:pt x="4224" y="2772"/>
                    </a:cubicBezTo>
                    <a:cubicBezTo>
                      <a:pt x="4450" y="2772"/>
                      <a:pt x="4679" y="2744"/>
                      <a:pt x="4810" y="2639"/>
                    </a:cubicBezTo>
                    <a:cubicBezTo>
                      <a:pt x="5083" y="2440"/>
                      <a:pt x="4686" y="2217"/>
                      <a:pt x="4488" y="2118"/>
                    </a:cubicBezTo>
                    <a:cubicBezTo>
                      <a:pt x="4190" y="1969"/>
                      <a:pt x="3917" y="1746"/>
                      <a:pt x="3595" y="1548"/>
                    </a:cubicBezTo>
                    <a:cubicBezTo>
                      <a:pt x="3075" y="1176"/>
                      <a:pt x="2579" y="804"/>
                      <a:pt x="2058" y="457"/>
                    </a:cubicBezTo>
                    <a:cubicBezTo>
                      <a:pt x="1785" y="259"/>
                      <a:pt x="1488" y="85"/>
                      <a:pt x="1116" y="11"/>
                    </a:cubicBezTo>
                    <a:cubicBezTo>
                      <a:pt x="1062" y="4"/>
                      <a:pt x="1006" y="0"/>
                      <a:pt x="9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30"/>
              <p:cNvSpPr/>
              <p:nvPr/>
            </p:nvSpPr>
            <p:spPr>
              <a:xfrm>
                <a:off x="3832950" y="279450"/>
                <a:ext cx="71650" cy="40975"/>
              </a:xfrm>
              <a:custGeom>
                <a:avLst/>
                <a:gdLst/>
                <a:ahLst/>
                <a:cxnLst/>
                <a:rect l="l" t="t" r="r" b="b"/>
                <a:pathLst>
                  <a:path w="2866" h="1639" extrusionOk="0">
                    <a:moveTo>
                      <a:pt x="571" y="0"/>
                    </a:moveTo>
                    <a:cubicBezTo>
                      <a:pt x="670" y="322"/>
                      <a:pt x="893" y="645"/>
                      <a:pt x="1190" y="868"/>
                    </a:cubicBezTo>
                    <a:cubicBezTo>
                      <a:pt x="769" y="793"/>
                      <a:pt x="323" y="645"/>
                      <a:pt x="0" y="446"/>
                    </a:cubicBezTo>
                    <a:lnTo>
                      <a:pt x="0" y="446"/>
                    </a:lnTo>
                    <a:cubicBezTo>
                      <a:pt x="149" y="669"/>
                      <a:pt x="298" y="893"/>
                      <a:pt x="546" y="1041"/>
                    </a:cubicBezTo>
                    <a:cubicBezTo>
                      <a:pt x="744" y="1165"/>
                      <a:pt x="942" y="1240"/>
                      <a:pt x="1166" y="1314"/>
                    </a:cubicBezTo>
                    <a:cubicBezTo>
                      <a:pt x="1562" y="1438"/>
                      <a:pt x="2008" y="1562"/>
                      <a:pt x="2430" y="1636"/>
                    </a:cubicBezTo>
                    <a:cubicBezTo>
                      <a:pt x="2449" y="1638"/>
                      <a:pt x="2467" y="1638"/>
                      <a:pt x="2485" y="1638"/>
                    </a:cubicBezTo>
                    <a:cubicBezTo>
                      <a:pt x="2809" y="1638"/>
                      <a:pt x="2866" y="1429"/>
                      <a:pt x="2678" y="1264"/>
                    </a:cubicBezTo>
                    <a:cubicBezTo>
                      <a:pt x="2430" y="1017"/>
                      <a:pt x="1984" y="818"/>
                      <a:pt x="1661" y="645"/>
                    </a:cubicBezTo>
                    <a:cubicBezTo>
                      <a:pt x="1314" y="422"/>
                      <a:pt x="942" y="198"/>
                      <a:pt x="571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30"/>
              <p:cNvSpPr/>
              <p:nvPr/>
            </p:nvSpPr>
            <p:spPr>
              <a:xfrm>
                <a:off x="3863925" y="210375"/>
                <a:ext cx="7687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3960" extrusionOk="0">
                    <a:moveTo>
                      <a:pt x="735" y="0"/>
                    </a:moveTo>
                    <a:cubicBezTo>
                      <a:pt x="673" y="0"/>
                      <a:pt x="609" y="11"/>
                      <a:pt x="546" y="36"/>
                    </a:cubicBezTo>
                    <a:cubicBezTo>
                      <a:pt x="422" y="86"/>
                      <a:pt x="323" y="210"/>
                      <a:pt x="274" y="309"/>
                    </a:cubicBezTo>
                    <a:cubicBezTo>
                      <a:pt x="1" y="805"/>
                      <a:pt x="1" y="1201"/>
                      <a:pt x="174" y="1672"/>
                    </a:cubicBezTo>
                    <a:cubicBezTo>
                      <a:pt x="546" y="2540"/>
                      <a:pt x="1364" y="3383"/>
                      <a:pt x="2381" y="3879"/>
                    </a:cubicBezTo>
                    <a:cubicBezTo>
                      <a:pt x="2467" y="3913"/>
                      <a:pt x="2589" y="3960"/>
                      <a:pt x="2714" y="3960"/>
                    </a:cubicBezTo>
                    <a:cubicBezTo>
                      <a:pt x="2769" y="3960"/>
                      <a:pt x="2824" y="3951"/>
                      <a:pt x="2877" y="3928"/>
                    </a:cubicBezTo>
                    <a:cubicBezTo>
                      <a:pt x="3075" y="3829"/>
                      <a:pt x="3025" y="3581"/>
                      <a:pt x="3025" y="3432"/>
                    </a:cubicBezTo>
                    <a:cubicBezTo>
                      <a:pt x="3001" y="2937"/>
                      <a:pt x="2777" y="2416"/>
                      <a:pt x="2530" y="1945"/>
                    </a:cubicBezTo>
                    <a:cubicBezTo>
                      <a:pt x="2430" y="1772"/>
                      <a:pt x="2356" y="1598"/>
                      <a:pt x="2257" y="1425"/>
                    </a:cubicBezTo>
                    <a:cubicBezTo>
                      <a:pt x="2009" y="954"/>
                      <a:pt x="1736" y="557"/>
                      <a:pt x="1240" y="185"/>
                    </a:cubicBezTo>
                    <a:cubicBezTo>
                      <a:pt x="1093" y="93"/>
                      <a:pt x="917" y="0"/>
                      <a:pt x="7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30"/>
              <p:cNvSpPr/>
              <p:nvPr/>
            </p:nvSpPr>
            <p:spPr>
              <a:xfrm>
                <a:off x="3887475" y="245350"/>
                <a:ext cx="45625" cy="586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45" extrusionOk="0">
                    <a:moveTo>
                      <a:pt x="1" y="620"/>
                    </a:moveTo>
                    <a:lnTo>
                      <a:pt x="1" y="620"/>
                    </a:lnTo>
                    <a:cubicBezTo>
                      <a:pt x="6" y="623"/>
                      <a:pt x="11" y="626"/>
                      <a:pt x="16" y="629"/>
                    </a:cubicBezTo>
                    <a:lnTo>
                      <a:pt x="16" y="629"/>
                    </a:lnTo>
                    <a:cubicBezTo>
                      <a:pt x="11" y="625"/>
                      <a:pt x="6" y="622"/>
                      <a:pt x="1" y="620"/>
                    </a:cubicBezTo>
                    <a:close/>
                    <a:moveTo>
                      <a:pt x="670" y="1"/>
                    </a:moveTo>
                    <a:lnTo>
                      <a:pt x="670" y="1"/>
                    </a:lnTo>
                    <a:cubicBezTo>
                      <a:pt x="695" y="397"/>
                      <a:pt x="720" y="794"/>
                      <a:pt x="918" y="1166"/>
                    </a:cubicBezTo>
                    <a:cubicBezTo>
                      <a:pt x="601" y="995"/>
                      <a:pt x="309" y="801"/>
                      <a:pt x="16" y="629"/>
                    </a:cubicBezTo>
                    <a:lnTo>
                      <a:pt x="16" y="629"/>
                    </a:lnTo>
                    <a:cubicBezTo>
                      <a:pt x="75" y="681"/>
                      <a:pt x="77" y="897"/>
                      <a:pt x="100" y="943"/>
                    </a:cubicBezTo>
                    <a:cubicBezTo>
                      <a:pt x="125" y="1067"/>
                      <a:pt x="199" y="1166"/>
                      <a:pt x="249" y="1265"/>
                    </a:cubicBezTo>
                    <a:cubicBezTo>
                      <a:pt x="373" y="1488"/>
                      <a:pt x="546" y="1662"/>
                      <a:pt x="720" y="1860"/>
                    </a:cubicBezTo>
                    <a:cubicBezTo>
                      <a:pt x="918" y="2033"/>
                      <a:pt x="1117" y="2182"/>
                      <a:pt x="1414" y="2306"/>
                    </a:cubicBezTo>
                    <a:cubicBezTo>
                      <a:pt x="1477" y="2332"/>
                      <a:pt x="1532" y="2344"/>
                      <a:pt x="1579" y="2344"/>
                    </a:cubicBezTo>
                    <a:cubicBezTo>
                      <a:pt x="1756" y="2344"/>
                      <a:pt x="1825" y="2179"/>
                      <a:pt x="1786" y="1984"/>
                    </a:cubicBezTo>
                    <a:cubicBezTo>
                      <a:pt x="1612" y="1240"/>
                      <a:pt x="1216" y="546"/>
                      <a:pt x="670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30"/>
              <p:cNvSpPr/>
              <p:nvPr/>
            </p:nvSpPr>
            <p:spPr>
              <a:xfrm>
                <a:off x="3943275" y="194050"/>
                <a:ext cx="132650" cy="117125"/>
              </a:xfrm>
              <a:custGeom>
                <a:avLst/>
                <a:gdLst/>
                <a:ahLst/>
                <a:cxnLst/>
                <a:rect l="l" t="t" r="r" b="b"/>
                <a:pathLst>
                  <a:path w="5306" h="4685" extrusionOk="0">
                    <a:moveTo>
                      <a:pt x="4819" y="1"/>
                    </a:moveTo>
                    <a:cubicBezTo>
                      <a:pt x="4640" y="1"/>
                      <a:pt x="4445" y="47"/>
                      <a:pt x="4264" y="119"/>
                    </a:cubicBezTo>
                    <a:cubicBezTo>
                      <a:pt x="3595" y="367"/>
                      <a:pt x="3074" y="838"/>
                      <a:pt x="2653" y="1309"/>
                    </a:cubicBezTo>
                    <a:cubicBezTo>
                      <a:pt x="2330" y="1607"/>
                      <a:pt x="0" y="4581"/>
                      <a:pt x="719" y="4680"/>
                    </a:cubicBezTo>
                    <a:cubicBezTo>
                      <a:pt x="735" y="4683"/>
                      <a:pt x="751" y="4684"/>
                      <a:pt x="767" y="4684"/>
                    </a:cubicBezTo>
                    <a:cubicBezTo>
                      <a:pt x="900" y="4684"/>
                      <a:pt x="1033" y="4601"/>
                      <a:pt x="1165" y="4556"/>
                    </a:cubicBezTo>
                    <a:cubicBezTo>
                      <a:pt x="2727" y="3714"/>
                      <a:pt x="4041" y="2573"/>
                      <a:pt x="4933" y="1309"/>
                    </a:cubicBezTo>
                    <a:cubicBezTo>
                      <a:pt x="5057" y="1111"/>
                      <a:pt x="5181" y="937"/>
                      <a:pt x="5231" y="739"/>
                    </a:cubicBezTo>
                    <a:cubicBezTo>
                      <a:pt x="5305" y="565"/>
                      <a:pt x="5305" y="342"/>
                      <a:pt x="5181" y="194"/>
                    </a:cubicBezTo>
                    <a:cubicBezTo>
                      <a:pt x="5156" y="119"/>
                      <a:pt x="5082" y="70"/>
                      <a:pt x="5008" y="20"/>
                    </a:cubicBezTo>
                    <a:cubicBezTo>
                      <a:pt x="4948" y="7"/>
                      <a:pt x="4884" y="1"/>
                      <a:pt x="4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30"/>
              <p:cNvSpPr/>
              <p:nvPr/>
            </p:nvSpPr>
            <p:spPr>
              <a:xfrm>
                <a:off x="3964725" y="229875"/>
                <a:ext cx="653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2977" extrusionOk="0">
                    <a:moveTo>
                      <a:pt x="2464" y="0"/>
                    </a:moveTo>
                    <a:lnTo>
                      <a:pt x="2464" y="0"/>
                    </a:lnTo>
                    <a:cubicBezTo>
                      <a:pt x="2365" y="124"/>
                      <a:pt x="2092" y="273"/>
                      <a:pt x="1993" y="397"/>
                    </a:cubicBezTo>
                    <a:cubicBezTo>
                      <a:pt x="1819" y="521"/>
                      <a:pt x="1695" y="669"/>
                      <a:pt x="1547" y="793"/>
                    </a:cubicBezTo>
                    <a:cubicBezTo>
                      <a:pt x="1249" y="1066"/>
                      <a:pt x="1001" y="1363"/>
                      <a:pt x="753" y="1661"/>
                    </a:cubicBezTo>
                    <a:cubicBezTo>
                      <a:pt x="505" y="1934"/>
                      <a:pt x="332" y="2206"/>
                      <a:pt x="134" y="2529"/>
                    </a:cubicBezTo>
                    <a:cubicBezTo>
                      <a:pt x="36" y="2684"/>
                      <a:pt x="0" y="2976"/>
                      <a:pt x="204" y="2976"/>
                    </a:cubicBezTo>
                    <a:cubicBezTo>
                      <a:pt x="260" y="2976"/>
                      <a:pt x="335" y="2954"/>
                      <a:pt x="431" y="2900"/>
                    </a:cubicBezTo>
                    <a:cubicBezTo>
                      <a:pt x="1224" y="2429"/>
                      <a:pt x="1943" y="1884"/>
                      <a:pt x="2538" y="1264"/>
                    </a:cubicBezTo>
                    <a:lnTo>
                      <a:pt x="2538" y="1264"/>
                    </a:lnTo>
                    <a:cubicBezTo>
                      <a:pt x="2216" y="1388"/>
                      <a:pt x="1869" y="1512"/>
                      <a:pt x="1571" y="1636"/>
                    </a:cubicBezTo>
                    <a:cubicBezTo>
                      <a:pt x="1943" y="1314"/>
                      <a:pt x="2315" y="967"/>
                      <a:pt x="2613" y="645"/>
                    </a:cubicBezTo>
                    <a:lnTo>
                      <a:pt x="2613" y="645"/>
                    </a:lnTo>
                    <a:cubicBezTo>
                      <a:pt x="2216" y="818"/>
                      <a:pt x="1844" y="1041"/>
                      <a:pt x="1497" y="1264"/>
                    </a:cubicBezTo>
                    <a:cubicBezTo>
                      <a:pt x="1869" y="868"/>
                      <a:pt x="2191" y="421"/>
                      <a:pt x="2464" y="0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30"/>
              <p:cNvSpPr/>
              <p:nvPr/>
            </p:nvSpPr>
            <p:spPr>
              <a:xfrm>
                <a:off x="3979825" y="219250"/>
                <a:ext cx="136375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5455" h="3844" extrusionOk="0">
                    <a:moveTo>
                      <a:pt x="4664" y="1"/>
                    </a:moveTo>
                    <a:cubicBezTo>
                      <a:pt x="4639" y="1"/>
                      <a:pt x="4614" y="2"/>
                      <a:pt x="4587" y="4"/>
                    </a:cubicBezTo>
                    <a:cubicBezTo>
                      <a:pt x="4240" y="53"/>
                      <a:pt x="4041" y="177"/>
                      <a:pt x="3793" y="375"/>
                    </a:cubicBezTo>
                    <a:cubicBezTo>
                      <a:pt x="3099" y="946"/>
                      <a:pt x="2430" y="1491"/>
                      <a:pt x="1761" y="2061"/>
                    </a:cubicBezTo>
                    <a:lnTo>
                      <a:pt x="744" y="2904"/>
                    </a:lnTo>
                    <a:cubicBezTo>
                      <a:pt x="496" y="3102"/>
                      <a:pt x="1" y="3350"/>
                      <a:pt x="75" y="3672"/>
                    </a:cubicBezTo>
                    <a:cubicBezTo>
                      <a:pt x="87" y="3804"/>
                      <a:pt x="208" y="3843"/>
                      <a:pt x="355" y="3843"/>
                    </a:cubicBezTo>
                    <a:cubicBezTo>
                      <a:pt x="514" y="3843"/>
                      <a:pt x="703" y="3797"/>
                      <a:pt x="819" y="3772"/>
                    </a:cubicBezTo>
                    <a:cubicBezTo>
                      <a:pt x="2058" y="3449"/>
                      <a:pt x="3223" y="2954"/>
                      <a:pt x="4240" y="2309"/>
                    </a:cubicBezTo>
                    <a:cubicBezTo>
                      <a:pt x="4537" y="2111"/>
                      <a:pt x="4810" y="1937"/>
                      <a:pt x="5033" y="1714"/>
                    </a:cubicBezTo>
                    <a:cubicBezTo>
                      <a:pt x="5454" y="1293"/>
                      <a:pt x="5430" y="822"/>
                      <a:pt x="5206" y="375"/>
                    </a:cubicBezTo>
                    <a:cubicBezTo>
                      <a:pt x="5114" y="146"/>
                      <a:pt x="4980" y="1"/>
                      <a:pt x="46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30"/>
              <p:cNvSpPr/>
              <p:nvPr/>
            </p:nvSpPr>
            <p:spPr>
              <a:xfrm>
                <a:off x="3983900" y="256500"/>
                <a:ext cx="86425" cy="55650"/>
              </a:xfrm>
              <a:custGeom>
                <a:avLst/>
                <a:gdLst/>
                <a:ahLst/>
                <a:cxnLst/>
                <a:rect l="l" t="t" r="r" b="b"/>
                <a:pathLst>
                  <a:path w="3457" h="2226" extrusionOk="0">
                    <a:moveTo>
                      <a:pt x="2961" y="1"/>
                    </a:moveTo>
                    <a:lnTo>
                      <a:pt x="2961" y="1"/>
                    </a:lnTo>
                    <a:cubicBezTo>
                      <a:pt x="2193" y="373"/>
                      <a:pt x="1523" y="869"/>
                      <a:pt x="804" y="1364"/>
                    </a:cubicBezTo>
                    <a:cubicBezTo>
                      <a:pt x="606" y="1538"/>
                      <a:pt x="110" y="1786"/>
                      <a:pt x="61" y="1959"/>
                    </a:cubicBezTo>
                    <a:cubicBezTo>
                      <a:pt x="1" y="2170"/>
                      <a:pt x="168" y="2225"/>
                      <a:pt x="365" y="2225"/>
                    </a:cubicBezTo>
                    <a:cubicBezTo>
                      <a:pt x="493" y="2225"/>
                      <a:pt x="633" y="2202"/>
                      <a:pt x="730" y="2182"/>
                    </a:cubicBezTo>
                    <a:cubicBezTo>
                      <a:pt x="1697" y="1860"/>
                      <a:pt x="2564" y="1439"/>
                      <a:pt x="3457" y="993"/>
                    </a:cubicBezTo>
                    <a:lnTo>
                      <a:pt x="3457" y="993"/>
                    </a:lnTo>
                    <a:cubicBezTo>
                      <a:pt x="2912" y="1092"/>
                      <a:pt x="2341" y="1216"/>
                      <a:pt x="1796" y="1364"/>
                    </a:cubicBezTo>
                    <a:cubicBezTo>
                      <a:pt x="2267" y="1092"/>
                      <a:pt x="2688" y="794"/>
                      <a:pt x="3135" y="472"/>
                    </a:cubicBezTo>
                    <a:lnTo>
                      <a:pt x="3135" y="472"/>
                    </a:lnTo>
                    <a:cubicBezTo>
                      <a:pt x="2589" y="720"/>
                      <a:pt x="2069" y="968"/>
                      <a:pt x="1523" y="1191"/>
                    </a:cubicBezTo>
                    <a:cubicBezTo>
                      <a:pt x="2019" y="794"/>
                      <a:pt x="2465" y="422"/>
                      <a:pt x="2961" y="1"/>
                    </a:cubicBezTo>
                    <a:close/>
                  </a:path>
                </a:pathLst>
              </a:custGeom>
              <a:solidFill>
                <a:srgbClr val="272626">
                  <a:alpha val="155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30"/>
              <p:cNvSpPr/>
              <p:nvPr/>
            </p:nvSpPr>
            <p:spPr>
              <a:xfrm>
                <a:off x="3881300" y="287075"/>
                <a:ext cx="138825" cy="91775"/>
              </a:xfrm>
              <a:custGeom>
                <a:avLst/>
                <a:gdLst/>
                <a:ahLst/>
                <a:cxnLst/>
                <a:rect l="l" t="t" r="r" b="b"/>
                <a:pathLst>
                  <a:path w="5553" h="3671" extrusionOk="0">
                    <a:moveTo>
                      <a:pt x="3255" y="0"/>
                    </a:moveTo>
                    <a:cubicBezTo>
                      <a:pt x="3149" y="0"/>
                      <a:pt x="3039" y="6"/>
                      <a:pt x="2925" y="17"/>
                    </a:cubicBezTo>
                    <a:cubicBezTo>
                      <a:pt x="2801" y="17"/>
                      <a:pt x="2677" y="67"/>
                      <a:pt x="2553" y="92"/>
                    </a:cubicBezTo>
                    <a:cubicBezTo>
                      <a:pt x="2033" y="191"/>
                      <a:pt x="1537" y="389"/>
                      <a:pt x="1165" y="712"/>
                    </a:cubicBezTo>
                    <a:cubicBezTo>
                      <a:pt x="744" y="984"/>
                      <a:pt x="446" y="1381"/>
                      <a:pt x="248" y="1728"/>
                    </a:cubicBezTo>
                    <a:cubicBezTo>
                      <a:pt x="74" y="2075"/>
                      <a:pt x="0" y="2447"/>
                      <a:pt x="174" y="2744"/>
                    </a:cubicBezTo>
                    <a:cubicBezTo>
                      <a:pt x="372" y="3190"/>
                      <a:pt x="868" y="3488"/>
                      <a:pt x="1463" y="3612"/>
                    </a:cubicBezTo>
                    <a:cubicBezTo>
                      <a:pt x="1660" y="3651"/>
                      <a:pt x="1878" y="3671"/>
                      <a:pt x="2102" y="3671"/>
                    </a:cubicBezTo>
                    <a:cubicBezTo>
                      <a:pt x="2579" y="3671"/>
                      <a:pt x="3082" y="3582"/>
                      <a:pt x="3471" y="3414"/>
                    </a:cubicBezTo>
                    <a:cubicBezTo>
                      <a:pt x="3768" y="3290"/>
                      <a:pt x="4016" y="3116"/>
                      <a:pt x="4264" y="2967"/>
                    </a:cubicBezTo>
                    <a:cubicBezTo>
                      <a:pt x="4661" y="2719"/>
                      <a:pt x="5032" y="2397"/>
                      <a:pt x="5280" y="2075"/>
                    </a:cubicBezTo>
                    <a:cubicBezTo>
                      <a:pt x="5503" y="1753"/>
                      <a:pt x="5553" y="1430"/>
                      <a:pt x="5454" y="1108"/>
                    </a:cubicBezTo>
                    <a:cubicBezTo>
                      <a:pt x="5330" y="811"/>
                      <a:pt x="5082" y="513"/>
                      <a:pt x="4760" y="364"/>
                    </a:cubicBezTo>
                    <a:cubicBezTo>
                      <a:pt x="4280" y="156"/>
                      <a:pt x="3818" y="0"/>
                      <a:pt x="3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30"/>
              <p:cNvSpPr/>
              <p:nvPr/>
            </p:nvSpPr>
            <p:spPr>
              <a:xfrm>
                <a:off x="3892450" y="289975"/>
                <a:ext cx="115300" cy="78625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3145" extrusionOk="0">
                    <a:moveTo>
                      <a:pt x="2727" y="1"/>
                    </a:moveTo>
                    <a:cubicBezTo>
                      <a:pt x="2107" y="75"/>
                      <a:pt x="1661" y="323"/>
                      <a:pt x="1141" y="571"/>
                    </a:cubicBezTo>
                    <a:cubicBezTo>
                      <a:pt x="595" y="843"/>
                      <a:pt x="347" y="1240"/>
                      <a:pt x="124" y="1686"/>
                    </a:cubicBezTo>
                    <a:cubicBezTo>
                      <a:pt x="50" y="1810"/>
                      <a:pt x="0" y="1959"/>
                      <a:pt x="99" y="2058"/>
                    </a:cubicBezTo>
                    <a:cubicBezTo>
                      <a:pt x="149" y="2108"/>
                      <a:pt x="248" y="2132"/>
                      <a:pt x="273" y="2207"/>
                    </a:cubicBezTo>
                    <a:cubicBezTo>
                      <a:pt x="273" y="2256"/>
                      <a:pt x="273" y="2306"/>
                      <a:pt x="248" y="2331"/>
                    </a:cubicBezTo>
                    <a:cubicBezTo>
                      <a:pt x="174" y="2455"/>
                      <a:pt x="149" y="2603"/>
                      <a:pt x="298" y="2678"/>
                    </a:cubicBezTo>
                    <a:cubicBezTo>
                      <a:pt x="340" y="2699"/>
                      <a:pt x="390" y="2706"/>
                      <a:pt x="444" y="2706"/>
                    </a:cubicBezTo>
                    <a:cubicBezTo>
                      <a:pt x="518" y="2706"/>
                      <a:pt x="598" y="2692"/>
                      <a:pt x="670" y="2678"/>
                    </a:cubicBezTo>
                    <a:cubicBezTo>
                      <a:pt x="732" y="2678"/>
                      <a:pt x="806" y="2665"/>
                      <a:pt x="871" y="2665"/>
                    </a:cubicBezTo>
                    <a:cubicBezTo>
                      <a:pt x="936" y="2665"/>
                      <a:pt x="992" y="2678"/>
                      <a:pt x="1017" y="2727"/>
                    </a:cubicBezTo>
                    <a:cubicBezTo>
                      <a:pt x="1116" y="2827"/>
                      <a:pt x="1017" y="2951"/>
                      <a:pt x="1041" y="3050"/>
                    </a:cubicBezTo>
                    <a:cubicBezTo>
                      <a:pt x="1077" y="3103"/>
                      <a:pt x="1190" y="3144"/>
                      <a:pt x="1325" y="3144"/>
                    </a:cubicBezTo>
                    <a:cubicBezTo>
                      <a:pt x="1377" y="3144"/>
                      <a:pt x="1432" y="3138"/>
                      <a:pt x="1488" y="3124"/>
                    </a:cubicBezTo>
                    <a:cubicBezTo>
                      <a:pt x="2479" y="3000"/>
                      <a:pt x="3446" y="2579"/>
                      <a:pt x="4239" y="2058"/>
                    </a:cubicBezTo>
                    <a:cubicBezTo>
                      <a:pt x="4388" y="1959"/>
                      <a:pt x="4562" y="1810"/>
                      <a:pt x="4487" y="1686"/>
                    </a:cubicBezTo>
                    <a:cubicBezTo>
                      <a:pt x="4462" y="1612"/>
                      <a:pt x="4338" y="1587"/>
                      <a:pt x="4215" y="1562"/>
                    </a:cubicBezTo>
                    <a:cubicBezTo>
                      <a:pt x="4091" y="1513"/>
                      <a:pt x="3967" y="1488"/>
                      <a:pt x="3967" y="1389"/>
                    </a:cubicBezTo>
                    <a:cubicBezTo>
                      <a:pt x="3967" y="1314"/>
                      <a:pt x="4066" y="1240"/>
                      <a:pt x="4190" y="1190"/>
                    </a:cubicBezTo>
                    <a:cubicBezTo>
                      <a:pt x="4314" y="1141"/>
                      <a:pt x="4438" y="1116"/>
                      <a:pt x="4512" y="1017"/>
                    </a:cubicBezTo>
                    <a:cubicBezTo>
                      <a:pt x="4611" y="943"/>
                      <a:pt x="4586" y="769"/>
                      <a:pt x="4487" y="719"/>
                    </a:cubicBezTo>
                    <a:cubicBezTo>
                      <a:pt x="4438" y="695"/>
                      <a:pt x="4363" y="645"/>
                      <a:pt x="4314" y="645"/>
                    </a:cubicBezTo>
                    <a:cubicBezTo>
                      <a:pt x="4091" y="620"/>
                      <a:pt x="3892" y="571"/>
                      <a:pt x="3719" y="521"/>
                    </a:cubicBezTo>
                    <a:cubicBezTo>
                      <a:pt x="3644" y="521"/>
                      <a:pt x="3595" y="496"/>
                      <a:pt x="3595" y="472"/>
                    </a:cubicBezTo>
                    <a:cubicBezTo>
                      <a:pt x="3545" y="397"/>
                      <a:pt x="3744" y="348"/>
                      <a:pt x="3818" y="248"/>
                    </a:cubicBezTo>
                    <a:cubicBezTo>
                      <a:pt x="3843" y="149"/>
                      <a:pt x="3719" y="100"/>
                      <a:pt x="3595" y="75"/>
                    </a:cubicBezTo>
                    <a:cubicBezTo>
                      <a:pt x="3273" y="1"/>
                      <a:pt x="2975" y="1"/>
                      <a:pt x="2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30"/>
              <p:cNvSpPr/>
              <p:nvPr/>
            </p:nvSpPr>
            <p:spPr>
              <a:xfrm>
                <a:off x="3935925" y="302250"/>
                <a:ext cx="42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32" extrusionOk="0">
                    <a:moveTo>
                      <a:pt x="93" y="1"/>
                    </a:moveTo>
                    <a:cubicBezTo>
                      <a:pt x="48" y="1"/>
                      <a:pt x="1" y="45"/>
                      <a:pt x="21" y="107"/>
                    </a:cubicBezTo>
                    <a:cubicBezTo>
                      <a:pt x="46" y="107"/>
                      <a:pt x="46" y="131"/>
                      <a:pt x="121" y="131"/>
                    </a:cubicBezTo>
                    <a:cubicBezTo>
                      <a:pt x="170" y="107"/>
                      <a:pt x="170" y="7"/>
                      <a:pt x="121" y="7"/>
                    </a:cubicBezTo>
                    <a:cubicBezTo>
                      <a:pt x="112" y="3"/>
                      <a:pt x="102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30"/>
              <p:cNvSpPr/>
              <p:nvPr/>
            </p:nvSpPr>
            <p:spPr>
              <a:xfrm>
                <a:off x="3905100" y="326475"/>
                <a:ext cx="38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8" extrusionOk="0">
                    <a:moveTo>
                      <a:pt x="73" y="1"/>
                    </a:moveTo>
                    <a:cubicBezTo>
                      <a:pt x="48" y="1"/>
                      <a:pt x="24" y="9"/>
                      <a:pt x="15" y="28"/>
                    </a:cubicBezTo>
                    <a:cubicBezTo>
                      <a:pt x="0" y="71"/>
                      <a:pt x="36" y="98"/>
                      <a:pt x="74" y="98"/>
                    </a:cubicBezTo>
                    <a:cubicBezTo>
                      <a:pt x="101" y="98"/>
                      <a:pt x="128" y="84"/>
                      <a:pt x="139" y="53"/>
                    </a:cubicBezTo>
                    <a:cubicBezTo>
                      <a:pt x="154" y="22"/>
                      <a:pt x="113" y="1"/>
                      <a:pt x="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30"/>
              <p:cNvSpPr/>
              <p:nvPr/>
            </p:nvSpPr>
            <p:spPr>
              <a:xfrm>
                <a:off x="3958750" y="300775"/>
                <a:ext cx="124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296" extrusionOk="0">
                    <a:moveTo>
                      <a:pt x="263" y="0"/>
                    </a:moveTo>
                    <a:cubicBezTo>
                      <a:pt x="172" y="0"/>
                      <a:pt x="94" y="53"/>
                      <a:pt x="75" y="91"/>
                    </a:cubicBezTo>
                    <a:cubicBezTo>
                      <a:pt x="1" y="166"/>
                      <a:pt x="75" y="265"/>
                      <a:pt x="174" y="289"/>
                    </a:cubicBezTo>
                    <a:cubicBezTo>
                      <a:pt x="196" y="294"/>
                      <a:pt x="218" y="296"/>
                      <a:pt x="240" y="296"/>
                    </a:cubicBezTo>
                    <a:cubicBezTo>
                      <a:pt x="339" y="296"/>
                      <a:pt x="427" y="252"/>
                      <a:pt x="447" y="190"/>
                    </a:cubicBezTo>
                    <a:cubicBezTo>
                      <a:pt x="497" y="91"/>
                      <a:pt x="447" y="42"/>
                      <a:pt x="348" y="17"/>
                    </a:cubicBezTo>
                    <a:cubicBezTo>
                      <a:pt x="319" y="5"/>
                      <a:pt x="290" y="0"/>
                      <a:pt x="2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30"/>
              <p:cNvSpPr/>
              <p:nvPr/>
            </p:nvSpPr>
            <p:spPr>
              <a:xfrm>
                <a:off x="3915725" y="334075"/>
                <a:ext cx="12350" cy="7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4" extrusionOk="0">
                    <a:moveTo>
                      <a:pt x="267" y="1"/>
                    </a:moveTo>
                    <a:cubicBezTo>
                      <a:pt x="190" y="1"/>
                      <a:pt x="109" y="31"/>
                      <a:pt x="61" y="98"/>
                    </a:cubicBezTo>
                    <a:cubicBezTo>
                      <a:pt x="1" y="218"/>
                      <a:pt x="113" y="283"/>
                      <a:pt x="234" y="283"/>
                    </a:cubicBezTo>
                    <a:cubicBezTo>
                      <a:pt x="312" y="283"/>
                      <a:pt x="394" y="256"/>
                      <a:pt x="433" y="197"/>
                    </a:cubicBezTo>
                    <a:cubicBezTo>
                      <a:pt x="493" y="75"/>
                      <a:pt x="387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30"/>
              <p:cNvSpPr/>
              <p:nvPr/>
            </p:nvSpPr>
            <p:spPr>
              <a:xfrm>
                <a:off x="3914125" y="309100"/>
                <a:ext cx="8700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2" extrusionOk="0">
                    <a:moveTo>
                      <a:pt x="188" y="0"/>
                    </a:moveTo>
                    <a:cubicBezTo>
                      <a:pt x="176" y="0"/>
                      <a:pt x="163" y="1"/>
                      <a:pt x="150" y="4"/>
                    </a:cubicBezTo>
                    <a:cubicBezTo>
                      <a:pt x="51" y="54"/>
                      <a:pt x="1" y="103"/>
                      <a:pt x="1" y="178"/>
                    </a:cubicBezTo>
                    <a:cubicBezTo>
                      <a:pt x="19" y="231"/>
                      <a:pt x="75" y="272"/>
                      <a:pt x="143" y="272"/>
                    </a:cubicBezTo>
                    <a:cubicBezTo>
                      <a:pt x="169" y="272"/>
                      <a:pt x="196" y="266"/>
                      <a:pt x="224" y="252"/>
                    </a:cubicBezTo>
                    <a:cubicBezTo>
                      <a:pt x="274" y="227"/>
                      <a:pt x="348" y="202"/>
                      <a:pt x="348" y="128"/>
                    </a:cubicBezTo>
                    <a:cubicBezTo>
                      <a:pt x="348" y="84"/>
                      <a:pt x="289" y="0"/>
                      <a:pt x="1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30"/>
              <p:cNvSpPr/>
              <p:nvPr/>
            </p:nvSpPr>
            <p:spPr>
              <a:xfrm>
                <a:off x="3949850" y="324525"/>
                <a:ext cx="98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34" extrusionOk="0">
                    <a:moveTo>
                      <a:pt x="224" y="1"/>
                    </a:moveTo>
                    <a:cubicBezTo>
                      <a:pt x="164" y="1"/>
                      <a:pt x="98" y="25"/>
                      <a:pt x="59" y="83"/>
                    </a:cubicBezTo>
                    <a:cubicBezTo>
                      <a:pt x="1" y="171"/>
                      <a:pt x="89" y="233"/>
                      <a:pt x="182" y="233"/>
                    </a:cubicBezTo>
                    <a:cubicBezTo>
                      <a:pt x="246" y="233"/>
                      <a:pt x="312" y="204"/>
                      <a:pt x="332" y="133"/>
                    </a:cubicBezTo>
                    <a:cubicBezTo>
                      <a:pt x="392" y="58"/>
                      <a:pt x="316" y="1"/>
                      <a:pt x="2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30"/>
              <p:cNvSpPr/>
              <p:nvPr/>
            </p:nvSpPr>
            <p:spPr>
              <a:xfrm>
                <a:off x="3987650" y="319600"/>
                <a:ext cx="1070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45" extrusionOk="0">
                    <a:moveTo>
                      <a:pt x="228" y="1"/>
                    </a:moveTo>
                    <a:cubicBezTo>
                      <a:pt x="164" y="1"/>
                      <a:pt x="97" y="25"/>
                      <a:pt x="59" y="82"/>
                    </a:cubicBezTo>
                    <a:cubicBezTo>
                      <a:pt x="1" y="185"/>
                      <a:pt x="99" y="244"/>
                      <a:pt x="204" y="244"/>
                    </a:cubicBezTo>
                    <a:cubicBezTo>
                      <a:pt x="276" y="244"/>
                      <a:pt x="352" y="217"/>
                      <a:pt x="382" y="156"/>
                    </a:cubicBezTo>
                    <a:cubicBezTo>
                      <a:pt x="428" y="64"/>
                      <a:pt x="332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30"/>
              <p:cNvSpPr/>
              <p:nvPr/>
            </p:nvSpPr>
            <p:spPr>
              <a:xfrm>
                <a:off x="3951475" y="347500"/>
                <a:ext cx="107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262" extrusionOk="0">
                    <a:moveTo>
                      <a:pt x="219" y="0"/>
                    </a:moveTo>
                    <a:cubicBezTo>
                      <a:pt x="152" y="0"/>
                      <a:pt x="82" y="25"/>
                      <a:pt x="44" y="81"/>
                    </a:cubicBezTo>
                    <a:cubicBezTo>
                      <a:pt x="1" y="197"/>
                      <a:pt x="83" y="262"/>
                      <a:pt x="179" y="262"/>
                    </a:cubicBezTo>
                    <a:cubicBezTo>
                      <a:pt x="249" y="262"/>
                      <a:pt x="325" y="228"/>
                      <a:pt x="366" y="156"/>
                    </a:cubicBezTo>
                    <a:cubicBezTo>
                      <a:pt x="427" y="64"/>
                      <a:pt x="328" y="0"/>
                      <a:pt x="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30"/>
              <p:cNvSpPr/>
              <p:nvPr/>
            </p:nvSpPr>
            <p:spPr>
              <a:xfrm>
                <a:off x="3934325" y="338725"/>
                <a:ext cx="12700" cy="737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295" extrusionOk="0">
                    <a:moveTo>
                      <a:pt x="275" y="1"/>
                    </a:moveTo>
                    <a:cubicBezTo>
                      <a:pt x="195" y="1"/>
                      <a:pt x="109" y="33"/>
                      <a:pt x="61" y="110"/>
                    </a:cubicBezTo>
                    <a:cubicBezTo>
                      <a:pt x="0" y="216"/>
                      <a:pt x="115" y="294"/>
                      <a:pt x="236" y="294"/>
                    </a:cubicBezTo>
                    <a:cubicBezTo>
                      <a:pt x="313" y="294"/>
                      <a:pt x="394" y="262"/>
                      <a:pt x="432" y="184"/>
                    </a:cubicBezTo>
                    <a:cubicBezTo>
                      <a:pt x="508" y="79"/>
                      <a:pt x="399" y="1"/>
                      <a:pt x="2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30"/>
              <p:cNvSpPr/>
              <p:nvPr/>
            </p:nvSpPr>
            <p:spPr>
              <a:xfrm>
                <a:off x="3970375" y="334075"/>
                <a:ext cx="11625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271" extrusionOk="0">
                    <a:moveTo>
                      <a:pt x="249" y="1"/>
                    </a:moveTo>
                    <a:cubicBezTo>
                      <a:pt x="180" y="1"/>
                      <a:pt x="110" y="31"/>
                      <a:pt x="81" y="98"/>
                    </a:cubicBezTo>
                    <a:cubicBezTo>
                      <a:pt x="0" y="195"/>
                      <a:pt x="109" y="271"/>
                      <a:pt x="229" y="271"/>
                    </a:cubicBezTo>
                    <a:cubicBezTo>
                      <a:pt x="293" y="271"/>
                      <a:pt x="360" y="249"/>
                      <a:pt x="403" y="197"/>
                    </a:cubicBezTo>
                    <a:cubicBezTo>
                      <a:pt x="464" y="75"/>
                      <a:pt x="358" y="1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30"/>
              <p:cNvSpPr/>
              <p:nvPr/>
            </p:nvSpPr>
            <p:spPr>
              <a:xfrm>
                <a:off x="3922800" y="363375"/>
                <a:ext cx="1057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296" extrusionOk="0">
                    <a:moveTo>
                      <a:pt x="229" y="0"/>
                    </a:moveTo>
                    <a:cubicBezTo>
                      <a:pt x="148" y="0"/>
                      <a:pt x="70" y="58"/>
                      <a:pt x="51" y="116"/>
                    </a:cubicBezTo>
                    <a:cubicBezTo>
                      <a:pt x="1" y="165"/>
                      <a:pt x="51" y="264"/>
                      <a:pt x="150" y="289"/>
                    </a:cubicBezTo>
                    <a:cubicBezTo>
                      <a:pt x="167" y="294"/>
                      <a:pt x="186" y="296"/>
                      <a:pt x="204" y="296"/>
                    </a:cubicBezTo>
                    <a:cubicBezTo>
                      <a:pt x="290" y="296"/>
                      <a:pt x="377" y="251"/>
                      <a:pt x="398" y="190"/>
                    </a:cubicBezTo>
                    <a:cubicBezTo>
                      <a:pt x="422" y="116"/>
                      <a:pt x="398" y="41"/>
                      <a:pt x="298" y="17"/>
                    </a:cubicBezTo>
                    <a:cubicBezTo>
                      <a:pt x="276" y="5"/>
                      <a:pt x="252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59" name="Google Shape;12159;p30"/>
            <p:cNvGrpSpPr/>
            <p:nvPr/>
          </p:nvGrpSpPr>
          <p:grpSpPr>
            <a:xfrm rot="-6334814" flipH="1">
              <a:off x="8586724" y="540497"/>
              <a:ext cx="535525" cy="403819"/>
              <a:chOff x="3693500" y="1118850"/>
              <a:chExt cx="535500" cy="403800"/>
            </a:xfrm>
          </p:grpSpPr>
          <p:sp>
            <p:nvSpPr>
              <p:cNvPr id="12160" name="Google Shape;12160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26" name="Google Shape;12226;p30"/>
            <p:cNvGrpSpPr/>
            <p:nvPr/>
          </p:nvGrpSpPr>
          <p:grpSpPr>
            <a:xfrm rot="-8354311" flipH="1">
              <a:off x="8751997" y="1353748"/>
              <a:ext cx="452899" cy="341514"/>
              <a:chOff x="3693500" y="1118850"/>
              <a:chExt cx="535500" cy="403800"/>
            </a:xfrm>
          </p:grpSpPr>
          <p:sp>
            <p:nvSpPr>
              <p:cNvPr id="12227" name="Google Shape;12227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3" name="Google Shape;12263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4" name="Google Shape;12264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5" name="Google Shape;12265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6" name="Google Shape;12266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7" name="Google Shape;12267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8" name="Google Shape;12268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9" name="Google Shape;12269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0" name="Google Shape;12270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1" name="Google Shape;12271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2" name="Google Shape;12272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3" name="Google Shape;12273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4" name="Google Shape;12274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5" name="Google Shape;12275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6" name="Google Shape;12276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7" name="Google Shape;12277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8" name="Google Shape;12278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9" name="Google Shape;12279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0" name="Google Shape;12280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1" name="Google Shape;12281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2" name="Google Shape;12282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3" name="Google Shape;12283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4" name="Google Shape;12284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5" name="Google Shape;12285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6" name="Google Shape;12286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7" name="Google Shape;12287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8" name="Google Shape;12288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9" name="Google Shape;12289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0" name="Google Shape;12290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1" name="Google Shape;12291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2" name="Google Shape;12292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3" name="Google Shape;12293;p30"/>
            <p:cNvGrpSpPr/>
            <p:nvPr/>
          </p:nvGrpSpPr>
          <p:grpSpPr>
            <a:xfrm rot="-8354311" flipH="1">
              <a:off x="8918722" y="2026948"/>
              <a:ext cx="452899" cy="341514"/>
              <a:chOff x="3693500" y="1118850"/>
              <a:chExt cx="535500" cy="403800"/>
            </a:xfrm>
          </p:grpSpPr>
          <p:sp>
            <p:nvSpPr>
              <p:cNvPr id="12294" name="Google Shape;12294;p30"/>
              <p:cNvSpPr/>
              <p:nvPr/>
            </p:nvSpPr>
            <p:spPr>
              <a:xfrm>
                <a:off x="3978600" y="1346375"/>
                <a:ext cx="135125" cy="11990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4796" extrusionOk="0">
                    <a:moveTo>
                      <a:pt x="588" y="0"/>
                    </a:moveTo>
                    <a:cubicBezTo>
                      <a:pt x="478" y="0"/>
                      <a:pt x="377" y="17"/>
                      <a:pt x="298" y="60"/>
                    </a:cubicBezTo>
                    <a:cubicBezTo>
                      <a:pt x="0" y="259"/>
                      <a:pt x="322" y="903"/>
                      <a:pt x="397" y="1101"/>
                    </a:cubicBezTo>
                    <a:cubicBezTo>
                      <a:pt x="521" y="1473"/>
                      <a:pt x="694" y="1845"/>
                      <a:pt x="892" y="2217"/>
                    </a:cubicBezTo>
                    <a:cubicBezTo>
                      <a:pt x="1165" y="2614"/>
                      <a:pt x="1438" y="2985"/>
                      <a:pt x="1760" y="3357"/>
                    </a:cubicBezTo>
                    <a:cubicBezTo>
                      <a:pt x="2182" y="3853"/>
                      <a:pt x="2727" y="4324"/>
                      <a:pt x="3371" y="4671"/>
                    </a:cubicBezTo>
                    <a:cubicBezTo>
                      <a:pt x="3495" y="4721"/>
                      <a:pt x="3619" y="4795"/>
                      <a:pt x="3768" y="4795"/>
                    </a:cubicBezTo>
                    <a:cubicBezTo>
                      <a:pt x="3917" y="4795"/>
                      <a:pt x="4140" y="4721"/>
                      <a:pt x="4239" y="4597"/>
                    </a:cubicBezTo>
                    <a:cubicBezTo>
                      <a:pt x="4264" y="4547"/>
                      <a:pt x="4289" y="4498"/>
                      <a:pt x="4338" y="4448"/>
                    </a:cubicBezTo>
                    <a:cubicBezTo>
                      <a:pt x="4462" y="4299"/>
                      <a:pt x="4784" y="4324"/>
                      <a:pt x="4884" y="4175"/>
                    </a:cubicBezTo>
                    <a:cubicBezTo>
                      <a:pt x="4958" y="4076"/>
                      <a:pt x="4908" y="3952"/>
                      <a:pt x="4983" y="3853"/>
                    </a:cubicBezTo>
                    <a:cubicBezTo>
                      <a:pt x="5032" y="3754"/>
                      <a:pt x="5156" y="3729"/>
                      <a:pt x="5255" y="3680"/>
                    </a:cubicBezTo>
                    <a:cubicBezTo>
                      <a:pt x="5379" y="3580"/>
                      <a:pt x="5404" y="3456"/>
                      <a:pt x="5404" y="3357"/>
                    </a:cubicBezTo>
                    <a:cubicBezTo>
                      <a:pt x="5404" y="3258"/>
                      <a:pt x="5330" y="3184"/>
                      <a:pt x="5255" y="3085"/>
                    </a:cubicBezTo>
                    <a:cubicBezTo>
                      <a:pt x="4983" y="2738"/>
                      <a:pt x="4611" y="2465"/>
                      <a:pt x="4264" y="2143"/>
                    </a:cubicBezTo>
                    <a:cubicBezTo>
                      <a:pt x="3718" y="1696"/>
                      <a:pt x="3124" y="1225"/>
                      <a:pt x="2504" y="779"/>
                    </a:cubicBezTo>
                    <a:cubicBezTo>
                      <a:pt x="2182" y="581"/>
                      <a:pt x="1884" y="383"/>
                      <a:pt x="1512" y="234"/>
                    </a:cubicBezTo>
                    <a:cubicBezTo>
                      <a:pt x="1344" y="159"/>
                      <a:pt x="92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5" name="Google Shape;12295;p30"/>
              <p:cNvSpPr/>
              <p:nvPr/>
            </p:nvSpPr>
            <p:spPr>
              <a:xfrm>
                <a:off x="3995325" y="1358850"/>
                <a:ext cx="7067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3206" extrusionOk="0">
                    <a:moveTo>
                      <a:pt x="617" y="0"/>
                    </a:moveTo>
                    <a:cubicBezTo>
                      <a:pt x="350" y="0"/>
                      <a:pt x="131" y="123"/>
                      <a:pt x="75" y="479"/>
                    </a:cubicBezTo>
                    <a:cubicBezTo>
                      <a:pt x="0" y="826"/>
                      <a:pt x="199" y="1148"/>
                      <a:pt x="347" y="1445"/>
                    </a:cubicBezTo>
                    <a:cubicBezTo>
                      <a:pt x="496" y="1768"/>
                      <a:pt x="719" y="2065"/>
                      <a:pt x="967" y="2363"/>
                    </a:cubicBezTo>
                    <a:cubicBezTo>
                      <a:pt x="1091" y="2511"/>
                      <a:pt x="1240" y="2685"/>
                      <a:pt x="1438" y="2834"/>
                    </a:cubicBezTo>
                    <a:cubicBezTo>
                      <a:pt x="1587" y="2933"/>
                      <a:pt x="1884" y="3081"/>
                      <a:pt x="1959" y="3205"/>
                    </a:cubicBezTo>
                    <a:cubicBezTo>
                      <a:pt x="1760" y="2834"/>
                      <a:pt x="1562" y="2486"/>
                      <a:pt x="1265" y="2139"/>
                    </a:cubicBezTo>
                    <a:lnTo>
                      <a:pt x="1265" y="2139"/>
                    </a:lnTo>
                    <a:cubicBezTo>
                      <a:pt x="1636" y="2437"/>
                      <a:pt x="2083" y="2610"/>
                      <a:pt x="2578" y="2734"/>
                    </a:cubicBezTo>
                    <a:cubicBezTo>
                      <a:pt x="2306" y="2313"/>
                      <a:pt x="1884" y="1941"/>
                      <a:pt x="1488" y="1594"/>
                    </a:cubicBezTo>
                    <a:lnTo>
                      <a:pt x="1488" y="1594"/>
                    </a:lnTo>
                    <a:cubicBezTo>
                      <a:pt x="1884" y="1817"/>
                      <a:pt x="2355" y="1991"/>
                      <a:pt x="2826" y="2115"/>
                    </a:cubicBezTo>
                    <a:cubicBezTo>
                      <a:pt x="2678" y="1495"/>
                      <a:pt x="2331" y="950"/>
                      <a:pt x="1835" y="503"/>
                    </a:cubicBezTo>
                    <a:cubicBezTo>
                      <a:pt x="1634" y="334"/>
                      <a:pt x="1059" y="0"/>
                      <a:pt x="61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6" name="Google Shape;12296;p30"/>
              <p:cNvSpPr/>
              <p:nvPr/>
            </p:nvSpPr>
            <p:spPr>
              <a:xfrm>
                <a:off x="3930250" y="1364650"/>
                <a:ext cx="68825" cy="145000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5800" extrusionOk="0">
                    <a:moveTo>
                      <a:pt x="784" y="1"/>
                    </a:moveTo>
                    <a:cubicBezTo>
                      <a:pt x="756" y="1"/>
                      <a:pt x="726" y="8"/>
                      <a:pt x="695" y="23"/>
                    </a:cubicBezTo>
                    <a:cubicBezTo>
                      <a:pt x="397" y="172"/>
                      <a:pt x="348" y="767"/>
                      <a:pt x="273" y="965"/>
                    </a:cubicBezTo>
                    <a:cubicBezTo>
                      <a:pt x="100" y="1635"/>
                      <a:pt x="0" y="2354"/>
                      <a:pt x="0" y="2998"/>
                    </a:cubicBezTo>
                    <a:cubicBezTo>
                      <a:pt x="25" y="3370"/>
                      <a:pt x="75" y="3742"/>
                      <a:pt x="124" y="4089"/>
                    </a:cubicBezTo>
                    <a:cubicBezTo>
                      <a:pt x="224" y="4684"/>
                      <a:pt x="447" y="5229"/>
                      <a:pt x="868" y="5700"/>
                    </a:cubicBezTo>
                    <a:cubicBezTo>
                      <a:pt x="893" y="5725"/>
                      <a:pt x="942" y="5750"/>
                      <a:pt x="992" y="5799"/>
                    </a:cubicBezTo>
                    <a:cubicBezTo>
                      <a:pt x="1066" y="5799"/>
                      <a:pt x="1116" y="5799"/>
                      <a:pt x="1190" y="5750"/>
                    </a:cubicBezTo>
                    <a:cubicBezTo>
                      <a:pt x="1364" y="5700"/>
                      <a:pt x="1513" y="5675"/>
                      <a:pt x="1711" y="5601"/>
                    </a:cubicBezTo>
                    <a:cubicBezTo>
                      <a:pt x="1959" y="5551"/>
                      <a:pt x="2232" y="5452"/>
                      <a:pt x="2430" y="5254"/>
                    </a:cubicBezTo>
                    <a:cubicBezTo>
                      <a:pt x="2579" y="5130"/>
                      <a:pt x="2603" y="4957"/>
                      <a:pt x="2628" y="4808"/>
                    </a:cubicBezTo>
                    <a:cubicBezTo>
                      <a:pt x="2752" y="4015"/>
                      <a:pt x="2554" y="3320"/>
                      <a:pt x="2232" y="2626"/>
                    </a:cubicBezTo>
                    <a:cubicBezTo>
                      <a:pt x="1934" y="1957"/>
                      <a:pt x="1513" y="1337"/>
                      <a:pt x="1215" y="643"/>
                    </a:cubicBezTo>
                    <a:cubicBezTo>
                      <a:pt x="1149" y="510"/>
                      <a:pt x="1023" y="1"/>
                      <a:pt x="7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7" name="Google Shape;12297;p30"/>
              <p:cNvSpPr/>
              <p:nvPr/>
            </p:nvSpPr>
            <p:spPr>
              <a:xfrm>
                <a:off x="3933350" y="1377000"/>
                <a:ext cx="56425" cy="96700"/>
              </a:xfrm>
              <a:custGeom>
                <a:avLst/>
                <a:gdLst/>
                <a:ahLst/>
                <a:cxnLst/>
                <a:rect l="l" t="t" r="r" b="b"/>
                <a:pathLst>
                  <a:path w="2257" h="3868" extrusionOk="0">
                    <a:moveTo>
                      <a:pt x="893" y="0"/>
                    </a:moveTo>
                    <a:cubicBezTo>
                      <a:pt x="571" y="25"/>
                      <a:pt x="447" y="199"/>
                      <a:pt x="347" y="422"/>
                    </a:cubicBezTo>
                    <a:cubicBezTo>
                      <a:pt x="100" y="1017"/>
                      <a:pt x="0" y="1513"/>
                      <a:pt x="25" y="2008"/>
                    </a:cubicBezTo>
                    <a:cubicBezTo>
                      <a:pt x="25" y="2653"/>
                      <a:pt x="149" y="3273"/>
                      <a:pt x="323" y="3868"/>
                    </a:cubicBezTo>
                    <a:cubicBezTo>
                      <a:pt x="323" y="3471"/>
                      <a:pt x="372" y="3074"/>
                      <a:pt x="571" y="2653"/>
                    </a:cubicBezTo>
                    <a:cubicBezTo>
                      <a:pt x="744" y="3025"/>
                      <a:pt x="967" y="3397"/>
                      <a:pt x="1190" y="3768"/>
                    </a:cubicBezTo>
                    <a:cubicBezTo>
                      <a:pt x="1215" y="3248"/>
                      <a:pt x="1215" y="2727"/>
                      <a:pt x="1215" y="2207"/>
                    </a:cubicBezTo>
                    <a:cubicBezTo>
                      <a:pt x="1587" y="2405"/>
                      <a:pt x="1884" y="2628"/>
                      <a:pt x="2207" y="2876"/>
                    </a:cubicBezTo>
                    <a:cubicBezTo>
                      <a:pt x="2256" y="2157"/>
                      <a:pt x="2083" y="1513"/>
                      <a:pt x="1884" y="868"/>
                    </a:cubicBezTo>
                    <a:cubicBezTo>
                      <a:pt x="1835" y="645"/>
                      <a:pt x="1760" y="447"/>
                      <a:pt x="1612" y="273"/>
                    </a:cubicBezTo>
                    <a:cubicBezTo>
                      <a:pt x="1463" y="124"/>
                      <a:pt x="1215" y="0"/>
                      <a:pt x="89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8" name="Google Shape;12298;p30"/>
              <p:cNvSpPr/>
              <p:nvPr/>
            </p:nvSpPr>
            <p:spPr>
              <a:xfrm>
                <a:off x="3819325" y="1362200"/>
                <a:ext cx="97925" cy="160450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6418" extrusionOk="0">
                    <a:moveTo>
                      <a:pt x="3537" y="1"/>
                    </a:moveTo>
                    <a:cubicBezTo>
                      <a:pt x="3070" y="1"/>
                      <a:pt x="2660" y="791"/>
                      <a:pt x="2479" y="1063"/>
                    </a:cubicBezTo>
                    <a:cubicBezTo>
                      <a:pt x="2107" y="1634"/>
                      <a:pt x="1785" y="2229"/>
                      <a:pt x="1413" y="2848"/>
                    </a:cubicBezTo>
                    <a:cubicBezTo>
                      <a:pt x="1041" y="3468"/>
                      <a:pt x="694" y="4088"/>
                      <a:pt x="422" y="4707"/>
                    </a:cubicBezTo>
                    <a:cubicBezTo>
                      <a:pt x="198" y="5228"/>
                      <a:pt x="0" y="5773"/>
                      <a:pt x="99" y="6269"/>
                    </a:cubicBezTo>
                    <a:cubicBezTo>
                      <a:pt x="99" y="6294"/>
                      <a:pt x="124" y="6344"/>
                      <a:pt x="174" y="6344"/>
                    </a:cubicBezTo>
                    <a:cubicBezTo>
                      <a:pt x="186" y="6356"/>
                      <a:pt x="202" y="6361"/>
                      <a:pt x="219" y="6361"/>
                    </a:cubicBezTo>
                    <a:cubicBezTo>
                      <a:pt x="270" y="6361"/>
                      <a:pt x="335" y="6319"/>
                      <a:pt x="372" y="6319"/>
                    </a:cubicBezTo>
                    <a:cubicBezTo>
                      <a:pt x="496" y="6319"/>
                      <a:pt x="570" y="6418"/>
                      <a:pt x="694" y="6418"/>
                    </a:cubicBezTo>
                    <a:cubicBezTo>
                      <a:pt x="818" y="6418"/>
                      <a:pt x="893" y="6344"/>
                      <a:pt x="1016" y="6294"/>
                    </a:cubicBezTo>
                    <a:cubicBezTo>
                      <a:pt x="1240" y="6195"/>
                      <a:pt x="1512" y="6195"/>
                      <a:pt x="1785" y="6096"/>
                    </a:cubicBezTo>
                    <a:cubicBezTo>
                      <a:pt x="2033" y="6021"/>
                      <a:pt x="2206" y="5848"/>
                      <a:pt x="2355" y="5699"/>
                    </a:cubicBezTo>
                    <a:cubicBezTo>
                      <a:pt x="2702" y="5327"/>
                      <a:pt x="2876" y="4931"/>
                      <a:pt x="3049" y="4534"/>
                    </a:cubicBezTo>
                    <a:cubicBezTo>
                      <a:pt x="3471" y="3468"/>
                      <a:pt x="3818" y="2427"/>
                      <a:pt x="3867" y="1386"/>
                    </a:cubicBezTo>
                    <a:lnTo>
                      <a:pt x="3867" y="617"/>
                    </a:lnTo>
                    <a:cubicBezTo>
                      <a:pt x="3843" y="444"/>
                      <a:pt x="3917" y="121"/>
                      <a:pt x="3669" y="22"/>
                    </a:cubicBezTo>
                    <a:cubicBezTo>
                      <a:pt x="3625" y="7"/>
                      <a:pt x="3581" y="1"/>
                      <a:pt x="3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9" name="Google Shape;12299;p30"/>
              <p:cNvSpPr/>
              <p:nvPr/>
            </p:nvSpPr>
            <p:spPr>
              <a:xfrm>
                <a:off x="3837300" y="1381100"/>
                <a:ext cx="84300" cy="10190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4076" extrusionOk="0">
                    <a:moveTo>
                      <a:pt x="2838" y="0"/>
                    </a:moveTo>
                    <a:cubicBezTo>
                      <a:pt x="2532" y="0"/>
                      <a:pt x="2105" y="321"/>
                      <a:pt x="1884" y="506"/>
                    </a:cubicBezTo>
                    <a:cubicBezTo>
                      <a:pt x="1388" y="1002"/>
                      <a:pt x="1016" y="1596"/>
                      <a:pt x="719" y="2117"/>
                    </a:cubicBezTo>
                    <a:cubicBezTo>
                      <a:pt x="521" y="2439"/>
                      <a:pt x="397" y="2762"/>
                      <a:pt x="273" y="3084"/>
                    </a:cubicBezTo>
                    <a:cubicBezTo>
                      <a:pt x="223" y="3233"/>
                      <a:pt x="174" y="3381"/>
                      <a:pt x="124" y="3580"/>
                    </a:cubicBezTo>
                    <a:cubicBezTo>
                      <a:pt x="78" y="3717"/>
                      <a:pt x="96" y="3917"/>
                      <a:pt x="21" y="4044"/>
                    </a:cubicBezTo>
                    <a:lnTo>
                      <a:pt x="21" y="4044"/>
                    </a:lnTo>
                    <a:cubicBezTo>
                      <a:pt x="335" y="3585"/>
                      <a:pt x="628" y="3148"/>
                      <a:pt x="992" y="2712"/>
                    </a:cubicBezTo>
                    <a:lnTo>
                      <a:pt x="992" y="2712"/>
                    </a:lnTo>
                    <a:cubicBezTo>
                      <a:pt x="992" y="3158"/>
                      <a:pt x="967" y="3580"/>
                      <a:pt x="892" y="4026"/>
                    </a:cubicBezTo>
                    <a:cubicBezTo>
                      <a:pt x="1314" y="3530"/>
                      <a:pt x="1587" y="2960"/>
                      <a:pt x="1760" y="2439"/>
                    </a:cubicBezTo>
                    <a:cubicBezTo>
                      <a:pt x="1859" y="2861"/>
                      <a:pt x="1934" y="3307"/>
                      <a:pt x="2008" y="3728"/>
                    </a:cubicBezTo>
                    <a:cubicBezTo>
                      <a:pt x="2330" y="3158"/>
                      <a:pt x="2677" y="2538"/>
                      <a:pt x="2876" y="1919"/>
                    </a:cubicBezTo>
                    <a:cubicBezTo>
                      <a:pt x="3074" y="1423"/>
                      <a:pt x="3371" y="580"/>
                      <a:pt x="3099" y="134"/>
                    </a:cubicBezTo>
                    <a:cubicBezTo>
                      <a:pt x="3035" y="38"/>
                      <a:pt x="2944" y="0"/>
                      <a:pt x="2838" y="0"/>
                    </a:cubicBezTo>
                    <a:close/>
                    <a:moveTo>
                      <a:pt x="21" y="4044"/>
                    </a:moveTo>
                    <a:cubicBezTo>
                      <a:pt x="14" y="4055"/>
                      <a:pt x="7" y="4065"/>
                      <a:pt x="0" y="4075"/>
                    </a:cubicBezTo>
                    <a:cubicBezTo>
                      <a:pt x="8" y="4066"/>
                      <a:pt x="15" y="4055"/>
                      <a:pt x="21" y="4044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0" name="Google Shape;12300;p30"/>
              <p:cNvSpPr/>
              <p:nvPr/>
            </p:nvSpPr>
            <p:spPr>
              <a:xfrm>
                <a:off x="3710850" y="1347525"/>
                <a:ext cx="197725" cy="113150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4526" extrusionOk="0">
                    <a:moveTo>
                      <a:pt x="7433" y="0"/>
                    </a:moveTo>
                    <a:cubicBezTo>
                      <a:pt x="7161" y="0"/>
                      <a:pt x="6669" y="194"/>
                      <a:pt x="6496" y="237"/>
                    </a:cubicBezTo>
                    <a:lnTo>
                      <a:pt x="5281" y="609"/>
                    </a:lnTo>
                    <a:cubicBezTo>
                      <a:pt x="4314" y="956"/>
                      <a:pt x="3447" y="1353"/>
                      <a:pt x="2653" y="1824"/>
                    </a:cubicBezTo>
                    <a:cubicBezTo>
                      <a:pt x="1587" y="2444"/>
                      <a:pt x="596" y="3212"/>
                      <a:pt x="75" y="4129"/>
                    </a:cubicBezTo>
                    <a:cubicBezTo>
                      <a:pt x="51" y="4154"/>
                      <a:pt x="1" y="4204"/>
                      <a:pt x="51" y="4253"/>
                    </a:cubicBezTo>
                    <a:cubicBezTo>
                      <a:pt x="61" y="4304"/>
                      <a:pt x="111" y="4317"/>
                      <a:pt x="178" y="4317"/>
                    </a:cubicBezTo>
                    <a:cubicBezTo>
                      <a:pt x="256" y="4317"/>
                      <a:pt x="356" y="4299"/>
                      <a:pt x="438" y="4299"/>
                    </a:cubicBezTo>
                    <a:cubicBezTo>
                      <a:pt x="459" y="4299"/>
                      <a:pt x="479" y="4300"/>
                      <a:pt x="497" y="4303"/>
                    </a:cubicBezTo>
                    <a:cubicBezTo>
                      <a:pt x="695" y="4328"/>
                      <a:pt x="720" y="4526"/>
                      <a:pt x="918" y="4526"/>
                    </a:cubicBezTo>
                    <a:cubicBezTo>
                      <a:pt x="1042" y="4526"/>
                      <a:pt x="1166" y="4452"/>
                      <a:pt x="1290" y="4427"/>
                    </a:cubicBezTo>
                    <a:cubicBezTo>
                      <a:pt x="1348" y="4419"/>
                      <a:pt x="1406" y="4416"/>
                      <a:pt x="1464" y="4416"/>
                    </a:cubicBezTo>
                    <a:cubicBezTo>
                      <a:pt x="1582" y="4416"/>
                      <a:pt x="1703" y="4427"/>
                      <a:pt x="1835" y="4427"/>
                    </a:cubicBezTo>
                    <a:cubicBezTo>
                      <a:pt x="2282" y="4427"/>
                      <a:pt x="2703" y="4179"/>
                      <a:pt x="3100" y="3956"/>
                    </a:cubicBezTo>
                    <a:cubicBezTo>
                      <a:pt x="4389" y="3212"/>
                      <a:pt x="5628" y="2419"/>
                      <a:pt x="6620" y="1452"/>
                    </a:cubicBezTo>
                    <a:cubicBezTo>
                      <a:pt x="6818" y="1229"/>
                      <a:pt x="7909" y="188"/>
                      <a:pt x="7537" y="14"/>
                    </a:cubicBezTo>
                    <a:cubicBezTo>
                      <a:pt x="7508" y="5"/>
                      <a:pt x="7473" y="0"/>
                      <a:pt x="74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1" name="Google Shape;12301;p30"/>
              <p:cNvSpPr/>
              <p:nvPr/>
            </p:nvSpPr>
            <p:spPr>
              <a:xfrm>
                <a:off x="3749275" y="1353400"/>
                <a:ext cx="140725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201" extrusionOk="0">
                    <a:moveTo>
                      <a:pt x="5133" y="1"/>
                    </a:moveTo>
                    <a:cubicBezTo>
                      <a:pt x="4973" y="1"/>
                      <a:pt x="4805" y="88"/>
                      <a:pt x="4612" y="176"/>
                    </a:cubicBezTo>
                    <a:cubicBezTo>
                      <a:pt x="3744" y="573"/>
                      <a:pt x="2876" y="969"/>
                      <a:pt x="2034" y="1415"/>
                    </a:cubicBezTo>
                    <a:cubicBezTo>
                      <a:pt x="1265" y="1812"/>
                      <a:pt x="447" y="2283"/>
                      <a:pt x="1" y="2903"/>
                    </a:cubicBezTo>
                    <a:cubicBezTo>
                      <a:pt x="621" y="2655"/>
                      <a:pt x="1240" y="2407"/>
                      <a:pt x="1811" y="2159"/>
                    </a:cubicBezTo>
                    <a:lnTo>
                      <a:pt x="1811" y="2159"/>
                    </a:lnTo>
                    <a:cubicBezTo>
                      <a:pt x="1488" y="2481"/>
                      <a:pt x="1191" y="2828"/>
                      <a:pt x="1017" y="3200"/>
                    </a:cubicBezTo>
                    <a:cubicBezTo>
                      <a:pt x="1563" y="2903"/>
                      <a:pt x="2133" y="2581"/>
                      <a:pt x="2678" y="2233"/>
                    </a:cubicBezTo>
                    <a:lnTo>
                      <a:pt x="2678" y="2233"/>
                    </a:lnTo>
                    <a:cubicBezTo>
                      <a:pt x="2629" y="2481"/>
                      <a:pt x="2529" y="2729"/>
                      <a:pt x="2405" y="2977"/>
                    </a:cubicBezTo>
                    <a:cubicBezTo>
                      <a:pt x="3521" y="2357"/>
                      <a:pt x="4488" y="1589"/>
                      <a:pt x="5231" y="721"/>
                    </a:cubicBezTo>
                    <a:cubicBezTo>
                      <a:pt x="5455" y="473"/>
                      <a:pt x="5628" y="176"/>
                      <a:pt x="5331" y="52"/>
                    </a:cubicBezTo>
                    <a:cubicBezTo>
                      <a:pt x="5265" y="16"/>
                      <a:pt x="5200" y="1"/>
                      <a:pt x="513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2" name="Google Shape;12302;p30"/>
              <p:cNvSpPr/>
              <p:nvPr/>
            </p:nvSpPr>
            <p:spPr>
              <a:xfrm>
                <a:off x="4011425" y="1323750"/>
                <a:ext cx="181000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199" extrusionOk="0">
                    <a:moveTo>
                      <a:pt x="2689" y="0"/>
                    </a:moveTo>
                    <a:cubicBezTo>
                      <a:pt x="2006" y="0"/>
                      <a:pt x="1318" y="49"/>
                      <a:pt x="621" y="98"/>
                    </a:cubicBezTo>
                    <a:cubicBezTo>
                      <a:pt x="323" y="147"/>
                      <a:pt x="1" y="321"/>
                      <a:pt x="174" y="544"/>
                    </a:cubicBezTo>
                    <a:cubicBezTo>
                      <a:pt x="323" y="717"/>
                      <a:pt x="720" y="891"/>
                      <a:pt x="992" y="1040"/>
                    </a:cubicBezTo>
                    <a:cubicBezTo>
                      <a:pt x="1538" y="1362"/>
                      <a:pt x="2158" y="1635"/>
                      <a:pt x="2827" y="1808"/>
                    </a:cubicBezTo>
                    <a:cubicBezTo>
                      <a:pt x="3628" y="2055"/>
                      <a:pt x="4480" y="2199"/>
                      <a:pt x="5411" y="2199"/>
                    </a:cubicBezTo>
                    <a:cubicBezTo>
                      <a:pt x="5604" y="2199"/>
                      <a:pt x="5800" y="2193"/>
                      <a:pt x="6000" y="2180"/>
                    </a:cubicBezTo>
                    <a:cubicBezTo>
                      <a:pt x="6248" y="2180"/>
                      <a:pt x="6446" y="2155"/>
                      <a:pt x="6694" y="2056"/>
                    </a:cubicBezTo>
                    <a:cubicBezTo>
                      <a:pt x="6917" y="1957"/>
                      <a:pt x="7140" y="1808"/>
                      <a:pt x="7190" y="1635"/>
                    </a:cubicBezTo>
                    <a:cubicBezTo>
                      <a:pt x="7239" y="1535"/>
                      <a:pt x="7190" y="1412"/>
                      <a:pt x="7140" y="1312"/>
                    </a:cubicBezTo>
                    <a:cubicBezTo>
                      <a:pt x="7016" y="1064"/>
                      <a:pt x="6768" y="916"/>
                      <a:pt x="6496" y="767"/>
                    </a:cubicBezTo>
                    <a:cubicBezTo>
                      <a:pt x="5752" y="346"/>
                      <a:pt x="4785" y="147"/>
                      <a:pt x="3769" y="48"/>
                    </a:cubicBezTo>
                    <a:cubicBezTo>
                      <a:pt x="3409" y="14"/>
                      <a:pt x="3050" y="0"/>
                      <a:pt x="26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3" name="Google Shape;12303;p30"/>
              <p:cNvSpPr/>
              <p:nvPr/>
            </p:nvSpPr>
            <p:spPr>
              <a:xfrm>
                <a:off x="4022600" y="1334025"/>
                <a:ext cx="1190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497" extrusionOk="0">
                    <a:moveTo>
                      <a:pt x="1303" y="0"/>
                    </a:moveTo>
                    <a:cubicBezTo>
                      <a:pt x="1087" y="0"/>
                      <a:pt x="867" y="3"/>
                      <a:pt x="645" y="9"/>
                    </a:cubicBezTo>
                    <a:cubicBezTo>
                      <a:pt x="422" y="9"/>
                      <a:pt x="0" y="9"/>
                      <a:pt x="25" y="257"/>
                    </a:cubicBezTo>
                    <a:cubicBezTo>
                      <a:pt x="50" y="455"/>
                      <a:pt x="422" y="579"/>
                      <a:pt x="620" y="653"/>
                    </a:cubicBezTo>
                    <a:cubicBezTo>
                      <a:pt x="1636" y="1100"/>
                      <a:pt x="2826" y="1397"/>
                      <a:pt x="4090" y="1496"/>
                    </a:cubicBezTo>
                    <a:cubicBezTo>
                      <a:pt x="3966" y="1372"/>
                      <a:pt x="3843" y="1248"/>
                      <a:pt x="3694" y="1124"/>
                    </a:cubicBezTo>
                    <a:cubicBezTo>
                      <a:pt x="4041" y="1100"/>
                      <a:pt x="4388" y="1075"/>
                      <a:pt x="4760" y="1025"/>
                    </a:cubicBezTo>
                    <a:cubicBezTo>
                      <a:pt x="4487" y="877"/>
                      <a:pt x="4214" y="728"/>
                      <a:pt x="3892" y="604"/>
                    </a:cubicBezTo>
                    <a:cubicBezTo>
                      <a:pt x="4115" y="530"/>
                      <a:pt x="4363" y="480"/>
                      <a:pt x="4586" y="381"/>
                    </a:cubicBezTo>
                    <a:cubicBezTo>
                      <a:pt x="4264" y="232"/>
                      <a:pt x="3892" y="158"/>
                      <a:pt x="3495" y="133"/>
                    </a:cubicBezTo>
                    <a:cubicBezTo>
                      <a:pt x="2765" y="37"/>
                      <a:pt x="2050" y="0"/>
                      <a:pt x="13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4" name="Google Shape;12304;p30"/>
              <p:cNvSpPr/>
              <p:nvPr/>
            </p:nvSpPr>
            <p:spPr>
              <a:xfrm>
                <a:off x="4021975" y="1262100"/>
                <a:ext cx="1927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7710" h="2178" extrusionOk="0">
                    <a:moveTo>
                      <a:pt x="6971" y="1"/>
                    </a:moveTo>
                    <a:cubicBezTo>
                      <a:pt x="6935" y="1"/>
                      <a:pt x="6900" y="4"/>
                      <a:pt x="6867" y="10"/>
                    </a:cubicBezTo>
                    <a:cubicBezTo>
                      <a:pt x="6619" y="10"/>
                      <a:pt x="6371" y="60"/>
                      <a:pt x="6123" y="109"/>
                    </a:cubicBezTo>
                    <a:cubicBezTo>
                      <a:pt x="4239" y="432"/>
                      <a:pt x="2355" y="779"/>
                      <a:pt x="521" y="1399"/>
                    </a:cubicBezTo>
                    <a:cubicBezTo>
                      <a:pt x="75" y="1547"/>
                      <a:pt x="0" y="1870"/>
                      <a:pt x="447" y="1894"/>
                    </a:cubicBezTo>
                    <a:cubicBezTo>
                      <a:pt x="918" y="1919"/>
                      <a:pt x="1364" y="1994"/>
                      <a:pt x="1785" y="2043"/>
                    </a:cubicBezTo>
                    <a:cubicBezTo>
                      <a:pt x="2459" y="2127"/>
                      <a:pt x="3167" y="2177"/>
                      <a:pt x="3878" y="2177"/>
                    </a:cubicBezTo>
                    <a:cubicBezTo>
                      <a:pt x="4214" y="2177"/>
                      <a:pt x="4550" y="2166"/>
                      <a:pt x="4884" y="2142"/>
                    </a:cubicBezTo>
                    <a:cubicBezTo>
                      <a:pt x="5454" y="2043"/>
                      <a:pt x="6024" y="2018"/>
                      <a:pt x="6619" y="1919"/>
                    </a:cubicBezTo>
                    <a:cubicBezTo>
                      <a:pt x="6817" y="1894"/>
                      <a:pt x="7065" y="1870"/>
                      <a:pt x="7189" y="1721"/>
                    </a:cubicBezTo>
                    <a:cubicBezTo>
                      <a:pt x="7313" y="1597"/>
                      <a:pt x="7239" y="1399"/>
                      <a:pt x="7338" y="1275"/>
                    </a:cubicBezTo>
                    <a:cubicBezTo>
                      <a:pt x="7388" y="1151"/>
                      <a:pt x="7586" y="1052"/>
                      <a:pt x="7611" y="928"/>
                    </a:cubicBezTo>
                    <a:cubicBezTo>
                      <a:pt x="7710" y="729"/>
                      <a:pt x="7462" y="605"/>
                      <a:pt x="7363" y="407"/>
                    </a:cubicBezTo>
                    <a:cubicBezTo>
                      <a:pt x="7313" y="283"/>
                      <a:pt x="7338" y="134"/>
                      <a:pt x="7239" y="60"/>
                    </a:cubicBezTo>
                    <a:cubicBezTo>
                      <a:pt x="7166" y="24"/>
                      <a:pt x="7067" y="1"/>
                      <a:pt x="6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5" name="Google Shape;12305;p30"/>
              <p:cNvSpPr/>
              <p:nvPr/>
            </p:nvSpPr>
            <p:spPr>
              <a:xfrm>
                <a:off x="4025700" y="1273575"/>
                <a:ext cx="125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5008" h="1585" extrusionOk="0">
                    <a:moveTo>
                      <a:pt x="4397" y="0"/>
                    </a:moveTo>
                    <a:cubicBezTo>
                      <a:pt x="3266" y="0"/>
                      <a:pt x="2052" y="230"/>
                      <a:pt x="892" y="568"/>
                    </a:cubicBezTo>
                    <a:cubicBezTo>
                      <a:pt x="645" y="642"/>
                      <a:pt x="50" y="816"/>
                      <a:pt x="25" y="1064"/>
                    </a:cubicBezTo>
                    <a:cubicBezTo>
                      <a:pt x="0" y="1262"/>
                      <a:pt x="496" y="1386"/>
                      <a:pt x="669" y="1435"/>
                    </a:cubicBezTo>
                    <a:cubicBezTo>
                      <a:pt x="1289" y="1584"/>
                      <a:pt x="2033" y="1584"/>
                      <a:pt x="2776" y="1584"/>
                    </a:cubicBezTo>
                    <a:cubicBezTo>
                      <a:pt x="3247" y="1584"/>
                      <a:pt x="3719" y="1584"/>
                      <a:pt x="4214" y="1559"/>
                    </a:cubicBezTo>
                    <a:cubicBezTo>
                      <a:pt x="3867" y="1411"/>
                      <a:pt x="3495" y="1262"/>
                      <a:pt x="3074" y="1163"/>
                    </a:cubicBezTo>
                    <a:lnTo>
                      <a:pt x="5008" y="791"/>
                    </a:lnTo>
                    <a:cubicBezTo>
                      <a:pt x="4710" y="725"/>
                      <a:pt x="4369" y="692"/>
                      <a:pt x="4020" y="692"/>
                    </a:cubicBezTo>
                    <a:cubicBezTo>
                      <a:pt x="3845" y="692"/>
                      <a:pt x="3669" y="700"/>
                      <a:pt x="3495" y="716"/>
                    </a:cubicBezTo>
                    <a:cubicBezTo>
                      <a:pt x="3991" y="469"/>
                      <a:pt x="4487" y="270"/>
                      <a:pt x="4983" y="22"/>
                    </a:cubicBezTo>
                    <a:cubicBezTo>
                      <a:pt x="4790" y="8"/>
                      <a:pt x="4595" y="0"/>
                      <a:pt x="4397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6" name="Google Shape;12306;p30"/>
              <p:cNvSpPr/>
              <p:nvPr/>
            </p:nvSpPr>
            <p:spPr>
              <a:xfrm>
                <a:off x="4013950" y="1165175"/>
                <a:ext cx="184675" cy="126900"/>
              </a:xfrm>
              <a:custGeom>
                <a:avLst/>
                <a:gdLst/>
                <a:ahLst/>
                <a:cxnLst/>
                <a:rect l="l" t="t" r="r" b="b"/>
                <a:pathLst>
                  <a:path w="7387" h="5076" extrusionOk="0">
                    <a:moveTo>
                      <a:pt x="6682" y="0"/>
                    </a:moveTo>
                    <a:cubicBezTo>
                      <a:pt x="6638" y="0"/>
                      <a:pt x="6592" y="6"/>
                      <a:pt x="6544" y="20"/>
                    </a:cubicBezTo>
                    <a:cubicBezTo>
                      <a:pt x="6395" y="45"/>
                      <a:pt x="6196" y="95"/>
                      <a:pt x="6048" y="169"/>
                    </a:cubicBezTo>
                    <a:cubicBezTo>
                      <a:pt x="5056" y="590"/>
                      <a:pt x="4189" y="1136"/>
                      <a:pt x="3370" y="1706"/>
                    </a:cubicBezTo>
                    <a:cubicBezTo>
                      <a:pt x="2875" y="2078"/>
                      <a:pt x="2428" y="2450"/>
                      <a:pt x="1957" y="2797"/>
                    </a:cubicBezTo>
                    <a:cubicBezTo>
                      <a:pt x="1486" y="3193"/>
                      <a:pt x="1015" y="3615"/>
                      <a:pt x="619" y="4036"/>
                    </a:cubicBezTo>
                    <a:cubicBezTo>
                      <a:pt x="396" y="4284"/>
                      <a:pt x="148" y="4532"/>
                      <a:pt x="73" y="4805"/>
                    </a:cubicBezTo>
                    <a:cubicBezTo>
                      <a:pt x="0" y="5009"/>
                      <a:pt x="57" y="5076"/>
                      <a:pt x="191" y="5076"/>
                    </a:cubicBezTo>
                    <a:cubicBezTo>
                      <a:pt x="285" y="5076"/>
                      <a:pt x="417" y="5044"/>
                      <a:pt x="569" y="5003"/>
                    </a:cubicBezTo>
                    <a:cubicBezTo>
                      <a:pt x="1362" y="4780"/>
                      <a:pt x="2181" y="4408"/>
                      <a:pt x="2924" y="4036"/>
                    </a:cubicBezTo>
                    <a:cubicBezTo>
                      <a:pt x="4486" y="3292"/>
                      <a:pt x="5924" y="2400"/>
                      <a:pt x="7138" y="1384"/>
                    </a:cubicBezTo>
                    <a:cubicBezTo>
                      <a:pt x="7188" y="1309"/>
                      <a:pt x="7213" y="1284"/>
                      <a:pt x="7262" y="1210"/>
                    </a:cubicBezTo>
                    <a:cubicBezTo>
                      <a:pt x="7287" y="1136"/>
                      <a:pt x="7163" y="1061"/>
                      <a:pt x="7138" y="962"/>
                    </a:cubicBezTo>
                    <a:cubicBezTo>
                      <a:pt x="7064" y="789"/>
                      <a:pt x="7386" y="466"/>
                      <a:pt x="7188" y="342"/>
                    </a:cubicBezTo>
                    <a:cubicBezTo>
                      <a:pt x="7138" y="318"/>
                      <a:pt x="7064" y="318"/>
                      <a:pt x="7039" y="293"/>
                    </a:cubicBezTo>
                    <a:cubicBezTo>
                      <a:pt x="6965" y="268"/>
                      <a:pt x="6965" y="169"/>
                      <a:pt x="6940" y="95"/>
                    </a:cubicBezTo>
                    <a:cubicBezTo>
                      <a:pt x="6887" y="41"/>
                      <a:pt x="6794" y="0"/>
                      <a:pt x="66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7" name="Google Shape;12307;p30"/>
              <p:cNvSpPr/>
              <p:nvPr/>
            </p:nvSpPr>
            <p:spPr>
              <a:xfrm>
                <a:off x="4020725" y="1204700"/>
                <a:ext cx="115925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637" h="3243" extrusionOk="0">
                    <a:moveTo>
                      <a:pt x="3794" y="1"/>
                    </a:moveTo>
                    <a:cubicBezTo>
                      <a:pt x="3347" y="224"/>
                      <a:pt x="2951" y="497"/>
                      <a:pt x="2529" y="720"/>
                    </a:cubicBezTo>
                    <a:cubicBezTo>
                      <a:pt x="1835" y="1216"/>
                      <a:pt x="1240" y="1736"/>
                      <a:pt x="720" y="2306"/>
                    </a:cubicBezTo>
                    <a:cubicBezTo>
                      <a:pt x="571" y="2480"/>
                      <a:pt x="1" y="2976"/>
                      <a:pt x="50" y="3174"/>
                    </a:cubicBezTo>
                    <a:cubicBezTo>
                      <a:pt x="55" y="3223"/>
                      <a:pt x="92" y="3243"/>
                      <a:pt x="150" y="3243"/>
                    </a:cubicBezTo>
                    <a:cubicBezTo>
                      <a:pt x="388" y="3243"/>
                      <a:pt x="972" y="2907"/>
                      <a:pt x="1091" y="2827"/>
                    </a:cubicBezTo>
                    <a:cubicBezTo>
                      <a:pt x="2281" y="2207"/>
                      <a:pt x="3446" y="1563"/>
                      <a:pt x="4636" y="943"/>
                    </a:cubicBezTo>
                    <a:lnTo>
                      <a:pt x="4636" y="943"/>
                    </a:lnTo>
                    <a:cubicBezTo>
                      <a:pt x="4141" y="1067"/>
                      <a:pt x="3670" y="1166"/>
                      <a:pt x="3174" y="1290"/>
                    </a:cubicBezTo>
                    <a:cubicBezTo>
                      <a:pt x="3645" y="918"/>
                      <a:pt x="4091" y="497"/>
                      <a:pt x="4562" y="125"/>
                    </a:cubicBezTo>
                    <a:lnTo>
                      <a:pt x="4562" y="125"/>
                    </a:lnTo>
                    <a:cubicBezTo>
                      <a:pt x="3967" y="472"/>
                      <a:pt x="3347" y="794"/>
                      <a:pt x="2728" y="1067"/>
                    </a:cubicBezTo>
                    <a:cubicBezTo>
                      <a:pt x="2975" y="695"/>
                      <a:pt x="3347" y="323"/>
                      <a:pt x="3794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8" name="Google Shape;12308;p30"/>
              <p:cNvSpPr/>
              <p:nvPr/>
            </p:nvSpPr>
            <p:spPr>
              <a:xfrm>
                <a:off x="3693500" y="1314975"/>
                <a:ext cx="212600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2582" extrusionOk="0">
                    <a:moveTo>
                      <a:pt x="5969" y="1"/>
                    </a:moveTo>
                    <a:cubicBezTo>
                      <a:pt x="5740" y="1"/>
                      <a:pt x="5510" y="2"/>
                      <a:pt x="5281" y="2"/>
                    </a:cubicBezTo>
                    <a:cubicBezTo>
                      <a:pt x="3843" y="2"/>
                      <a:pt x="2356" y="27"/>
                      <a:pt x="893" y="424"/>
                    </a:cubicBezTo>
                    <a:cubicBezTo>
                      <a:pt x="695" y="498"/>
                      <a:pt x="497" y="548"/>
                      <a:pt x="298" y="672"/>
                    </a:cubicBezTo>
                    <a:cubicBezTo>
                      <a:pt x="150" y="796"/>
                      <a:pt x="1" y="969"/>
                      <a:pt x="26" y="1118"/>
                    </a:cubicBezTo>
                    <a:cubicBezTo>
                      <a:pt x="26" y="1217"/>
                      <a:pt x="75" y="1292"/>
                      <a:pt x="125" y="1391"/>
                    </a:cubicBezTo>
                    <a:cubicBezTo>
                      <a:pt x="150" y="1515"/>
                      <a:pt x="75" y="1639"/>
                      <a:pt x="125" y="1763"/>
                    </a:cubicBezTo>
                    <a:cubicBezTo>
                      <a:pt x="125" y="1961"/>
                      <a:pt x="274" y="2110"/>
                      <a:pt x="397" y="2258"/>
                    </a:cubicBezTo>
                    <a:cubicBezTo>
                      <a:pt x="497" y="2357"/>
                      <a:pt x="546" y="2457"/>
                      <a:pt x="670" y="2506"/>
                    </a:cubicBezTo>
                    <a:cubicBezTo>
                      <a:pt x="790" y="2561"/>
                      <a:pt x="929" y="2582"/>
                      <a:pt x="1077" y="2582"/>
                    </a:cubicBezTo>
                    <a:cubicBezTo>
                      <a:pt x="1265" y="2582"/>
                      <a:pt x="1467" y="2548"/>
                      <a:pt x="1662" y="2506"/>
                    </a:cubicBezTo>
                    <a:cubicBezTo>
                      <a:pt x="2430" y="2357"/>
                      <a:pt x="3174" y="2159"/>
                      <a:pt x="3967" y="2010"/>
                    </a:cubicBezTo>
                    <a:cubicBezTo>
                      <a:pt x="4389" y="1911"/>
                      <a:pt x="4860" y="1837"/>
                      <a:pt x="5256" y="1663"/>
                    </a:cubicBezTo>
                    <a:cubicBezTo>
                      <a:pt x="5727" y="1515"/>
                      <a:pt x="6149" y="1341"/>
                      <a:pt x="6595" y="1143"/>
                    </a:cubicBezTo>
                    <a:cubicBezTo>
                      <a:pt x="7066" y="969"/>
                      <a:pt x="7512" y="746"/>
                      <a:pt x="7983" y="548"/>
                    </a:cubicBezTo>
                    <a:cubicBezTo>
                      <a:pt x="8429" y="374"/>
                      <a:pt x="8504" y="176"/>
                      <a:pt x="8008" y="126"/>
                    </a:cubicBezTo>
                    <a:cubicBezTo>
                      <a:pt x="7339" y="15"/>
                      <a:pt x="6655" y="1"/>
                      <a:pt x="59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9" name="Google Shape;12309;p30"/>
              <p:cNvSpPr/>
              <p:nvPr/>
            </p:nvSpPr>
            <p:spPr>
              <a:xfrm>
                <a:off x="3766625" y="1316275"/>
                <a:ext cx="117800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97" extrusionOk="0">
                    <a:moveTo>
                      <a:pt x="30" y="366"/>
                    </a:moveTo>
                    <a:lnTo>
                      <a:pt x="30" y="366"/>
                    </a:lnTo>
                    <a:cubicBezTo>
                      <a:pt x="20" y="368"/>
                      <a:pt x="10" y="370"/>
                      <a:pt x="1" y="372"/>
                    </a:cubicBezTo>
                    <a:cubicBezTo>
                      <a:pt x="11" y="370"/>
                      <a:pt x="20" y="368"/>
                      <a:pt x="30" y="366"/>
                    </a:cubicBezTo>
                    <a:close/>
                    <a:moveTo>
                      <a:pt x="2703" y="0"/>
                    </a:moveTo>
                    <a:cubicBezTo>
                      <a:pt x="1796" y="74"/>
                      <a:pt x="889" y="196"/>
                      <a:pt x="30" y="366"/>
                    </a:cubicBezTo>
                    <a:lnTo>
                      <a:pt x="30" y="366"/>
                    </a:lnTo>
                    <a:cubicBezTo>
                      <a:pt x="48" y="363"/>
                      <a:pt x="66" y="362"/>
                      <a:pt x="85" y="362"/>
                    </a:cubicBezTo>
                    <a:cubicBezTo>
                      <a:pt x="165" y="362"/>
                      <a:pt x="251" y="385"/>
                      <a:pt x="323" y="421"/>
                    </a:cubicBezTo>
                    <a:cubicBezTo>
                      <a:pt x="621" y="496"/>
                      <a:pt x="943" y="595"/>
                      <a:pt x="1290" y="694"/>
                    </a:cubicBezTo>
                    <a:cubicBezTo>
                      <a:pt x="869" y="744"/>
                      <a:pt x="472" y="868"/>
                      <a:pt x="100" y="992"/>
                    </a:cubicBezTo>
                    <a:cubicBezTo>
                      <a:pt x="670" y="1041"/>
                      <a:pt x="1240" y="1041"/>
                      <a:pt x="1811" y="1041"/>
                    </a:cubicBezTo>
                    <a:cubicBezTo>
                      <a:pt x="1464" y="1116"/>
                      <a:pt x="1092" y="1289"/>
                      <a:pt x="794" y="1438"/>
                    </a:cubicBezTo>
                    <a:cubicBezTo>
                      <a:pt x="1000" y="1477"/>
                      <a:pt x="1218" y="1497"/>
                      <a:pt x="1443" y="1497"/>
                    </a:cubicBezTo>
                    <a:cubicBezTo>
                      <a:pt x="1924" y="1497"/>
                      <a:pt x="2436" y="1408"/>
                      <a:pt x="2926" y="1240"/>
                    </a:cubicBezTo>
                    <a:cubicBezTo>
                      <a:pt x="3521" y="1066"/>
                      <a:pt x="4066" y="719"/>
                      <a:pt x="4587" y="421"/>
                    </a:cubicBezTo>
                    <a:cubicBezTo>
                      <a:pt x="4661" y="372"/>
                      <a:pt x="4711" y="322"/>
                      <a:pt x="4711" y="248"/>
                    </a:cubicBezTo>
                    <a:cubicBezTo>
                      <a:pt x="4711" y="198"/>
                      <a:pt x="4017" y="99"/>
                      <a:pt x="3918" y="99"/>
                    </a:cubicBezTo>
                    <a:cubicBezTo>
                      <a:pt x="3521" y="50"/>
                      <a:pt x="3100" y="0"/>
                      <a:pt x="2703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0" name="Google Shape;12310;p30"/>
              <p:cNvSpPr/>
              <p:nvPr/>
            </p:nvSpPr>
            <p:spPr>
              <a:xfrm>
                <a:off x="3987275" y="1118850"/>
                <a:ext cx="123975" cy="158400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6336" extrusionOk="0">
                    <a:moveTo>
                      <a:pt x="4480" y="1"/>
                    </a:moveTo>
                    <a:cubicBezTo>
                      <a:pt x="4353" y="1"/>
                      <a:pt x="4172" y="96"/>
                      <a:pt x="4013" y="96"/>
                    </a:cubicBezTo>
                    <a:cubicBezTo>
                      <a:pt x="3988" y="96"/>
                      <a:pt x="3965" y="93"/>
                      <a:pt x="3942" y="88"/>
                    </a:cubicBezTo>
                    <a:cubicBezTo>
                      <a:pt x="3867" y="64"/>
                      <a:pt x="3793" y="39"/>
                      <a:pt x="3743" y="39"/>
                    </a:cubicBezTo>
                    <a:cubicBezTo>
                      <a:pt x="3714" y="34"/>
                      <a:pt x="3684" y="32"/>
                      <a:pt x="3654" y="32"/>
                    </a:cubicBezTo>
                    <a:cubicBezTo>
                      <a:pt x="3511" y="32"/>
                      <a:pt x="3371" y="81"/>
                      <a:pt x="3248" y="163"/>
                    </a:cubicBezTo>
                    <a:cubicBezTo>
                      <a:pt x="3074" y="262"/>
                      <a:pt x="3000" y="336"/>
                      <a:pt x="2876" y="460"/>
                    </a:cubicBezTo>
                    <a:cubicBezTo>
                      <a:pt x="1958" y="1402"/>
                      <a:pt x="1339" y="2419"/>
                      <a:pt x="893" y="3435"/>
                    </a:cubicBezTo>
                    <a:cubicBezTo>
                      <a:pt x="471" y="4402"/>
                      <a:pt x="198" y="5344"/>
                      <a:pt x="0" y="6286"/>
                    </a:cubicBezTo>
                    <a:lnTo>
                      <a:pt x="0" y="6335"/>
                    </a:lnTo>
                    <a:lnTo>
                      <a:pt x="74" y="6335"/>
                    </a:lnTo>
                    <a:cubicBezTo>
                      <a:pt x="322" y="6335"/>
                      <a:pt x="570" y="6162"/>
                      <a:pt x="744" y="6013"/>
                    </a:cubicBezTo>
                    <a:cubicBezTo>
                      <a:pt x="2578" y="4501"/>
                      <a:pt x="4140" y="2617"/>
                      <a:pt x="4884" y="782"/>
                    </a:cubicBezTo>
                    <a:cubicBezTo>
                      <a:pt x="4908" y="634"/>
                      <a:pt x="4958" y="460"/>
                      <a:pt x="4884" y="386"/>
                    </a:cubicBezTo>
                    <a:cubicBezTo>
                      <a:pt x="4809" y="287"/>
                      <a:pt x="4685" y="262"/>
                      <a:pt x="4661" y="187"/>
                    </a:cubicBezTo>
                    <a:cubicBezTo>
                      <a:pt x="4636" y="138"/>
                      <a:pt x="4636" y="64"/>
                      <a:pt x="4586" y="39"/>
                    </a:cubicBezTo>
                    <a:cubicBezTo>
                      <a:pt x="4559" y="11"/>
                      <a:pt x="4522" y="1"/>
                      <a:pt x="4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1" name="Google Shape;12311;p30"/>
              <p:cNvSpPr/>
              <p:nvPr/>
            </p:nvSpPr>
            <p:spPr>
              <a:xfrm>
                <a:off x="3989125" y="1148925"/>
                <a:ext cx="90500" cy="12735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5094" extrusionOk="0">
                    <a:moveTo>
                      <a:pt x="2876" y="1"/>
                    </a:moveTo>
                    <a:lnTo>
                      <a:pt x="2876" y="1"/>
                    </a:lnTo>
                    <a:cubicBezTo>
                      <a:pt x="2207" y="621"/>
                      <a:pt x="1686" y="1315"/>
                      <a:pt x="1240" y="2034"/>
                    </a:cubicBezTo>
                    <a:cubicBezTo>
                      <a:pt x="744" y="2827"/>
                      <a:pt x="397" y="3670"/>
                      <a:pt x="124" y="4463"/>
                    </a:cubicBezTo>
                    <a:cubicBezTo>
                      <a:pt x="75" y="4686"/>
                      <a:pt x="0" y="4909"/>
                      <a:pt x="124" y="5083"/>
                    </a:cubicBezTo>
                    <a:cubicBezTo>
                      <a:pt x="143" y="5090"/>
                      <a:pt x="164" y="5094"/>
                      <a:pt x="186" y="5094"/>
                    </a:cubicBezTo>
                    <a:cubicBezTo>
                      <a:pt x="306" y="5094"/>
                      <a:pt x="458" y="4986"/>
                      <a:pt x="521" y="4860"/>
                    </a:cubicBezTo>
                    <a:cubicBezTo>
                      <a:pt x="1265" y="4091"/>
                      <a:pt x="1860" y="3347"/>
                      <a:pt x="2479" y="2554"/>
                    </a:cubicBezTo>
                    <a:cubicBezTo>
                      <a:pt x="2975" y="1860"/>
                      <a:pt x="3471" y="1191"/>
                      <a:pt x="3620" y="497"/>
                    </a:cubicBezTo>
                    <a:lnTo>
                      <a:pt x="3620" y="497"/>
                    </a:lnTo>
                    <a:cubicBezTo>
                      <a:pt x="3471" y="596"/>
                      <a:pt x="3297" y="720"/>
                      <a:pt x="3099" y="819"/>
                    </a:cubicBezTo>
                    <a:cubicBezTo>
                      <a:pt x="3248" y="596"/>
                      <a:pt x="3372" y="348"/>
                      <a:pt x="3446" y="100"/>
                    </a:cubicBezTo>
                    <a:lnTo>
                      <a:pt x="3446" y="100"/>
                    </a:lnTo>
                    <a:cubicBezTo>
                      <a:pt x="3198" y="298"/>
                      <a:pt x="2950" y="472"/>
                      <a:pt x="2727" y="670"/>
                    </a:cubicBezTo>
                    <a:cubicBezTo>
                      <a:pt x="2826" y="447"/>
                      <a:pt x="2876" y="224"/>
                      <a:pt x="2876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2" name="Google Shape;12312;p30"/>
              <p:cNvSpPr/>
              <p:nvPr/>
            </p:nvSpPr>
            <p:spPr>
              <a:xfrm>
                <a:off x="3767875" y="1203475"/>
                <a:ext cx="144425" cy="1016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066" extrusionOk="0">
                    <a:moveTo>
                      <a:pt x="1314" y="0"/>
                    </a:moveTo>
                    <a:cubicBezTo>
                      <a:pt x="1116" y="0"/>
                      <a:pt x="868" y="25"/>
                      <a:pt x="695" y="149"/>
                    </a:cubicBezTo>
                    <a:cubicBezTo>
                      <a:pt x="645" y="223"/>
                      <a:pt x="596" y="273"/>
                      <a:pt x="546" y="298"/>
                    </a:cubicBezTo>
                    <a:cubicBezTo>
                      <a:pt x="397" y="397"/>
                      <a:pt x="75" y="372"/>
                      <a:pt x="25" y="496"/>
                    </a:cubicBezTo>
                    <a:cubicBezTo>
                      <a:pt x="1" y="521"/>
                      <a:pt x="25" y="546"/>
                      <a:pt x="25" y="595"/>
                    </a:cubicBezTo>
                    <a:cubicBezTo>
                      <a:pt x="75" y="769"/>
                      <a:pt x="199" y="918"/>
                      <a:pt x="298" y="1091"/>
                    </a:cubicBezTo>
                    <a:cubicBezTo>
                      <a:pt x="620" y="1512"/>
                      <a:pt x="992" y="1884"/>
                      <a:pt x="1414" y="2231"/>
                    </a:cubicBezTo>
                    <a:cubicBezTo>
                      <a:pt x="1686" y="2479"/>
                      <a:pt x="2009" y="2653"/>
                      <a:pt x="2356" y="2851"/>
                    </a:cubicBezTo>
                    <a:cubicBezTo>
                      <a:pt x="2876" y="3124"/>
                      <a:pt x="3422" y="3397"/>
                      <a:pt x="4016" y="3570"/>
                    </a:cubicBezTo>
                    <a:cubicBezTo>
                      <a:pt x="4314" y="3694"/>
                      <a:pt x="4636" y="3768"/>
                      <a:pt x="4934" y="3868"/>
                    </a:cubicBezTo>
                    <a:cubicBezTo>
                      <a:pt x="5033" y="3892"/>
                      <a:pt x="5777" y="4066"/>
                      <a:pt x="5777" y="4066"/>
                    </a:cubicBezTo>
                    <a:cubicBezTo>
                      <a:pt x="5529" y="2702"/>
                      <a:pt x="4636" y="1463"/>
                      <a:pt x="3248" y="620"/>
                    </a:cubicBezTo>
                    <a:cubicBezTo>
                      <a:pt x="2727" y="273"/>
                      <a:pt x="2108" y="25"/>
                      <a:pt x="13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3" name="Google Shape;12313;p30"/>
              <p:cNvSpPr/>
              <p:nvPr/>
            </p:nvSpPr>
            <p:spPr>
              <a:xfrm>
                <a:off x="3823650" y="1248100"/>
                <a:ext cx="81225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3249" h="2058" extrusionOk="0">
                    <a:moveTo>
                      <a:pt x="1513" y="0"/>
                    </a:moveTo>
                    <a:cubicBezTo>
                      <a:pt x="1516" y="6"/>
                      <a:pt x="1520" y="12"/>
                      <a:pt x="1525" y="18"/>
                    </a:cubicBezTo>
                    <a:lnTo>
                      <a:pt x="1525" y="18"/>
                    </a:lnTo>
                    <a:cubicBezTo>
                      <a:pt x="1521" y="12"/>
                      <a:pt x="1517" y="6"/>
                      <a:pt x="1513" y="0"/>
                    </a:cubicBezTo>
                    <a:close/>
                    <a:moveTo>
                      <a:pt x="1525" y="18"/>
                    </a:moveTo>
                    <a:cubicBezTo>
                      <a:pt x="1668" y="237"/>
                      <a:pt x="1788" y="479"/>
                      <a:pt x="1885" y="744"/>
                    </a:cubicBezTo>
                    <a:cubicBezTo>
                      <a:pt x="1538" y="546"/>
                      <a:pt x="1166" y="347"/>
                      <a:pt x="720" y="248"/>
                    </a:cubicBezTo>
                    <a:lnTo>
                      <a:pt x="720" y="248"/>
                    </a:lnTo>
                    <a:cubicBezTo>
                      <a:pt x="893" y="496"/>
                      <a:pt x="1042" y="719"/>
                      <a:pt x="1141" y="967"/>
                    </a:cubicBezTo>
                    <a:cubicBezTo>
                      <a:pt x="769" y="917"/>
                      <a:pt x="372" y="868"/>
                      <a:pt x="1" y="818"/>
                    </a:cubicBezTo>
                    <a:lnTo>
                      <a:pt x="1" y="818"/>
                    </a:lnTo>
                    <a:cubicBezTo>
                      <a:pt x="273" y="1240"/>
                      <a:pt x="769" y="1537"/>
                      <a:pt x="1364" y="1711"/>
                    </a:cubicBezTo>
                    <a:cubicBezTo>
                      <a:pt x="1736" y="1810"/>
                      <a:pt x="2256" y="2033"/>
                      <a:pt x="2752" y="2058"/>
                    </a:cubicBezTo>
                    <a:cubicBezTo>
                      <a:pt x="3248" y="2008"/>
                      <a:pt x="3199" y="1636"/>
                      <a:pt x="3124" y="1438"/>
                    </a:cubicBezTo>
                    <a:cubicBezTo>
                      <a:pt x="2951" y="1116"/>
                      <a:pt x="2752" y="843"/>
                      <a:pt x="2455" y="595"/>
                    </a:cubicBezTo>
                    <a:cubicBezTo>
                      <a:pt x="2306" y="471"/>
                      <a:pt x="2157" y="347"/>
                      <a:pt x="2009" y="248"/>
                    </a:cubicBezTo>
                    <a:cubicBezTo>
                      <a:pt x="1892" y="202"/>
                      <a:pt x="1601" y="111"/>
                      <a:pt x="1525" y="18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4" name="Google Shape;12314;p30"/>
              <p:cNvSpPr/>
              <p:nvPr/>
            </p:nvSpPr>
            <p:spPr>
              <a:xfrm>
                <a:off x="3920325" y="1119475"/>
                <a:ext cx="77500" cy="16255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502" extrusionOk="0">
                    <a:moveTo>
                      <a:pt x="2207" y="1"/>
                    </a:moveTo>
                    <a:cubicBezTo>
                      <a:pt x="1990" y="1"/>
                      <a:pt x="1774" y="169"/>
                      <a:pt x="1557" y="169"/>
                    </a:cubicBezTo>
                    <a:cubicBezTo>
                      <a:pt x="1534" y="169"/>
                      <a:pt x="1511" y="167"/>
                      <a:pt x="1488" y="162"/>
                    </a:cubicBezTo>
                    <a:cubicBezTo>
                      <a:pt x="1456" y="153"/>
                      <a:pt x="1425" y="149"/>
                      <a:pt x="1396" y="149"/>
                    </a:cubicBezTo>
                    <a:cubicBezTo>
                      <a:pt x="1109" y="149"/>
                      <a:pt x="956" y="555"/>
                      <a:pt x="844" y="757"/>
                    </a:cubicBezTo>
                    <a:cubicBezTo>
                      <a:pt x="645" y="1030"/>
                      <a:pt x="497" y="1352"/>
                      <a:pt x="373" y="1650"/>
                    </a:cubicBezTo>
                    <a:cubicBezTo>
                      <a:pt x="125" y="2245"/>
                      <a:pt x="1" y="2865"/>
                      <a:pt x="1" y="3459"/>
                    </a:cubicBezTo>
                    <a:cubicBezTo>
                      <a:pt x="1" y="4253"/>
                      <a:pt x="224" y="5021"/>
                      <a:pt x="670" y="5691"/>
                    </a:cubicBezTo>
                    <a:cubicBezTo>
                      <a:pt x="819" y="5889"/>
                      <a:pt x="1042" y="6310"/>
                      <a:pt x="1364" y="6459"/>
                    </a:cubicBezTo>
                    <a:cubicBezTo>
                      <a:pt x="1428" y="6489"/>
                      <a:pt x="1489" y="6502"/>
                      <a:pt x="1547" y="6502"/>
                    </a:cubicBezTo>
                    <a:cubicBezTo>
                      <a:pt x="1832" y="6502"/>
                      <a:pt x="2050" y="6194"/>
                      <a:pt x="2133" y="5988"/>
                    </a:cubicBezTo>
                    <a:cubicBezTo>
                      <a:pt x="2505" y="4798"/>
                      <a:pt x="2678" y="3633"/>
                      <a:pt x="2901" y="2468"/>
                    </a:cubicBezTo>
                    <a:cubicBezTo>
                      <a:pt x="2976" y="2096"/>
                      <a:pt x="3025" y="1749"/>
                      <a:pt x="3050" y="1377"/>
                    </a:cubicBezTo>
                    <a:cubicBezTo>
                      <a:pt x="3100" y="1129"/>
                      <a:pt x="3100" y="832"/>
                      <a:pt x="3000" y="633"/>
                    </a:cubicBezTo>
                    <a:cubicBezTo>
                      <a:pt x="2901" y="435"/>
                      <a:pt x="2629" y="63"/>
                      <a:pt x="2306" y="14"/>
                    </a:cubicBezTo>
                    <a:cubicBezTo>
                      <a:pt x="2273" y="5"/>
                      <a:pt x="2240" y="1"/>
                      <a:pt x="2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5" name="Google Shape;12315;p30"/>
              <p:cNvSpPr/>
              <p:nvPr/>
            </p:nvSpPr>
            <p:spPr>
              <a:xfrm>
                <a:off x="3933350" y="1176200"/>
                <a:ext cx="4217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3848" extrusionOk="0">
                    <a:moveTo>
                      <a:pt x="521" y="1"/>
                    </a:moveTo>
                    <a:cubicBezTo>
                      <a:pt x="347" y="372"/>
                      <a:pt x="248" y="744"/>
                      <a:pt x="224" y="1116"/>
                    </a:cubicBezTo>
                    <a:cubicBezTo>
                      <a:pt x="174" y="1339"/>
                      <a:pt x="25" y="1587"/>
                      <a:pt x="25" y="1835"/>
                    </a:cubicBezTo>
                    <a:cubicBezTo>
                      <a:pt x="0" y="2480"/>
                      <a:pt x="496" y="3198"/>
                      <a:pt x="893" y="3694"/>
                    </a:cubicBezTo>
                    <a:cubicBezTo>
                      <a:pt x="957" y="3780"/>
                      <a:pt x="1059" y="3848"/>
                      <a:pt x="1183" y="3848"/>
                    </a:cubicBezTo>
                    <a:cubicBezTo>
                      <a:pt x="1201" y="3848"/>
                      <a:pt x="1220" y="3846"/>
                      <a:pt x="1240" y="3843"/>
                    </a:cubicBezTo>
                    <a:lnTo>
                      <a:pt x="1513" y="2356"/>
                    </a:lnTo>
                    <a:cubicBezTo>
                      <a:pt x="1587" y="1959"/>
                      <a:pt x="1686" y="1562"/>
                      <a:pt x="1612" y="1190"/>
                    </a:cubicBezTo>
                    <a:lnTo>
                      <a:pt x="1612" y="1190"/>
                    </a:lnTo>
                    <a:cubicBezTo>
                      <a:pt x="1513" y="1265"/>
                      <a:pt x="1438" y="1389"/>
                      <a:pt x="1339" y="1488"/>
                    </a:cubicBezTo>
                    <a:cubicBezTo>
                      <a:pt x="1364" y="1017"/>
                      <a:pt x="1314" y="571"/>
                      <a:pt x="1141" y="149"/>
                    </a:cubicBezTo>
                    <a:cubicBezTo>
                      <a:pt x="1017" y="372"/>
                      <a:pt x="967" y="571"/>
                      <a:pt x="942" y="769"/>
                    </a:cubicBezTo>
                    <a:cubicBezTo>
                      <a:pt x="818" y="496"/>
                      <a:pt x="695" y="248"/>
                      <a:pt x="52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6" name="Google Shape;12316;p30"/>
              <p:cNvSpPr/>
              <p:nvPr/>
            </p:nvSpPr>
            <p:spPr>
              <a:xfrm>
                <a:off x="3707150" y="1252125"/>
                <a:ext cx="195225" cy="73700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2948" extrusionOk="0">
                    <a:moveTo>
                      <a:pt x="1537" y="0"/>
                    </a:moveTo>
                    <a:cubicBezTo>
                      <a:pt x="1432" y="0"/>
                      <a:pt x="1326" y="13"/>
                      <a:pt x="1215" y="62"/>
                    </a:cubicBezTo>
                    <a:cubicBezTo>
                      <a:pt x="1017" y="161"/>
                      <a:pt x="893" y="285"/>
                      <a:pt x="744" y="409"/>
                    </a:cubicBezTo>
                    <a:cubicBezTo>
                      <a:pt x="570" y="558"/>
                      <a:pt x="322" y="657"/>
                      <a:pt x="149" y="831"/>
                    </a:cubicBezTo>
                    <a:cubicBezTo>
                      <a:pt x="0" y="1004"/>
                      <a:pt x="75" y="1128"/>
                      <a:pt x="99" y="1252"/>
                    </a:cubicBezTo>
                    <a:cubicBezTo>
                      <a:pt x="124" y="1302"/>
                      <a:pt x="149" y="1302"/>
                      <a:pt x="149" y="1401"/>
                    </a:cubicBezTo>
                    <a:cubicBezTo>
                      <a:pt x="149" y="1451"/>
                      <a:pt x="124" y="1525"/>
                      <a:pt x="149" y="1624"/>
                    </a:cubicBezTo>
                    <a:cubicBezTo>
                      <a:pt x="199" y="1872"/>
                      <a:pt x="446" y="2120"/>
                      <a:pt x="719" y="2244"/>
                    </a:cubicBezTo>
                    <a:cubicBezTo>
                      <a:pt x="2013" y="2761"/>
                      <a:pt x="3705" y="2948"/>
                      <a:pt x="5387" y="2948"/>
                    </a:cubicBezTo>
                    <a:cubicBezTo>
                      <a:pt x="5961" y="2948"/>
                      <a:pt x="6535" y="2926"/>
                      <a:pt x="7090" y="2888"/>
                    </a:cubicBezTo>
                    <a:cubicBezTo>
                      <a:pt x="7338" y="2864"/>
                      <a:pt x="7660" y="2789"/>
                      <a:pt x="7759" y="2640"/>
                    </a:cubicBezTo>
                    <a:cubicBezTo>
                      <a:pt x="7809" y="2467"/>
                      <a:pt x="7710" y="2393"/>
                      <a:pt x="7586" y="2293"/>
                    </a:cubicBezTo>
                    <a:cubicBezTo>
                      <a:pt x="7065" y="1822"/>
                      <a:pt x="6421" y="1500"/>
                      <a:pt x="5727" y="1178"/>
                    </a:cubicBezTo>
                    <a:cubicBezTo>
                      <a:pt x="5553" y="1079"/>
                      <a:pt x="5355" y="1029"/>
                      <a:pt x="5181" y="930"/>
                    </a:cubicBezTo>
                    <a:cubicBezTo>
                      <a:pt x="4140" y="508"/>
                      <a:pt x="3099" y="62"/>
                      <a:pt x="1859" y="13"/>
                    </a:cubicBezTo>
                    <a:cubicBezTo>
                      <a:pt x="1748" y="13"/>
                      <a:pt x="1643" y="0"/>
                      <a:pt x="15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7" name="Google Shape;12317;p30"/>
              <p:cNvSpPr/>
              <p:nvPr/>
            </p:nvSpPr>
            <p:spPr>
              <a:xfrm>
                <a:off x="3771600" y="1278450"/>
                <a:ext cx="1190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4760" h="1588" extrusionOk="0">
                    <a:moveTo>
                      <a:pt x="719" y="1"/>
                    </a:moveTo>
                    <a:lnTo>
                      <a:pt x="719" y="1"/>
                    </a:lnTo>
                    <a:cubicBezTo>
                      <a:pt x="731" y="17"/>
                      <a:pt x="751" y="31"/>
                      <a:pt x="776" y="42"/>
                    </a:cubicBezTo>
                    <a:lnTo>
                      <a:pt x="776" y="42"/>
                    </a:lnTo>
                    <a:cubicBezTo>
                      <a:pt x="757" y="28"/>
                      <a:pt x="738" y="14"/>
                      <a:pt x="719" y="1"/>
                    </a:cubicBezTo>
                    <a:close/>
                    <a:moveTo>
                      <a:pt x="776" y="42"/>
                    </a:moveTo>
                    <a:lnTo>
                      <a:pt x="776" y="42"/>
                    </a:lnTo>
                    <a:cubicBezTo>
                      <a:pt x="931" y="157"/>
                      <a:pt x="1091" y="287"/>
                      <a:pt x="1289" y="398"/>
                    </a:cubicBezTo>
                    <a:cubicBezTo>
                      <a:pt x="1125" y="377"/>
                      <a:pt x="948" y="365"/>
                      <a:pt x="767" y="365"/>
                    </a:cubicBezTo>
                    <a:cubicBezTo>
                      <a:pt x="511" y="365"/>
                      <a:pt x="247" y="389"/>
                      <a:pt x="0" y="447"/>
                    </a:cubicBezTo>
                    <a:cubicBezTo>
                      <a:pt x="397" y="596"/>
                      <a:pt x="843" y="769"/>
                      <a:pt x="1240" y="943"/>
                    </a:cubicBezTo>
                    <a:lnTo>
                      <a:pt x="595" y="1116"/>
                    </a:lnTo>
                    <a:cubicBezTo>
                      <a:pt x="630" y="1109"/>
                      <a:pt x="671" y="1106"/>
                      <a:pt x="715" y="1106"/>
                    </a:cubicBezTo>
                    <a:cubicBezTo>
                      <a:pt x="985" y="1106"/>
                      <a:pt x="1399" y="1219"/>
                      <a:pt x="1612" y="1240"/>
                    </a:cubicBezTo>
                    <a:cubicBezTo>
                      <a:pt x="1959" y="1265"/>
                      <a:pt x="2256" y="1315"/>
                      <a:pt x="2603" y="1340"/>
                    </a:cubicBezTo>
                    <a:cubicBezTo>
                      <a:pt x="3322" y="1389"/>
                      <a:pt x="4016" y="1488"/>
                      <a:pt x="4735" y="1587"/>
                    </a:cubicBezTo>
                    <a:cubicBezTo>
                      <a:pt x="4760" y="1513"/>
                      <a:pt x="4710" y="1463"/>
                      <a:pt x="4636" y="1439"/>
                    </a:cubicBezTo>
                    <a:cubicBezTo>
                      <a:pt x="4239" y="1216"/>
                      <a:pt x="3942" y="968"/>
                      <a:pt x="3471" y="769"/>
                    </a:cubicBezTo>
                    <a:cubicBezTo>
                      <a:pt x="3000" y="596"/>
                      <a:pt x="2479" y="398"/>
                      <a:pt x="1983" y="274"/>
                    </a:cubicBezTo>
                    <a:cubicBezTo>
                      <a:pt x="1760" y="224"/>
                      <a:pt x="1562" y="150"/>
                      <a:pt x="1364" y="125"/>
                    </a:cubicBezTo>
                    <a:cubicBezTo>
                      <a:pt x="1177" y="104"/>
                      <a:pt x="904" y="101"/>
                      <a:pt x="776" y="42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8" name="Google Shape;12318;p30"/>
              <p:cNvSpPr/>
              <p:nvPr/>
            </p:nvSpPr>
            <p:spPr>
              <a:xfrm>
                <a:off x="3840375" y="1140875"/>
                <a:ext cx="108500" cy="154650"/>
              </a:xfrm>
              <a:custGeom>
                <a:avLst/>
                <a:gdLst/>
                <a:ahLst/>
                <a:cxnLst/>
                <a:rect l="l" t="t" r="r" b="b"/>
                <a:pathLst>
                  <a:path w="4340" h="6186" extrusionOk="0">
                    <a:moveTo>
                      <a:pt x="1488" y="1"/>
                    </a:moveTo>
                    <a:cubicBezTo>
                      <a:pt x="1240" y="1"/>
                      <a:pt x="1067" y="273"/>
                      <a:pt x="819" y="323"/>
                    </a:cubicBezTo>
                    <a:cubicBezTo>
                      <a:pt x="769" y="348"/>
                      <a:pt x="726" y="348"/>
                      <a:pt x="686" y="348"/>
                    </a:cubicBezTo>
                    <a:cubicBezTo>
                      <a:pt x="645" y="348"/>
                      <a:pt x="608" y="348"/>
                      <a:pt x="571" y="372"/>
                    </a:cubicBezTo>
                    <a:cubicBezTo>
                      <a:pt x="447" y="397"/>
                      <a:pt x="323" y="496"/>
                      <a:pt x="249" y="571"/>
                    </a:cubicBezTo>
                    <a:cubicBezTo>
                      <a:pt x="199" y="695"/>
                      <a:pt x="199" y="794"/>
                      <a:pt x="150" y="893"/>
                    </a:cubicBezTo>
                    <a:cubicBezTo>
                      <a:pt x="26" y="1538"/>
                      <a:pt x="1" y="2182"/>
                      <a:pt x="100" y="2777"/>
                    </a:cubicBezTo>
                    <a:cubicBezTo>
                      <a:pt x="199" y="3347"/>
                      <a:pt x="522" y="3719"/>
                      <a:pt x="869" y="4140"/>
                    </a:cubicBezTo>
                    <a:cubicBezTo>
                      <a:pt x="1513" y="5008"/>
                      <a:pt x="2455" y="5777"/>
                      <a:pt x="3744" y="6148"/>
                    </a:cubicBezTo>
                    <a:cubicBezTo>
                      <a:pt x="3781" y="6173"/>
                      <a:pt x="3825" y="6186"/>
                      <a:pt x="3865" y="6186"/>
                    </a:cubicBezTo>
                    <a:cubicBezTo>
                      <a:pt x="3905" y="6186"/>
                      <a:pt x="3943" y="6173"/>
                      <a:pt x="3967" y="6148"/>
                    </a:cubicBezTo>
                    <a:cubicBezTo>
                      <a:pt x="3992" y="6124"/>
                      <a:pt x="3992" y="6099"/>
                      <a:pt x="4042" y="6074"/>
                    </a:cubicBezTo>
                    <a:cubicBezTo>
                      <a:pt x="4190" y="5777"/>
                      <a:pt x="4215" y="5504"/>
                      <a:pt x="4240" y="5256"/>
                    </a:cubicBezTo>
                    <a:cubicBezTo>
                      <a:pt x="4339" y="4264"/>
                      <a:pt x="4091" y="3372"/>
                      <a:pt x="3794" y="2430"/>
                    </a:cubicBezTo>
                    <a:cubicBezTo>
                      <a:pt x="3794" y="2380"/>
                      <a:pt x="3744" y="2356"/>
                      <a:pt x="3744" y="2281"/>
                    </a:cubicBezTo>
                    <a:cubicBezTo>
                      <a:pt x="3695" y="2009"/>
                      <a:pt x="3595" y="1761"/>
                      <a:pt x="3447" y="1513"/>
                    </a:cubicBezTo>
                    <a:cubicBezTo>
                      <a:pt x="3298" y="1290"/>
                      <a:pt x="3124" y="1116"/>
                      <a:pt x="2951" y="918"/>
                    </a:cubicBezTo>
                    <a:cubicBezTo>
                      <a:pt x="2753" y="695"/>
                      <a:pt x="2579" y="496"/>
                      <a:pt x="2356" y="298"/>
                    </a:cubicBezTo>
                    <a:cubicBezTo>
                      <a:pt x="2207" y="149"/>
                      <a:pt x="1935" y="125"/>
                      <a:pt x="1687" y="25"/>
                    </a:cubicBezTo>
                    <a:cubicBezTo>
                      <a:pt x="1612" y="25"/>
                      <a:pt x="1563" y="1"/>
                      <a:pt x="1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9" name="Google Shape;12319;p30"/>
              <p:cNvSpPr/>
              <p:nvPr/>
            </p:nvSpPr>
            <p:spPr>
              <a:xfrm>
                <a:off x="3868275" y="1181150"/>
                <a:ext cx="7192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4042" extrusionOk="0">
                    <a:moveTo>
                      <a:pt x="2182" y="1240"/>
                    </a:moveTo>
                    <a:cubicBezTo>
                      <a:pt x="2177" y="1245"/>
                      <a:pt x="2174" y="1252"/>
                      <a:pt x="2173" y="1260"/>
                    </a:cubicBezTo>
                    <a:lnTo>
                      <a:pt x="2173" y="1260"/>
                    </a:lnTo>
                    <a:cubicBezTo>
                      <a:pt x="2176" y="1254"/>
                      <a:pt x="2179" y="1247"/>
                      <a:pt x="2182" y="1240"/>
                    </a:cubicBezTo>
                    <a:close/>
                    <a:moveTo>
                      <a:pt x="1091" y="1"/>
                    </a:moveTo>
                    <a:cubicBezTo>
                      <a:pt x="1017" y="298"/>
                      <a:pt x="992" y="571"/>
                      <a:pt x="967" y="869"/>
                    </a:cubicBezTo>
                    <a:cubicBezTo>
                      <a:pt x="645" y="621"/>
                      <a:pt x="323" y="323"/>
                      <a:pt x="0" y="75"/>
                    </a:cubicBezTo>
                    <a:lnTo>
                      <a:pt x="0" y="75"/>
                    </a:lnTo>
                    <a:cubicBezTo>
                      <a:pt x="0" y="670"/>
                      <a:pt x="100" y="1240"/>
                      <a:pt x="323" y="1761"/>
                    </a:cubicBezTo>
                    <a:cubicBezTo>
                      <a:pt x="496" y="2207"/>
                      <a:pt x="744" y="2653"/>
                      <a:pt x="1091" y="3050"/>
                    </a:cubicBezTo>
                    <a:cubicBezTo>
                      <a:pt x="1240" y="3273"/>
                      <a:pt x="1438" y="3447"/>
                      <a:pt x="1637" y="3645"/>
                    </a:cubicBezTo>
                    <a:cubicBezTo>
                      <a:pt x="1761" y="3769"/>
                      <a:pt x="1984" y="4042"/>
                      <a:pt x="2232" y="4042"/>
                    </a:cubicBezTo>
                    <a:cubicBezTo>
                      <a:pt x="2876" y="4042"/>
                      <a:pt x="2628" y="3000"/>
                      <a:pt x="2603" y="2777"/>
                    </a:cubicBezTo>
                    <a:cubicBezTo>
                      <a:pt x="2579" y="2505"/>
                      <a:pt x="2504" y="2257"/>
                      <a:pt x="2455" y="1984"/>
                    </a:cubicBezTo>
                    <a:cubicBezTo>
                      <a:pt x="2430" y="1860"/>
                      <a:pt x="2380" y="1687"/>
                      <a:pt x="2331" y="1563"/>
                    </a:cubicBezTo>
                    <a:cubicBezTo>
                      <a:pt x="2308" y="1518"/>
                      <a:pt x="2166" y="1333"/>
                      <a:pt x="2173" y="1260"/>
                    </a:cubicBezTo>
                    <a:lnTo>
                      <a:pt x="2173" y="1260"/>
                    </a:lnTo>
                    <a:cubicBezTo>
                      <a:pt x="2100" y="1429"/>
                      <a:pt x="2007" y="1619"/>
                      <a:pt x="1959" y="1786"/>
                    </a:cubicBezTo>
                    <a:cubicBezTo>
                      <a:pt x="1810" y="1141"/>
                      <a:pt x="1513" y="521"/>
                      <a:pt x="1091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0" name="Google Shape;12320;p30"/>
              <p:cNvSpPr/>
              <p:nvPr/>
            </p:nvSpPr>
            <p:spPr>
              <a:xfrm>
                <a:off x="3958750" y="1120425"/>
                <a:ext cx="99200" cy="158150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326" extrusionOk="0">
                    <a:moveTo>
                      <a:pt x="2951" y="1"/>
                    </a:moveTo>
                    <a:cubicBezTo>
                      <a:pt x="2529" y="25"/>
                      <a:pt x="1910" y="719"/>
                      <a:pt x="1686" y="967"/>
                    </a:cubicBezTo>
                    <a:cubicBezTo>
                      <a:pt x="1339" y="1364"/>
                      <a:pt x="1067" y="1761"/>
                      <a:pt x="844" y="2182"/>
                    </a:cubicBezTo>
                    <a:cubicBezTo>
                      <a:pt x="348" y="3000"/>
                      <a:pt x="50" y="3868"/>
                      <a:pt x="1" y="4711"/>
                    </a:cubicBezTo>
                    <a:cubicBezTo>
                      <a:pt x="1" y="5107"/>
                      <a:pt x="75" y="5479"/>
                      <a:pt x="199" y="5851"/>
                    </a:cubicBezTo>
                    <a:cubicBezTo>
                      <a:pt x="236" y="5979"/>
                      <a:pt x="436" y="6325"/>
                      <a:pt x="668" y="6325"/>
                    </a:cubicBezTo>
                    <a:cubicBezTo>
                      <a:pt x="749" y="6325"/>
                      <a:pt x="834" y="6283"/>
                      <a:pt x="918" y="6173"/>
                    </a:cubicBezTo>
                    <a:cubicBezTo>
                      <a:pt x="1215" y="5727"/>
                      <a:pt x="1563" y="5281"/>
                      <a:pt x="1860" y="4834"/>
                    </a:cubicBezTo>
                    <a:cubicBezTo>
                      <a:pt x="2306" y="4240"/>
                      <a:pt x="2728" y="3620"/>
                      <a:pt x="3075" y="3000"/>
                    </a:cubicBezTo>
                    <a:cubicBezTo>
                      <a:pt x="3447" y="2331"/>
                      <a:pt x="3694" y="1637"/>
                      <a:pt x="3843" y="967"/>
                    </a:cubicBezTo>
                    <a:cubicBezTo>
                      <a:pt x="3967" y="620"/>
                      <a:pt x="3818" y="447"/>
                      <a:pt x="3645" y="149"/>
                    </a:cubicBezTo>
                    <a:cubicBezTo>
                      <a:pt x="3645" y="124"/>
                      <a:pt x="3595" y="75"/>
                      <a:pt x="3546" y="75"/>
                    </a:cubicBezTo>
                    <a:cubicBezTo>
                      <a:pt x="3521" y="58"/>
                      <a:pt x="3491" y="53"/>
                      <a:pt x="3458" y="53"/>
                    </a:cubicBezTo>
                    <a:cubicBezTo>
                      <a:pt x="3394" y="53"/>
                      <a:pt x="3323" y="75"/>
                      <a:pt x="3273" y="75"/>
                    </a:cubicBezTo>
                    <a:cubicBezTo>
                      <a:pt x="3149" y="75"/>
                      <a:pt x="3075" y="1"/>
                      <a:pt x="2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1" name="Google Shape;12321;p30"/>
              <p:cNvSpPr/>
              <p:nvPr/>
            </p:nvSpPr>
            <p:spPr>
              <a:xfrm>
                <a:off x="3974250" y="1147075"/>
                <a:ext cx="508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4601" extrusionOk="0">
                    <a:moveTo>
                      <a:pt x="1612" y="0"/>
                    </a:moveTo>
                    <a:lnTo>
                      <a:pt x="1612" y="0"/>
                    </a:lnTo>
                    <a:cubicBezTo>
                      <a:pt x="1190" y="571"/>
                      <a:pt x="819" y="1190"/>
                      <a:pt x="546" y="1860"/>
                    </a:cubicBezTo>
                    <a:cubicBezTo>
                      <a:pt x="298" y="2405"/>
                      <a:pt x="124" y="3000"/>
                      <a:pt x="75" y="3545"/>
                    </a:cubicBezTo>
                    <a:cubicBezTo>
                      <a:pt x="50" y="3843"/>
                      <a:pt x="1" y="4116"/>
                      <a:pt x="50" y="4388"/>
                    </a:cubicBezTo>
                    <a:cubicBezTo>
                      <a:pt x="61" y="4538"/>
                      <a:pt x="113" y="4600"/>
                      <a:pt x="187" y="4600"/>
                    </a:cubicBezTo>
                    <a:cubicBezTo>
                      <a:pt x="285" y="4600"/>
                      <a:pt x="419" y="4493"/>
                      <a:pt x="546" y="4339"/>
                    </a:cubicBezTo>
                    <a:cubicBezTo>
                      <a:pt x="943" y="3793"/>
                      <a:pt x="1290" y="3223"/>
                      <a:pt x="1537" y="2653"/>
                    </a:cubicBezTo>
                    <a:cubicBezTo>
                      <a:pt x="1661" y="2380"/>
                      <a:pt x="1736" y="2108"/>
                      <a:pt x="1835" y="1810"/>
                    </a:cubicBezTo>
                    <a:cubicBezTo>
                      <a:pt x="1909" y="1637"/>
                      <a:pt x="1909" y="1141"/>
                      <a:pt x="2033" y="1017"/>
                    </a:cubicBezTo>
                    <a:lnTo>
                      <a:pt x="2033" y="1017"/>
                    </a:lnTo>
                    <a:cubicBezTo>
                      <a:pt x="1810" y="1190"/>
                      <a:pt x="1587" y="1413"/>
                      <a:pt x="1364" y="1637"/>
                    </a:cubicBezTo>
                    <a:cubicBezTo>
                      <a:pt x="1537" y="1066"/>
                      <a:pt x="1612" y="521"/>
                      <a:pt x="1612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2" name="Google Shape;12322;p30"/>
              <p:cNvSpPr/>
              <p:nvPr/>
            </p:nvSpPr>
            <p:spPr>
              <a:xfrm>
                <a:off x="3710250" y="1332875"/>
                <a:ext cx="185625" cy="926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3706" extrusionOk="0">
                    <a:moveTo>
                      <a:pt x="7002" y="1"/>
                    </a:moveTo>
                    <a:cubicBezTo>
                      <a:pt x="6936" y="1"/>
                      <a:pt x="6858" y="10"/>
                      <a:pt x="6768" y="30"/>
                    </a:cubicBezTo>
                    <a:cubicBezTo>
                      <a:pt x="5974" y="154"/>
                      <a:pt x="5181" y="427"/>
                      <a:pt x="4437" y="650"/>
                    </a:cubicBezTo>
                    <a:cubicBezTo>
                      <a:pt x="3049" y="1071"/>
                      <a:pt x="1611" y="1567"/>
                      <a:pt x="496" y="2385"/>
                    </a:cubicBezTo>
                    <a:cubicBezTo>
                      <a:pt x="372" y="2484"/>
                      <a:pt x="223" y="2608"/>
                      <a:pt x="149" y="2732"/>
                    </a:cubicBezTo>
                    <a:cubicBezTo>
                      <a:pt x="0" y="2980"/>
                      <a:pt x="124" y="3228"/>
                      <a:pt x="273" y="3377"/>
                    </a:cubicBezTo>
                    <a:cubicBezTo>
                      <a:pt x="347" y="3426"/>
                      <a:pt x="397" y="3501"/>
                      <a:pt x="496" y="3525"/>
                    </a:cubicBezTo>
                    <a:cubicBezTo>
                      <a:pt x="620" y="3575"/>
                      <a:pt x="769" y="3649"/>
                      <a:pt x="967" y="3674"/>
                    </a:cubicBezTo>
                    <a:cubicBezTo>
                      <a:pt x="1094" y="3695"/>
                      <a:pt x="1226" y="3705"/>
                      <a:pt x="1360" y="3705"/>
                    </a:cubicBezTo>
                    <a:cubicBezTo>
                      <a:pt x="1855" y="3705"/>
                      <a:pt x="2388" y="3572"/>
                      <a:pt x="2876" y="3377"/>
                    </a:cubicBezTo>
                    <a:cubicBezTo>
                      <a:pt x="3495" y="3129"/>
                      <a:pt x="4066" y="2757"/>
                      <a:pt x="4611" y="2410"/>
                    </a:cubicBezTo>
                    <a:lnTo>
                      <a:pt x="6098" y="1493"/>
                    </a:lnTo>
                    <a:cubicBezTo>
                      <a:pt x="6470" y="1220"/>
                      <a:pt x="6842" y="1022"/>
                      <a:pt x="7090" y="699"/>
                    </a:cubicBezTo>
                    <a:cubicBezTo>
                      <a:pt x="7369" y="378"/>
                      <a:pt x="7425" y="1"/>
                      <a:pt x="7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3" name="Google Shape;12323;p30"/>
              <p:cNvSpPr/>
              <p:nvPr/>
            </p:nvSpPr>
            <p:spPr>
              <a:xfrm>
                <a:off x="3736900" y="1335800"/>
                <a:ext cx="151850" cy="69100"/>
              </a:xfrm>
              <a:custGeom>
                <a:avLst/>
                <a:gdLst/>
                <a:ahLst/>
                <a:cxnLst/>
                <a:rect l="l" t="t" r="r" b="b"/>
                <a:pathLst>
                  <a:path w="6074" h="2764" extrusionOk="0">
                    <a:moveTo>
                      <a:pt x="5728" y="1"/>
                    </a:moveTo>
                    <a:cubicBezTo>
                      <a:pt x="5538" y="1"/>
                      <a:pt x="5256" y="95"/>
                      <a:pt x="5132" y="136"/>
                    </a:cubicBezTo>
                    <a:cubicBezTo>
                      <a:pt x="4388" y="310"/>
                      <a:pt x="3669" y="582"/>
                      <a:pt x="3000" y="880"/>
                    </a:cubicBezTo>
                    <a:cubicBezTo>
                      <a:pt x="2405" y="1128"/>
                      <a:pt x="1810" y="1401"/>
                      <a:pt x="1289" y="1698"/>
                    </a:cubicBezTo>
                    <a:cubicBezTo>
                      <a:pt x="818" y="2020"/>
                      <a:pt x="422" y="2343"/>
                      <a:pt x="0" y="2690"/>
                    </a:cubicBezTo>
                    <a:cubicBezTo>
                      <a:pt x="645" y="2417"/>
                      <a:pt x="1314" y="2144"/>
                      <a:pt x="1983" y="1896"/>
                    </a:cubicBezTo>
                    <a:lnTo>
                      <a:pt x="1983" y="1896"/>
                    </a:lnTo>
                    <a:cubicBezTo>
                      <a:pt x="1636" y="2144"/>
                      <a:pt x="1388" y="2442"/>
                      <a:pt x="1190" y="2764"/>
                    </a:cubicBezTo>
                    <a:cubicBezTo>
                      <a:pt x="1735" y="2491"/>
                      <a:pt x="2281" y="2194"/>
                      <a:pt x="2801" y="1896"/>
                    </a:cubicBezTo>
                    <a:lnTo>
                      <a:pt x="2801" y="1896"/>
                    </a:lnTo>
                    <a:cubicBezTo>
                      <a:pt x="2677" y="2095"/>
                      <a:pt x="2504" y="2318"/>
                      <a:pt x="2281" y="2516"/>
                    </a:cubicBezTo>
                    <a:cubicBezTo>
                      <a:pt x="3595" y="1946"/>
                      <a:pt x="4958" y="1326"/>
                      <a:pt x="5826" y="434"/>
                    </a:cubicBezTo>
                    <a:cubicBezTo>
                      <a:pt x="5950" y="285"/>
                      <a:pt x="6074" y="62"/>
                      <a:pt x="5826" y="12"/>
                    </a:cubicBezTo>
                    <a:cubicBezTo>
                      <a:pt x="5798" y="4"/>
                      <a:pt x="5764" y="1"/>
                      <a:pt x="5728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4" name="Google Shape;12324;p30"/>
              <p:cNvSpPr/>
              <p:nvPr/>
            </p:nvSpPr>
            <p:spPr>
              <a:xfrm>
                <a:off x="3766625" y="1356525"/>
                <a:ext cx="153975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6159" h="5436" extrusionOk="0">
                    <a:moveTo>
                      <a:pt x="5403" y="1"/>
                    </a:moveTo>
                    <a:cubicBezTo>
                      <a:pt x="5396" y="1"/>
                      <a:pt x="5388" y="1"/>
                      <a:pt x="5380" y="1"/>
                    </a:cubicBezTo>
                    <a:cubicBezTo>
                      <a:pt x="5008" y="1"/>
                      <a:pt x="4661" y="299"/>
                      <a:pt x="4414" y="497"/>
                    </a:cubicBezTo>
                    <a:cubicBezTo>
                      <a:pt x="4017" y="795"/>
                      <a:pt x="3645" y="1092"/>
                      <a:pt x="3273" y="1414"/>
                    </a:cubicBezTo>
                    <a:cubicBezTo>
                      <a:pt x="2827" y="1737"/>
                      <a:pt x="2430" y="2108"/>
                      <a:pt x="2034" y="2480"/>
                    </a:cubicBezTo>
                    <a:cubicBezTo>
                      <a:pt x="1662" y="2827"/>
                      <a:pt x="1290" y="3174"/>
                      <a:pt x="943" y="3546"/>
                    </a:cubicBezTo>
                    <a:cubicBezTo>
                      <a:pt x="621" y="3918"/>
                      <a:pt x="373" y="4265"/>
                      <a:pt x="125" y="4662"/>
                    </a:cubicBezTo>
                    <a:cubicBezTo>
                      <a:pt x="75" y="4761"/>
                      <a:pt x="1" y="4885"/>
                      <a:pt x="1" y="5009"/>
                    </a:cubicBezTo>
                    <a:cubicBezTo>
                      <a:pt x="1" y="5083"/>
                      <a:pt x="75" y="5207"/>
                      <a:pt x="224" y="5207"/>
                    </a:cubicBezTo>
                    <a:lnTo>
                      <a:pt x="447" y="5207"/>
                    </a:lnTo>
                    <a:cubicBezTo>
                      <a:pt x="546" y="5232"/>
                      <a:pt x="546" y="5381"/>
                      <a:pt x="646" y="5405"/>
                    </a:cubicBezTo>
                    <a:cubicBezTo>
                      <a:pt x="670" y="5414"/>
                      <a:pt x="695" y="5416"/>
                      <a:pt x="720" y="5416"/>
                    </a:cubicBezTo>
                    <a:cubicBezTo>
                      <a:pt x="769" y="5416"/>
                      <a:pt x="819" y="5405"/>
                      <a:pt x="869" y="5405"/>
                    </a:cubicBezTo>
                    <a:cubicBezTo>
                      <a:pt x="909" y="5402"/>
                      <a:pt x="947" y="5400"/>
                      <a:pt x="986" y="5400"/>
                    </a:cubicBezTo>
                    <a:cubicBezTo>
                      <a:pt x="1170" y="5400"/>
                      <a:pt x="1336" y="5435"/>
                      <a:pt x="1520" y="5435"/>
                    </a:cubicBezTo>
                    <a:cubicBezTo>
                      <a:pt x="1558" y="5435"/>
                      <a:pt x="1597" y="5434"/>
                      <a:pt x="1637" y="5430"/>
                    </a:cubicBezTo>
                    <a:cubicBezTo>
                      <a:pt x="2182" y="5381"/>
                      <a:pt x="2629" y="4711"/>
                      <a:pt x="2926" y="4414"/>
                    </a:cubicBezTo>
                    <a:cubicBezTo>
                      <a:pt x="3248" y="4042"/>
                      <a:pt x="3595" y="3695"/>
                      <a:pt x="3943" y="3323"/>
                    </a:cubicBezTo>
                    <a:cubicBezTo>
                      <a:pt x="4389" y="2778"/>
                      <a:pt x="4810" y="2158"/>
                      <a:pt x="5207" y="1563"/>
                    </a:cubicBezTo>
                    <a:cubicBezTo>
                      <a:pt x="5403" y="1244"/>
                      <a:pt x="6159" y="1"/>
                      <a:pt x="54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5" name="Google Shape;12325;p30"/>
              <p:cNvSpPr/>
              <p:nvPr/>
            </p:nvSpPr>
            <p:spPr>
              <a:xfrm>
                <a:off x="3793275" y="1364325"/>
                <a:ext cx="1128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350" extrusionOk="0">
                    <a:moveTo>
                      <a:pt x="4097" y="1"/>
                    </a:moveTo>
                    <a:cubicBezTo>
                      <a:pt x="3874" y="1"/>
                      <a:pt x="3645" y="171"/>
                      <a:pt x="3447" y="309"/>
                    </a:cubicBezTo>
                    <a:cubicBezTo>
                      <a:pt x="2827" y="731"/>
                      <a:pt x="2282" y="1251"/>
                      <a:pt x="1761" y="1772"/>
                    </a:cubicBezTo>
                    <a:cubicBezTo>
                      <a:pt x="968" y="2590"/>
                      <a:pt x="150" y="3457"/>
                      <a:pt x="1" y="4350"/>
                    </a:cubicBezTo>
                    <a:cubicBezTo>
                      <a:pt x="373" y="4028"/>
                      <a:pt x="720" y="3705"/>
                      <a:pt x="1092" y="3383"/>
                    </a:cubicBezTo>
                    <a:lnTo>
                      <a:pt x="1092" y="3383"/>
                    </a:lnTo>
                    <a:cubicBezTo>
                      <a:pt x="1017" y="3581"/>
                      <a:pt x="993" y="3780"/>
                      <a:pt x="1017" y="3978"/>
                    </a:cubicBezTo>
                    <a:cubicBezTo>
                      <a:pt x="1464" y="3581"/>
                      <a:pt x="1860" y="3160"/>
                      <a:pt x="2232" y="2738"/>
                    </a:cubicBezTo>
                    <a:cubicBezTo>
                      <a:pt x="2257" y="2838"/>
                      <a:pt x="2282" y="2912"/>
                      <a:pt x="2356" y="3011"/>
                    </a:cubicBezTo>
                    <a:cubicBezTo>
                      <a:pt x="3075" y="2267"/>
                      <a:pt x="3769" y="1524"/>
                      <a:pt x="4215" y="731"/>
                    </a:cubicBezTo>
                    <a:cubicBezTo>
                      <a:pt x="4339" y="507"/>
                      <a:pt x="4513" y="136"/>
                      <a:pt x="4265" y="36"/>
                    </a:cubicBezTo>
                    <a:cubicBezTo>
                      <a:pt x="4210" y="11"/>
                      <a:pt x="4154" y="1"/>
                      <a:pt x="409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6" name="Google Shape;12326;p30"/>
              <p:cNvSpPr/>
              <p:nvPr/>
            </p:nvSpPr>
            <p:spPr>
              <a:xfrm>
                <a:off x="3881900" y="1358025"/>
                <a:ext cx="775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3100" h="6464" extrusionOk="0">
                    <a:moveTo>
                      <a:pt x="1940" y="1"/>
                    </a:moveTo>
                    <a:cubicBezTo>
                      <a:pt x="1859" y="1"/>
                      <a:pt x="1781" y="13"/>
                      <a:pt x="1711" y="41"/>
                    </a:cubicBezTo>
                    <a:cubicBezTo>
                      <a:pt x="1439" y="164"/>
                      <a:pt x="1389" y="536"/>
                      <a:pt x="1265" y="759"/>
                    </a:cubicBezTo>
                    <a:cubicBezTo>
                      <a:pt x="1092" y="1007"/>
                      <a:pt x="968" y="1280"/>
                      <a:pt x="844" y="1528"/>
                    </a:cubicBezTo>
                    <a:cubicBezTo>
                      <a:pt x="596" y="2048"/>
                      <a:pt x="422" y="2594"/>
                      <a:pt x="298" y="3114"/>
                    </a:cubicBezTo>
                    <a:cubicBezTo>
                      <a:pt x="50" y="4156"/>
                      <a:pt x="1" y="5222"/>
                      <a:pt x="199" y="6188"/>
                    </a:cubicBezTo>
                    <a:cubicBezTo>
                      <a:pt x="222" y="6304"/>
                      <a:pt x="311" y="6463"/>
                      <a:pt x="464" y="6463"/>
                    </a:cubicBezTo>
                    <a:cubicBezTo>
                      <a:pt x="474" y="6463"/>
                      <a:pt x="485" y="6463"/>
                      <a:pt x="497" y="6461"/>
                    </a:cubicBezTo>
                    <a:cubicBezTo>
                      <a:pt x="596" y="6461"/>
                      <a:pt x="670" y="6387"/>
                      <a:pt x="720" y="6387"/>
                    </a:cubicBezTo>
                    <a:cubicBezTo>
                      <a:pt x="794" y="6387"/>
                      <a:pt x="844" y="6436"/>
                      <a:pt x="918" y="6436"/>
                    </a:cubicBezTo>
                    <a:cubicBezTo>
                      <a:pt x="929" y="6437"/>
                      <a:pt x="939" y="6438"/>
                      <a:pt x="950" y="6438"/>
                    </a:cubicBezTo>
                    <a:cubicBezTo>
                      <a:pt x="1183" y="6438"/>
                      <a:pt x="1377" y="6185"/>
                      <a:pt x="1662" y="6114"/>
                    </a:cubicBezTo>
                    <a:cubicBezTo>
                      <a:pt x="1786" y="6089"/>
                      <a:pt x="1910" y="6114"/>
                      <a:pt x="1984" y="6064"/>
                    </a:cubicBezTo>
                    <a:cubicBezTo>
                      <a:pt x="2158" y="5990"/>
                      <a:pt x="2232" y="5841"/>
                      <a:pt x="2306" y="5717"/>
                    </a:cubicBezTo>
                    <a:cubicBezTo>
                      <a:pt x="3100" y="4032"/>
                      <a:pt x="2926" y="2371"/>
                      <a:pt x="2678" y="759"/>
                    </a:cubicBezTo>
                    <a:cubicBezTo>
                      <a:pt x="2653" y="561"/>
                      <a:pt x="2629" y="363"/>
                      <a:pt x="2455" y="189"/>
                    </a:cubicBezTo>
                    <a:cubicBezTo>
                      <a:pt x="2366" y="82"/>
                      <a:pt x="2148" y="1"/>
                      <a:pt x="19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7" name="Google Shape;12327;p30"/>
              <p:cNvSpPr/>
              <p:nvPr/>
            </p:nvSpPr>
            <p:spPr>
              <a:xfrm>
                <a:off x="3902350" y="1379850"/>
                <a:ext cx="43425" cy="75875"/>
              </a:xfrm>
              <a:custGeom>
                <a:avLst/>
                <a:gdLst/>
                <a:ahLst/>
                <a:cxnLst/>
                <a:rect l="l" t="t" r="r" b="b"/>
                <a:pathLst>
                  <a:path w="1737" h="3035" extrusionOk="0">
                    <a:moveTo>
                      <a:pt x="1207" y="1"/>
                    </a:moveTo>
                    <a:cubicBezTo>
                      <a:pt x="981" y="1"/>
                      <a:pt x="672" y="176"/>
                      <a:pt x="522" y="308"/>
                    </a:cubicBezTo>
                    <a:cubicBezTo>
                      <a:pt x="224" y="655"/>
                      <a:pt x="125" y="1175"/>
                      <a:pt x="51" y="1547"/>
                    </a:cubicBezTo>
                    <a:cubicBezTo>
                      <a:pt x="1" y="2093"/>
                      <a:pt x="26" y="2588"/>
                      <a:pt x="150" y="3035"/>
                    </a:cubicBezTo>
                    <a:cubicBezTo>
                      <a:pt x="199" y="2588"/>
                      <a:pt x="323" y="2117"/>
                      <a:pt x="522" y="1646"/>
                    </a:cubicBezTo>
                    <a:cubicBezTo>
                      <a:pt x="645" y="1994"/>
                      <a:pt x="769" y="2365"/>
                      <a:pt x="844" y="2737"/>
                    </a:cubicBezTo>
                    <a:cubicBezTo>
                      <a:pt x="1067" y="2415"/>
                      <a:pt x="1191" y="2093"/>
                      <a:pt x="1216" y="1770"/>
                    </a:cubicBezTo>
                    <a:cubicBezTo>
                      <a:pt x="1389" y="2018"/>
                      <a:pt x="1488" y="2291"/>
                      <a:pt x="1587" y="2613"/>
                    </a:cubicBezTo>
                    <a:cubicBezTo>
                      <a:pt x="1563" y="2415"/>
                      <a:pt x="1687" y="2142"/>
                      <a:pt x="1711" y="1919"/>
                    </a:cubicBezTo>
                    <a:cubicBezTo>
                      <a:pt x="1736" y="1721"/>
                      <a:pt x="1711" y="1473"/>
                      <a:pt x="1687" y="1250"/>
                    </a:cubicBezTo>
                    <a:cubicBezTo>
                      <a:pt x="1637" y="1027"/>
                      <a:pt x="1612" y="804"/>
                      <a:pt x="1563" y="605"/>
                    </a:cubicBezTo>
                    <a:cubicBezTo>
                      <a:pt x="1513" y="432"/>
                      <a:pt x="1513" y="159"/>
                      <a:pt x="1389" y="60"/>
                    </a:cubicBezTo>
                    <a:cubicBezTo>
                      <a:pt x="1342" y="18"/>
                      <a:pt x="1278" y="1"/>
                      <a:pt x="1207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8" name="Google Shape;12328;p30"/>
              <p:cNvSpPr/>
              <p:nvPr/>
            </p:nvSpPr>
            <p:spPr>
              <a:xfrm>
                <a:off x="3958750" y="1352875"/>
                <a:ext cx="88650" cy="142050"/>
              </a:xfrm>
              <a:custGeom>
                <a:avLst/>
                <a:gdLst/>
                <a:ahLst/>
                <a:cxnLst/>
                <a:rect l="l" t="t" r="r" b="b"/>
                <a:pathLst>
                  <a:path w="3546" h="5682" extrusionOk="0">
                    <a:moveTo>
                      <a:pt x="740" y="1"/>
                    </a:moveTo>
                    <a:cubicBezTo>
                      <a:pt x="686" y="1"/>
                      <a:pt x="630" y="8"/>
                      <a:pt x="571" y="23"/>
                    </a:cubicBezTo>
                    <a:cubicBezTo>
                      <a:pt x="1" y="197"/>
                      <a:pt x="100" y="1139"/>
                      <a:pt x="100" y="1436"/>
                    </a:cubicBezTo>
                    <a:cubicBezTo>
                      <a:pt x="100" y="2428"/>
                      <a:pt x="199" y="3420"/>
                      <a:pt x="571" y="4312"/>
                    </a:cubicBezTo>
                    <a:cubicBezTo>
                      <a:pt x="794" y="4833"/>
                      <a:pt x="1166" y="5328"/>
                      <a:pt x="1711" y="5601"/>
                    </a:cubicBezTo>
                    <a:cubicBezTo>
                      <a:pt x="1809" y="5657"/>
                      <a:pt x="1931" y="5681"/>
                      <a:pt x="2061" y="5681"/>
                    </a:cubicBezTo>
                    <a:cubicBezTo>
                      <a:pt x="2393" y="5681"/>
                      <a:pt x="2780" y="5524"/>
                      <a:pt x="2976" y="5328"/>
                    </a:cubicBezTo>
                    <a:cubicBezTo>
                      <a:pt x="3025" y="5304"/>
                      <a:pt x="3050" y="5279"/>
                      <a:pt x="3099" y="5229"/>
                    </a:cubicBezTo>
                    <a:cubicBezTo>
                      <a:pt x="3122" y="5224"/>
                      <a:pt x="3146" y="5222"/>
                      <a:pt x="3170" y="5222"/>
                    </a:cubicBezTo>
                    <a:cubicBezTo>
                      <a:pt x="3214" y="5222"/>
                      <a:pt x="3259" y="5228"/>
                      <a:pt x="3304" y="5228"/>
                    </a:cubicBezTo>
                    <a:cubicBezTo>
                      <a:pt x="3345" y="5228"/>
                      <a:pt x="3385" y="5223"/>
                      <a:pt x="3422" y="5204"/>
                    </a:cubicBezTo>
                    <a:cubicBezTo>
                      <a:pt x="3471" y="5180"/>
                      <a:pt x="3521" y="5105"/>
                      <a:pt x="3546" y="5056"/>
                    </a:cubicBezTo>
                    <a:cubicBezTo>
                      <a:pt x="3521" y="4981"/>
                      <a:pt x="3546" y="4833"/>
                      <a:pt x="3546" y="4709"/>
                    </a:cubicBezTo>
                    <a:cubicBezTo>
                      <a:pt x="3546" y="4312"/>
                      <a:pt x="3422" y="3940"/>
                      <a:pt x="3273" y="3568"/>
                    </a:cubicBezTo>
                    <a:cubicBezTo>
                      <a:pt x="3025" y="2998"/>
                      <a:pt x="2728" y="2453"/>
                      <a:pt x="2455" y="1932"/>
                    </a:cubicBezTo>
                    <a:cubicBezTo>
                      <a:pt x="2182" y="1436"/>
                      <a:pt x="1934" y="891"/>
                      <a:pt x="1538" y="494"/>
                    </a:cubicBezTo>
                    <a:cubicBezTo>
                      <a:pt x="1364" y="343"/>
                      <a:pt x="1115" y="1"/>
                      <a:pt x="7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9" name="Google Shape;12329;p30"/>
              <p:cNvSpPr/>
              <p:nvPr/>
            </p:nvSpPr>
            <p:spPr>
              <a:xfrm>
                <a:off x="3968050" y="1367550"/>
                <a:ext cx="47125" cy="757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3031" extrusionOk="0">
                    <a:moveTo>
                      <a:pt x="501" y="0"/>
                    </a:moveTo>
                    <a:cubicBezTo>
                      <a:pt x="184" y="0"/>
                      <a:pt x="114" y="422"/>
                      <a:pt x="75" y="676"/>
                    </a:cubicBezTo>
                    <a:cubicBezTo>
                      <a:pt x="1" y="998"/>
                      <a:pt x="1" y="1271"/>
                      <a:pt x="50" y="1544"/>
                    </a:cubicBezTo>
                    <a:cubicBezTo>
                      <a:pt x="75" y="1841"/>
                      <a:pt x="125" y="2114"/>
                      <a:pt x="249" y="2362"/>
                    </a:cubicBezTo>
                    <a:lnTo>
                      <a:pt x="447" y="2733"/>
                    </a:lnTo>
                    <a:cubicBezTo>
                      <a:pt x="496" y="2833"/>
                      <a:pt x="645" y="2932"/>
                      <a:pt x="645" y="3031"/>
                    </a:cubicBezTo>
                    <a:cubicBezTo>
                      <a:pt x="645" y="2709"/>
                      <a:pt x="596" y="2386"/>
                      <a:pt x="521" y="2089"/>
                    </a:cubicBezTo>
                    <a:lnTo>
                      <a:pt x="521" y="2089"/>
                    </a:lnTo>
                    <a:cubicBezTo>
                      <a:pt x="893" y="2386"/>
                      <a:pt x="1265" y="2659"/>
                      <a:pt x="1637" y="2981"/>
                    </a:cubicBezTo>
                    <a:cubicBezTo>
                      <a:pt x="1587" y="2461"/>
                      <a:pt x="1438" y="1990"/>
                      <a:pt x="1314" y="1494"/>
                    </a:cubicBezTo>
                    <a:lnTo>
                      <a:pt x="1314" y="1494"/>
                    </a:lnTo>
                    <a:cubicBezTo>
                      <a:pt x="1488" y="1667"/>
                      <a:pt x="1686" y="1891"/>
                      <a:pt x="1885" y="2089"/>
                    </a:cubicBezTo>
                    <a:cubicBezTo>
                      <a:pt x="1810" y="1643"/>
                      <a:pt x="1686" y="1246"/>
                      <a:pt x="1488" y="849"/>
                    </a:cubicBezTo>
                    <a:cubicBezTo>
                      <a:pt x="1339" y="602"/>
                      <a:pt x="1166" y="304"/>
                      <a:pt x="819" y="106"/>
                    </a:cubicBezTo>
                    <a:cubicBezTo>
                      <a:pt x="692" y="32"/>
                      <a:pt x="587" y="0"/>
                      <a:pt x="501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0" name="Google Shape;12330;p30"/>
              <p:cNvSpPr/>
              <p:nvPr/>
            </p:nvSpPr>
            <p:spPr>
              <a:xfrm>
                <a:off x="3995325" y="1339950"/>
                <a:ext cx="176025" cy="93350"/>
              </a:xfrm>
              <a:custGeom>
                <a:avLst/>
                <a:gdLst/>
                <a:ahLst/>
                <a:cxnLst/>
                <a:rect l="l" t="t" r="r" b="b"/>
                <a:pathLst>
                  <a:path w="7041" h="3734" extrusionOk="0">
                    <a:moveTo>
                      <a:pt x="774" y="1"/>
                    </a:moveTo>
                    <a:cubicBezTo>
                      <a:pt x="595" y="1"/>
                      <a:pt x="421" y="42"/>
                      <a:pt x="273" y="169"/>
                    </a:cubicBezTo>
                    <a:cubicBezTo>
                      <a:pt x="0" y="392"/>
                      <a:pt x="174" y="615"/>
                      <a:pt x="347" y="764"/>
                    </a:cubicBezTo>
                    <a:cubicBezTo>
                      <a:pt x="893" y="1259"/>
                      <a:pt x="1488" y="1755"/>
                      <a:pt x="2107" y="2226"/>
                    </a:cubicBezTo>
                    <a:lnTo>
                      <a:pt x="3223" y="2970"/>
                    </a:lnTo>
                    <a:cubicBezTo>
                      <a:pt x="3719" y="3267"/>
                      <a:pt x="4289" y="3565"/>
                      <a:pt x="4934" y="3713"/>
                    </a:cubicBezTo>
                    <a:cubicBezTo>
                      <a:pt x="5004" y="3724"/>
                      <a:pt x="5088" y="3734"/>
                      <a:pt x="5175" y="3734"/>
                    </a:cubicBezTo>
                    <a:cubicBezTo>
                      <a:pt x="5301" y="3734"/>
                      <a:pt x="5436" y="3712"/>
                      <a:pt x="5553" y="3639"/>
                    </a:cubicBezTo>
                    <a:cubicBezTo>
                      <a:pt x="5652" y="3590"/>
                      <a:pt x="5702" y="3515"/>
                      <a:pt x="5801" y="3466"/>
                    </a:cubicBezTo>
                    <a:cubicBezTo>
                      <a:pt x="6198" y="3218"/>
                      <a:pt x="6718" y="3143"/>
                      <a:pt x="6520" y="2722"/>
                    </a:cubicBezTo>
                    <a:cubicBezTo>
                      <a:pt x="6470" y="2648"/>
                      <a:pt x="6446" y="2598"/>
                      <a:pt x="6470" y="2524"/>
                    </a:cubicBezTo>
                    <a:cubicBezTo>
                      <a:pt x="6520" y="2474"/>
                      <a:pt x="6644" y="2400"/>
                      <a:pt x="6718" y="2350"/>
                    </a:cubicBezTo>
                    <a:cubicBezTo>
                      <a:pt x="7016" y="2152"/>
                      <a:pt x="7041" y="1854"/>
                      <a:pt x="6892" y="1656"/>
                    </a:cubicBezTo>
                    <a:cubicBezTo>
                      <a:pt x="6718" y="1482"/>
                      <a:pt x="6446" y="1383"/>
                      <a:pt x="6173" y="1284"/>
                    </a:cubicBezTo>
                    <a:cubicBezTo>
                      <a:pt x="5900" y="1160"/>
                      <a:pt x="5603" y="1036"/>
                      <a:pt x="5305" y="962"/>
                    </a:cubicBezTo>
                    <a:cubicBezTo>
                      <a:pt x="4958" y="838"/>
                      <a:pt x="4586" y="739"/>
                      <a:pt x="4215" y="640"/>
                    </a:cubicBezTo>
                    <a:cubicBezTo>
                      <a:pt x="3322" y="466"/>
                      <a:pt x="2380" y="268"/>
                      <a:pt x="1463" y="119"/>
                    </a:cubicBezTo>
                    <a:cubicBezTo>
                      <a:pt x="1263" y="76"/>
                      <a:pt x="1015" y="1"/>
                      <a:pt x="7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1" name="Google Shape;12331;p30"/>
              <p:cNvSpPr/>
              <p:nvPr/>
            </p:nvSpPr>
            <p:spPr>
              <a:xfrm>
                <a:off x="4007100" y="1347675"/>
                <a:ext cx="84300" cy="45450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818" extrusionOk="0">
                    <a:moveTo>
                      <a:pt x="963" y="1"/>
                    </a:moveTo>
                    <a:cubicBezTo>
                      <a:pt x="842" y="1"/>
                      <a:pt x="731" y="23"/>
                      <a:pt x="645" y="83"/>
                    </a:cubicBezTo>
                    <a:cubicBezTo>
                      <a:pt x="0" y="529"/>
                      <a:pt x="1364" y="1297"/>
                      <a:pt x="1711" y="1421"/>
                    </a:cubicBezTo>
                    <a:cubicBezTo>
                      <a:pt x="1884" y="1520"/>
                      <a:pt x="2107" y="1570"/>
                      <a:pt x="2331" y="1644"/>
                    </a:cubicBezTo>
                    <a:cubicBezTo>
                      <a:pt x="2380" y="1694"/>
                      <a:pt x="2965" y="1791"/>
                      <a:pt x="2975" y="1817"/>
                    </a:cubicBezTo>
                    <a:lnTo>
                      <a:pt x="2975" y="1817"/>
                    </a:lnTo>
                    <a:cubicBezTo>
                      <a:pt x="2950" y="1694"/>
                      <a:pt x="2851" y="1644"/>
                      <a:pt x="2727" y="1570"/>
                    </a:cubicBezTo>
                    <a:cubicBezTo>
                      <a:pt x="2405" y="1347"/>
                      <a:pt x="2107" y="1173"/>
                      <a:pt x="1760" y="950"/>
                    </a:cubicBezTo>
                    <a:lnTo>
                      <a:pt x="1760" y="950"/>
                    </a:lnTo>
                    <a:cubicBezTo>
                      <a:pt x="2281" y="1074"/>
                      <a:pt x="2826" y="1223"/>
                      <a:pt x="3372" y="1347"/>
                    </a:cubicBezTo>
                    <a:cubicBezTo>
                      <a:pt x="2975" y="1025"/>
                      <a:pt x="2479" y="777"/>
                      <a:pt x="1909" y="578"/>
                    </a:cubicBezTo>
                    <a:lnTo>
                      <a:pt x="1909" y="578"/>
                    </a:lnTo>
                    <a:cubicBezTo>
                      <a:pt x="2281" y="603"/>
                      <a:pt x="2702" y="678"/>
                      <a:pt x="3074" y="702"/>
                    </a:cubicBezTo>
                    <a:cubicBezTo>
                      <a:pt x="2727" y="479"/>
                      <a:pt x="2331" y="331"/>
                      <a:pt x="1909" y="207"/>
                    </a:cubicBezTo>
                    <a:cubicBezTo>
                      <a:pt x="1709" y="170"/>
                      <a:pt x="1296" y="1"/>
                      <a:pt x="963" y="1"/>
                    </a:cubicBezTo>
                    <a:close/>
                    <a:moveTo>
                      <a:pt x="2975" y="1817"/>
                    </a:moveTo>
                    <a:cubicBezTo>
                      <a:pt x="2975" y="1817"/>
                      <a:pt x="2975" y="1818"/>
                      <a:pt x="2975" y="1818"/>
                    </a:cubicBezTo>
                    <a:cubicBezTo>
                      <a:pt x="2975" y="1818"/>
                      <a:pt x="2975" y="1817"/>
                      <a:pt x="2975" y="1817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2" name="Google Shape;12332;p30"/>
              <p:cNvSpPr/>
              <p:nvPr/>
            </p:nvSpPr>
            <p:spPr>
              <a:xfrm>
                <a:off x="3988500" y="1129950"/>
                <a:ext cx="162400" cy="166500"/>
              </a:xfrm>
              <a:custGeom>
                <a:avLst/>
                <a:gdLst/>
                <a:ahLst/>
                <a:cxnLst/>
                <a:rect l="l" t="t" r="r" b="b"/>
                <a:pathLst>
                  <a:path w="6496" h="6660" extrusionOk="0">
                    <a:moveTo>
                      <a:pt x="5430" y="0"/>
                    </a:moveTo>
                    <a:cubicBezTo>
                      <a:pt x="5275" y="0"/>
                      <a:pt x="5094" y="63"/>
                      <a:pt x="4959" y="140"/>
                    </a:cubicBezTo>
                    <a:cubicBezTo>
                      <a:pt x="4636" y="338"/>
                      <a:pt x="4388" y="562"/>
                      <a:pt x="4141" y="760"/>
                    </a:cubicBezTo>
                    <a:cubicBezTo>
                      <a:pt x="3843" y="1008"/>
                      <a:pt x="3546" y="1256"/>
                      <a:pt x="3273" y="1504"/>
                    </a:cubicBezTo>
                    <a:cubicBezTo>
                      <a:pt x="2157" y="2545"/>
                      <a:pt x="1290" y="3586"/>
                      <a:pt x="620" y="4776"/>
                    </a:cubicBezTo>
                    <a:cubicBezTo>
                      <a:pt x="273" y="5346"/>
                      <a:pt x="1" y="5966"/>
                      <a:pt x="100" y="6536"/>
                    </a:cubicBezTo>
                    <a:cubicBezTo>
                      <a:pt x="125" y="6585"/>
                      <a:pt x="125" y="6660"/>
                      <a:pt x="174" y="6660"/>
                    </a:cubicBezTo>
                    <a:cubicBezTo>
                      <a:pt x="249" y="6660"/>
                      <a:pt x="298" y="6635"/>
                      <a:pt x="373" y="6585"/>
                    </a:cubicBezTo>
                    <a:cubicBezTo>
                      <a:pt x="918" y="6338"/>
                      <a:pt x="1488" y="6015"/>
                      <a:pt x="2009" y="5668"/>
                    </a:cubicBezTo>
                    <a:cubicBezTo>
                      <a:pt x="2653" y="5222"/>
                      <a:pt x="3248" y="4776"/>
                      <a:pt x="3769" y="4230"/>
                    </a:cubicBezTo>
                    <a:cubicBezTo>
                      <a:pt x="4215" y="3809"/>
                      <a:pt x="4612" y="3363"/>
                      <a:pt x="4983" y="2966"/>
                    </a:cubicBezTo>
                    <a:cubicBezTo>
                      <a:pt x="5578" y="2322"/>
                      <a:pt x="6000" y="1727"/>
                      <a:pt x="6372" y="1008"/>
                    </a:cubicBezTo>
                    <a:cubicBezTo>
                      <a:pt x="6446" y="884"/>
                      <a:pt x="6496" y="760"/>
                      <a:pt x="6496" y="636"/>
                    </a:cubicBezTo>
                    <a:cubicBezTo>
                      <a:pt x="6496" y="537"/>
                      <a:pt x="6446" y="462"/>
                      <a:pt x="6372" y="388"/>
                    </a:cubicBezTo>
                    <a:cubicBezTo>
                      <a:pt x="6347" y="338"/>
                      <a:pt x="6297" y="264"/>
                      <a:pt x="6198" y="214"/>
                    </a:cubicBezTo>
                    <a:cubicBezTo>
                      <a:pt x="6136" y="177"/>
                      <a:pt x="6056" y="177"/>
                      <a:pt x="5975" y="177"/>
                    </a:cubicBezTo>
                    <a:cubicBezTo>
                      <a:pt x="5894" y="177"/>
                      <a:pt x="5814" y="177"/>
                      <a:pt x="5752" y="140"/>
                    </a:cubicBezTo>
                    <a:cubicBezTo>
                      <a:pt x="5678" y="115"/>
                      <a:pt x="5628" y="41"/>
                      <a:pt x="5554" y="16"/>
                    </a:cubicBezTo>
                    <a:cubicBezTo>
                      <a:pt x="5516" y="5"/>
                      <a:pt x="5474" y="0"/>
                      <a:pt x="5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3" name="Google Shape;12333;p30"/>
              <p:cNvSpPr/>
              <p:nvPr/>
            </p:nvSpPr>
            <p:spPr>
              <a:xfrm>
                <a:off x="4002150" y="1193550"/>
                <a:ext cx="73775" cy="8357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3343" extrusionOk="0">
                    <a:moveTo>
                      <a:pt x="2529" y="1"/>
                    </a:moveTo>
                    <a:lnTo>
                      <a:pt x="2529" y="1"/>
                    </a:lnTo>
                    <a:cubicBezTo>
                      <a:pt x="2157" y="298"/>
                      <a:pt x="1785" y="620"/>
                      <a:pt x="1438" y="893"/>
                    </a:cubicBezTo>
                    <a:cubicBezTo>
                      <a:pt x="917" y="1488"/>
                      <a:pt x="471" y="2133"/>
                      <a:pt x="248" y="2777"/>
                    </a:cubicBezTo>
                    <a:cubicBezTo>
                      <a:pt x="188" y="2996"/>
                      <a:pt x="1" y="3343"/>
                      <a:pt x="224" y="3343"/>
                    </a:cubicBezTo>
                    <a:cubicBezTo>
                      <a:pt x="279" y="3343"/>
                      <a:pt x="359" y="3322"/>
                      <a:pt x="471" y="3273"/>
                    </a:cubicBezTo>
                    <a:cubicBezTo>
                      <a:pt x="942" y="3099"/>
                      <a:pt x="1339" y="2802"/>
                      <a:pt x="1686" y="2504"/>
                    </a:cubicBezTo>
                    <a:cubicBezTo>
                      <a:pt x="2107" y="2133"/>
                      <a:pt x="2454" y="1686"/>
                      <a:pt x="2801" y="1290"/>
                    </a:cubicBezTo>
                    <a:lnTo>
                      <a:pt x="2801" y="1290"/>
                    </a:lnTo>
                    <a:cubicBezTo>
                      <a:pt x="2429" y="1538"/>
                      <a:pt x="2082" y="1761"/>
                      <a:pt x="1711" y="1984"/>
                    </a:cubicBezTo>
                    <a:cubicBezTo>
                      <a:pt x="2157" y="1438"/>
                      <a:pt x="2553" y="918"/>
                      <a:pt x="2950" y="397"/>
                    </a:cubicBezTo>
                    <a:lnTo>
                      <a:pt x="2950" y="397"/>
                    </a:lnTo>
                    <a:cubicBezTo>
                      <a:pt x="2479" y="645"/>
                      <a:pt x="2058" y="918"/>
                      <a:pt x="1661" y="1265"/>
                    </a:cubicBezTo>
                    <a:cubicBezTo>
                      <a:pt x="1934" y="819"/>
                      <a:pt x="2231" y="422"/>
                      <a:pt x="2529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4" name="Google Shape;12334;p30"/>
              <p:cNvSpPr/>
              <p:nvPr/>
            </p:nvSpPr>
            <p:spPr>
              <a:xfrm>
                <a:off x="4013625" y="1209675"/>
                <a:ext cx="207925" cy="92325"/>
              </a:xfrm>
              <a:custGeom>
                <a:avLst/>
                <a:gdLst/>
                <a:ahLst/>
                <a:cxnLst/>
                <a:rect l="l" t="t" r="r" b="b"/>
                <a:pathLst>
                  <a:path w="8317" h="3693" extrusionOk="0">
                    <a:moveTo>
                      <a:pt x="7399" y="0"/>
                    </a:moveTo>
                    <a:cubicBezTo>
                      <a:pt x="7151" y="0"/>
                      <a:pt x="6904" y="99"/>
                      <a:pt x="6656" y="149"/>
                    </a:cubicBezTo>
                    <a:cubicBezTo>
                      <a:pt x="4573" y="769"/>
                      <a:pt x="2615" y="1760"/>
                      <a:pt x="830" y="2851"/>
                    </a:cubicBezTo>
                    <a:cubicBezTo>
                      <a:pt x="607" y="3000"/>
                      <a:pt x="37" y="3322"/>
                      <a:pt x="12" y="3520"/>
                    </a:cubicBezTo>
                    <a:cubicBezTo>
                      <a:pt x="1" y="3653"/>
                      <a:pt x="208" y="3692"/>
                      <a:pt x="463" y="3692"/>
                    </a:cubicBezTo>
                    <a:cubicBezTo>
                      <a:pt x="778" y="3692"/>
                      <a:pt x="1164" y="3633"/>
                      <a:pt x="1301" y="3620"/>
                    </a:cubicBezTo>
                    <a:cubicBezTo>
                      <a:pt x="2144" y="3520"/>
                      <a:pt x="3111" y="3223"/>
                      <a:pt x="3954" y="3025"/>
                    </a:cubicBezTo>
                    <a:cubicBezTo>
                      <a:pt x="5292" y="2752"/>
                      <a:pt x="6656" y="2405"/>
                      <a:pt x="7771" y="1711"/>
                    </a:cubicBezTo>
                    <a:cubicBezTo>
                      <a:pt x="7846" y="1612"/>
                      <a:pt x="7970" y="1512"/>
                      <a:pt x="8044" y="1413"/>
                    </a:cubicBezTo>
                    <a:cubicBezTo>
                      <a:pt x="8069" y="1339"/>
                      <a:pt x="8044" y="1240"/>
                      <a:pt x="8069" y="1141"/>
                    </a:cubicBezTo>
                    <a:cubicBezTo>
                      <a:pt x="8093" y="1041"/>
                      <a:pt x="8168" y="992"/>
                      <a:pt x="8193" y="917"/>
                    </a:cubicBezTo>
                    <a:cubicBezTo>
                      <a:pt x="8317" y="719"/>
                      <a:pt x="8217" y="670"/>
                      <a:pt x="8093" y="521"/>
                    </a:cubicBezTo>
                    <a:cubicBezTo>
                      <a:pt x="8044" y="422"/>
                      <a:pt x="8044" y="273"/>
                      <a:pt x="7970" y="174"/>
                    </a:cubicBezTo>
                    <a:lnTo>
                      <a:pt x="7920" y="124"/>
                    </a:lnTo>
                    <a:cubicBezTo>
                      <a:pt x="7796" y="25"/>
                      <a:pt x="7598" y="0"/>
                      <a:pt x="73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5" name="Google Shape;12335;p30"/>
              <p:cNvSpPr/>
              <p:nvPr/>
            </p:nvSpPr>
            <p:spPr>
              <a:xfrm>
                <a:off x="4028700" y="1238175"/>
                <a:ext cx="111050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2534" extrusionOk="0">
                    <a:moveTo>
                      <a:pt x="4193" y="1"/>
                    </a:moveTo>
                    <a:lnTo>
                      <a:pt x="4193" y="1"/>
                    </a:lnTo>
                    <a:cubicBezTo>
                      <a:pt x="3276" y="248"/>
                      <a:pt x="2409" y="645"/>
                      <a:pt x="1640" y="1116"/>
                    </a:cubicBezTo>
                    <a:cubicBezTo>
                      <a:pt x="1243" y="1364"/>
                      <a:pt x="896" y="1612"/>
                      <a:pt x="549" y="1885"/>
                    </a:cubicBezTo>
                    <a:cubicBezTo>
                      <a:pt x="475" y="1984"/>
                      <a:pt x="301" y="2083"/>
                      <a:pt x="227" y="2182"/>
                    </a:cubicBezTo>
                    <a:cubicBezTo>
                      <a:pt x="157" y="2205"/>
                      <a:pt x="0" y="2534"/>
                      <a:pt x="42" y="2534"/>
                    </a:cubicBezTo>
                    <a:cubicBezTo>
                      <a:pt x="45" y="2534"/>
                      <a:pt x="49" y="2532"/>
                      <a:pt x="54" y="2529"/>
                    </a:cubicBezTo>
                    <a:cubicBezTo>
                      <a:pt x="1144" y="2132"/>
                      <a:pt x="2285" y="1761"/>
                      <a:pt x="3450" y="1513"/>
                    </a:cubicBezTo>
                    <a:cubicBezTo>
                      <a:pt x="3152" y="1414"/>
                      <a:pt x="2855" y="1364"/>
                      <a:pt x="2508" y="1364"/>
                    </a:cubicBezTo>
                    <a:cubicBezTo>
                      <a:pt x="3103" y="1017"/>
                      <a:pt x="3747" y="719"/>
                      <a:pt x="4441" y="521"/>
                    </a:cubicBezTo>
                    <a:lnTo>
                      <a:pt x="4441" y="521"/>
                    </a:lnTo>
                    <a:cubicBezTo>
                      <a:pt x="3970" y="546"/>
                      <a:pt x="3524" y="595"/>
                      <a:pt x="3078" y="670"/>
                    </a:cubicBezTo>
                    <a:cubicBezTo>
                      <a:pt x="3450" y="472"/>
                      <a:pt x="3822" y="224"/>
                      <a:pt x="4193" y="1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6" name="Google Shape;12336;p30"/>
              <p:cNvSpPr/>
              <p:nvPr/>
            </p:nvSpPr>
            <p:spPr>
              <a:xfrm>
                <a:off x="4002750" y="1292600"/>
                <a:ext cx="22625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2400" extrusionOk="0">
                    <a:moveTo>
                      <a:pt x="8299" y="1"/>
                    </a:moveTo>
                    <a:cubicBezTo>
                      <a:pt x="8215" y="1"/>
                      <a:pt x="8125" y="5"/>
                      <a:pt x="8033" y="5"/>
                    </a:cubicBezTo>
                    <a:cubicBezTo>
                      <a:pt x="6620" y="5"/>
                      <a:pt x="5182" y="30"/>
                      <a:pt x="3719" y="203"/>
                    </a:cubicBezTo>
                    <a:cubicBezTo>
                      <a:pt x="2976" y="303"/>
                      <a:pt x="2281" y="426"/>
                      <a:pt x="1563" y="650"/>
                    </a:cubicBezTo>
                    <a:cubicBezTo>
                      <a:pt x="1042" y="774"/>
                      <a:pt x="1" y="1145"/>
                      <a:pt x="670" y="1641"/>
                    </a:cubicBezTo>
                    <a:cubicBezTo>
                      <a:pt x="819" y="1765"/>
                      <a:pt x="1042" y="1815"/>
                      <a:pt x="1240" y="1864"/>
                    </a:cubicBezTo>
                    <a:cubicBezTo>
                      <a:pt x="1637" y="1939"/>
                      <a:pt x="2034" y="2013"/>
                      <a:pt x="2430" y="2112"/>
                    </a:cubicBezTo>
                    <a:cubicBezTo>
                      <a:pt x="3651" y="2312"/>
                      <a:pt x="4921" y="2399"/>
                      <a:pt x="6199" y="2399"/>
                    </a:cubicBezTo>
                    <a:cubicBezTo>
                      <a:pt x="6504" y="2399"/>
                      <a:pt x="6810" y="2394"/>
                      <a:pt x="7115" y="2385"/>
                    </a:cubicBezTo>
                    <a:cubicBezTo>
                      <a:pt x="7512" y="2360"/>
                      <a:pt x="7934" y="2310"/>
                      <a:pt x="8231" y="2063"/>
                    </a:cubicBezTo>
                    <a:cubicBezTo>
                      <a:pt x="8405" y="1914"/>
                      <a:pt x="8479" y="1666"/>
                      <a:pt x="8702" y="1542"/>
                    </a:cubicBezTo>
                    <a:cubicBezTo>
                      <a:pt x="8826" y="1443"/>
                      <a:pt x="8975" y="1418"/>
                      <a:pt x="9024" y="1294"/>
                    </a:cubicBezTo>
                    <a:cubicBezTo>
                      <a:pt x="9049" y="1245"/>
                      <a:pt x="9024" y="1145"/>
                      <a:pt x="9024" y="1071"/>
                    </a:cubicBezTo>
                    <a:cubicBezTo>
                      <a:pt x="8925" y="798"/>
                      <a:pt x="8851" y="501"/>
                      <a:pt x="8752" y="203"/>
                    </a:cubicBezTo>
                    <a:cubicBezTo>
                      <a:pt x="8681" y="26"/>
                      <a:pt x="8509" y="1"/>
                      <a:pt x="8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7" name="Google Shape;12337;p30"/>
              <p:cNvSpPr/>
              <p:nvPr/>
            </p:nvSpPr>
            <p:spPr>
              <a:xfrm>
                <a:off x="4031875" y="1306975"/>
                <a:ext cx="1184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1343" extrusionOk="0">
                    <a:moveTo>
                      <a:pt x="3595" y="25"/>
                    </a:moveTo>
                    <a:lnTo>
                      <a:pt x="3595" y="25"/>
                    </a:lnTo>
                    <a:cubicBezTo>
                      <a:pt x="3586" y="28"/>
                      <a:pt x="3577" y="31"/>
                      <a:pt x="3568" y="34"/>
                    </a:cubicBezTo>
                    <a:lnTo>
                      <a:pt x="3568" y="34"/>
                    </a:lnTo>
                    <a:cubicBezTo>
                      <a:pt x="3579" y="32"/>
                      <a:pt x="3588" y="29"/>
                      <a:pt x="3595" y="25"/>
                    </a:cubicBezTo>
                    <a:close/>
                    <a:moveTo>
                      <a:pt x="2356" y="0"/>
                    </a:moveTo>
                    <a:cubicBezTo>
                      <a:pt x="1910" y="25"/>
                      <a:pt x="1464" y="99"/>
                      <a:pt x="993" y="199"/>
                    </a:cubicBezTo>
                    <a:cubicBezTo>
                      <a:pt x="745" y="248"/>
                      <a:pt x="150" y="273"/>
                      <a:pt x="51" y="521"/>
                    </a:cubicBezTo>
                    <a:cubicBezTo>
                      <a:pt x="1" y="744"/>
                      <a:pt x="298" y="893"/>
                      <a:pt x="522" y="992"/>
                    </a:cubicBezTo>
                    <a:cubicBezTo>
                      <a:pt x="918" y="1165"/>
                      <a:pt x="1389" y="1240"/>
                      <a:pt x="1860" y="1289"/>
                    </a:cubicBezTo>
                    <a:cubicBezTo>
                      <a:pt x="2292" y="1334"/>
                      <a:pt x="2741" y="1343"/>
                      <a:pt x="3192" y="1343"/>
                    </a:cubicBezTo>
                    <a:cubicBezTo>
                      <a:pt x="3492" y="1343"/>
                      <a:pt x="3794" y="1339"/>
                      <a:pt x="4091" y="1339"/>
                    </a:cubicBezTo>
                    <a:cubicBezTo>
                      <a:pt x="3719" y="1215"/>
                      <a:pt x="3323" y="1116"/>
                      <a:pt x="2852" y="1116"/>
                    </a:cubicBezTo>
                    <a:cubicBezTo>
                      <a:pt x="3472" y="967"/>
                      <a:pt x="4091" y="818"/>
                      <a:pt x="4736" y="719"/>
                    </a:cubicBezTo>
                    <a:cubicBezTo>
                      <a:pt x="4017" y="595"/>
                      <a:pt x="3273" y="496"/>
                      <a:pt x="2505" y="471"/>
                    </a:cubicBezTo>
                    <a:cubicBezTo>
                      <a:pt x="2867" y="326"/>
                      <a:pt x="3207" y="157"/>
                      <a:pt x="3568" y="34"/>
                    </a:cubicBezTo>
                    <a:lnTo>
                      <a:pt x="3568" y="34"/>
                    </a:lnTo>
                    <a:cubicBezTo>
                      <a:pt x="3544" y="40"/>
                      <a:pt x="3511" y="42"/>
                      <a:pt x="3475" y="42"/>
                    </a:cubicBezTo>
                    <a:cubicBezTo>
                      <a:pt x="3317" y="42"/>
                      <a:pt x="3075" y="0"/>
                      <a:pt x="3000" y="0"/>
                    </a:cubicBezTo>
                    <a:close/>
                  </a:path>
                </a:pathLst>
              </a:custGeom>
              <a:solidFill>
                <a:srgbClr val="FC4E4A">
                  <a:alpha val="3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8" name="Google Shape;12338;p30"/>
              <p:cNvSpPr/>
              <p:nvPr/>
            </p:nvSpPr>
            <p:spPr>
              <a:xfrm>
                <a:off x="3870125" y="1241025"/>
                <a:ext cx="1735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6942" h="5829" extrusionOk="0">
                    <a:moveTo>
                      <a:pt x="4157" y="0"/>
                    </a:moveTo>
                    <a:cubicBezTo>
                      <a:pt x="3911" y="0"/>
                      <a:pt x="3660" y="18"/>
                      <a:pt x="3397" y="35"/>
                    </a:cubicBezTo>
                    <a:cubicBezTo>
                      <a:pt x="2108" y="234"/>
                      <a:pt x="943" y="829"/>
                      <a:pt x="323" y="1870"/>
                    </a:cubicBezTo>
                    <a:cubicBezTo>
                      <a:pt x="125" y="2316"/>
                      <a:pt x="1" y="2762"/>
                      <a:pt x="1" y="3208"/>
                    </a:cubicBezTo>
                    <a:cubicBezTo>
                      <a:pt x="1" y="4698"/>
                      <a:pt x="1559" y="5828"/>
                      <a:pt x="3230" y="5828"/>
                    </a:cubicBezTo>
                    <a:cubicBezTo>
                      <a:pt x="3839" y="5828"/>
                      <a:pt x="4464" y="5678"/>
                      <a:pt x="5033" y="5340"/>
                    </a:cubicBezTo>
                    <a:cubicBezTo>
                      <a:pt x="5529" y="5043"/>
                      <a:pt x="5975" y="4621"/>
                      <a:pt x="6322" y="4200"/>
                    </a:cubicBezTo>
                    <a:cubicBezTo>
                      <a:pt x="6744" y="3679"/>
                      <a:pt x="6942" y="3010"/>
                      <a:pt x="6868" y="2390"/>
                    </a:cubicBezTo>
                    <a:cubicBezTo>
                      <a:pt x="6744" y="1324"/>
                      <a:pt x="5777" y="134"/>
                      <a:pt x="4463" y="10"/>
                    </a:cubicBezTo>
                    <a:cubicBezTo>
                      <a:pt x="4361" y="3"/>
                      <a:pt x="4260" y="0"/>
                      <a:pt x="4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9" name="Google Shape;12339;p30"/>
              <p:cNvSpPr/>
              <p:nvPr/>
            </p:nvSpPr>
            <p:spPr>
              <a:xfrm>
                <a:off x="3879425" y="1254625"/>
                <a:ext cx="14442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4773" extrusionOk="0">
                    <a:moveTo>
                      <a:pt x="3379" y="1"/>
                    </a:moveTo>
                    <a:cubicBezTo>
                      <a:pt x="2722" y="1"/>
                      <a:pt x="2018" y="130"/>
                      <a:pt x="1488" y="433"/>
                    </a:cubicBezTo>
                    <a:cubicBezTo>
                      <a:pt x="794" y="805"/>
                      <a:pt x="25" y="1450"/>
                      <a:pt x="1" y="2193"/>
                    </a:cubicBezTo>
                    <a:cubicBezTo>
                      <a:pt x="1" y="2441"/>
                      <a:pt x="75" y="2689"/>
                      <a:pt x="298" y="2813"/>
                    </a:cubicBezTo>
                    <a:cubicBezTo>
                      <a:pt x="422" y="2887"/>
                      <a:pt x="571" y="2912"/>
                      <a:pt x="695" y="2962"/>
                    </a:cubicBezTo>
                    <a:cubicBezTo>
                      <a:pt x="1141" y="3210"/>
                      <a:pt x="819" y="3904"/>
                      <a:pt x="1166" y="4251"/>
                    </a:cubicBezTo>
                    <a:cubicBezTo>
                      <a:pt x="1488" y="4524"/>
                      <a:pt x="2108" y="4375"/>
                      <a:pt x="2504" y="4524"/>
                    </a:cubicBezTo>
                    <a:cubicBezTo>
                      <a:pt x="2653" y="4573"/>
                      <a:pt x="2752" y="4672"/>
                      <a:pt x="2901" y="4747"/>
                    </a:cubicBezTo>
                    <a:cubicBezTo>
                      <a:pt x="2980" y="4764"/>
                      <a:pt x="3059" y="4772"/>
                      <a:pt x="3137" y="4772"/>
                    </a:cubicBezTo>
                    <a:cubicBezTo>
                      <a:pt x="3279" y="4772"/>
                      <a:pt x="3418" y="4745"/>
                      <a:pt x="3546" y="4697"/>
                    </a:cubicBezTo>
                    <a:cubicBezTo>
                      <a:pt x="4141" y="4524"/>
                      <a:pt x="4636" y="4152"/>
                      <a:pt x="5107" y="3805"/>
                    </a:cubicBezTo>
                    <a:cubicBezTo>
                      <a:pt x="5281" y="3656"/>
                      <a:pt x="5504" y="3507"/>
                      <a:pt x="5628" y="3309"/>
                    </a:cubicBezTo>
                    <a:cubicBezTo>
                      <a:pt x="5752" y="3061"/>
                      <a:pt x="5777" y="2813"/>
                      <a:pt x="5727" y="2565"/>
                    </a:cubicBezTo>
                    <a:cubicBezTo>
                      <a:pt x="5653" y="2317"/>
                      <a:pt x="5529" y="2094"/>
                      <a:pt x="5380" y="1921"/>
                    </a:cubicBezTo>
                    <a:cubicBezTo>
                      <a:pt x="5355" y="1846"/>
                      <a:pt x="5281" y="1797"/>
                      <a:pt x="5281" y="1698"/>
                    </a:cubicBezTo>
                    <a:cubicBezTo>
                      <a:pt x="5256" y="1474"/>
                      <a:pt x="5504" y="1276"/>
                      <a:pt x="5504" y="1053"/>
                    </a:cubicBezTo>
                    <a:cubicBezTo>
                      <a:pt x="5504" y="830"/>
                      <a:pt x="5330" y="681"/>
                      <a:pt x="5107" y="582"/>
                    </a:cubicBezTo>
                    <a:cubicBezTo>
                      <a:pt x="4884" y="483"/>
                      <a:pt x="4636" y="433"/>
                      <a:pt x="4488" y="309"/>
                    </a:cubicBezTo>
                    <a:cubicBezTo>
                      <a:pt x="4388" y="235"/>
                      <a:pt x="4339" y="161"/>
                      <a:pt x="4240" y="86"/>
                    </a:cubicBezTo>
                    <a:cubicBezTo>
                      <a:pt x="4141" y="61"/>
                      <a:pt x="4041" y="37"/>
                      <a:pt x="3967" y="37"/>
                    </a:cubicBezTo>
                    <a:cubicBezTo>
                      <a:pt x="3780" y="13"/>
                      <a:pt x="3581" y="1"/>
                      <a:pt x="33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0" name="Google Shape;12340;p30"/>
              <p:cNvSpPr/>
              <p:nvPr/>
            </p:nvSpPr>
            <p:spPr>
              <a:xfrm>
                <a:off x="3923425" y="1303875"/>
                <a:ext cx="13050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522" h="397" extrusionOk="0">
                    <a:moveTo>
                      <a:pt x="298" y="0"/>
                    </a:moveTo>
                    <a:cubicBezTo>
                      <a:pt x="174" y="0"/>
                      <a:pt x="50" y="75"/>
                      <a:pt x="26" y="199"/>
                    </a:cubicBezTo>
                    <a:cubicBezTo>
                      <a:pt x="1" y="298"/>
                      <a:pt x="50" y="397"/>
                      <a:pt x="174" y="397"/>
                    </a:cubicBezTo>
                    <a:lnTo>
                      <a:pt x="224" y="397"/>
                    </a:lnTo>
                    <a:cubicBezTo>
                      <a:pt x="348" y="397"/>
                      <a:pt x="472" y="347"/>
                      <a:pt x="497" y="223"/>
                    </a:cubicBezTo>
                    <a:cubicBezTo>
                      <a:pt x="521" y="124"/>
                      <a:pt x="472" y="0"/>
                      <a:pt x="3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1" name="Google Shape;12341;p30"/>
              <p:cNvSpPr/>
              <p:nvPr/>
            </p:nvSpPr>
            <p:spPr>
              <a:xfrm>
                <a:off x="3944125" y="12726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0" y="4"/>
                      <a:pt x="264" y="11"/>
                    </a:cubicBezTo>
                    <a:cubicBezTo>
                      <a:pt x="1" y="98"/>
                      <a:pt x="67" y="399"/>
                      <a:pt x="291" y="399"/>
                    </a:cubicBezTo>
                    <a:cubicBezTo>
                      <a:pt x="321" y="399"/>
                      <a:pt x="353" y="394"/>
                      <a:pt x="387" y="383"/>
                    </a:cubicBezTo>
                    <a:cubicBezTo>
                      <a:pt x="658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2" name="Google Shape;12342;p30"/>
              <p:cNvSpPr/>
              <p:nvPr/>
            </p:nvSpPr>
            <p:spPr>
              <a:xfrm>
                <a:off x="3916225" y="1278825"/>
                <a:ext cx="1647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00" extrusionOk="0">
                    <a:moveTo>
                      <a:pt x="340" y="1"/>
                    </a:moveTo>
                    <a:cubicBezTo>
                      <a:pt x="316" y="1"/>
                      <a:pt x="291" y="4"/>
                      <a:pt x="264" y="11"/>
                    </a:cubicBezTo>
                    <a:cubicBezTo>
                      <a:pt x="1" y="98"/>
                      <a:pt x="67" y="399"/>
                      <a:pt x="292" y="399"/>
                    </a:cubicBezTo>
                    <a:cubicBezTo>
                      <a:pt x="321" y="399"/>
                      <a:pt x="353" y="394"/>
                      <a:pt x="388" y="383"/>
                    </a:cubicBezTo>
                    <a:cubicBezTo>
                      <a:pt x="659" y="315"/>
                      <a:pt x="580" y="1"/>
                      <a:pt x="3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3" name="Google Shape;12343;p30"/>
              <p:cNvSpPr/>
              <p:nvPr/>
            </p:nvSpPr>
            <p:spPr>
              <a:xfrm>
                <a:off x="3958750" y="1298500"/>
                <a:ext cx="164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9" extrusionOk="0">
                    <a:moveTo>
                      <a:pt x="352" y="0"/>
                    </a:moveTo>
                    <a:cubicBezTo>
                      <a:pt x="321" y="0"/>
                      <a:pt x="286" y="5"/>
                      <a:pt x="249" y="17"/>
                    </a:cubicBezTo>
                    <a:cubicBezTo>
                      <a:pt x="1" y="85"/>
                      <a:pt x="81" y="399"/>
                      <a:pt x="303" y="399"/>
                    </a:cubicBezTo>
                    <a:cubicBezTo>
                      <a:pt x="325" y="399"/>
                      <a:pt x="348" y="395"/>
                      <a:pt x="373" y="389"/>
                    </a:cubicBezTo>
                    <a:cubicBezTo>
                      <a:pt x="658" y="301"/>
                      <a:pt x="594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4" name="Google Shape;12344;p30"/>
              <p:cNvSpPr/>
              <p:nvPr/>
            </p:nvSpPr>
            <p:spPr>
              <a:xfrm>
                <a:off x="3987500" y="1278050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60" y="0"/>
                    </a:moveTo>
                    <a:cubicBezTo>
                      <a:pt x="330" y="0"/>
                      <a:pt x="298" y="5"/>
                      <a:pt x="264" y="17"/>
                    </a:cubicBezTo>
                    <a:cubicBezTo>
                      <a:pt x="1" y="105"/>
                      <a:pt x="67" y="405"/>
                      <a:pt x="292" y="405"/>
                    </a:cubicBezTo>
                    <a:cubicBezTo>
                      <a:pt x="321" y="405"/>
                      <a:pt x="353" y="400"/>
                      <a:pt x="388" y="389"/>
                    </a:cubicBezTo>
                    <a:cubicBezTo>
                      <a:pt x="651" y="301"/>
                      <a:pt x="584" y="0"/>
                      <a:pt x="3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5" name="Google Shape;12345;p30"/>
              <p:cNvSpPr/>
              <p:nvPr/>
            </p:nvSpPr>
            <p:spPr>
              <a:xfrm>
                <a:off x="3988675" y="13121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1"/>
                    </a:moveTo>
                    <a:cubicBezTo>
                      <a:pt x="308" y="1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6" y="389"/>
                    </a:cubicBezTo>
                    <a:cubicBezTo>
                      <a:pt x="629" y="301"/>
                      <a:pt x="562" y="1"/>
                      <a:pt x="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6" name="Google Shape;12346;p30"/>
              <p:cNvSpPr/>
              <p:nvPr/>
            </p:nvSpPr>
            <p:spPr>
              <a:xfrm>
                <a:off x="3945925" y="1347000"/>
                <a:ext cx="1647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99" extrusionOk="0">
                    <a:moveTo>
                      <a:pt x="312" y="1"/>
                    </a:moveTo>
                    <a:cubicBezTo>
                      <a:pt x="289" y="1"/>
                      <a:pt x="266" y="4"/>
                      <a:pt x="241" y="11"/>
                    </a:cubicBezTo>
                    <a:cubicBezTo>
                      <a:pt x="0" y="98"/>
                      <a:pt x="69" y="399"/>
                      <a:pt x="277" y="399"/>
                    </a:cubicBezTo>
                    <a:cubicBezTo>
                      <a:pt x="304" y="399"/>
                      <a:pt x="333" y="394"/>
                      <a:pt x="365" y="382"/>
                    </a:cubicBezTo>
                    <a:cubicBezTo>
                      <a:pt x="658" y="315"/>
                      <a:pt x="541" y="1"/>
                      <a:pt x="3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7" name="Google Shape;12347;p30"/>
              <p:cNvSpPr/>
              <p:nvPr/>
            </p:nvSpPr>
            <p:spPr>
              <a:xfrm>
                <a:off x="3903850" y="133630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4" y="0"/>
                      <a:pt x="295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1" y="406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8" name="Google Shape;12348;p30"/>
              <p:cNvSpPr/>
              <p:nvPr/>
            </p:nvSpPr>
            <p:spPr>
              <a:xfrm>
                <a:off x="3891450" y="1302225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52" y="0"/>
                    </a:moveTo>
                    <a:cubicBezTo>
                      <a:pt x="325" y="0"/>
                      <a:pt x="295" y="5"/>
                      <a:pt x="263" y="17"/>
                    </a:cubicBezTo>
                    <a:cubicBezTo>
                      <a:pt x="0" y="104"/>
                      <a:pt x="67" y="405"/>
                      <a:pt x="291" y="405"/>
                    </a:cubicBezTo>
                    <a:cubicBezTo>
                      <a:pt x="321" y="405"/>
                      <a:pt x="353" y="400"/>
                      <a:pt x="387" y="389"/>
                    </a:cubicBezTo>
                    <a:cubicBezTo>
                      <a:pt x="628" y="301"/>
                      <a:pt x="559" y="0"/>
                      <a:pt x="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9" name="Google Shape;12349;p30"/>
              <p:cNvSpPr/>
              <p:nvPr/>
            </p:nvSpPr>
            <p:spPr>
              <a:xfrm>
                <a:off x="3940325" y="1325325"/>
                <a:ext cx="15925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9" extrusionOk="0">
                    <a:moveTo>
                      <a:pt x="318" y="0"/>
                    </a:moveTo>
                    <a:cubicBezTo>
                      <a:pt x="294" y="0"/>
                      <a:pt x="269" y="3"/>
                      <a:pt x="242" y="10"/>
                    </a:cubicBezTo>
                    <a:cubicBezTo>
                      <a:pt x="1" y="98"/>
                      <a:pt x="70" y="398"/>
                      <a:pt x="278" y="398"/>
                    </a:cubicBezTo>
                    <a:cubicBezTo>
                      <a:pt x="305" y="398"/>
                      <a:pt x="334" y="393"/>
                      <a:pt x="366" y="382"/>
                    </a:cubicBezTo>
                    <a:cubicBezTo>
                      <a:pt x="637" y="314"/>
                      <a:pt x="558" y="0"/>
                      <a:pt x="3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0" name="Google Shape;12350;p30"/>
              <p:cNvSpPr/>
              <p:nvPr/>
            </p:nvSpPr>
            <p:spPr>
              <a:xfrm>
                <a:off x="3976275" y="1340800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18" y="1"/>
                    </a:moveTo>
                    <a:cubicBezTo>
                      <a:pt x="294" y="1"/>
                      <a:pt x="269" y="4"/>
                      <a:pt x="242" y="11"/>
                    </a:cubicBezTo>
                    <a:cubicBezTo>
                      <a:pt x="1" y="98"/>
                      <a:pt x="70" y="399"/>
                      <a:pt x="277" y="399"/>
                    </a:cubicBezTo>
                    <a:cubicBezTo>
                      <a:pt x="305" y="399"/>
                      <a:pt x="334" y="394"/>
                      <a:pt x="366" y="382"/>
                    </a:cubicBezTo>
                    <a:cubicBezTo>
                      <a:pt x="636" y="315"/>
                      <a:pt x="558" y="1"/>
                      <a:pt x="3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1" name="Google Shape;12351;p30"/>
              <p:cNvSpPr/>
              <p:nvPr/>
            </p:nvSpPr>
            <p:spPr>
              <a:xfrm>
                <a:off x="3965825" y="1271225"/>
                <a:ext cx="162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06" extrusionOk="0">
                    <a:moveTo>
                      <a:pt x="359" y="1"/>
                    </a:moveTo>
                    <a:cubicBezTo>
                      <a:pt x="330" y="1"/>
                      <a:pt x="298" y="6"/>
                      <a:pt x="263" y="17"/>
                    </a:cubicBezTo>
                    <a:cubicBezTo>
                      <a:pt x="0" y="105"/>
                      <a:pt x="67" y="406"/>
                      <a:pt x="291" y="406"/>
                    </a:cubicBezTo>
                    <a:cubicBezTo>
                      <a:pt x="320" y="406"/>
                      <a:pt x="353" y="401"/>
                      <a:pt x="387" y="389"/>
                    </a:cubicBezTo>
                    <a:cubicBezTo>
                      <a:pt x="650" y="301"/>
                      <a:pt x="584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2" name="Google Shape;12352;p30"/>
              <p:cNvSpPr/>
              <p:nvPr/>
            </p:nvSpPr>
            <p:spPr>
              <a:xfrm>
                <a:off x="3929800" y="1262550"/>
                <a:ext cx="157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406" extrusionOk="0">
                    <a:moveTo>
                      <a:pt x="338" y="0"/>
                    </a:moveTo>
                    <a:cubicBezTo>
                      <a:pt x="308" y="0"/>
                      <a:pt x="276" y="6"/>
                      <a:pt x="242" y="17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0"/>
                      <a:pt x="366" y="389"/>
                    </a:cubicBezTo>
                    <a:cubicBezTo>
                      <a:pt x="629" y="301"/>
                      <a:pt x="562" y="0"/>
                      <a:pt x="3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3" name="Google Shape;12353;p30"/>
              <p:cNvSpPr/>
              <p:nvPr/>
            </p:nvSpPr>
            <p:spPr>
              <a:xfrm>
                <a:off x="4001700" y="1293525"/>
                <a:ext cx="151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7" extrusionOk="0">
                    <a:moveTo>
                      <a:pt x="330" y="1"/>
                    </a:moveTo>
                    <a:cubicBezTo>
                      <a:pt x="302" y="1"/>
                      <a:pt x="273" y="6"/>
                      <a:pt x="241" y="18"/>
                    </a:cubicBezTo>
                    <a:cubicBezTo>
                      <a:pt x="0" y="105"/>
                      <a:pt x="69" y="406"/>
                      <a:pt x="277" y="406"/>
                    </a:cubicBezTo>
                    <a:cubicBezTo>
                      <a:pt x="304" y="406"/>
                      <a:pt x="334" y="401"/>
                      <a:pt x="365" y="389"/>
                    </a:cubicBezTo>
                    <a:cubicBezTo>
                      <a:pt x="606" y="302"/>
                      <a:pt x="537" y="1"/>
                      <a:pt x="3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4" name="Google Shape;12354;p30"/>
              <p:cNvSpPr/>
              <p:nvPr/>
            </p:nvSpPr>
            <p:spPr>
              <a:xfrm>
                <a:off x="3914750" y="1351175"/>
                <a:ext cx="153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99" extrusionOk="0">
                    <a:moveTo>
                      <a:pt x="337" y="0"/>
                    </a:moveTo>
                    <a:cubicBezTo>
                      <a:pt x="310" y="0"/>
                      <a:pt x="280" y="6"/>
                      <a:pt x="249" y="17"/>
                    </a:cubicBezTo>
                    <a:cubicBezTo>
                      <a:pt x="0" y="85"/>
                      <a:pt x="81" y="399"/>
                      <a:pt x="303" y="399"/>
                    </a:cubicBezTo>
                    <a:cubicBezTo>
                      <a:pt x="325" y="399"/>
                      <a:pt x="348" y="396"/>
                      <a:pt x="373" y="389"/>
                    </a:cubicBezTo>
                    <a:cubicBezTo>
                      <a:pt x="614" y="301"/>
                      <a:pt x="545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5" name="Google Shape;12355;p30"/>
              <p:cNvSpPr/>
              <p:nvPr/>
            </p:nvSpPr>
            <p:spPr>
              <a:xfrm>
                <a:off x="3899425" y="1318800"/>
                <a:ext cx="162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12" extrusionOk="0">
                    <a:moveTo>
                      <a:pt x="354" y="0"/>
                    </a:moveTo>
                    <a:cubicBezTo>
                      <a:pt x="320" y="0"/>
                      <a:pt x="283" y="7"/>
                      <a:pt x="242" y="23"/>
                    </a:cubicBezTo>
                    <a:cubicBezTo>
                      <a:pt x="1" y="111"/>
                      <a:pt x="70" y="411"/>
                      <a:pt x="277" y="411"/>
                    </a:cubicBezTo>
                    <a:cubicBezTo>
                      <a:pt x="305" y="411"/>
                      <a:pt x="334" y="406"/>
                      <a:pt x="366" y="395"/>
                    </a:cubicBezTo>
                    <a:cubicBezTo>
                      <a:pt x="647" y="330"/>
                      <a:pt x="588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6" name="Google Shape;12356;p30"/>
              <p:cNvSpPr/>
              <p:nvPr/>
            </p:nvSpPr>
            <p:spPr>
              <a:xfrm>
                <a:off x="3968725" y="1320175"/>
                <a:ext cx="15925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400" extrusionOk="0">
                    <a:moveTo>
                      <a:pt x="360" y="1"/>
                    </a:moveTo>
                    <a:cubicBezTo>
                      <a:pt x="332" y="1"/>
                      <a:pt x="303" y="6"/>
                      <a:pt x="271" y="18"/>
                    </a:cubicBezTo>
                    <a:cubicBezTo>
                      <a:pt x="0" y="85"/>
                      <a:pt x="79" y="399"/>
                      <a:pt x="319" y="399"/>
                    </a:cubicBezTo>
                    <a:cubicBezTo>
                      <a:pt x="343" y="399"/>
                      <a:pt x="368" y="396"/>
                      <a:pt x="395" y="389"/>
                    </a:cubicBezTo>
                    <a:cubicBezTo>
                      <a:pt x="636" y="302"/>
                      <a:pt x="567" y="1"/>
                      <a:pt x="3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7" name="Google Shape;12357;p30"/>
              <p:cNvSpPr/>
              <p:nvPr/>
            </p:nvSpPr>
            <p:spPr>
              <a:xfrm>
                <a:off x="4001075" y="1330725"/>
                <a:ext cx="151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607" h="406" extrusionOk="0">
                    <a:moveTo>
                      <a:pt x="330" y="0"/>
                    </a:moveTo>
                    <a:cubicBezTo>
                      <a:pt x="303" y="0"/>
                      <a:pt x="273" y="5"/>
                      <a:pt x="241" y="17"/>
                    </a:cubicBezTo>
                    <a:cubicBezTo>
                      <a:pt x="0" y="105"/>
                      <a:pt x="69" y="405"/>
                      <a:pt x="277" y="405"/>
                    </a:cubicBezTo>
                    <a:cubicBezTo>
                      <a:pt x="304" y="405"/>
                      <a:pt x="334" y="400"/>
                      <a:pt x="365" y="389"/>
                    </a:cubicBezTo>
                    <a:cubicBezTo>
                      <a:pt x="606" y="301"/>
                      <a:pt x="537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8" name="Google Shape;12358;p30"/>
              <p:cNvSpPr/>
              <p:nvPr/>
            </p:nvSpPr>
            <p:spPr>
              <a:xfrm>
                <a:off x="3978200" y="1255550"/>
                <a:ext cx="15625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13" extrusionOk="0">
                    <a:moveTo>
                      <a:pt x="364" y="1"/>
                    </a:moveTo>
                    <a:cubicBezTo>
                      <a:pt x="334" y="1"/>
                      <a:pt x="300" y="8"/>
                      <a:pt x="264" y="24"/>
                    </a:cubicBezTo>
                    <a:cubicBezTo>
                      <a:pt x="1" y="112"/>
                      <a:pt x="67" y="413"/>
                      <a:pt x="292" y="413"/>
                    </a:cubicBezTo>
                    <a:cubicBezTo>
                      <a:pt x="321" y="413"/>
                      <a:pt x="353" y="408"/>
                      <a:pt x="388" y="396"/>
                    </a:cubicBezTo>
                    <a:cubicBezTo>
                      <a:pt x="624" y="310"/>
                      <a:pt x="563" y="1"/>
                      <a:pt x="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9" name="Google Shape;12359;p30"/>
              <p:cNvSpPr/>
              <p:nvPr/>
            </p:nvSpPr>
            <p:spPr>
              <a:xfrm>
                <a:off x="3963900" y="1354275"/>
                <a:ext cx="15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381" extrusionOk="0">
                    <a:moveTo>
                      <a:pt x="337" y="0"/>
                    </a:moveTo>
                    <a:cubicBezTo>
                      <a:pt x="308" y="0"/>
                      <a:pt x="276" y="5"/>
                      <a:pt x="241" y="17"/>
                    </a:cubicBezTo>
                    <a:cubicBezTo>
                      <a:pt x="0" y="83"/>
                      <a:pt x="69" y="381"/>
                      <a:pt x="276" y="381"/>
                    </a:cubicBezTo>
                    <a:cubicBezTo>
                      <a:pt x="304" y="381"/>
                      <a:pt x="333" y="376"/>
                      <a:pt x="365" y="364"/>
                    </a:cubicBezTo>
                    <a:cubicBezTo>
                      <a:pt x="628" y="298"/>
                      <a:pt x="562" y="0"/>
                      <a:pt x="3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584968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80604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824499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139674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91992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398425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659010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927733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123168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0" y="1067771"/>
            <a:ext cx="2222478" cy="1426162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5463960" y="1472748"/>
            <a:ext cx="5741819" cy="1771871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410620" y="2501600"/>
            <a:ext cx="7740335" cy="791318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4646637" y="2501600"/>
            <a:ext cx="4670615" cy="411445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3295271" y="2556471"/>
            <a:ext cx="6173449" cy="734253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0" y="2515951"/>
            <a:ext cx="4754280" cy="774772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0" y="2515951"/>
            <a:ext cx="4754280" cy="774772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0" y="2826772"/>
            <a:ext cx="4754280" cy="463952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2"/>
          <p:cNvSpPr/>
          <p:nvPr/>
        </p:nvSpPr>
        <p:spPr>
          <a:xfrm>
            <a:off x="8635639" y="2726654"/>
            <a:ext cx="515341" cy="482523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2"/>
          <p:cNvSpPr/>
          <p:nvPr/>
        </p:nvSpPr>
        <p:spPr>
          <a:xfrm>
            <a:off x="8322678" y="2870669"/>
            <a:ext cx="828301" cy="420055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>
            <a:off x="0" y="3290726"/>
            <a:ext cx="9150950" cy="1852768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0" y="3290726"/>
            <a:ext cx="9150950" cy="421237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0" y="3751640"/>
            <a:ext cx="9150950" cy="1391855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>
            <a:off x="3537520" y="3311411"/>
            <a:ext cx="4988374" cy="1852768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5855293" y="3290726"/>
            <a:ext cx="1634068" cy="268613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>
            <a:off x="0" y="2726654"/>
            <a:ext cx="475908" cy="482523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>
            <a:off x="0" y="2870669"/>
            <a:ext cx="765917" cy="420055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6646876" y="4433050"/>
            <a:ext cx="2504097" cy="710447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7632495" y="4787262"/>
            <a:ext cx="1518482" cy="356237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>
            <a:off x="0" y="3566261"/>
            <a:ext cx="974140" cy="633628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0" y="3818836"/>
            <a:ext cx="644906" cy="355899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0" y="4142151"/>
            <a:ext cx="4867154" cy="1001346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0" y="4142151"/>
            <a:ext cx="4867154" cy="1001346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0" y="4623663"/>
            <a:ext cx="2605288" cy="519835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>
            <a:off x="0" y="4242944"/>
            <a:ext cx="2101005" cy="900553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1233693" y="4242944"/>
            <a:ext cx="867316" cy="130339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0" y="4651014"/>
            <a:ext cx="1329037" cy="492484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>
            <a:off x="3627219" y="4919627"/>
            <a:ext cx="87420" cy="64156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3661019" y="4932121"/>
            <a:ext cx="104320" cy="54364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3686681" y="4967576"/>
            <a:ext cx="84708" cy="23299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2"/>
          <p:cNvSpPr/>
          <p:nvPr/>
        </p:nvSpPr>
        <p:spPr>
          <a:xfrm>
            <a:off x="2709200" y="4834873"/>
            <a:ext cx="104320" cy="42546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2"/>
          <p:cNvSpPr/>
          <p:nvPr/>
        </p:nvSpPr>
        <p:spPr>
          <a:xfrm>
            <a:off x="2675400" y="4802795"/>
            <a:ext cx="118508" cy="74286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2"/>
          <p:cNvSpPr/>
          <p:nvPr/>
        </p:nvSpPr>
        <p:spPr>
          <a:xfrm>
            <a:off x="239520" y="4417855"/>
            <a:ext cx="75528" cy="4896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2"/>
          <p:cNvSpPr/>
          <p:nvPr/>
        </p:nvSpPr>
        <p:spPr>
          <a:xfrm>
            <a:off x="275614" y="4404349"/>
            <a:ext cx="132695" cy="62468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2"/>
          <p:cNvSpPr/>
          <p:nvPr/>
        </p:nvSpPr>
        <p:spPr>
          <a:xfrm>
            <a:off x="306702" y="4448245"/>
            <a:ext cx="95557" cy="25156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2"/>
          <p:cNvSpPr/>
          <p:nvPr/>
        </p:nvSpPr>
        <p:spPr>
          <a:xfrm>
            <a:off x="2605088" y="4753833"/>
            <a:ext cx="98895" cy="123248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2"/>
          <p:cNvSpPr/>
          <p:nvPr/>
        </p:nvSpPr>
        <p:spPr>
          <a:xfrm>
            <a:off x="2697724" y="4787769"/>
            <a:ext cx="65096" cy="89312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2"/>
          <p:cNvSpPr/>
          <p:nvPr/>
        </p:nvSpPr>
        <p:spPr>
          <a:xfrm>
            <a:off x="2576713" y="4844159"/>
            <a:ext cx="76571" cy="30221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2"/>
          <p:cNvSpPr/>
          <p:nvPr/>
        </p:nvSpPr>
        <p:spPr>
          <a:xfrm>
            <a:off x="2734237" y="4366024"/>
            <a:ext cx="81996" cy="128144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2"/>
          <p:cNvSpPr/>
          <p:nvPr/>
        </p:nvSpPr>
        <p:spPr>
          <a:xfrm>
            <a:off x="2788483" y="4443011"/>
            <a:ext cx="95348" cy="59936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;p2"/>
          <p:cNvSpPr/>
          <p:nvPr/>
        </p:nvSpPr>
        <p:spPr>
          <a:xfrm>
            <a:off x="2692717" y="4426803"/>
            <a:ext cx="50491" cy="50987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50;p2"/>
          <p:cNvSpPr/>
          <p:nvPr/>
        </p:nvSpPr>
        <p:spPr>
          <a:xfrm>
            <a:off x="3635982" y="4883497"/>
            <a:ext cx="73233" cy="102988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2"/>
          <p:cNvSpPr/>
          <p:nvPr/>
        </p:nvSpPr>
        <p:spPr>
          <a:xfrm>
            <a:off x="3596131" y="4901562"/>
            <a:ext cx="45484" cy="84923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2"/>
          <p:cNvSpPr/>
          <p:nvPr/>
        </p:nvSpPr>
        <p:spPr>
          <a:xfrm>
            <a:off x="3686681" y="4955589"/>
            <a:ext cx="65096" cy="30896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2"/>
          <p:cNvSpPr/>
          <p:nvPr/>
        </p:nvSpPr>
        <p:spPr>
          <a:xfrm>
            <a:off x="258714" y="4345764"/>
            <a:ext cx="96392" cy="121053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54;p2"/>
          <p:cNvSpPr/>
          <p:nvPr/>
        </p:nvSpPr>
        <p:spPr>
          <a:xfrm>
            <a:off x="188403" y="4368218"/>
            <a:ext cx="65304" cy="84923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55;p2"/>
          <p:cNvSpPr/>
          <p:nvPr/>
        </p:nvSpPr>
        <p:spPr>
          <a:xfrm>
            <a:off x="306702" y="4433894"/>
            <a:ext cx="75945" cy="30221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6;p2"/>
          <p:cNvSpPr/>
          <p:nvPr/>
        </p:nvSpPr>
        <p:spPr>
          <a:xfrm>
            <a:off x="162740" y="4430011"/>
            <a:ext cx="79283" cy="37481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2"/>
          <p:cNvSpPr/>
          <p:nvPr/>
        </p:nvSpPr>
        <p:spPr>
          <a:xfrm>
            <a:off x="1002310" y="4053682"/>
            <a:ext cx="90132" cy="139624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58;p2"/>
          <p:cNvSpPr/>
          <p:nvPr/>
        </p:nvSpPr>
        <p:spPr>
          <a:xfrm>
            <a:off x="963294" y="4122060"/>
            <a:ext cx="56124" cy="61962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2"/>
          <p:cNvSpPr/>
          <p:nvPr/>
        </p:nvSpPr>
        <p:spPr>
          <a:xfrm>
            <a:off x="8483540" y="3577404"/>
            <a:ext cx="84708" cy="3039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2"/>
          <p:cNvSpPr/>
          <p:nvPr/>
        </p:nvSpPr>
        <p:spPr>
          <a:xfrm>
            <a:off x="8457877" y="3552248"/>
            <a:ext cx="93471" cy="55208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2"/>
          <p:cNvSpPr/>
          <p:nvPr/>
        </p:nvSpPr>
        <p:spPr>
          <a:xfrm>
            <a:off x="8401753" y="3515949"/>
            <a:ext cx="75945" cy="91507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2"/>
          <p:cNvSpPr/>
          <p:nvPr/>
        </p:nvSpPr>
        <p:spPr>
          <a:xfrm>
            <a:off x="8474777" y="3541105"/>
            <a:ext cx="53620" cy="66351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2"/>
          <p:cNvSpPr/>
          <p:nvPr/>
        </p:nvSpPr>
        <p:spPr>
          <a:xfrm>
            <a:off x="8376090" y="3581963"/>
            <a:ext cx="62383" cy="25494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2"/>
          <p:cNvSpPr/>
          <p:nvPr/>
        </p:nvSpPr>
        <p:spPr>
          <a:xfrm>
            <a:off x="8474777" y="4315542"/>
            <a:ext cx="73233" cy="48455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65;p2"/>
          <p:cNvSpPr/>
          <p:nvPr/>
        </p:nvSpPr>
        <p:spPr>
          <a:xfrm>
            <a:off x="8503152" y="4325335"/>
            <a:ext cx="84708" cy="38663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66;p2"/>
          <p:cNvSpPr/>
          <p:nvPr/>
        </p:nvSpPr>
        <p:spPr>
          <a:xfrm>
            <a:off x="8522764" y="4350153"/>
            <a:ext cx="70520" cy="18234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67;p2"/>
          <p:cNvSpPr/>
          <p:nvPr/>
        </p:nvSpPr>
        <p:spPr>
          <a:xfrm>
            <a:off x="8480202" y="4288867"/>
            <a:ext cx="59671" cy="75130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2"/>
          <p:cNvSpPr/>
          <p:nvPr/>
        </p:nvSpPr>
        <p:spPr>
          <a:xfrm>
            <a:off x="8449740" y="4302542"/>
            <a:ext cx="36721" cy="61455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2"/>
          <p:cNvSpPr/>
          <p:nvPr/>
        </p:nvSpPr>
        <p:spPr>
          <a:xfrm>
            <a:off x="8522764" y="4343062"/>
            <a:ext cx="53203" cy="21104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2"/>
          <p:cNvSpPr/>
          <p:nvPr/>
        </p:nvSpPr>
        <p:spPr>
          <a:xfrm>
            <a:off x="1943488" y="3659120"/>
            <a:ext cx="70312" cy="48455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71;p2"/>
          <p:cNvSpPr/>
          <p:nvPr/>
        </p:nvSpPr>
        <p:spPr>
          <a:xfrm>
            <a:off x="1971029" y="3669756"/>
            <a:ext cx="84708" cy="40013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72;p2"/>
          <p:cNvSpPr/>
          <p:nvPr/>
        </p:nvSpPr>
        <p:spPr>
          <a:xfrm>
            <a:off x="1990641" y="3695756"/>
            <a:ext cx="71146" cy="16208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2"/>
          <p:cNvSpPr/>
          <p:nvPr/>
        </p:nvSpPr>
        <p:spPr>
          <a:xfrm>
            <a:off x="1948704" y="3632444"/>
            <a:ext cx="59045" cy="77325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2"/>
          <p:cNvSpPr/>
          <p:nvPr/>
        </p:nvSpPr>
        <p:spPr>
          <a:xfrm>
            <a:off x="1917617" y="3646119"/>
            <a:ext cx="36721" cy="63650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2"/>
          <p:cNvSpPr/>
          <p:nvPr/>
        </p:nvSpPr>
        <p:spPr>
          <a:xfrm>
            <a:off x="1990641" y="3686639"/>
            <a:ext cx="54246" cy="2313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2"/>
          <p:cNvSpPr/>
          <p:nvPr/>
        </p:nvSpPr>
        <p:spPr>
          <a:xfrm>
            <a:off x="4334511" y="3823732"/>
            <a:ext cx="50700" cy="29883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2"/>
          <p:cNvSpPr/>
          <p:nvPr/>
        </p:nvSpPr>
        <p:spPr>
          <a:xfrm>
            <a:off x="4359965" y="3816134"/>
            <a:ext cx="84708" cy="37481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2"/>
          <p:cNvSpPr/>
          <p:nvPr/>
        </p:nvSpPr>
        <p:spPr>
          <a:xfrm>
            <a:off x="4379577" y="3842303"/>
            <a:ext cx="61757" cy="13507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2"/>
          <p:cNvSpPr/>
          <p:nvPr/>
        </p:nvSpPr>
        <p:spPr>
          <a:xfrm>
            <a:off x="4348490" y="3780173"/>
            <a:ext cx="62383" cy="73442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2"/>
          <p:cNvSpPr/>
          <p:nvPr/>
        </p:nvSpPr>
        <p:spPr>
          <a:xfrm>
            <a:off x="4303215" y="3793848"/>
            <a:ext cx="42771" cy="50481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2"/>
          <p:cNvSpPr/>
          <p:nvPr/>
        </p:nvSpPr>
        <p:spPr>
          <a:xfrm>
            <a:off x="4379577" y="3832511"/>
            <a:ext cx="50908" cy="18909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2"/>
          <p:cNvSpPr/>
          <p:nvPr/>
        </p:nvSpPr>
        <p:spPr>
          <a:xfrm>
            <a:off x="4286315" y="3830485"/>
            <a:ext cx="50908" cy="23468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2"/>
          <p:cNvSpPr/>
          <p:nvPr/>
        </p:nvSpPr>
        <p:spPr>
          <a:xfrm>
            <a:off x="500946" y="3481507"/>
            <a:ext cx="64887" cy="36805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84;p2"/>
          <p:cNvSpPr/>
          <p:nvPr/>
        </p:nvSpPr>
        <p:spPr>
          <a:xfrm>
            <a:off x="531825" y="3470871"/>
            <a:ext cx="107032" cy="47442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2"/>
          <p:cNvSpPr/>
          <p:nvPr/>
        </p:nvSpPr>
        <p:spPr>
          <a:xfrm>
            <a:off x="557697" y="3504300"/>
            <a:ext cx="78449" cy="18909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2"/>
          <p:cNvSpPr/>
          <p:nvPr/>
        </p:nvSpPr>
        <p:spPr>
          <a:xfrm>
            <a:off x="517638" y="3427312"/>
            <a:ext cx="79283" cy="91001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2"/>
          <p:cNvSpPr/>
          <p:nvPr/>
        </p:nvSpPr>
        <p:spPr>
          <a:xfrm>
            <a:off x="461513" y="3445377"/>
            <a:ext cx="53620" cy="61455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2"/>
          <p:cNvSpPr/>
          <p:nvPr/>
        </p:nvSpPr>
        <p:spPr>
          <a:xfrm>
            <a:off x="557697" y="3492819"/>
            <a:ext cx="61549" cy="23299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2"/>
          <p:cNvSpPr/>
          <p:nvPr/>
        </p:nvSpPr>
        <p:spPr>
          <a:xfrm>
            <a:off x="439397" y="3490793"/>
            <a:ext cx="64261" cy="2768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2"/>
          <p:cNvSpPr/>
          <p:nvPr/>
        </p:nvSpPr>
        <p:spPr>
          <a:xfrm>
            <a:off x="4385002" y="3390675"/>
            <a:ext cx="242231" cy="373795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2"/>
          <p:cNvSpPr/>
          <p:nvPr/>
        </p:nvSpPr>
        <p:spPr>
          <a:xfrm>
            <a:off x="4497876" y="3595807"/>
            <a:ext cx="31296" cy="255612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2"/>
          <p:cNvSpPr/>
          <p:nvPr/>
        </p:nvSpPr>
        <p:spPr>
          <a:xfrm>
            <a:off x="7525671" y="2964540"/>
            <a:ext cx="169207" cy="264392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2"/>
          <p:cNvSpPr/>
          <p:nvPr/>
        </p:nvSpPr>
        <p:spPr>
          <a:xfrm>
            <a:off x="7601407" y="3110074"/>
            <a:ext cx="23159" cy="180651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2"/>
          <p:cNvSpPr/>
          <p:nvPr/>
        </p:nvSpPr>
        <p:spPr>
          <a:xfrm>
            <a:off x="7635207" y="2829980"/>
            <a:ext cx="240145" cy="373795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2"/>
          <p:cNvSpPr/>
          <p:nvPr/>
        </p:nvSpPr>
        <p:spPr>
          <a:xfrm>
            <a:off x="7745369" y="3035112"/>
            <a:ext cx="31296" cy="255612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2"/>
          <p:cNvSpPr/>
          <p:nvPr/>
        </p:nvSpPr>
        <p:spPr>
          <a:xfrm>
            <a:off x="1757589" y="3244634"/>
            <a:ext cx="242022" cy="376496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2"/>
          <p:cNvSpPr/>
          <p:nvPr/>
        </p:nvSpPr>
        <p:spPr>
          <a:xfrm>
            <a:off x="1866917" y="3451961"/>
            <a:ext cx="34008" cy="255612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2"/>
          <p:cNvSpPr/>
          <p:nvPr/>
        </p:nvSpPr>
        <p:spPr>
          <a:xfrm>
            <a:off x="1596519" y="3194997"/>
            <a:ext cx="242231" cy="375821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2"/>
          <p:cNvSpPr/>
          <p:nvPr/>
        </p:nvSpPr>
        <p:spPr>
          <a:xfrm>
            <a:off x="1709393" y="3402156"/>
            <a:ext cx="31505" cy="255106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2"/>
          <p:cNvSpPr/>
          <p:nvPr/>
        </p:nvSpPr>
        <p:spPr>
          <a:xfrm>
            <a:off x="7272172" y="3650509"/>
            <a:ext cx="65096" cy="95897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2"/>
          <p:cNvSpPr/>
          <p:nvPr/>
        </p:nvSpPr>
        <p:spPr>
          <a:xfrm>
            <a:off x="7314109" y="3709432"/>
            <a:ext cx="76571" cy="4626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2"/>
          <p:cNvSpPr/>
          <p:nvPr/>
        </p:nvSpPr>
        <p:spPr>
          <a:xfrm>
            <a:off x="7235869" y="3697782"/>
            <a:ext cx="41937" cy="39338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2"/>
          <p:cNvSpPr/>
          <p:nvPr/>
        </p:nvSpPr>
        <p:spPr>
          <a:xfrm>
            <a:off x="6987586" y="4407050"/>
            <a:ext cx="76571" cy="105183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2"/>
          <p:cNvSpPr/>
          <p:nvPr/>
        </p:nvSpPr>
        <p:spPr>
          <a:xfrm>
            <a:off x="7049761" y="4459557"/>
            <a:ext cx="44858" cy="45585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2"/>
          <p:cNvSpPr/>
          <p:nvPr/>
        </p:nvSpPr>
        <p:spPr>
          <a:xfrm>
            <a:off x="-1622640" y="430625"/>
            <a:ext cx="3380237" cy="1253992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2"/>
          <p:cNvSpPr/>
          <p:nvPr/>
        </p:nvSpPr>
        <p:spPr>
          <a:xfrm>
            <a:off x="7632496" y="-81664"/>
            <a:ext cx="3045018" cy="1396973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" name="Google Shape;107;p2"/>
          <p:cNvGrpSpPr/>
          <p:nvPr/>
        </p:nvGrpSpPr>
        <p:grpSpPr>
          <a:xfrm>
            <a:off x="1620593" y="2845588"/>
            <a:ext cx="1327376" cy="437568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408030" y="2501492"/>
            <a:ext cx="170863" cy="781667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2625698" y="3456561"/>
            <a:ext cx="1392593" cy="279003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2495885" y="3938703"/>
            <a:ext cx="4830194" cy="12047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179325" y="716975"/>
            <a:ext cx="6785400" cy="122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2436450" y="1907526"/>
            <a:ext cx="4271100" cy="54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741723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Google Shape;244;p3"/>
          <p:cNvSpPr/>
          <p:nvPr/>
        </p:nvSpPr>
        <p:spPr>
          <a:xfrm flipH="1">
            <a:off x="5997400" y="2571823"/>
            <a:ext cx="3146595" cy="2530839"/>
          </a:xfrm>
          <a:custGeom>
            <a:avLst/>
            <a:gdLst/>
            <a:ahLst/>
            <a:cxnLst/>
            <a:rect l="l" t="t" r="r" b="b"/>
            <a:pathLst>
              <a:path w="18359" h="10906" extrusionOk="0">
                <a:moveTo>
                  <a:pt x="1" y="0"/>
                </a:moveTo>
                <a:lnTo>
                  <a:pt x="1" y="10906"/>
                </a:lnTo>
                <a:lnTo>
                  <a:pt x="16606" y="10906"/>
                </a:lnTo>
                <a:cubicBezTo>
                  <a:pt x="17306" y="9072"/>
                  <a:pt x="18359" y="5994"/>
                  <a:pt x="18359" y="5994"/>
                </a:cubicBezTo>
                <a:cubicBezTo>
                  <a:pt x="18359" y="5994"/>
                  <a:pt x="16820" y="5994"/>
                  <a:pt x="16240" y="5670"/>
                </a:cubicBezTo>
                <a:cubicBezTo>
                  <a:pt x="15727" y="5377"/>
                  <a:pt x="15413" y="4740"/>
                  <a:pt x="14640" y="4740"/>
                </a:cubicBezTo>
                <a:cubicBezTo>
                  <a:pt x="14557" y="4740"/>
                  <a:pt x="14470" y="4747"/>
                  <a:pt x="14377" y="4763"/>
                </a:cubicBezTo>
                <a:lnTo>
                  <a:pt x="13797" y="5006"/>
                </a:lnTo>
                <a:cubicBezTo>
                  <a:pt x="13797" y="5006"/>
                  <a:pt x="13554" y="4277"/>
                  <a:pt x="12339" y="4196"/>
                </a:cubicBezTo>
                <a:cubicBezTo>
                  <a:pt x="12272" y="4192"/>
                  <a:pt x="12208" y="4191"/>
                  <a:pt x="12146" y="4191"/>
                </a:cubicBezTo>
                <a:cubicBezTo>
                  <a:pt x="11730" y="4191"/>
                  <a:pt x="11411" y="4261"/>
                  <a:pt x="11166" y="4332"/>
                </a:cubicBezTo>
                <a:cubicBezTo>
                  <a:pt x="10937" y="4396"/>
                  <a:pt x="10767" y="4462"/>
                  <a:pt x="10627" y="4462"/>
                </a:cubicBezTo>
                <a:cubicBezTo>
                  <a:pt x="10535" y="4462"/>
                  <a:pt x="10456" y="4434"/>
                  <a:pt x="10382" y="4358"/>
                </a:cubicBezTo>
                <a:cubicBezTo>
                  <a:pt x="10058" y="4034"/>
                  <a:pt x="10058" y="3791"/>
                  <a:pt x="9316" y="3548"/>
                </a:cubicBezTo>
                <a:cubicBezTo>
                  <a:pt x="8587" y="3305"/>
                  <a:pt x="9235" y="3062"/>
                  <a:pt x="8020" y="2725"/>
                </a:cubicBezTo>
                <a:cubicBezTo>
                  <a:pt x="6792" y="2401"/>
                  <a:pt x="7278" y="1834"/>
                  <a:pt x="6144" y="1753"/>
                </a:cubicBezTo>
                <a:cubicBezTo>
                  <a:pt x="4994" y="1672"/>
                  <a:pt x="5156" y="1186"/>
                  <a:pt x="4346" y="1024"/>
                </a:cubicBezTo>
                <a:cubicBezTo>
                  <a:pt x="4259" y="1006"/>
                  <a:pt x="4178" y="998"/>
                  <a:pt x="4100" y="998"/>
                </a:cubicBezTo>
                <a:cubicBezTo>
                  <a:pt x="3826" y="998"/>
                  <a:pt x="3599" y="1095"/>
                  <a:pt x="3390" y="1199"/>
                </a:cubicBezTo>
                <a:cubicBezTo>
                  <a:pt x="3183" y="1297"/>
                  <a:pt x="2992" y="1396"/>
                  <a:pt x="2789" y="1396"/>
                </a:cubicBezTo>
                <a:cubicBezTo>
                  <a:pt x="2712" y="1396"/>
                  <a:pt x="2633" y="1382"/>
                  <a:pt x="2551" y="1348"/>
                </a:cubicBezTo>
                <a:cubicBezTo>
                  <a:pt x="1984" y="1105"/>
                  <a:pt x="1741" y="687"/>
                  <a:pt x="999" y="525"/>
                </a:cubicBezTo>
                <a:cubicBezTo>
                  <a:pt x="568" y="431"/>
                  <a:pt x="202" y="18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3"/>
          <p:cNvSpPr/>
          <p:nvPr/>
        </p:nvSpPr>
        <p:spPr>
          <a:xfrm flipH="1">
            <a:off x="25" y="3869007"/>
            <a:ext cx="9143961" cy="937922"/>
          </a:xfrm>
          <a:custGeom>
            <a:avLst/>
            <a:gdLst/>
            <a:ahLst/>
            <a:cxnLst/>
            <a:rect l="l" t="t" r="r" b="b"/>
            <a:pathLst>
              <a:path w="53351" h="10705" extrusionOk="0">
                <a:moveTo>
                  <a:pt x="1" y="0"/>
                </a:moveTo>
                <a:lnTo>
                  <a:pt x="1" y="10705"/>
                </a:lnTo>
                <a:lnTo>
                  <a:pt x="53351" y="6075"/>
                </a:lnTo>
                <a:lnTo>
                  <a:pt x="53351" y="431"/>
                </a:lnTo>
                <a:cubicBezTo>
                  <a:pt x="50211" y="280"/>
                  <a:pt x="46158" y="14"/>
                  <a:pt x="42519" y="14"/>
                </a:cubicBezTo>
                <a:cubicBezTo>
                  <a:pt x="40918" y="14"/>
                  <a:pt x="39398" y="65"/>
                  <a:pt x="38071" y="201"/>
                </a:cubicBezTo>
                <a:cubicBezTo>
                  <a:pt x="36591" y="351"/>
                  <a:pt x="33181" y="406"/>
                  <a:pt x="28961" y="406"/>
                </a:cubicBezTo>
                <a:cubicBezTo>
                  <a:pt x="18777" y="406"/>
                  <a:pt x="3875" y="85"/>
                  <a:pt x="1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3"/>
          <p:cNvSpPr/>
          <p:nvPr/>
        </p:nvSpPr>
        <p:spPr>
          <a:xfrm flipH="1">
            <a:off x="6007683" y="3749736"/>
            <a:ext cx="3126028" cy="1404231"/>
          </a:xfrm>
          <a:custGeom>
            <a:avLst/>
            <a:gdLst/>
            <a:ahLst/>
            <a:cxnLst/>
            <a:rect l="l" t="t" r="r" b="b"/>
            <a:pathLst>
              <a:path w="18239" h="8318" extrusionOk="0">
                <a:moveTo>
                  <a:pt x="1" y="1"/>
                </a:moveTo>
                <a:lnTo>
                  <a:pt x="1" y="8318"/>
                </a:lnTo>
                <a:lnTo>
                  <a:pt x="13690" y="5279"/>
                </a:lnTo>
                <a:lnTo>
                  <a:pt x="4469" y="2917"/>
                </a:lnTo>
                <a:cubicBezTo>
                  <a:pt x="4469" y="2917"/>
                  <a:pt x="9883" y="2823"/>
                  <a:pt x="13959" y="2823"/>
                </a:cubicBezTo>
                <a:cubicBezTo>
                  <a:pt x="15997" y="2823"/>
                  <a:pt x="17711" y="2849"/>
                  <a:pt x="18239" y="2917"/>
                </a:cubicBezTo>
                <a:cubicBezTo>
                  <a:pt x="17131" y="2243"/>
                  <a:pt x="14594" y="1582"/>
                  <a:pt x="11704" y="1015"/>
                </a:cubicBezTo>
                <a:cubicBezTo>
                  <a:pt x="6737" y="380"/>
                  <a:pt x="2175" y="11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3"/>
          <p:cNvSpPr/>
          <p:nvPr/>
        </p:nvSpPr>
        <p:spPr>
          <a:xfrm flipH="1">
            <a:off x="59" y="3986898"/>
            <a:ext cx="5844827" cy="1142665"/>
          </a:xfrm>
          <a:custGeom>
            <a:avLst/>
            <a:gdLst/>
            <a:ahLst/>
            <a:cxnLst/>
            <a:rect l="l" t="t" r="r" b="b"/>
            <a:pathLst>
              <a:path w="34102" h="12070" extrusionOk="0">
                <a:moveTo>
                  <a:pt x="34102" y="0"/>
                </a:moveTo>
                <a:cubicBezTo>
                  <a:pt x="29744" y="107"/>
                  <a:pt x="22224" y="862"/>
                  <a:pt x="15216" y="1889"/>
                </a:cubicBezTo>
                <a:cubicBezTo>
                  <a:pt x="5104" y="3373"/>
                  <a:pt x="1" y="4063"/>
                  <a:pt x="1" y="4063"/>
                </a:cubicBezTo>
                <a:lnTo>
                  <a:pt x="27152" y="12069"/>
                </a:lnTo>
                <a:lnTo>
                  <a:pt x="34102" y="12069"/>
                </a:lnTo>
                <a:lnTo>
                  <a:pt x="3410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3"/>
          <p:cNvSpPr/>
          <p:nvPr/>
        </p:nvSpPr>
        <p:spPr>
          <a:xfrm flipH="1">
            <a:off x="54" y="4191630"/>
            <a:ext cx="2547407" cy="937929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249;p3"/>
          <p:cNvSpPr/>
          <p:nvPr/>
        </p:nvSpPr>
        <p:spPr>
          <a:xfrm flipH="1">
            <a:off x="25" y="4078050"/>
            <a:ext cx="9143961" cy="1051464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912075" y="2492668"/>
            <a:ext cx="2808000" cy="56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912075" y="3030288"/>
            <a:ext cx="2808000" cy="67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912075" y="1413632"/>
            <a:ext cx="2808000" cy="71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253" name="Google Shape;253;p3"/>
          <p:cNvSpPr/>
          <p:nvPr/>
        </p:nvSpPr>
        <p:spPr>
          <a:xfrm rot="-10548207">
            <a:off x="-1293209" y="-1100402"/>
            <a:ext cx="4931986" cy="2403165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309866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9" Type="http://schemas.openxmlformats.org/officeDocument/2006/relationships/theme" Target="../theme/theme2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34" Type="http://schemas.openxmlformats.org/officeDocument/2006/relationships/slideLayout" Target="../slideLayouts/slideLayout41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33" Type="http://schemas.openxmlformats.org/officeDocument/2006/relationships/slideLayout" Target="../slideLayouts/slideLayout40.xml"/><Relationship Id="rId38" Type="http://schemas.openxmlformats.org/officeDocument/2006/relationships/slideLayout" Target="../slideLayouts/slideLayout45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36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9.xml"/><Relationship Id="rId37" Type="http://schemas.openxmlformats.org/officeDocument/2006/relationships/slideLayout" Target="../slideLayouts/slideLayout44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28" Type="http://schemas.openxmlformats.org/officeDocument/2006/relationships/slideLayout" Target="../slideLayouts/slideLayout35.xml"/><Relationship Id="rId36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31" Type="http://schemas.openxmlformats.org/officeDocument/2006/relationships/slideLayout" Target="../slideLayouts/slideLayout38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slideLayout" Target="../slideLayouts/slideLayout34.xml"/><Relationship Id="rId30" Type="http://schemas.openxmlformats.org/officeDocument/2006/relationships/slideLayout" Target="../slideLayouts/slideLayout37.xml"/><Relationship Id="rId35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El Messiri"/>
              <a:buNone/>
              <a:defRPr sz="3500" b="1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aoda Libre"/>
              <a:buNone/>
              <a:defRPr sz="3500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260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●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○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sistant"/>
              <a:buChar char="■"/>
              <a:defRPr>
                <a:solidFill>
                  <a:schemeClr val="dk1"/>
                </a:solidFill>
                <a:latin typeface="Assistant"/>
                <a:ea typeface="Assistant"/>
                <a:cs typeface="Assistant"/>
                <a:sym typeface="Assistan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7" r:id="rId4"/>
    <p:sldLayoutId id="2147483658" r:id="rId5"/>
    <p:sldLayoutId id="2147483675" r:id="rId6"/>
    <p:sldLayoutId id="2147483676" r:id="rId7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19100"/>
            <a:ext cx="7704000" cy="4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rkshire Swash"/>
              <a:buNone/>
              <a:defRPr sz="3000">
                <a:solidFill>
                  <a:schemeClr val="dk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●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○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■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●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○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■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●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○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■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797315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  <p:sldLayoutId id="2147483700" r:id="rId16"/>
    <p:sldLayoutId id="2147483701" r:id="rId17"/>
    <p:sldLayoutId id="2147483702" r:id="rId18"/>
    <p:sldLayoutId id="2147483703" r:id="rId19"/>
    <p:sldLayoutId id="2147483704" r:id="rId20"/>
    <p:sldLayoutId id="2147483705" r:id="rId21"/>
    <p:sldLayoutId id="2147483706" r:id="rId22"/>
    <p:sldLayoutId id="2147483707" r:id="rId23"/>
    <p:sldLayoutId id="2147483708" r:id="rId24"/>
    <p:sldLayoutId id="2147483709" r:id="rId25"/>
    <p:sldLayoutId id="2147483710" r:id="rId26"/>
    <p:sldLayoutId id="2147483711" r:id="rId27"/>
    <p:sldLayoutId id="2147483712" r:id="rId28"/>
    <p:sldLayoutId id="2147483713" r:id="rId29"/>
    <p:sldLayoutId id="2147483714" r:id="rId30"/>
    <p:sldLayoutId id="2147483715" r:id="rId31"/>
    <p:sldLayoutId id="2147483716" r:id="rId32"/>
    <p:sldLayoutId id="2147483717" r:id="rId33"/>
    <p:sldLayoutId id="2147483718" r:id="rId34"/>
    <p:sldLayoutId id="2147483719" r:id="rId35"/>
    <p:sldLayoutId id="2147483720" r:id="rId36"/>
    <p:sldLayoutId id="2147483721" r:id="rId37"/>
    <p:sldLayoutId id="2147483722" r:id="rId38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6ABC6C3-2A12-45DD-86FC-47F1E55C38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DE2E244-42DE-4113-A621-C6B64C166A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AB5AE31-8DBF-4DF5-A633-62C9050E438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3C7057A-3CB6-4482-95B3-991E6705BD35}" type="datetimeFigureOut">
              <a:rPr lang="en-US" smtClean="0"/>
              <a:t>11/29/2025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8DB619-CB95-4139-8402-B1294AA199C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2F0A53-ACCF-488C-AAD4-9DEAB8181E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8258438-8E98-4F0D-B134-7A50166EB2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95706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7DB44D-C359-4F82-A016-B655B2D842D1}" type="datetimeFigureOut">
              <a:rPr lang="zh-CN" altLang="en-US" smtClean="0"/>
              <a:t>2025/11/29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4C996D-C3F6-4A7E-9B4F-58AFC8F5B54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50010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defRPr/>
            </a:pPr>
            <a:fld id="{F3BB9D6B-19CF-45DC-9A01-DF24643D3C4A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11/29/2025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defRPr/>
            </a:pPr>
            <a:fld id="{B3DD4B8F-F293-45EB-986C-99CB1520F4C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67877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50" r:id="rId3"/>
    <p:sldLayoutId id="2147483751" r:id="rId4"/>
    <p:sldLayoutId id="2147483752" r:id="rId5"/>
    <p:sldLayoutId id="2147483753" r:id="rId6"/>
    <p:sldLayoutId id="2147483754" r:id="rId7"/>
    <p:sldLayoutId id="2147483755" r:id="rId8"/>
    <p:sldLayoutId id="2147483756" r:id="rId9"/>
    <p:sldLayoutId id="2147483757" r:id="rId10"/>
    <p:sldLayoutId id="2147483758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8.xml"/><Relationship Id="rId5" Type="http://schemas.openxmlformats.org/officeDocument/2006/relationships/image" Target="../media/image7.png"/><Relationship Id="rId4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8.xml"/><Relationship Id="rId5" Type="http://schemas.openxmlformats.org/officeDocument/2006/relationships/image" Target="../media/image7.png"/><Relationship Id="rId4" Type="http://schemas.openxmlformats.org/officeDocument/2006/relationships/image" Target="../media/image2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1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8.xml"/><Relationship Id="rId5" Type="http://schemas.openxmlformats.org/officeDocument/2006/relationships/image" Target="../media/image37.png"/><Relationship Id="rId4" Type="http://schemas.openxmlformats.org/officeDocument/2006/relationships/image" Target="../media/image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8.xml"/><Relationship Id="rId5" Type="http://schemas.openxmlformats.org/officeDocument/2006/relationships/image" Target="../media/image38.png"/><Relationship Id="rId4" Type="http://schemas.openxmlformats.org/officeDocument/2006/relationships/image" Target="../media/image2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8.xml"/><Relationship Id="rId5" Type="http://schemas.openxmlformats.org/officeDocument/2006/relationships/image" Target="../media/image39.png"/><Relationship Id="rId4" Type="http://schemas.openxmlformats.org/officeDocument/2006/relationships/image" Target="../media/image3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33.png"/><Relationship Id="rId5" Type="http://schemas.openxmlformats.org/officeDocument/2006/relationships/image" Target="../media/image40.png"/><Relationship Id="rId4" Type="http://schemas.openxmlformats.org/officeDocument/2006/relationships/image" Target="../media/image3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1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8.xml"/><Relationship Id="rId5" Type="http://schemas.openxmlformats.org/officeDocument/2006/relationships/image" Target="../media/image7.png"/><Relationship Id="rId4" Type="http://schemas.openxmlformats.org/officeDocument/2006/relationships/image" Target="../media/image3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4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8.xml"/><Relationship Id="rId5" Type="http://schemas.openxmlformats.org/officeDocument/2006/relationships/image" Target="../media/image7.png"/><Relationship Id="rId4" Type="http://schemas.openxmlformats.org/officeDocument/2006/relationships/image" Target="../media/image3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1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42.png"/><Relationship Id="rId5" Type="http://schemas.openxmlformats.org/officeDocument/2006/relationships/image" Target="../media/image31.png"/><Relationship Id="rId4" Type="http://schemas.openxmlformats.org/officeDocument/2006/relationships/image" Target="../media/image3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43.png"/><Relationship Id="rId5" Type="http://schemas.openxmlformats.org/officeDocument/2006/relationships/image" Target="../media/image31.png"/><Relationship Id="rId4" Type="http://schemas.openxmlformats.org/officeDocument/2006/relationships/image" Target="../media/image3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18.png"/><Relationship Id="rId18" Type="http://schemas.openxmlformats.org/officeDocument/2006/relationships/image" Target="../media/image21.gif"/><Relationship Id="rId3" Type="http://schemas.openxmlformats.org/officeDocument/2006/relationships/image" Target="../media/image10.png"/><Relationship Id="rId21" Type="http://schemas.openxmlformats.org/officeDocument/2006/relationships/image" Target="../media/image24.gif"/><Relationship Id="rId7" Type="http://schemas.openxmlformats.org/officeDocument/2006/relationships/image" Target="../media/image14.png"/><Relationship Id="rId12" Type="http://schemas.openxmlformats.org/officeDocument/2006/relationships/slide" Target="slide5.xml"/><Relationship Id="rId17" Type="http://schemas.openxmlformats.org/officeDocument/2006/relationships/image" Target="../media/image20.png"/><Relationship Id="rId2" Type="http://schemas.openxmlformats.org/officeDocument/2006/relationships/audio" Target="../media/audio1.wav"/><Relationship Id="rId16" Type="http://schemas.openxmlformats.org/officeDocument/2006/relationships/slide" Target="slide7.xml"/><Relationship Id="rId20" Type="http://schemas.openxmlformats.org/officeDocument/2006/relationships/image" Target="../media/image23.gif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13.png"/><Relationship Id="rId11" Type="http://schemas.openxmlformats.org/officeDocument/2006/relationships/image" Target="../media/image17.png"/><Relationship Id="rId5" Type="http://schemas.openxmlformats.org/officeDocument/2006/relationships/image" Target="../media/image12.png"/><Relationship Id="rId15" Type="http://schemas.openxmlformats.org/officeDocument/2006/relationships/image" Target="../media/image19.png"/><Relationship Id="rId23" Type="http://schemas.openxmlformats.org/officeDocument/2006/relationships/slide" Target="slide8.xml"/><Relationship Id="rId10" Type="http://schemas.openxmlformats.org/officeDocument/2006/relationships/slide" Target="slide4.xml"/><Relationship Id="rId19" Type="http://schemas.openxmlformats.org/officeDocument/2006/relationships/image" Target="../media/image22.gif"/><Relationship Id="rId4" Type="http://schemas.openxmlformats.org/officeDocument/2006/relationships/image" Target="../media/image11.jpeg"/><Relationship Id="rId9" Type="http://schemas.openxmlformats.org/officeDocument/2006/relationships/image" Target="../media/image16.png"/><Relationship Id="rId14" Type="http://schemas.openxmlformats.org/officeDocument/2006/relationships/slide" Target="slide6.xml"/><Relationship Id="rId22" Type="http://schemas.openxmlformats.org/officeDocument/2006/relationships/image" Target="../media/image2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8.xml"/><Relationship Id="rId5" Type="http://schemas.openxmlformats.org/officeDocument/2006/relationships/image" Target="../media/image31.png"/><Relationship Id="rId4" Type="http://schemas.openxmlformats.org/officeDocument/2006/relationships/image" Target="../media/image33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30.jpeg"/><Relationship Id="rId5" Type="http://schemas.openxmlformats.org/officeDocument/2006/relationships/image" Target="../media/image31.png"/><Relationship Id="rId4" Type="http://schemas.openxmlformats.org/officeDocument/2006/relationships/image" Target="../media/image3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4.png"/><Relationship Id="rId4" Type="http://schemas.openxmlformats.org/officeDocument/2006/relationships/image" Target="../media/image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8.xml"/><Relationship Id="rId4" Type="http://schemas.openxmlformats.org/officeDocument/2006/relationships/image" Target="../media/image46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7" Type="http://schemas.openxmlformats.org/officeDocument/2006/relationships/image" Target="../media/image48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46.png"/><Relationship Id="rId5" Type="http://schemas.openxmlformats.org/officeDocument/2006/relationships/image" Target="../media/image47.png"/><Relationship Id="rId4" Type="http://schemas.openxmlformats.org/officeDocument/2006/relationships/image" Target="../media/image45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7" Type="http://schemas.openxmlformats.org/officeDocument/2006/relationships/image" Target="../media/image48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46.png"/><Relationship Id="rId5" Type="http://schemas.openxmlformats.org/officeDocument/2006/relationships/image" Target="../media/image49.png"/><Relationship Id="rId4" Type="http://schemas.openxmlformats.org/officeDocument/2006/relationships/image" Target="../media/image45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7" Type="http://schemas.openxmlformats.org/officeDocument/2006/relationships/image" Target="../media/image48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46.png"/><Relationship Id="rId5" Type="http://schemas.openxmlformats.org/officeDocument/2006/relationships/image" Target="../media/image49.png"/><Relationship Id="rId4" Type="http://schemas.openxmlformats.org/officeDocument/2006/relationships/image" Target="../media/image4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27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0.png"/><Relationship Id="rId5" Type="http://schemas.openxmlformats.org/officeDocument/2006/relationships/hyperlink" Target="https://vietjack.com/soan-van-lop-7-kn/neu-cam-nhan-cua-em-ve-doan-tho-tu-oi-thuo-au-tho.jsp" TargetMode="External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47.xml"/><Relationship Id="rId5" Type="http://schemas.openxmlformats.org/officeDocument/2006/relationships/hyperlink" Target="https://lazi.vn/fun_qa/d/mot-cot-ma-chin-muoi-keo-chong-thi-khong-co-con-deo-ca-dum-la-cay-gi" TargetMode="External"/><Relationship Id="rId4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73" name="Google Shape;286;p39">
            <a:extLst>
              <a:ext uri="{FF2B5EF4-FFF2-40B4-BE49-F238E27FC236}">
                <a16:creationId xmlns:a16="http://schemas.microsoft.com/office/drawing/2014/main" id="{C7DB66E2-7744-38B7-E103-1AB73D925B66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187310" y="348319"/>
            <a:ext cx="2289346" cy="1694763"/>
          </a:xfrm>
          <a:prstGeom prst="rect">
            <a:avLst/>
          </a:prstGeom>
          <a:noFill/>
          <a:ln>
            <a:noFill/>
          </a:ln>
        </p:spPr>
      </p:pic>
      <p:sp>
        <p:nvSpPr>
          <p:cNvPr id="12376" name="Google Shape;12376;p37"/>
          <p:cNvSpPr/>
          <p:nvPr/>
        </p:nvSpPr>
        <p:spPr>
          <a:xfrm>
            <a:off x="9373675" y="2828834"/>
            <a:ext cx="47811" cy="54140"/>
          </a:xfrm>
          <a:custGeom>
            <a:avLst/>
            <a:gdLst/>
            <a:ahLst/>
            <a:cxnLst/>
            <a:rect l="l" t="t" r="r" b="b"/>
            <a:pathLst>
              <a:path w="423" h="479" extrusionOk="0">
                <a:moveTo>
                  <a:pt x="248" y="0"/>
                </a:moveTo>
                <a:cubicBezTo>
                  <a:pt x="183" y="0"/>
                  <a:pt x="120" y="33"/>
                  <a:pt x="75" y="93"/>
                </a:cubicBezTo>
                <a:cubicBezTo>
                  <a:pt x="1" y="167"/>
                  <a:pt x="1" y="341"/>
                  <a:pt x="50" y="415"/>
                </a:cubicBezTo>
                <a:cubicBezTo>
                  <a:pt x="83" y="459"/>
                  <a:pt x="120" y="478"/>
                  <a:pt x="160" y="478"/>
                </a:cubicBezTo>
                <a:cubicBezTo>
                  <a:pt x="212" y="478"/>
                  <a:pt x="267" y="446"/>
                  <a:pt x="323" y="390"/>
                </a:cubicBezTo>
                <a:cubicBezTo>
                  <a:pt x="422" y="291"/>
                  <a:pt x="422" y="142"/>
                  <a:pt x="372" y="43"/>
                </a:cubicBezTo>
                <a:cubicBezTo>
                  <a:pt x="333" y="14"/>
                  <a:pt x="290" y="0"/>
                  <a:pt x="248" y="0"/>
                </a:cubicBezTo>
                <a:close/>
              </a:path>
            </a:pathLst>
          </a:custGeom>
          <a:solidFill>
            <a:srgbClr val="FF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77" name="Google Shape;12377;p37"/>
          <p:cNvSpPr txBox="1">
            <a:spLocks noGrp="1"/>
          </p:cNvSpPr>
          <p:nvPr>
            <p:ph type="ctrTitle"/>
          </p:nvPr>
        </p:nvSpPr>
        <p:spPr>
          <a:xfrm>
            <a:off x="694794" y="740938"/>
            <a:ext cx="5724076" cy="159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8000" dirty="0"/>
              <a:t>Tiết 47, 48: </a:t>
            </a:r>
            <a:r>
              <a:rPr lang="en" sz="8000" dirty="0"/>
              <a:t>Gò Me</a:t>
            </a:r>
            <a:endParaRPr sz="8000" dirty="0"/>
          </a:p>
        </p:txBody>
      </p:sp>
      <p:grpSp>
        <p:nvGrpSpPr>
          <p:cNvPr id="12379" name="Google Shape;12379;p37"/>
          <p:cNvGrpSpPr/>
          <p:nvPr/>
        </p:nvGrpSpPr>
        <p:grpSpPr>
          <a:xfrm rot="3812247">
            <a:off x="591442" y="460781"/>
            <a:ext cx="261967" cy="275928"/>
            <a:chOff x="9310391" y="2486565"/>
            <a:chExt cx="261975" cy="275936"/>
          </a:xfrm>
        </p:grpSpPr>
        <p:sp>
          <p:nvSpPr>
            <p:cNvPr id="12380" name="Google Shape;12380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3" name="Google Shape;12383;p37"/>
          <p:cNvGrpSpPr/>
          <p:nvPr/>
        </p:nvGrpSpPr>
        <p:grpSpPr>
          <a:xfrm rot="5400000">
            <a:off x="8350604" y="2376365"/>
            <a:ext cx="261975" cy="275936"/>
            <a:chOff x="9310391" y="2486565"/>
            <a:chExt cx="261975" cy="275936"/>
          </a:xfrm>
        </p:grpSpPr>
        <p:sp>
          <p:nvSpPr>
            <p:cNvPr id="12384" name="Google Shape;12384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7" name="Google Shape;12387;p37"/>
          <p:cNvGrpSpPr/>
          <p:nvPr/>
        </p:nvGrpSpPr>
        <p:grpSpPr>
          <a:xfrm rot="175696">
            <a:off x="7188309" y="484892"/>
            <a:ext cx="389226" cy="409996"/>
            <a:chOff x="9310391" y="2486565"/>
            <a:chExt cx="261975" cy="275936"/>
          </a:xfrm>
        </p:grpSpPr>
        <p:sp>
          <p:nvSpPr>
            <p:cNvPr id="12388" name="Google Shape;12388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1" name="Google Shape;12391;p37"/>
          <p:cNvGrpSpPr/>
          <p:nvPr/>
        </p:nvGrpSpPr>
        <p:grpSpPr>
          <a:xfrm rot="5400000">
            <a:off x="295521" y="3177483"/>
            <a:ext cx="388902" cy="409654"/>
            <a:chOff x="9310391" y="2486565"/>
            <a:chExt cx="261975" cy="275936"/>
          </a:xfrm>
        </p:grpSpPr>
        <p:sp>
          <p:nvSpPr>
            <p:cNvPr id="12392" name="Google Shape;12392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7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7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395" name="Google Shape;12395;p37"/>
          <p:cNvPicPr preferRelativeResize="0"/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-147987" y="-26235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6" name="Google Shape;12396;p37"/>
          <p:cNvPicPr preferRelativeResize="0"/>
          <p:nvPr/>
        </p:nvPicPr>
        <p:blipFill>
          <a:blip r:embed="rId5">
            <a:alphaModFix amt="50000"/>
          </a:blip>
          <a:stretch>
            <a:fillRect/>
          </a:stretch>
        </p:blipFill>
        <p:spPr>
          <a:xfrm>
            <a:off x="6350376" y="2915621"/>
            <a:ext cx="827723" cy="7800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8" name="Google Shape;12398;p37"/>
          <p:cNvPicPr preferRelativeResize="0"/>
          <p:nvPr/>
        </p:nvPicPr>
        <p:blipFill>
          <a:blip r:embed="rId5">
            <a:alphaModFix amt="50000"/>
          </a:blip>
          <a:stretch>
            <a:fillRect/>
          </a:stretch>
        </p:blipFill>
        <p:spPr>
          <a:xfrm>
            <a:off x="1050876" y="4213083"/>
            <a:ext cx="827723" cy="78008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99" name="Google Shape;12399;p37"/>
          <p:cNvGrpSpPr/>
          <p:nvPr/>
        </p:nvGrpSpPr>
        <p:grpSpPr>
          <a:xfrm>
            <a:off x="1172969" y="-27165"/>
            <a:ext cx="794143" cy="696556"/>
            <a:chOff x="1246700" y="-52951"/>
            <a:chExt cx="794143" cy="696556"/>
          </a:xfrm>
        </p:grpSpPr>
        <p:sp>
          <p:nvSpPr>
            <p:cNvPr id="12400" name="Google Shape;12400;p37"/>
            <p:cNvSpPr/>
            <p:nvPr/>
          </p:nvSpPr>
          <p:spPr>
            <a:xfrm>
              <a:off x="1246700" y="-52951"/>
              <a:ext cx="794143" cy="696556"/>
            </a:xfrm>
            <a:custGeom>
              <a:avLst/>
              <a:gdLst/>
              <a:ahLst/>
              <a:cxnLst/>
              <a:rect l="l" t="t" r="r" b="b"/>
              <a:pathLst>
                <a:path w="11912" h="10449" extrusionOk="0">
                  <a:moveTo>
                    <a:pt x="7875" y="0"/>
                  </a:moveTo>
                  <a:cubicBezTo>
                    <a:pt x="7183" y="0"/>
                    <a:pt x="7281" y="2101"/>
                    <a:pt x="6181" y="2882"/>
                  </a:cubicBezTo>
                  <a:cubicBezTo>
                    <a:pt x="4970" y="3741"/>
                    <a:pt x="3814" y="3999"/>
                    <a:pt x="3689" y="5023"/>
                  </a:cubicBezTo>
                  <a:cubicBezTo>
                    <a:pt x="3564" y="6054"/>
                    <a:pt x="4705" y="6719"/>
                    <a:pt x="4705" y="6719"/>
                  </a:cubicBezTo>
                  <a:cubicBezTo>
                    <a:pt x="4705" y="6719"/>
                    <a:pt x="4063" y="6346"/>
                    <a:pt x="3400" y="6346"/>
                  </a:cubicBezTo>
                  <a:cubicBezTo>
                    <a:pt x="3029" y="6346"/>
                    <a:pt x="2651" y="6463"/>
                    <a:pt x="2376" y="6828"/>
                  </a:cubicBezTo>
                  <a:cubicBezTo>
                    <a:pt x="2274" y="6969"/>
                    <a:pt x="2196" y="7125"/>
                    <a:pt x="2134" y="7281"/>
                  </a:cubicBezTo>
                  <a:cubicBezTo>
                    <a:pt x="1955" y="7388"/>
                    <a:pt x="1776" y="7463"/>
                    <a:pt x="1586" y="7463"/>
                  </a:cubicBezTo>
                  <a:cubicBezTo>
                    <a:pt x="1568" y="7463"/>
                    <a:pt x="1550" y="7462"/>
                    <a:pt x="1532" y="7461"/>
                  </a:cubicBezTo>
                  <a:lnTo>
                    <a:pt x="1446" y="7438"/>
                  </a:lnTo>
                  <a:cubicBezTo>
                    <a:pt x="1290" y="7375"/>
                    <a:pt x="1118" y="7109"/>
                    <a:pt x="977" y="7016"/>
                  </a:cubicBezTo>
                  <a:cubicBezTo>
                    <a:pt x="858" y="6935"/>
                    <a:pt x="728" y="6891"/>
                    <a:pt x="604" y="6891"/>
                  </a:cubicBezTo>
                  <a:cubicBezTo>
                    <a:pt x="451" y="6891"/>
                    <a:pt x="307" y="6958"/>
                    <a:pt x="203" y="7109"/>
                  </a:cubicBezTo>
                  <a:cubicBezTo>
                    <a:pt x="0" y="7422"/>
                    <a:pt x="196" y="7766"/>
                    <a:pt x="508" y="7875"/>
                  </a:cubicBezTo>
                  <a:cubicBezTo>
                    <a:pt x="670" y="7936"/>
                    <a:pt x="840" y="7953"/>
                    <a:pt x="1012" y="7953"/>
                  </a:cubicBezTo>
                  <a:cubicBezTo>
                    <a:pt x="1214" y="7953"/>
                    <a:pt x="1419" y="7930"/>
                    <a:pt x="1618" y="7930"/>
                  </a:cubicBezTo>
                  <a:cubicBezTo>
                    <a:pt x="1696" y="7961"/>
                    <a:pt x="1774" y="8000"/>
                    <a:pt x="1837" y="8039"/>
                  </a:cubicBezTo>
                  <a:cubicBezTo>
                    <a:pt x="1938" y="8117"/>
                    <a:pt x="2001" y="8235"/>
                    <a:pt x="2048" y="8352"/>
                  </a:cubicBezTo>
                  <a:cubicBezTo>
                    <a:pt x="2212" y="9118"/>
                    <a:pt x="2899" y="9805"/>
                    <a:pt x="4306" y="9829"/>
                  </a:cubicBezTo>
                  <a:cubicBezTo>
                    <a:pt x="4443" y="9831"/>
                    <a:pt x="4576" y="9832"/>
                    <a:pt x="4705" y="9832"/>
                  </a:cubicBezTo>
                  <a:cubicBezTo>
                    <a:pt x="6831" y="9832"/>
                    <a:pt x="8018" y="9547"/>
                    <a:pt x="8018" y="9547"/>
                  </a:cubicBezTo>
                  <a:lnTo>
                    <a:pt x="8018" y="9547"/>
                  </a:lnTo>
                  <a:cubicBezTo>
                    <a:pt x="8018" y="9547"/>
                    <a:pt x="7244" y="9899"/>
                    <a:pt x="7658" y="10329"/>
                  </a:cubicBezTo>
                  <a:cubicBezTo>
                    <a:pt x="7738" y="10413"/>
                    <a:pt x="7806" y="10449"/>
                    <a:pt x="7868" y="10449"/>
                  </a:cubicBezTo>
                  <a:cubicBezTo>
                    <a:pt x="8122" y="10449"/>
                    <a:pt x="8277" y="9859"/>
                    <a:pt x="8729" y="9633"/>
                  </a:cubicBezTo>
                  <a:cubicBezTo>
                    <a:pt x="9284" y="9352"/>
                    <a:pt x="9628" y="9493"/>
                    <a:pt x="9823" y="9118"/>
                  </a:cubicBezTo>
                  <a:cubicBezTo>
                    <a:pt x="9846" y="9079"/>
                    <a:pt x="9862" y="9040"/>
                    <a:pt x="9870" y="9000"/>
                  </a:cubicBezTo>
                  <a:cubicBezTo>
                    <a:pt x="9989" y="8978"/>
                    <a:pt x="10111" y="8962"/>
                    <a:pt x="10222" y="8962"/>
                  </a:cubicBezTo>
                  <a:cubicBezTo>
                    <a:pt x="10454" y="8962"/>
                    <a:pt x="10641" y="9029"/>
                    <a:pt x="10667" y="9235"/>
                  </a:cubicBezTo>
                  <a:cubicBezTo>
                    <a:pt x="10667" y="9259"/>
                    <a:pt x="10686" y="9271"/>
                    <a:pt x="10706" y="9271"/>
                  </a:cubicBezTo>
                  <a:cubicBezTo>
                    <a:pt x="10731" y="9271"/>
                    <a:pt x="10757" y="9254"/>
                    <a:pt x="10753" y="9219"/>
                  </a:cubicBezTo>
                  <a:cubicBezTo>
                    <a:pt x="10722" y="9000"/>
                    <a:pt x="10518" y="8891"/>
                    <a:pt x="10300" y="8883"/>
                  </a:cubicBezTo>
                  <a:cubicBezTo>
                    <a:pt x="10175" y="8883"/>
                    <a:pt x="10026" y="8891"/>
                    <a:pt x="9893" y="8907"/>
                  </a:cubicBezTo>
                  <a:cubicBezTo>
                    <a:pt x="9901" y="8829"/>
                    <a:pt x="9893" y="8766"/>
                    <a:pt x="9862" y="8703"/>
                  </a:cubicBezTo>
                  <a:cubicBezTo>
                    <a:pt x="10051" y="8501"/>
                    <a:pt x="10296" y="8331"/>
                    <a:pt x="10539" y="8331"/>
                  </a:cubicBezTo>
                  <a:cubicBezTo>
                    <a:pt x="10587" y="8331"/>
                    <a:pt x="10635" y="8338"/>
                    <a:pt x="10683" y="8352"/>
                  </a:cubicBezTo>
                  <a:cubicBezTo>
                    <a:pt x="10686" y="8352"/>
                    <a:pt x="10688" y="8352"/>
                    <a:pt x="10691" y="8352"/>
                  </a:cubicBezTo>
                  <a:cubicBezTo>
                    <a:pt x="10749" y="8352"/>
                    <a:pt x="10781" y="8281"/>
                    <a:pt x="10722" y="8266"/>
                  </a:cubicBezTo>
                  <a:cubicBezTo>
                    <a:pt x="10661" y="8247"/>
                    <a:pt x="10601" y="8239"/>
                    <a:pt x="10540" y="8239"/>
                  </a:cubicBezTo>
                  <a:cubicBezTo>
                    <a:pt x="10273" y="8239"/>
                    <a:pt x="10013" y="8409"/>
                    <a:pt x="9815" y="8625"/>
                  </a:cubicBezTo>
                  <a:cubicBezTo>
                    <a:pt x="9773" y="8584"/>
                    <a:pt x="9718" y="8561"/>
                    <a:pt x="9655" y="8561"/>
                  </a:cubicBezTo>
                  <a:cubicBezTo>
                    <a:pt x="9612" y="8561"/>
                    <a:pt x="9566" y="8572"/>
                    <a:pt x="9518" y="8594"/>
                  </a:cubicBezTo>
                  <a:cubicBezTo>
                    <a:pt x="9518" y="8594"/>
                    <a:pt x="10378" y="7985"/>
                    <a:pt x="11112" y="5343"/>
                  </a:cubicBezTo>
                  <a:cubicBezTo>
                    <a:pt x="11796" y="2893"/>
                    <a:pt x="11911" y="1992"/>
                    <a:pt x="11382" y="1992"/>
                  </a:cubicBezTo>
                  <a:cubicBezTo>
                    <a:pt x="11343" y="1992"/>
                    <a:pt x="11300" y="1997"/>
                    <a:pt x="11253" y="2007"/>
                  </a:cubicBezTo>
                  <a:cubicBezTo>
                    <a:pt x="10573" y="2139"/>
                    <a:pt x="9581" y="3937"/>
                    <a:pt x="9581" y="3937"/>
                  </a:cubicBezTo>
                  <a:cubicBezTo>
                    <a:pt x="9581" y="3937"/>
                    <a:pt x="9081" y="577"/>
                    <a:pt x="8112" y="69"/>
                  </a:cubicBezTo>
                  <a:cubicBezTo>
                    <a:pt x="8023" y="22"/>
                    <a:pt x="7945" y="0"/>
                    <a:pt x="787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7"/>
            <p:cNvSpPr/>
            <p:nvPr/>
          </p:nvSpPr>
          <p:spPr>
            <a:xfrm>
              <a:off x="1407172" y="-7754"/>
              <a:ext cx="455872" cy="589696"/>
            </a:xfrm>
            <a:custGeom>
              <a:avLst/>
              <a:gdLst/>
              <a:ahLst/>
              <a:cxnLst/>
              <a:rect l="l" t="t" r="r" b="b"/>
              <a:pathLst>
                <a:path w="6838" h="8846" extrusionOk="0">
                  <a:moveTo>
                    <a:pt x="6775" y="3673"/>
                  </a:moveTo>
                  <a:cubicBezTo>
                    <a:pt x="6838" y="4572"/>
                    <a:pt x="6814" y="5486"/>
                    <a:pt x="6760" y="6236"/>
                  </a:cubicBezTo>
                  <a:cubicBezTo>
                    <a:pt x="6720" y="5791"/>
                    <a:pt x="6635" y="5330"/>
                    <a:pt x="6517" y="4892"/>
                  </a:cubicBezTo>
                  <a:cubicBezTo>
                    <a:pt x="6502" y="4454"/>
                    <a:pt x="6619" y="4064"/>
                    <a:pt x="6775" y="3673"/>
                  </a:cubicBezTo>
                  <a:close/>
                  <a:moveTo>
                    <a:pt x="5259" y="875"/>
                  </a:moveTo>
                  <a:cubicBezTo>
                    <a:pt x="5267" y="985"/>
                    <a:pt x="5290" y="1094"/>
                    <a:pt x="5306" y="1196"/>
                  </a:cubicBezTo>
                  <a:cubicBezTo>
                    <a:pt x="5455" y="2016"/>
                    <a:pt x="5806" y="2759"/>
                    <a:pt x="6088" y="3532"/>
                  </a:cubicBezTo>
                  <a:cubicBezTo>
                    <a:pt x="6213" y="3876"/>
                    <a:pt x="6330" y="4220"/>
                    <a:pt x="6431" y="4579"/>
                  </a:cubicBezTo>
                  <a:cubicBezTo>
                    <a:pt x="6463" y="4189"/>
                    <a:pt x="6588" y="3814"/>
                    <a:pt x="6752" y="3446"/>
                  </a:cubicBezTo>
                  <a:cubicBezTo>
                    <a:pt x="6705" y="2868"/>
                    <a:pt x="6603" y="2298"/>
                    <a:pt x="6463" y="1782"/>
                  </a:cubicBezTo>
                  <a:cubicBezTo>
                    <a:pt x="5955" y="39"/>
                    <a:pt x="5759" y="0"/>
                    <a:pt x="5259" y="875"/>
                  </a:cubicBezTo>
                  <a:close/>
                  <a:moveTo>
                    <a:pt x="6580" y="5986"/>
                  </a:moveTo>
                  <a:cubicBezTo>
                    <a:pt x="6486" y="5251"/>
                    <a:pt x="6283" y="4517"/>
                    <a:pt x="6033" y="3829"/>
                  </a:cubicBezTo>
                  <a:cubicBezTo>
                    <a:pt x="5869" y="3610"/>
                    <a:pt x="5650" y="3423"/>
                    <a:pt x="5462" y="3274"/>
                  </a:cubicBezTo>
                  <a:cubicBezTo>
                    <a:pt x="5158" y="3032"/>
                    <a:pt x="4837" y="2805"/>
                    <a:pt x="4532" y="2563"/>
                  </a:cubicBezTo>
                  <a:cubicBezTo>
                    <a:pt x="4423" y="2485"/>
                    <a:pt x="4329" y="2399"/>
                    <a:pt x="4220" y="2313"/>
                  </a:cubicBezTo>
                  <a:cubicBezTo>
                    <a:pt x="4056" y="2454"/>
                    <a:pt x="3868" y="2587"/>
                    <a:pt x="3696" y="2704"/>
                  </a:cubicBezTo>
                  <a:cubicBezTo>
                    <a:pt x="3814" y="2946"/>
                    <a:pt x="3946" y="3188"/>
                    <a:pt x="4095" y="3415"/>
                  </a:cubicBezTo>
                  <a:cubicBezTo>
                    <a:pt x="4407" y="3892"/>
                    <a:pt x="4806" y="4267"/>
                    <a:pt x="5259" y="4603"/>
                  </a:cubicBezTo>
                  <a:cubicBezTo>
                    <a:pt x="5798" y="5009"/>
                    <a:pt x="6283" y="5431"/>
                    <a:pt x="6580" y="5986"/>
                  </a:cubicBezTo>
                  <a:close/>
                  <a:moveTo>
                    <a:pt x="5455" y="6252"/>
                  </a:moveTo>
                  <a:cubicBezTo>
                    <a:pt x="5814" y="6861"/>
                    <a:pt x="6127" y="7486"/>
                    <a:pt x="6291" y="8205"/>
                  </a:cubicBezTo>
                  <a:lnTo>
                    <a:pt x="6470" y="8096"/>
                  </a:lnTo>
                  <a:cubicBezTo>
                    <a:pt x="6635" y="7494"/>
                    <a:pt x="6666" y="6885"/>
                    <a:pt x="6619" y="6267"/>
                  </a:cubicBezTo>
                  <a:cubicBezTo>
                    <a:pt x="6306" y="5478"/>
                    <a:pt x="5611" y="5009"/>
                    <a:pt x="4947" y="4462"/>
                  </a:cubicBezTo>
                  <a:cubicBezTo>
                    <a:pt x="4368" y="3985"/>
                    <a:pt x="3970" y="3399"/>
                    <a:pt x="3649" y="2751"/>
                  </a:cubicBezTo>
                  <a:cubicBezTo>
                    <a:pt x="3626" y="2759"/>
                    <a:pt x="3610" y="2782"/>
                    <a:pt x="3587" y="2790"/>
                  </a:cubicBezTo>
                  <a:cubicBezTo>
                    <a:pt x="3774" y="3423"/>
                    <a:pt x="4079" y="4048"/>
                    <a:pt x="4446" y="4642"/>
                  </a:cubicBezTo>
                  <a:cubicBezTo>
                    <a:pt x="4728" y="5103"/>
                    <a:pt x="5040" y="5564"/>
                    <a:pt x="5330" y="6025"/>
                  </a:cubicBezTo>
                  <a:cubicBezTo>
                    <a:pt x="5376" y="6088"/>
                    <a:pt x="5423" y="6150"/>
                    <a:pt x="5462" y="6228"/>
                  </a:cubicBezTo>
                  <a:cubicBezTo>
                    <a:pt x="5455" y="6228"/>
                    <a:pt x="5455" y="6236"/>
                    <a:pt x="5455" y="6252"/>
                  </a:cubicBezTo>
                  <a:close/>
                  <a:moveTo>
                    <a:pt x="5728" y="3009"/>
                  </a:moveTo>
                  <a:cubicBezTo>
                    <a:pt x="5486" y="2384"/>
                    <a:pt x="5259" y="1727"/>
                    <a:pt x="5150" y="1071"/>
                  </a:cubicBezTo>
                  <a:cubicBezTo>
                    <a:pt x="5095" y="1180"/>
                    <a:pt x="5033" y="1290"/>
                    <a:pt x="4978" y="1399"/>
                  </a:cubicBezTo>
                  <a:cubicBezTo>
                    <a:pt x="4790" y="1743"/>
                    <a:pt x="4564" y="2016"/>
                    <a:pt x="4314" y="2243"/>
                  </a:cubicBezTo>
                  <a:cubicBezTo>
                    <a:pt x="4493" y="2407"/>
                    <a:pt x="4704" y="2563"/>
                    <a:pt x="4908" y="2720"/>
                  </a:cubicBezTo>
                  <a:cubicBezTo>
                    <a:pt x="5197" y="2938"/>
                    <a:pt x="5494" y="3149"/>
                    <a:pt x="5767" y="3392"/>
                  </a:cubicBezTo>
                  <a:cubicBezTo>
                    <a:pt x="5837" y="3454"/>
                    <a:pt x="5900" y="3524"/>
                    <a:pt x="5962" y="3587"/>
                  </a:cubicBezTo>
                  <a:close/>
                  <a:moveTo>
                    <a:pt x="3688" y="8135"/>
                  </a:moveTo>
                  <a:cubicBezTo>
                    <a:pt x="2657" y="8072"/>
                    <a:pt x="1563" y="8166"/>
                    <a:pt x="672" y="7674"/>
                  </a:cubicBezTo>
                  <a:cubicBezTo>
                    <a:pt x="477" y="7564"/>
                    <a:pt x="250" y="7424"/>
                    <a:pt x="8" y="7244"/>
                  </a:cubicBezTo>
                  <a:cubicBezTo>
                    <a:pt x="0" y="7986"/>
                    <a:pt x="414" y="8729"/>
                    <a:pt x="1414" y="8815"/>
                  </a:cubicBezTo>
                  <a:cubicBezTo>
                    <a:pt x="1688" y="8846"/>
                    <a:pt x="2110" y="8846"/>
                    <a:pt x="2579" y="8830"/>
                  </a:cubicBezTo>
                  <a:cubicBezTo>
                    <a:pt x="2813" y="8690"/>
                    <a:pt x="3032" y="8526"/>
                    <a:pt x="3267" y="8369"/>
                  </a:cubicBezTo>
                  <a:cubicBezTo>
                    <a:pt x="3384" y="8291"/>
                    <a:pt x="3532" y="8205"/>
                    <a:pt x="3688" y="8135"/>
                  </a:cubicBezTo>
                  <a:close/>
                  <a:moveTo>
                    <a:pt x="2766" y="8830"/>
                  </a:moveTo>
                  <a:cubicBezTo>
                    <a:pt x="3767" y="8799"/>
                    <a:pt x="4923" y="8713"/>
                    <a:pt x="5533" y="8658"/>
                  </a:cubicBezTo>
                  <a:cubicBezTo>
                    <a:pt x="5189" y="8416"/>
                    <a:pt x="4798" y="8291"/>
                    <a:pt x="4392" y="8213"/>
                  </a:cubicBezTo>
                  <a:cubicBezTo>
                    <a:pt x="4376" y="8221"/>
                    <a:pt x="4361" y="8221"/>
                    <a:pt x="4337" y="8213"/>
                  </a:cubicBezTo>
                  <a:cubicBezTo>
                    <a:pt x="4329" y="8197"/>
                    <a:pt x="4321" y="8197"/>
                    <a:pt x="4314" y="8190"/>
                  </a:cubicBezTo>
                  <a:cubicBezTo>
                    <a:pt x="4173" y="8174"/>
                    <a:pt x="4025" y="8151"/>
                    <a:pt x="3892" y="8143"/>
                  </a:cubicBezTo>
                  <a:cubicBezTo>
                    <a:pt x="3532" y="8221"/>
                    <a:pt x="3157" y="8541"/>
                    <a:pt x="2915" y="8721"/>
                  </a:cubicBezTo>
                  <a:cubicBezTo>
                    <a:pt x="2868" y="8760"/>
                    <a:pt x="2813" y="8799"/>
                    <a:pt x="2766" y="8830"/>
                  </a:cubicBezTo>
                  <a:close/>
                  <a:moveTo>
                    <a:pt x="3618" y="7986"/>
                  </a:moveTo>
                  <a:cubicBezTo>
                    <a:pt x="4392" y="8033"/>
                    <a:pt x="5142" y="8151"/>
                    <a:pt x="5744" y="8643"/>
                  </a:cubicBezTo>
                  <a:cubicBezTo>
                    <a:pt x="5861" y="8635"/>
                    <a:pt x="5939" y="8619"/>
                    <a:pt x="5939" y="8619"/>
                  </a:cubicBezTo>
                  <a:lnTo>
                    <a:pt x="6095" y="8330"/>
                  </a:lnTo>
                  <a:cubicBezTo>
                    <a:pt x="6080" y="8299"/>
                    <a:pt x="3970" y="6775"/>
                    <a:pt x="2368" y="6353"/>
                  </a:cubicBezTo>
                  <a:cubicBezTo>
                    <a:pt x="2008" y="6259"/>
                    <a:pt x="1704" y="6197"/>
                    <a:pt x="1438" y="6173"/>
                  </a:cubicBezTo>
                  <a:cubicBezTo>
                    <a:pt x="1446" y="6181"/>
                    <a:pt x="1446" y="6189"/>
                    <a:pt x="1461" y="6197"/>
                  </a:cubicBezTo>
                  <a:cubicBezTo>
                    <a:pt x="1711" y="6580"/>
                    <a:pt x="1993" y="6931"/>
                    <a:pt x="2329" y="7244"/>
                  </a:cubicBezTo>
                  <a:cubicBezTo>
                    <a:pt x="2688" y="7580"/>
                    <a:pt x="3102" y="7940"/>
                    <a:pt x="3610" y="7971"/>
                  </a:cubicBezTo>
                  <a:cubicBezTo>
                    <a:pt x="3610" y="7979"/>
                    <a:pt x="3618" y="7979"/>
                    <a:pt x="3618" y="7986"/>
                  </a:cubicBezTo>
                  <a:close/>
                  <a:moveTo>
                    <a:pt x="24" y="6978"/>
                  </a:moveTo>
                  <a:cubicBezTo>
                    <a:pt x="24" y="7010"/>
                    <a:pt x="8" y="7033"/>
                    <a:pt x="8" y="7057"/>
                  </a:cubicBezTo>
                  <a:cubicBezTo>
                    <a:pt x="414" y="7393"/>
                    <a:pt x="867" y="7666"/>
                    <a:pt x="1368" y="7783"/>
                  </a:cubicBezTo>
                  <a:cubicBezTo>
                    <a:pt x="1946" y="7916"/>
                    <a:pt x="2563" y="7940"/>
                    <a:pt x="3165" y="7955"/>
                  </a:cubicBezTo>
                  <a:cubicBezTo>
                    <a:pt x="2915" y="7861"/>
                    <a:pt x="2680" y="7682"/>
                    <a:pt x="2462" y="7510"/>
                  </a:cubicBezTo>
                  <a:cubicBezTo>
                    <a:pt x="2110" y="7205"/>
                    <a:pt x="1790" y="6861"/>
                    <a:pt x="1516" y="6478"/>
                  </a:cubicBezTo>
                  <a:cubicBezTo>
                    <a:pt x="1438" y="6377"/>
                    <a:pt x="1368" y="6267"/>
                    <a:pt x="1297" y="6158"/>
                  </a:cubicBezTo>
                  <a:cubicBezTo>
                    <a:pt x="469" y="6103"/>
                    <a:pt x="117" y="6377"/>
                    <a:pt x="24" y="6978"/>
                  </a:cubicBezTo>
                  <a:close/>
                  <a:moveTo>
                    <a:pt x="4822" y="5525"/>
                  </a:moveTo>
                  <a:cubicBezTo>
                    <a:pt x="4532" y="5087"/>
                    <a:pt x="4251" y="4657"/>
                    <a:pt x="4001" y="4196"/>
                  </a:cubicBezTo>
                  <a:cubicBezTo>
                    <a:pt x="3751" y="3767"/>
                    <a:pt x="3571" y="3321"/>
                    <a:pt x="3431" y="2868"/>
                  </a:cubicBezTo>
                  <a:cubicBezTo>
                    <a:pt x="2930" y="3173"/>
                    <a:pt x="2462" y="3423"/>
                    <a:pt x="2212" y="3814"/>
                  </a:cubicBezTo>
                  <a:cubicBezTo>
                    <a:pt x="2180" y="3860"/>
                    <a:pt x="2149" y="3915"/>
                    <a:pt x="2133" y="3954"/>
                  </a:cubicBezTo>
                  <a:cubicBezTo>
                    <a:pt x="2438" y="4275"/>
                    <a:pt x="2766" y="4556"/>
                    <a:pt x="3157" y="4783"/>
                  </a:cubicBezTo>
                  <a:cubicBezTo>
                    <a:pt x="3579" y="5025"/>
                    <a:pt x="4056" y="5103"/>
                    <a:pt x="4486" y="5322"/>
                  </a:cubicBezTo>
                  <a:cubicBezTo>
                    <a:pt x="4603" y="5376"/>
                    <a:pt x="4720" y="5447"/>
                    <a:pt x="4822" y="5525"/>
                  </a:cubicBezTo>
                  <a:close/>
                  <a:moveTo>
                    <a:pt x="2094" y="4040"/>
                  </a:moveTo>
                  <a:cubicBezTo>
                    <a:pt x="1774" y="4822"/>
                    <a:pt x="2282" y="5720"/>
                    <a:pt x="3032" y="6111"/>
                  </a:cubicBezTo>
                  <a:cubicBezTo>
                    <a:pt x="3728" y="6470"/>
                    <a:pt x="5533" y="7682"/>
                    <a:pt x="6111" y="8072"/>
                  </a:cubicBezTo>
                  <a:cubicBezTo>
                    <a:pt x="5884" y="7236"/>
                    <a:pt x="5455" y="6502"/>
                    <a:pt x="4993" y="5783"/>
                  </a:cubicBezTo>
                  <a:cubicBezTo>
                    <a:pt x="4783" y="5572"/>
                    <a:pt x="4525" y="5408"/>
                    <a:pt x="4235" y="5298"/>
                  </a:cubicBezTo>
                  <a:cubicBezTo>
                    <a:pt x="3790" y="5126"/>
                    <a:pt x="3352" y="5025"/>
                    <a:pt x="2954" y="4767"/>
                  </a:cubicBezTo>
                  <a:cubicBezTo>
                    <a:pt x="2634" y="4556"/>
                    <a:pt x="2344" y="4314"/>
                    <a:pt x="2094" y="404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7"/>
            <p:cNvSpPr/>
            <p:nvPr/>
          </p:nvSpPr>
          <p:spPr>
            <a:xfrm>
              <a:off x="1868184" y="115171"/>
              <a:ext cx="145935" cy="389176"/>
            </a:xfrm>
            <a:custGeom>
              <a:avLst/>
              <a:gdLst/>
              <a:ahLst/>
              <a:cxnLst/>
              <a:rect l="l" t="t" r="r" b="b"/>
              <a:pathLst>
                <a:path w="2189" h="5838" extrusionOk="0">
                  <a:moveTo>
                    <a:pt x="524" y="2290"/>
                  </a:moveTo>
                  <a:cubicBezTo>
                    <a:pt x="509" y="2079"/>
                    <a:pt x="509" y="1868"/>
                    <a:pt x="524" y="1649"/>
                  </a:cubicBezTo>
                  <a:cubicBezTo>
                    <a:pt x="884" y="1032"/>
                    <a:pt x="1548" y="0"/>
                    <a:pt x="1861" y="47"/>
                  </a:cubicBezTo>
                  <a:lnTo>
                    <a:pt x="1861" y="47"/>
                  </a:lnTo>
                  <a:cubicBezTo>
                    <a:pt x="1618" y="571"/>
                    <a:pt x="1251" y="1055"/>
                    <a:pt x="1040" y="1602"/>
                  </a:cubicBezTo>
                  <a:cubicBezTo>
                    <a:pt x="821" y="2126"/>
                    <a:pt x="704" y="2673"/>
                    <a:pt x="618" y="3228"/>
                  </a:cubicBezTo>
                  <a:cubicBezTo>
                    <a:pt x="579" y="2923"/>
                    <a:pt x="532" y="2610"/>
                    <a:pt x="524" y="2290"/>
                  </a:cubicBezTo>
                  <a:close/>
                  <a:moveTo>
                    <a:pt x="1" y="5838"/>
                  </a:moveTo>
                  <a:cubicBezTo>
                    <a:pt x="1" y="5838"/>
                    <a:pt x="149" y="5658"/>
                    <a:pt x="352" y="5291"/>
                  </a:cubicBezTo>
                  <a:cubicBezTo>
                    <a:pt x="446" y="4728"/>
                    <a:pt x="501" y="4158"/>
                    <a:pt x="571" y="3595"/>
                  </a:cubicBezTo>
                  <a:cubicBezTo>
                    <a:pt x="532" y="3134"/>
                    <a:pt x="446" y="2681"/>
                    <a:pt x="423" y="2227"/>
                  </a:cubicBezTo>
                  <a:cubicBezTo>
                    <a:pt x="415" y="2087"/>
                    <a:pt x="415" y="1954"/>
                    <a:pt x="423" y="1821"/>
                  </a:cubicBezTo>
                  <a:cubicBezTo>
                    <a:pt x="329" y="1993"/>
                    <a:pt x="274" y="2087"/>
                    <a:pt x="274" y="2087"/>
                  </a:cubicBezTo>
                  <a:cubicBezTo>
                    <a:pt x="274" y="2087"/>
                    <a:pt x="181" y="4439"/>
                    <a:pt x="1" y="5838"/>
                  </a:cubicBezTo>
                  <a:close/>
                  <a:moveTo>
                    <a:pt x="1548" y="2204"/>
                  </a:moveTo>
                  <a:cubicBezTo>
                    <a:pt x="1939" y="907"/>
                    <a:pt x="2189" y="282"/>
                    <a:pt x="1986" y="94"/>
                  </a:cubicBezTo>
                  <a:cubicBezTo>
                    <a:pt x="1829" y="446"/>
                    <a:pt x="1634" y="782"/>
                    <a:pt x="1439" y="1133"/>
                  </a:cubicBezTo>
                  <a:cubicBezTo>
                    <a:pt x="1134" y="1680"/>
                    <a:pt x="962" y="2259"/>
                    <a:pt x="853" y="2853"/>
                  </a:cubicBezTo>
                  <a:cubicBezTo>
                    <a:pt x="993" y="2665"/>
                    <a:pt x="1157" y="2501"/>
                    <a:pt x="1321" y="2376"/>
                  </a:cubicBezTo>
                  <a:cubicBezTo>
                    <a:pt x="1368" y="2337"/>
                    <a:pt x="1462" y="2274"/>
                    <a:pt x="1548" y="2204"/>
                  </a:cubicBezTo>
                  <a:close/>
                  <a:moveTo>
                    <a:pt x="806" y="3087"/>
                  </a:moveTo>
                  <a:cubicBezTo>
                    <a:pt x="704" y="3681"/>
                    <a:pt x="649" y="4298"/>
                    <a:pt x="563" y="4900"/>
                  </a:cubicBezTo>
                  <a:cubicBezTo>
                    <a:pt x="814" y="4408"/>
                    <a:pt x="1110" y="3720"/>
                    <a:pt x="1353" y="2853"/>
                  </a:cubicBezTo>
                  <a:cubicBezTo>
                    <a:pt x="1400" y="2673"/>
                    <a:pt x="1447" y="2501"/>
                    <a:pt x="1501" y="2345"/>
                  </a:cubicBezTo>
                  <a:cubicBezTo>
                    <a:pt x="1236" y="2548"/>
                    <a:pt x="939" y="2782"/>
                    <a:pt x="806" y="30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l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7"/>
            <p:cNvSpPr/>
            <p:nvPr/>
          </p:nvSpPr>
          <p:spPr>
            <a:xfrm>
              <a:off x="1608977" y="331556"/>
              <a:ext cx="21067" cy="15599"/>
            </a:xfrm>
            <a:custGeom>
              <a:avLst/>
              <a:gdLst/>
              <a:ahLst/>
              <a:cxnLst/>
              <a:rect l="l" t="t" r="r" b="b"/>
              <a:pathLst>
                <a:path w="316" h="234" extrusionOk="0">
                  <a:moveTo>
                    <a:pt x="144" y="0"/>
                  </a:moveTo>
                  <a:cubicBezTo>
                    <a:pt x="69" y="0"/>
                    <a:pt x="1" y="92"/>
                    <a:pt x="75" y="154"/>
                  </a:cubicBezTo>
                  <a:lnTo>
                    <a:pt x="130" y="208"/>
                  </a:lnTo>
                  <a:cubicBezTo>
                    <a:pt x="148" y="226"/>
                    <a:pt x="167" y="233"/>
                    <a:pt x="187" y="233"/>
                  </a:cubicBezTo>
                  <a:cubicBezTo>
                    <a:pt x="254" y="233"/>
                    <a:pt x="316" y="144"/>
                    <a:pt x="255" y="83"/>
                  </a:cubicBezTo>
                  <a:lnTo>
                    <a:pt x="200" y="21"/>
                  </a:lnTo>
                  <a:cubicBezTo>
                    <a:pt x="183" y="6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7"/>
            <p:cNvSpPr/>
            <p:nvPr/>
          </p:nvSpPr>
          <p:spPr>
            <a:xfrm>
              <a:off x="1792116" y="400084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7"/>
            <p:cNvSpPr/>
            <p:nvPr/>
          </p:nvSpPr>
          <p:spPr>
            <a:xfrm>
              <a:off x="1640045" y="245362"/>
              <a:ext cx="16734" cy="11533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02" y="1"/>
                  </a:moveTo>
                  <a:cubicBezTo>
                    <a:pt x="0" y="1"/>
                    <a:pt x="0" y="173"/>
                    <a:pt x="102" y="173"/>
                  </a:cubicBezTo>
                  <a:lnTo>
                    <a:pt x="133" y="173"/>
                  </a:lnTo>
                  <a:cubicBezTo>
                    <a:pt x="250" y="173"/>
                    <a:pt x="25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7"/>
            <p:cNvSpPr/>
            <p:nvPr/>
          </p:nvSpPr>
          <p:spPr>
            <a:xfrm>
              <a:off x="1770782" y="233429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1" y="0"/>
                    <a:pt x="1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7"/>
            <p:cNvSpPr/>
            <p:nvPr/>
          </p:nvSpPr>
          <p:spPr>
            <a:xfrm>
              <a:off x="1739514" y="113571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3" y="1"/>
                    <a:pt x="1" y="181"/>
                    <a:pt x="111" y="181"/>
                  </a:cubicBezTo>
                  <a:cubicBezTo>
                    <a:pt x="113" y="181"/>
                    <a:pt x="116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7"/>
            <p:cNvSpPr/>
            <p:nvPr/>
          </p:nvSpPr>
          <p:spPr>
            <a:xfrm>
              <a:off x="1804116" y="100039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1" y="173"/>
                    <a:pt x="118" y="180"/>
                  </a:cubicBezTo>
                  <a:cubicBezTo>
                    <a:pt x="235" y="180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7"/>
            <p:cNvSpPr/>
            <p:nvPr/>
          </p:nvSpPr>
          <p:spPr>
            <a:xfrm>
              <a:off x="1951053" y="227696"/>
              <a:ext cx="15667" cy="11999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18" y="0"/>
                  </a:moveTo>
                  <a:cubicBezTo>
                    <a:pt x="0" y="0"/>
                    <a:pt x="0" y="180"/>
                    <a:pt x="118" y="180"/>
                  </a:cubicBezTo>
                  <a:cubicBezTo>
                    <a:pt x="235" y="180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7"/>
            <p:cNvSpPr/>
            <p:nvPr/>
          </p:nvSpPr>
          <p:spPr>
            <a:xfrm>
              <a:off x="1627511" y="478212"/>
              <a:ext cx="15734" cy="12066"/>
            </a:xfrm>
            <a:custGeom>
              <a:avLst/>
              <a:gdLst/>
              <a:ahLst/>
              <a:cxnLst/>
              <a:rect l="l" t="t" r="r" b="b"/>
              <a:pathLst>
                <a:path w="236" h="181" extrusionOk="0">
                  <a:moveTo>
                    <a:pt x="118" y="1"/>
                  </a:moveTo>
                  <a:cubicBezTo>
                    <a:pt x="1" y="1"/>
                    <a:pt x="8" y="181"/>
                    <a:pt x="118" y="181"/>
                  </a:cubicBezTo>
                  <a:cubicBezTo>
                    <a:pt x="235" y="181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7"/>
            <p:cNvSpPr/>
            <p:nvPr/>
          </p:nvSpPr>
          <p:spPr>
            <a:xfrm>
              <a:off x="1502508" y="453081"/>
              <a:ext cx="11533" cy="13866"/>
            </a:xfrm>
            <a:custGeom>
              <a:avLst/>
              <a:gdLst/>
              <a:ahLst/>
              <a:cxnLst/>
              <a:rect l="l" t="t" r="r" b="b"/>
              <a:pathLst>
                <a:path w="173" h="208" extrusionOk="0">
                  <a:moveTo>
                    <a:pt x="86" y="1"/>
                  </a:moveTo>
                  <a:cubicBezTo>
                    <a:pt x="43" y="1"/>
                    <a:pt x="0" y="30"/>
                    <a:pt x="0" y="89"/>
                  </a:cubicBezTo>
                  <a:lnTo>
                    <a:pt x="0" y="120"/>
                  </a:lnTo>
                  <a:cubicBezTo>
                    <a:pt x="0" y="179"/>
                    <a:pt x="43" y="208"/>
                    <a:pt x="86" y="208"/>
                  </a:cubicBezTo>
                  <a:cubicBezTo>
                    <a:pt x="129" y="208"/>
                    <a:pt x="172" y="179"/>
                    <a:pt x="172" y="120"/>
                  </a:cubicBezTo>
                  <a:lnTo>
                    <a:pt x="172" y="89"/>
                  </a:lnTo>
                  <a:cubicBezTo>
                    <a:pt x="172" y="30"/>
                    <a:pt x="129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7"/>
            <p:cNvSpPr/>
            <p:nvPr/>
          </p:nvSpPr>
          <p:spPr>
            <a:xfrm>
              <a:off x="1506108" y="547008"/>
              <a:ext cx="17800" cy="11533"/>
            </a:xfrm>
            <a:custGeom>
              <a:avLst/>
              <a:gdLst/>
              <a:ahLst/>
              <a:cxnLst/>
              <a:rect l="l" t="t" r="r" b="b"/>
              <a:pathLst>
                <a:path w="267" h="173" extrusionOk="0">
                  <a:moveTo>
                    <a:pt x="118" y="0"/>
                  </a:moveTo>
                  <a:cubicBezTo>
                    <a:pt x="1" y="0"/>
                    <a:pt x="1" y="172"/>
                    <a:pt x="118" y="172"/>
                  </a:cubicBezTo>
                  <a:lnTo>
                    <a:pt x="149" y="172"/>
                  </a:lnTo>
                  <a:cubicBezTo>
                    <a:pt x="267" y="172"/>
                    <a:pt x="267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7"/>
            <p:cNvSpPr/>
            <p:nvPr/>
          </p:nvSpPr>
          <p:spPr>
            <a:xfrm>
              <a:off x="1682713" y="564206"/>
              <a:ext cx="15200" cy="12066"/>
            </a:xfrm>
            <a:custGeom>
              <a:avLst/>
              <a:gdLst/>
              <a:ahLst/>
              <a:cxnLst/>
              <a:rect l="l" t="t" r="r" b="b"/>
              <a:pathLst>
                <a:path w="228" h="181" extrusionOk="0">
                  <a:moveTo>
                    <a:pt x="110" y="0"/>
                  </a:moveTo>
                  <a:cubicBezTo>
                    <a:pt x="3" y="0"/>
                    <a:pt x="1" y="180"/>
                    <a:pt x="104" y="180"/>
                  </a:cubicBezTo>
                  <a:cubicBezTo>
                    <a:pt x="106" y="180"/>
                    <a:pt x="108" y="180"/>
                    <a:pt x="110" y="180"/>
                  </a:cubicBezTo>
                  <a:cubicBezTo>
                    <a:pt x="228" y="180"/>
                    <a:pt x="22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2" name="Google Shape;934;p55">
            <a:extLst>
              <a:ext uri="{FF2B5EF4-FFF2-40B4-BE49-F238E27FC236}">
                <a16:creationId xmlns:a16="http://schemas.microsoft.com/office/drawing/2014/main" id="{54D7F3F1-B101-A7E8-7C08-622265246BE8}"/>
              </a:ext>
            </a:extLst>
          </p:cNvPr>
          <p:cNvGrpSpPr/>
          <p:nvPr/>
        </p:nvGrpSpPr>
        <p:grpSpPr>
          <a:xfrm>
            <a:off x="7191884" y="2334012"/>
            <a:ext cx="1852758" cy="2410810"/>
            <a:chOff x="4815845" y="604088"/>
            <a:chExt cx="3557234" cy="4539470"/>
          </a:xfrm>
        </p:grpSpPr>
        <p:grpSp>
          <p:nvGrpSpPr>
            <p:cNvPr id="12363" name="Google Shape;935;p55">
              <a:extLst>
                <a:ext uri="{FF2B5EF4-FFF2-40B4-BE49-F238E27FC236}">
                  <a16:creationId xmlns:a16="http://schemas.microsoft.com/office/drawing/2014/main" id="{CC714192-B313-46DD-61B6-C2E17DE789AA}"/>
                </a:ext>
              </a:extLst>
            </p:cNvPr>
            <p:cNvGrpSpPr/>
            <p:nvPr/>
          </p:nvGrpSpPr>
          <p:grpSpPr>
            <a:xfrm>
              <a:off x="6231762" y="604088"/>
              <a:ext cx="2141317" cy="4539462"/>
              <a:chOff x="2451049" y="3270244"/>
              <a:chExt cx="598267" cy="1268254"/>
            </a:xfrm>
          </p:grpSpPr>
          <p:sp>
            <p:nvSpPr>
              <p:cNvPr id="12420" name="Google Shape;936;p55">
                <a:extLst>
                  <a:ext uri="{FF2B5EF4-FFF2-40B4-BE49-F238E27FC236}">
                    <a16:creationId xmlns:a16="http://schemas.microsoft.com/office/drawing/2014/main" id="{4D942DE5-30A6-E150-D9C5-38129EB8EE2A}"/>
                  </a:ext>
                </a:extLst>
              </p:cNvPr>
              <p:cNvSpPr/>
              <p:nvPr/>
            </p:nvSpPr>
            <p:spPr>
              <a:xfrm>
                <a:off x="2661886" y="3270244"/>
                <a:ext cx="135246" cy="47754"/>
              </a:xfrm>
              <a:custGeom>
                <a:avLst/>
                <a:gdLst/>
                <a:ahLst/>
                <a:cxnLst/>
                <a:rect l="l" t="t" r="r" b="b"/>
                <a:pathLst>
                  <a:path w="9751" h="3443" extrusionOk="0">
                    <a:moveTo>
                      <a:pt x="3767" y="0"/>
                    </a:moveTo>
                    <a:cubicBezTo>
                      <a:pt x="1803" y="0"/>
                      <a:pt x="186" y="1502"/>
                      <a:pt x="1" y="3420"/>
                    </a:cubicBezTo>
                    <a:cubicBezTo>
                      <a:pt x="1479" y="3050"/>
                      <a:pt x="3074" y="2842"/>
                      <a:pt x="4783" y="2842"/>
                    </a:cubicBezTo>
                    <a:cubicBezTo>
                      <a:pt x="4864" y="2841"/>
                      <a:pt x="4944" y="2840"/>
                      <a:pt x="5024" y="2840"/>
                    </a:cubicBezTo>
                    <a:cubicBezTo>
                      <a:pt x="6691" y="2840"/>
                      <a:pt x="8273" y="3068"/>
                      <a:pt x="9750" y="3443"/>
                    </a:cubicBezTo>
                    <a:cubicBezTo>
                      <a:pt x="9681" y="1525"/>
                      <a:pt x="8133" y="0"/>
                      <a:pt x="6216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21" name="Google Shape;937;p55">
                <a:extLst>
                  <a:ext uri="{FF2B5EF4-FFF2-40B4-BE49-F238E27FC236}">
                    <a16:creationId xmlns:a16="http://schemas.microsoft.com/office/drawing/2014/main" id="{EB4B5BA7-BC0C-6467-851B-0C5A24AB6393}"/>
                  </a:ext>
                </a:extLst>
              </p:cNvPr>
              <p:cNvSpPr/>
              <p:nvPr/>
            </p:nvSpPr>
            <p:spPr>
              <a:xfrm>
                <a:off x="2564803" y="3309327"/>
                <a:ext cx="327193" cy="191323"/>
              </a:xfrm>
              <a:custGeom>
                <a:avLst/>
                <a:gdLst/>
                <a:ahLst/>
                <a:cxnLst/>
                <a:rect l="l" t="t" r="r" b="b"/>
                <a:pathLst>
                  <a:path w="23590" h="13794" extrusionOk="0">
                    <a:moveTo>
                      <a:pt x="11783" y="1"/>
                    </a:moveTo>
                    <a:cubicBezTo>
                      <a:pt x="10074" y="1"/>
                      <a:pt x="8456" y="186"/>
                      <a:pt x="7001" y="579"/>
                    </a:cubicBezTo>
                    <a:cubicBezTo>
                      <a:pt x="2888" y="1664"/>
                      <a:pt x="0" y="4067"/>
                      <a:pt x="0" y="6886"/>
                    </a:cubicBezTo>
                    <a:cubicBezTo>
                      <a:pt x="0" y="10698"/>
                      <a:pt x="5268" y="13794"/>
                      <a:pt x="11783" y="13794"/>
                    </a:cubicBezTo>
                    <a:cubicBezTo>
                      <a:pt x="18298" y="13794"/>
                      <a:pt x="23566" y="10698"/>
                      <a:pt x="23566" y="6886"/>
                    </a:cubicBezTo>
                    <a:cubicBezTo>
                      <a:pt x="23589" y="4113"/>
                      <a:pt x="20747" y="1734"/>
                      <a:pt x="16750" y="625"/>
                    </a:cubicBezTo>
                    <a:cubicBezTo>
                      <a:pt x="15249" y="232"/>
                      <a:pt x="13562" y="1"/>
                      <a:pt x="11783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22" name="Google Shape;938;p55">
                <a:extLst>
                  <a:ext uri="{FF2B5EF4-FFF2-40B4-BE49-F238E27FC236}">
                    <a16:creationId xmlns:a16="http://schemas.microsoft.com/office/drawing/2014/main" id="{438FD83B-E24F-00CB-E3F9-05BBEC823D51}"/>
                  </a:ext>
                </a:extLst>
              </p:cNvPr>
              <p:cNvSpPr/>
              <p:nvPr/>
            </p:nvSpPr>
            <p:spPr>
              <a:xfrm>
                <a:off x="2451049" y="3372653"/>
                <a:ext cx="541887" cy="406585"/>
              </a:xfrm>
              <a:custGeom>
                <a:avLst/>
                <a:gdLst/>
                <a:ahLst/>
                <a:cxnLst/>
                <a:rect l="l" t="t" r="r" b="b"/>
                <a:pathLst>
                  <a:path w="39069" h="29314" extrusionOk="0">
                    <a:moveTo>
                      <a:pt x="11391" y="0"/>
                    </a:moveTo>
                    <a:cubicBezTo>
                      <a:pt x="11263" y="0"/>
                      <a:pt x="11134" y="48"/>
                      <a:pt x="11044" y="148"/>
                    </a:cubicBezTo>
                    <a:lnTo>
                      <a:pt x="2611" y="9921"/>
                    </a:lnTo>
                    <a:cubicBezTo>
                      <a:pt x="1" y="12832"/>
                      <a:pt x="878" y="17476"/>
                      <a:pt x="4413" y="19209"/>
                    </a:cubicBezTo>
                    <a:lnTo>
                      <a:pt x="10767" y="22374"/>
                    </a:lnTo>
                    <a:cubicBezTo>
                      <a:pt x="10975" y="23460"/>
                      <a:pt x="11136" y="24176"/>
                      <a:pt x="11136" y="24176"/>
                    </a:cubicBezTo>
                    <a:lnTo>
                      <a:pt x="28418" y="27387"/>
                    </a:lnTo>
                    <a:lnTo>
                      <a:pt x="28788" y="27226"/>
                    </a:lnTo>
                    <a:lnTo>
                      <a:pt x="28949" y="27364"/>
                    </a:lnTo>
                    <a:lnTo>
                      <a:pt x="29642" y="27965"/>
                    </a:lnTo>
                    <a:cubicBezTo>
                      <a:pt x="29735" y="28057"/>
                      <a:pt x="29827" y="28103"/>
                      <a:pt x="29920" y="28196"/>
                    </a:cubicBezTo>
                    <a:lnTo>
                      <a:pt x="30220" y="28427"/>
                    </a:lnTo>
                    <a:cubicBezTo>
                      <a:pt x="30428" y="28566"/>
                      <a:pt x="30682" y="28727"/>
                      <a:pt x="30913" y="28843"/>
                    </a:cubicBezTo>
                    <a:cubicBezTo>
                      <a:pt x="31445" y="29074"/>
                      <a:pt x="32022" y="29236"/>
                      <a:pt x="32646" y="29305"/>
                    </a:cubicBezTo>
                    <a:cubicBezTo>
                      <a:pt x="32733" y="29311"/>
                      <a:pt x="32819" y="29314"/>
                      <a:pt x="32906" y="29314"/>
                    </a:cubicBezTo>
                    <a:cubicBezTo>
                      <a:pt x="33143" y="29314"/>
                      <a:pt x="33380" y="29292"/>
                      <a:pt x="33616" y="29259"/>
                    </a:cubicBezTo>
                    <a:cubicBezTo>
                      <a:pt x="33917" y="29212"/>
                      <a:pt x="34240" y="29120"/>
                      <a:pt x="34540" y="29004"/>
                    </a:cubicBezTo>
                    <a:cubicBezTo>
                      <a:pt x="35118" y="28773"/>
                      <a:pt x="35603" y="28427"/>
                      <a:pt x="35996" y="28057"/>
                    </a:cubicBezTo>
                    <a:cubicBezTo>
                      <a:pt x="36112" y="27942"/>
                      <a:pt x="36227" y="27826"/>
                      <a:pt x="36319" y="27688"/>
                    </a:cubicBezTo>
                    <a:cubicBezTo>
                      <a:pt x="36389" y="27595"/>
                      <a:pt x="36458" y="27503"/>
                      <a:pt x="36527" y="27410"/>
                    </a:cubicBezTo>
                    <a:cubicBezTo>
                      <a:pt x="36966" y="26810"/>
                      <a:pt x="37220" y="26209"/>
                      <a:pt x="37359" y="25631"/>
                    </a:cubicBezTo>
                    <a:lnTo>
                      <a:pt x="37428" y="25423"/>
                    </a:lnTo>
                    <a:cubicBezTo>
                      <a:pt x="37452" y="25216"/>
                      <a:pt x="38399" y="20433"/>
                      <a:pt x="38514" y="19486"/>
                    </a:cubicBezTo>
                    <a:cubicBezTo>
                      <a:pt x="38699" y="18284"/>
                      <a:pt x="38861" y="18677"/>
                      <a:pt x="39069" y="17591"/>
                    </a:cubicBezTo>
                    <a:lnTo>
                      <a:pt x="38815" y="15489"/>
                    </a:lnTo>
                    <a:cubicBezTo>
                      <a:pt x="38539" y="15429"/>
                      <a:pt x="38262" y="15400"/>
                      <a:pt x="37989" y="15400"/>
                    </a:cubicBezTo>
                    <a:cubicBezTo>
                      <a:pt x="36564" y="15400"/>
                      <a:pt x="35222" y="16185"/>
                      <a:pt x="34564" y="17522"/>
                    </a:cubicBezTo>
                    <a:lnTo>
                      <a:pt x="33408" y="19832"/>
                    </a:lnTo>
                    <a:lnTo>
                      <a:pt x="33062" y="20618"/>
                    </a:lnTo>
                    <a:lnTo>
                      <a:pt x="32346" y="17499"/>
                    </a:lnTo>
                    <a:cubicBezTo>
                      <a:pt x="31999" y="14865"/>
                      <a:pt x="30035" y="13479"/>
                      <a:pt x="27609" y="12393"/>
                    </a:cubicBezTo>
                    <a:lnTo>
                      <a:pt x="24444" y="11307"/>
                    </a:lnTo>
                    <a:lnTo>
                      <a:pt x="24190" y="11307"/>
                    </a:lnTo>
                    <a:cubicBezTo>
                      <a:pt x="23220" y="11307"/>
                      <a:pt x="22249" y="10868"/>
                      <a:pt x="21279" y="10868"/>
                    </a:cubicBezTo>
                    <a:lnTo>
                      <a:pt x="17929" y="10868"/>
                    </a:lnTo>
                    <a:cubicBezTo>
                      <a:pt x="17213" y="10868"/>
                      <a:pt x="16520" y="11053"/>
                      <a:pt x="15827" y="11122"/>
                    </a:cubicBezTo>
                    <a:cubicBezTo>
                      <a:pt x="15133" y="11238"/>
                      <a:pt x="14463" y="11400"/>
                      <a:pt x="13817" y="11631"/>
                    </a:cubicBezTo>
                    <a:cubicBezTo>
                      <a:pt x="13239" y="11815"/>
                      <a:pt x="12731" y="11977"/>
                      <a:pt x="12153" y="12023"/>
                    </a:cubicBezTo>
                    <a:lnTo>
                      <a:pt x="10767" y="12208"/>
                    </a:lnTo>
                    <a:lnTo>
                      <a:pt x="8687" y="12462"/>
                    </a:lnTo>
                    <a:lnTo>
                      <a:pt x="8664" y="12462"/>
                    </a:lnTo>
                    <a:lnTo>
                      <a:pt x="13932" y="5462"/>
                    </a:lnTo>
                    <a:cubicBezTo>
                      <a:pt x="14140" y="5185"/>
                      <a:pt x="14163" y="4815"/>
                      <a:pt x="14024" y="4515"/>
                    </a:cubicBezTo>
                    <a:lnTo>
                      <a:pt x="11806" y="240"/>
                    </a:lnTo>
                    <a:cubicBezTo>
                      <a:pt x="11728" y="83"/>
                      <a:pt x="11560" y="0"/>
                      <a:pt x="11391" y="0"/>
                    </a:cubicBezTo>
                    <a:close/>
                  </a:path>
                </a:pathLst>
              </a:custGeom>
              <a:solidFill>
                <a:srgbClr val="E33B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23" name="Google Shape;939;p55">
                <a:extLst>
                  <a:ext uri="{FF2B5EF4-FFF2-40B4-BE49-F238E27FC236}">
                    <a16:creationId xmlns:a16="http://schemas.microsoft.com/office/drawing/2014/main" id="{8E2E0DA4-D560-20BA-C5DD-2793C0E23BF0}"/>
                  </a:ext>
                </a:extLst>
              </p:cNvPr>
              <p:cNvSpPr/>
              <p:nvPr/>
            </p:nvSpPr>
            <p:spPr>
              <a:xfrm>
                <a:off x="2603248" y="3371904"/>
                <a:ext cx="43593" cy="76826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5539" extrusionOk="0">
                    <a:moveTo>
                      <a:pt x="373" y="0"/>
                    </a:moveTo>
                    <a:cubicBezTo>
                      <a:pt x="246" y="0"/>
                      <a:pt x="116" y="53"/>
                      <a:pt x="24" y="156"/>
                    </a:cubicBezTo>
                    <a:lnTo>
                      <a:pt x="1" y="179"/>
                    </a:lnTo>
                    <a:cubicBezTo>
                      <a:pt x="70" y="526"/>
                      <a:pt x="232" y="1011"/>
                      <a:pt x="486" y="1658"/>
                    </a:cubicBezTo>
                    <a:cubicBezTo>
                      <a:pt x="1341" y="3691"/>
                      <a:pt x="2311" y="4915"/>
                      <a:pt x="2889" y="5539"/>
                    </a:cubicBezTo>
                    <a:lnTo>
                      <a:pt x="2912" y="5470"/>
                    </a:lnTo>
                    <a:cubicBezTo>
                      <a:pt x="3120" y="5192"/>
                      <a:pt x="3143" y="4800"/>
                      <a:pt x="3004" y="4522"/>
                    </a:cubicBezTo>
                    <a:lnTo>
                      <a:pt x="763" y="248"/>
                    </a:lnTo>
                    <a:cubicBezTo>
                      <a:pt x="686" y="82"/>
                      <a:pt x="531" y="0"/>
                      <a:pt x="373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24" name="Google Shape;940;p55">
                <a:extLst>
                  <a:ext uri="{FF2B5EF4-FFF2-40B4-BE49-F238E27FC236}">
                    <a16:creationId xmlns:a16="http://schemas.microsoft.com/office/drawing/2014/main" id="{F8E0C323-9C09-638B-8393-079268228FFA}"/>
                  </a:ext>
                </a:extLst>
              </p:cNvPr>
              <p:cNvSpPr/>
              <p:nvPr/>
            </p:nvSpPr>
            <p:spPr>
              <a:xfrm>
                <a:off x="2678557" y="3509000"/>
                <a:ext cx="93581" cy="69503"/>
              </a:xfrm>
              <a:custGeom>
                <a:avLst/>
                <a:gdLst/>
                <a:ahLst/>
                <a:cxnLst/>
                <a:rect l="l" t="t" r="r" b="b"/>
                <a:pathLst>
                  <a:path w="6747" h="5011" extrusionOk="0">
                    <a:moveTo>
                      <a:pt x="3441" y="0"/>
                    </a:moveTo>
                    <a:cubicBezTo>
                      <a:pt x="1794" y="0"/>
                      <a:pt x="117" y="220"/>
                      <a:pt x="46" y="644"/>
                    </a:cubicBezTo>
                    <a:cubicBezTo>
                      <a:pt x="23" y="875"/>
                      <a:pt x="0" y="1130"/>
                      <a:pt x="0" y="1361"/>
                    </a:cubicBezTo>
                    <a:cubicBezTo>
                      <a:pt x="0" y="3348"/>
                      <a:pt x="1502" y="5011"/>
                      <a:pt x="3373" y="5011"/>
                    </a:cubicBezTo>
                    <a:cubicBezTo>
                      <a:pt x="5245" y="5011"/>
                      <a:pt x="6746" y="3394"/>
                      <a:pt x="6746" y="1361"/>
                    </a:cubicBezTo>
                    <a:cubicBezTo>
                      <a:pt x="6746" y="1106"/>
                      <a:pt x="6723" y="875"/>
                      <a:pt x="6654" y="621"/>
                    </a:cubicBezTo>
                    <a:cubicBezTo>
                      <a:pt x="6575" y="203"/>
                      <a:pt x="5022" y="0"/>
                      <a:pt x="3441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25" name="Google Shape;941;p55">
                <a:extLst>
                  <a:ext uri="{FF2B5EF4-FFF2-40B4-BE49-F238E27FC236}">
                    <a16:creationId xmlns:a16="http://schemas.microsoft.com/office/drawing/2014/main" id="{66668935-3A7C-65E7-AEF4-2B9F5D8E5261}"/>
                  </a:ext>
                </a:extLst>
              </p:cNvPr>
              <p:cNvSpPr/>
              <p:nvPr/>
            </p:nvSpPr>
            <p:spPr>
              <a:xfrm>
                <a:off x="2645549" y="3327593"/>
                <a:ext cx="157993" cy="230741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6636" extrusionOk="0">
                    <a:moveTo>
                      <a:pt x="5314" y="1"/>
                    </a:moveTo>
                    <a:cubicBezTo>
                      <a:pt x="3327" y="1"/>
                      <a:pt x="1710" y="1618"/>
                      <a:pt x="1710" y="3605"/>
                    </a:cubicBezTo>
                    <a:lnTo>
                      <a:pt x="1710" y="5222"/>
                    </a:lnTo>
                    <a:lnTo>
                      <a:pt x="1710" y="5292"/>
                    </a:lnTo>
                    <a:lnTo>
                      <a:pt x="1271" y="5292"/>
                    </a:lnTo>
                    <a:cubicBezTo>
                      <a:pt x="578" y="5292"/>
                      <a:pt x="0" y="5869"/>
                      <a:pt x="0" y="6562"/>
                    </a:cubicBezTo>
                    <a:lnTo>
                      <a:pt x="0" y="6724"/>
                    </a:lnTo>
                    <a:cubicBezTo>
                      <a:pt x="0" y="7417"/>
                      <a:pt x="578" y="7995"/>
                      <a:pt x="1271" y="7995"/>
                    </a:cubicBezTo>
                    <a:lnTo>
                      <a:pt x="1710" y="7995"/>
                    </a:lnTo>
                    <a:lnTo>
                      <a:pt x="1710" y="9196"/>
                    </a:lnTo>
                    <a:cubicBezTo>
                      <a:pt x="1710" y="10421"/>
                      <a:pt x="2311" y="11530"/>
                      <a:pt x="3258" y="12153"/>
                    </a:cubicBezTo>
                    <a:lnTo>
                      <a:pt x="3258" y="14094"/>
                    </a:lnTo>
                    <a:cubicBezTo>
                      <a:pt x="3258" y="15503"/>
                      <a:pt x="4413" y="16635"/>
                      <a:pt x="5799" y="16635"/>
                    </a:cubicBezTo>
                    <a:cubicBezTo>
                      <a:pt x="7209" y="16635"/>
                      <a:pt x="8341" y="15480"/>
                      <a:pt x="8341" y="14094"/>
                    </a:cubicBezTo>
                    <a:lnTo>
                      <a:pt x="8341" y="12107"/>
                    </a:lnTo>
                    <a:cubicBezTo>
                      <a:pt x="9265" y="11437"/>
                      <a:pt x="9889" y="10374"/>
                      <a:pt x="9889" y="9150"/>
                    </a:cubicBezTo>
                    <a:lnTo>
                      <a:pt x="9889" y="8341"/>
                    </a:lnTo>
                    <a:lnTo>
                      <a:pt x="9889" y="7972"/>
                    </a:lnTo>
                    <a:lnTo>
                      <a:pt x="10120" y="7972"/>
                    </a:lnTo>
                    <a:cubicBezTo>
                      <a:pt x="10813" y="7972"/>
                      <a:pt x="11391" y="7394"/>
                      <a:pt x="11391" y="6701"/>
                    </a:cubicBezTo>
                    <a:lnTo>
                      <a:pt x="11391" y="6539"/>
                    </a:lnTo>
                    <a:cubicBezTo>
                      <a:pt x="11391" y="5869"/>
                      <a:pt x="10836" y="5292"/>
                      <a:pt x="10120" y="5292"/>
                    </a:cubicBezTo>
                    <a:lnTo>
                      <a:pt x="9889" y="5292"/>
                    </a:lnTo>
                    <a:lnTo>
                      <a:pt x="9889" y="5222"/>
                    </a:lnTo>
                    <a:lnTo>
                      <a:pt x="9889" y="3605"/>
                    </a:lnTo>
                    <a:cubicBezTo>
                      <a:pt x="9889" y="1618"/>
                      <a:pt x="8248" y="1"/>
                      <a:pt x="6262" y="1"/>
                    </a:cubicBezTo>
                    <a:close/>
                  </a:path>
                </a:pathLst>
              </a:custGeom>
              <a:solidFill>
                <a:srgbClr val="FFD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26" name="Google Shape;942;p55">
                <a:extLst>
                  <a:ext uri="{FF2B5EF4-FFF2-40B4-BE49-F238E27FC236}">
                    <a16:creationId xmlns:a16="http://schemas.microsoft.com/office/drawing/2014/main" id="{B6E87AC5-E3BD-A5A9-69BE-A2D5AD8D257D}"/>
                  </a:ext>
                </a:extLst>
              </p:cNvPr>
              <p:cNvSpPr/>
              <p:nvPr/>
            </p:nvSpPr>
            <p:spPr>
              <a:xfrm>
                <a:off x="2693938" y="3487808"/>
                <a:ext cx="64093" cy="37823"/>
              </a:xfrm>
              <a:custGeom>
                <a:avLst/>
                <a:gdLst/>
                <a:ahLst/>
                <a:cxnLst/>
                <a:rect l="l" t="t" r="r" b="b"/>
                <a:pathLst>
                  <a:path w="4621" h="2727" extrusionOk="0">
                    <a:moveTo>
                      <a:pt x="4552" y="1"/>
                    </a:moveTo>
                    <a:cubicBezTo>
                      <a:pt x="4020" y="278"/>
                      <a:pt x="3419" y="463"/>
                      <a:pt x="2773" y="463"/>
                    </a:cubicBezTo>
                    <a:lnTo>
                      <a:pt x="1825" y="463"/>
                    </a:lnTo>
                    <a:cubicBezTo>
                      <a:pt x="1201" y="463"/>
                      <a:pt x="624" y="278"/>
                      <a:pt x="92" y="24"/>
                    </a:cubicBezTo>
                    <a:cubicBezTo>
                      <a:pt x="46" y="209"/>
                      <a:pt x="0" y="417"/>
                      <a:pt x="0" y="601"/>
                    </a:cubicBezTo>
                    <a:cubicBezTo>
                      <a:pt x="0" y="1757"/>
                      <a:pt x="1040" y="2727"/>
                      <a:pt x="2310" y="2727"/>
                    </a:cubicBezTo>
                    <a:cubicBezTo>
                      <a:pt x="3581" y="2727"/>
                      <a:pt x="4621" y="1757"/>
                      <a:pt x="4621" y="601"/>
                    </a:cubicBezTo>
                    <a:cubicBezTo>
                      <a:pt x="4621" y="417"/>
                      <a:pt x="4598" y="209"/>
                      <a:pt x="4552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27" name="Google Shape;943;p55">
                <a:extLst>
                  <a:ext uri="{FF2B5EF4-FFF2-40B4-BE49-F238E27FC236}">
                    <a16:creationId xmlns:a16="http://schemas.microsoft.com/office/drawing/2014/main" id="{6DC83D07-A163-6332-24C3-2AF71F5BDD4C}"/>
                  </a:ext>
                </a:extLst>
              </p:cNvPr>
              <p:cNvSpPr/>
              <p:nvPr/>
            </p:nvSpPr>
            <p:spPr>
              <a:xfrm>
                <a:off x="2662857" y="3327593"/>
                <a:ext cx="127230" cy="91667"/>
              </a:xfrm>
              <a:custGeom>
                <a:avLst/>
                <a:gdLst/>
                <a:ahLst/>
                <a:cxnLst/>
                <a:rect l="l" t="t" r="r" b="b"/>
                <a:pathLst>
                  <a:path w="9173" h="6609" extrusionOk="0">
                    <a:moveTo>
                      <a:pt x="3604" y="1"/>
                    </a:moveTo>
                    <a:cubicBezTo>
                      <a:pt x="1617" y="1"/>
                      <a:pt x="0" y="1618"/>
                      <a:pt x="0" y="3605"/>
                    </a:cubicBezTo>
                    <a:lnTo>
                      <a:pt x="0" y="4714"/>
                    </a:lnTo>
                    <a:cubicBezTo>
                      <a:pt x="0" y="5384"/>
                      <a:pt x="162" y="5985"/>
                      <a:pt x="485" y="6539"/>
                    </a:cubicBezTo>
                    <a:lnTo>
                      <a:pt x="485" y="5222"/>
                    </a:lnTo>
                    <a:cubicBezTo>
                      <a:pt x="485" y="3235"/>
                      <a:pt x="2102" y="1618"/>
                      <a:pt x="4089" y="1618"/>
                    </a:cubicBezTo>
                    <a:lnTo>
                      <a:pt x="4205" y="1618"/>
                    </a:lnTo>
                    <a:cubicBezTo>
                      <a:pt x="4159" y="1803"/>
                      <a:pt x="4089" y="1965"/>
                      <a:pt x="4089" y="2149"/>
                    </a:cubicBezTo>
                    <a:cubicBezTo>
                      <a:pt x="4089" y="2912"/>
                      <a:pt x="4736" y="3559"/>
                      <a:pt x="5522" y="3559"/>
                    </a:cubicBezTo>
                    <a:cubicBezTo>
                      <a:pt x="5891" y="3559"/>
                      <a:pt x="6261" y="3420"/>
                      <a:pt x="6492" y="3143"/>
                    </a:cubicBezTo>
                    <a:cubicBezTo>
                      <a:pt x="6700" y="3328"/>
                      <a:pt x="6954" y="3420"/>
                      <a:pt x="7208" y="3420"/>
                    </a:cubicBezTo>
                    <a:cubicBezTo>
                      <a:pt x="7509" y="3420"/>
                      <a:pt x="7763" y="3305"/>
                      <a:pt x="7971" y="3120"/>
                    </a:cubicBezTo>
                    <a:cubicBezTo>
                      <a:pt x="8410" y="3721"/>
                      <a:pt x="8664" y="4460"/>
                      <a:pt x="8664" y="5222"/>
                    </a:cubicBezTo>
                    <a:lnTo>
                      <a:pt x="8664" y="6608"/>
                    </a:lnTo>
                    <a:cubicBezTo>
                      <a:pt x="9010" y="6077"/>
                      <a:pt x="9172" y="5430"/>
                      <a:pt x="9172" y="4737"/>
                    </a:cubicBezTo>
                    <a:lnTo>
                      <a:pt x="9172" y="3651"/>
                    </a:lnTo>
                    <a:cubicBezTo>
                      <a:pt x="9172" y="1641"/>
                      <a:pt x="7555" y="1"/>
                      <a:pt x="5568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28" name="Google Shape;944;p55">
                <a:extLst>
                  <a:ext uri="{FF2B5EF4-FFF2-40B4-BE49-F238E27FC236}">
                    <a16:creationId xmlns:a16="http://schemas.microsoft.com/office/drawing/2014/main" id="{06DD3ED5-9AAD-AF40-30BB-085AE78830AC}"/>
                  </a:ext>
                </a:extLst>
              </p:cNvPr>
              <p:cNvSpPr/>
              <p:nvPr/>
            </p:nvSpPr>
            <p:spPr>
              <a:xfrm>
                <a:off x="2668946" y="3401612"/>
                <a:ext cx="113762" cy="110253"/>
              </a:xfrm>
              <a:custGeom>
                <a:avLst/>
                <a:gdLst/>
                <a:ahLst/>
                <a:cxnLst/>
                <a:rect l="l" t="t" r="r" b="b"/>
                <a:pathLst>
                  <a:path w="8202" h="7949" extrusionOk="0">
                    <a:moveTo>
                      <a:pt x="8202" y="1"/>
                    </a:moveTo>
                    <a:lnTo>
                      <a:pt x="7532" y="2080"/>
                    </a:lnTo>
                    <a:cubicBezTo>
                      <a:pt x="7393" y="2519"/>
                      <a:pt x="6931" y="2843"/>
                      <a:pt x="6400" y="2843"/>
                    </a:cubicBezTo>
                    <a:lnTo>
                      <a:pt x="2357" y="2819"/>
                    </a:lnTo>
                    <a:cubicBezTo>
                      <a:pt x="1918" y="2819"/>
                      <a:pt x="1502" y="2611"/>
                      <a:pt x="1294" y="2265"/>
                    </a:cubicBezTo>
                    <a:lnTo>
                      <a:pt x="0" y="47"/>
                    </a:lnTo>
                    <a:lnTo>
                      <a:pt x="0" y="1918"/>
                    </a:lnTo>
                    <a:lnTo>
                      <a:pt x="0" y="4945"/>
                    </a:lnTo>
                    <a:cubicBezTo>
                      <a:pt x="0" y="6585"/>
                      <a:pt x="1502" y="7948"/>
                      <a:pt x="3304" y="7948"/>
                    </a:cubicBezTo>
                    <a:lnTo>
                      <a:pt x="5452" y="7948"/>
                    </a:lnTo>
                    <a:cubicBezTo>
                      <a:pt x="6954" y="7948"/>
                      <a:pt x="8202" y="6863"/>
                      <a:pt x="8202" y="5499"/>
                    </a:cubicBezTo>
                    <a:lnTo>
                      <a:pt x="8202" y="3097"/>
                    </a:lnTo>
                    <a:lnTo>
                      <a:pt x="8202" y="1941"/>
                    </a:lnTo>
                    <a:lnTo>
                      <a:pt x="8202" y="1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29" name="Google Shape;945;p55">
                <a:extLst>
                  <a:ext uri="{FF2B5EF4-FFF2-40B4-BE49-F238E27FC236}">
                    <a16:creationId xmlns:a16="http://schemas.microsoft.com/office/drawing/2014/main" id="{5FC9B32A-DE8F-13B6-81D4-A4236C6098E0}"/>
                  </a:ext>
                </a:extLst>
              </p:cNvPr>
              <p:cNvSpPr/>
              <p:nvPr/>
            </p:nvSpPr>
            <p:spPr>
              <a:xfrm>
                <a:off x="2655479" y="3411473"/>
                <a:ext cx="11235" cy="1546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115" extrusionOk="0">
                    <a:moveTo>
                      <a:pt x="165" y="0"/>
                    </a:moveTo>
                    <a:cubicBezTo>
                      <a:pt x="128" y="0"/>
                      <a:pt x="93" y="18"/>
                      <a:pt x="70" y="52"/>
                    </a:cubicBezTo>
                    <a:cubicBezTo>
                      <a:pt x="1" y="98"/>
                      <a:pt x="1" y="191"/>
                      <a:pt x="70" y="260"/>
                    </a:cubicBezTo>
                    <a:lnTo>
                      <a:pt x="440" y="653"/>
                    </a:lnTo>
                    <a:lnTo>
                      <a:pt x="209" y="861"/>
                    </a:lnTo>
                    <a:cubicBezTo>
                      <a:pt x="162" y="907"/>
                      <a:pt x="162" y="999"/>
                      <a:pt x="209" y="1069"/>
                    </a:cubicBezTo>
                    <a:cubicBezTo>
                      <a:pt x="232" y="1092"/>
                      <a:pt x="301" y="1115"/>
                      <a:pt x="324" y="1115"/>
                    </a:cubicBezTo>
                    <a:cubicBezTo>
                      <a:pt x="393" y="1115"/>
                      <a:pt x="417" y="1092"/>
                      <a:pt x="393" y="1069"/>
                    </a:cubicBezTo>
                    <a:lnTo>
                      <a:pt x="809" y="676"/>
                    </a:lnTo>
                    <a:lnTo>
                      <a:pt x="278" y="52"/>
                    </a:lnTo>
                    <a:cubicBezTo>
                      <a:pt x="243" y="18"/>
                      <a:pt x="203" y="0"/>
                      <a:pt x="165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30" name="Google Shape;946;p55">
                <a:extLst>
                  <a:ext uri="{FF2B5EF4-FFF2-40B4-BE49-F238E27FC236}">
                    <a16:creationId xmlns:a16="http://schemas.microsoft.com/office/drawing/2014/main" id="{71490723-B6D5-0E4B-F2D8-791CFCA276B0}"/>
                  </a:ext>
                </a:extLst>
              </p:cNvPr>
              <p:cNvSpPr/>
              <p:nvPr/>
            </p:nvSpPr>
            <p:spPr>
              <a:xfrm>
                <a:off x="2784294" y="3412027"/>
                <a:ext cx="11221" cy="1491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075" extrusionOk="0">
                    <a:moveTo>
                      <a:pt x="644" y="1"/>
                    </a:moveTo>
                    <a:cubicBezTo>
                      <a:pt x="607" y="1"/>
                      <a:pt x="566" y="12"/>
                      <a:pt x="532" y="35"/>
                    </a:cubicBezTo>
                    <a:lnTo>
                      <a:pt x="0" y="682"/>
                    </a:lnTo>
                    <a:lnTo>
                      <a:pt x="416" y="1052"/>
                    </a:lnTo>
                    <a:cubicBezTo>
                      <a:pt x="462" y="1075"/>
                      <a:pt x="485" y="1075"/>
                      <a:pt x="509" y="1075"/>
                    </a:cubicBezTo>
                    <a:cubicBezTo>
                      <a:pt x="532" y="1075"/>
                      <a:pt x="601" y="1052"/>
                      <a:pt x="601" y="1052"/>
                    </a:cubicBezTo>
                    <a:cubicBezTo>
                      <a:pt x="647" y="983"/>
                      <a:pt x="647" y="890"/>
                      <a:pt x="601" y="844"/>
                    </a:cubicBezTo>
                    <a:lnTo>
                      <a:pt x="370" y="636"/>
                    </a:lnTo>
                    <a:lnTo>
                      <a:pt x="740" y="243"/>
                    </a:lnTo>
                    <a:cubicBezTo>
                      <a:pt x="809" y="174"/>
                      <a:pt x="809" y="105"/>
                      <a:pt x="740" y="35"/>
                    </a:cubicBezTo>
                    <a:cubicBezTo>
                      <a:pt x="717" y="12"/>
                      <a:pt x="682" y="1"/>
                      <a:pt x="644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31" name="Google Shape;947;p55">
                <a:extLst>
                  <a:ext uri="{FF2B5EF4-FFF2-40B4-BE49-F238E27FC236}">
                    <a16:creationId xmlns:a16="http://schemas.microsoft.com/office/drawing/2014/main" id="{BADB385D-AD76-5F9F-4556-07D341712BEC}"/>
                  </a:ext>
                </a:extLst>
              </p:cNvPr>
              <p:cNvSpPr/>
              <p:nvPr/>
            </p:nvSpPr>
            <p:spPr>
              <a:xfrm>
                <a:off x="2693605" y="3377868"/>
                <a:ext cx="24370" cy="15104"/>
              </a:xfrm>
              <a:custGeom>
                <a:avLst/>
                <a:gdLst/>
                <a:ahLst/>
                <a:cxnLst/>
                <a:rect l="l" t="t" r="r" b="b"/>
                <a:pathLst>
                  <a:path w="1757" h="1089" extrusionOk="0">
                    <a:moveTo>
                      <a:pt x="1212" y="0"/>
                    </a:moveTo>
                    <a:cubicBezTo>
                      <a:pt x="1051" y="0"/>
                      <a:pt x="864" y="34"/>
                      <a:pt x="671" y="119"/>
                    </a:cubicBezTo>
                    <a:cubicBezTo>
                      <a:pt x="301" y="303"/>
                      <a:pt x="93" y="581"/>
                      <a:pt x="70" y="766"/>
                    </a:cubicBezTo>
                    <a:cubicBezTo>
                      <a:pt x="1" y="997"/>
                      <a:pt x="93" y="1089"/>
                      <a:pt x="209" y="1089"/>
                    </a:cubicBezTo>
                    <a:cubicBezTo>
                      <a:pt x="324" y="1089"/>
                      <a:pt x="463" y="997"/>
                      <a:pt x="579" y="950"/>
                    </a:cubicBezTo>
                    <a:cubicBezTo>
                      <a:pt x="694" y="881"/>
                      <a:pt x="833" y="789"/>
                      <a:pt x="948" y="766"/>
                    </a:cubicBezTo>
                    <a:cubicBezTo>
                      <a:pt x="1064" y="719"/>
                      <a:pt x="1179" y="650"/>
                      <a:pt x="1341" y="581"/>
                    </a:cubicBezTo>
                    <a:cubicBezTo>
                      <a:pt x="1457" y="534"/>
                      <a:pt x="1595" y="488"/>
                      <a:pt x="1688" y="396"/>
                    </a:cubicBezTo>
                    <a:cubicBezTo>
                      <a:pt x="1757" y="303"/>
                      <a:pt x="1734" y="165"/>
                      <a:pt x="1572" y="72"/>
                    </a:cubicBezTo>
                    <a:cubicBezTo>
                      <a:pt x="1484" y="28"/>
                      <a:pt x="1359" y="0"/>
                      <a:pt x="1212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32" name="Google Shape;948;p55">
                <a:extLst>
                  <a:ext uri="{FF2B5EF4-FFF2-40B4-BE49-F238E27FC236}">
                    <a16:creationId xmlns:a16="http://schemas.microsoft.com/office/drawing/2014/main" id="{304FF308-43D1-73B4-48AC-9576421DFAEA}"/>
                  </a:ext>
                </a:extLst>
              </p:cNvPr>
              <p:cNvSpPr/>
              <p:nvPr/>
            </p:nvSpPr>
            <p:spPr>
              <a:xfrm>
                <a:off x="2742951" y="3395842"/>
                <a:ext cx="26298" cy="1002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723" extrusionOk="0">
                    <a:moveTo>
                      <a:pt x="948" y="1"/>
                    </a:moveTo>
                    <a:cubicBezTo>
                      <a:pt x="509" y="1"/>
                      <a:pt x="232" y="163"/>
                      <a:pt x="116" y="347"/>
                    </a:cubicBezTo>
                    <a:cubicBezTo>
                      <a:pt x="1" y="509"/>
                      <a:pt x="24" y="648"/>
                      <a:pt x="140" y="694"/>
                    </a:cubicBezTo>
                    <a:cubicBezTo>
                      <a:pt x="197" y="717"/>
                      <a:pt x="261" y="723"/>
                      <a:pt x="330" y="723"/>
                    </a:cubicBezTo>
                    <a:cubicBezTo>
                      <a:pt x="399" y="723"/>
                      <a:pt x="475" y="717"/>
                      <a:pt x="555" y="717"/>
                    </a:cubicBezTo>
                    <a:cubicBezTo>
                      <a:pt x="694" y="694"/>
                      <a:pt x="833" y="694"/>
                      <a:pt x="948" y="694"/>
                    </a:cubicBezTo>
                    <a:lnTo>
                      <a:pt x="1364" y="694"/>
                    </a:lnTo>
                    <a:cubicBezTo>
                      <a:pt x="1420" y="694"/>
                      <a:pt x="1475" y="698"/>
                      <a:pt x="1529" y="698"/>
                    </a:cubicBezTo>
                    <a:cubicBezTo>
                      <a:pt x="1610" y="698"/>
                      <a:pt x="1688" y="689"/>
                      <a:pt x="1757" y="648"/>
                    </a:cubicBezTo>
                    <a:cubicBezTo>
                      <a:pt x="1872" y="625"/>
                      <a:pt x="1895" y="486"/>
                      <a:pt x="1780" y="301"/>
                    </a:cubicBezTo>
                    <a:cubicBezTo>
                      <a:pt x="1664" y="140"/>
                      <a:pt x="1364" y="1"/>
                      <a:pt x="948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33" name="Google Shape;949;p55">
                <a:extLst>
                  <a:ext uri="{FF2B5EF4-FFF2-40B4-BE49-F238E27FC236}">
                    <a16:creationId xmlns:a16="http://schemas.microsoft.com/office/drawing/2014/main" id="{2E1D76BA-F614-2D94-7D93-735A3E49C2A9}"/>
                  </a:ext>
                </a:extLst>
              </p:cNvPr>
              <p:cNvSpPr/>
              <p:nvPr/>
            </p:nvSpPr>
            <p:spPr>
              <a:xfrm>
                <a:off x="2704506" y="3410904"/>
                <a:ext cx="8669" cy="8988"/>
              </a:xfrm>
              <a:custGeom>
                <a:avLst/>
                <a:gdLst/>
                <a:ahLst/>
                <a:cxnLst/>
                <a:rect l="l" t="t" r="r" b="b"/>
                <a:pathLst>
                  <a:path w="625" h="648" extrusionOk="0">
                    <a:moveTo>
                      <a:pt x="324" y="1"/>
                    </a:moveTo>
                    <a:cubicBezTo>
                      <a:pt x="139" y="1"/>
                      <a:pt x="1" y="139"/>
                      <a:pt x="1" y="324"/>
                    </a:cubicBezTo>
                    <a:cubicBezTo>
                      <a:pt x="1" y="486"/>
                      <a:pt x="139" y="648"/>
                      <a:pt x="324" y="648"/>
                    </a:cubicBezTo>
                    <a:cubicBezTo>
                      <a:pt x="486" y="648"/>
                      <a:pt x="624" y="486"/>
                      <a:pt x="624" y="324"/>
                    </a:cubicBezTo>
                    <a:cubicBezTo>
                      <a:pt x="624" y="139"/>
                      <a:pt x="486" y="1"/>
                      <a:pt x="324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34" name="Google Shape;950;p55">
                <a:extLst>
                  <a:ext uri="{FF2B5EF4-FFF2-40B4-BE49-F238E27FC236}">
                    <a16:creationId xmlns:a16="http://schemas.microsoft.com/office/drawing/2014/main" id="{77618E67-A4CE-D771-A795-91D450645AE6}"/>
                  </a:ext>
                </a:extLst>
              </p:cNvPr>
              <p:cNvSpPr/>
              <p:nvPr/>
            </p:nvSpPr>
            <p:spPr>
              <a:xfrm>
                <a:off x="2701621" y="3415897"/>
                <a:ext cx="13801" cy="4952"/>
              </a:xfrm>
              <a:custGeom>
                <a:avLst/>
                <a:gdLst/>
                <a:ahLst/>
                <a:cxnLst/>
                <a:rect l="l" t="t" r="r" b="b"/>
                <a:pathLst>
                  <a:path w="995" h="357" extrusionOk="0">
                    <a:moveTo>
                      <a:pt x="487" y="0"/>
                    </a:moveTo>
                    <a:cubicBezTo>
                      <a:pt x="247" y="0"/>
                      <a:pt x="93" y="103"/>
                      <a:pt x="93" y="103"/>
                    </a:cubicBezTo>
                    <a:cubicBezTo>
                      <a:pt x="24" y="149"/>
                      <a:pt x="1" y="241"/>
                      <a:pt x="70" y="311"/>
                    </a:cubicBezTo>
                    <a:cubicBezTo>
                      <a:pt x="97" y="338"/>
                      <a:pt x="140" y="349"/>
                      <a:pt x="180" y="349"/>
                    </a:cubicBezTo>
                    <a:cubicBezTo>
                      <a:pt x="209" y="349"/>
                      <a:pt x="236" y="343"/>
                      <a:pt x="255" y="334"/>
                    </a:cubicBezTo>
                    <a:cubicBezTo>
                      <a:pt x="255" y="334"/>
                      <a:pt x="357" y="272"/>
                      <a:pt x="515" y="272"/>
                    </a:cubicBezTo>
                    <a:cubicBezTo>
                      <a:pt x="594" y="272"/>
                      <a:pt x="686" y="288"/>
                      <a:pt x="786" y="334"/>
                    </a:cubicBezTo>
                    <a:cubicBezTo>
                      <a:pt x="786" y="357"/>
                      <a:pt x="809" y="357"/>
                      <a:pt x="832" y="357"/>
                    </a:cubicBezTo>
                    <a:cubicBezTo>
                      <a:pt x="902" y="357"/>
                      <a:pt x="948" y="334"/>
                      <a:pt x="948" y="311"/>
                    </a:cubicBezTo>
                    <a:cubicBezTo>
                      <a:pt x="994" y="218"/>
                      <a:pt x="948" y="126"/>
                      <a:pt x="902" y="103"/>
                    </a:cubicBezTo>
                    <a:cubicBezTo>
                      <a:pt x="748" y="26"/>
                      <a:pt x="606" y="0"/>
                      <a:pt x="487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35" name="Google Shape;951;p55">
                <a:extLst>
                  <a:ext uri="{FF2B5EF4-FFF2-40B4-BE49-F238E27FC236}">
                    <a16:creationId xmlns:a16="http://schemas.microsoft.com/office/drawing/2014/main" id="{4DB75453-1567-77B3-212F-A2C1E03BD06F}"/>
                  </a:ext>
                </a:extLst>
              </p:cNvPr>
              <p:cNvSpPr/>
              <p:nvPr/>
            </p:nvSpPr>
            <p:spPr>
              <a:xfrm>
                <a:off x="2750329" y="3410904"/>
                <a:ext cx="8988" cy="898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48" extrusionOk="0">
                    <a:moveTo>
                      <a:pt x="324" y="1"/>
                    </a:moveTo>
                    <a:cubicBezTo>
                      <a:pt x="162" y="1"/>
                      <a:pt x="0" y="139"/>
                      <a:pt x="0" y="324"/>
                    </a:cubicBezTo>
                    <a:cubicBezTo>
                      <a:pt x="0" y="486"/>
                      <a:pt x="162" y="648"/>
                      <a:pt x="324" y="648"/>
                    </a:cubicBezTo>
                    <a:cubicBezTo>
                      <a:pt x="509" y="648"/>
                      <a:pt x="647" y="486"/>
                      <a:pt x="647" y="324"/>
                    </a:cubicBezTo>
                    <a:cubicBezTo>
                      <a:pt x="647" y="139"/>
                      <a:pt x="509" y="1"/>
                      <a:pt x="324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36" name="Google Shape;952;p55">
                <a:extLst>
                  <a:ext uri="{FF2B5EF4-FFF2-40B4-BE49-F238E27FC236}">
                    <a16:creationId xmlns:a16="http://schemas.microsoft.com/office/drawing/2014/main" id="{1EA9D9DD-67BE-1737-CC6E-16CD1312B2DC}"/>
                  </a:ext>
                </a:extLst>
              </p:cNvPr>
              <p:cNvSpPr/>
              <p:nvPr/>
            </p:nvSpPr>
            <p:spPr>
              <a:xfrm>
                <a:off x="2748082" y="3415897"/>
                <a:ext cx="13801" cy="5132"/>
              </a:xfrm>
              <a:custGeom>
                <a:avLst/>
                <a:gdLst/>
                <a:ahLst/>
                <a:cxnLst/>
                <a:rect l="l" t="t" r="r" b="b"/>
                <a:pathLst>
                  <a:path w="995" h="370" extrusionOk="0">
                    <a:moveTo>
                      <a:pt x="487" y="0"/>
                    </a:moveTo>
                    <a:cubicBezTo>
                      <a:pt x="247" y="0"/>
                      <a:pt x="93" y="103"/>
                      <a:pt x="93" y="103"/>
                    </a:cubicBezTo>
                    <a:cubicBezTo>
                      <a:pt x="24" y="149"/>
                      <a:pt x="1" y="241"/>
                      <a:pt x="70" y="311"/>
                    </a:cubicBezTo>
                    <a:cubicBezTo>
                      <a:pt x="99" y="340"/>
                      <a:pt x="147" y="369"/>
                      <a:pt x="190" y="369"/>
                    </a:cubicBezTo>
                    <a:cubicBezTo>
                      <a:pt x="215" y="369"/>
                      <a:pt x="238" y="359"/>
                      <a:pt x="255" y="334"/>
                    </a:cubicBezTo>
                    <a:cubicBezTo>
                      <a:pt x="255" y="334"/>
                      <a:pt x="357" y="272"/>
                      <a:pt x="515" y="272"/>
                    </a:cubicBezTo>
                    <a:cubicBezTo>
                      <a:pt x="594" y="272"/>
                      <a:pt x="686" y="288"/>
                      <a:pt x="786" y="334"/>
                    </a:cubicBezTo>
                    <a:cubicBezTo>
                      <a:pt x="786" y="357"/>
                      <a:pt x="809" y="357"/>
                      <a:pt x="832" y="357"/>
                    </a:cubicBezTo>
                    <a:cubicBezTo>
                      <a:pt x="879" y="357"/>
                      <a:pt x="925" y="334"/>
                      <a:pt x="948" y="311"/>
                    </a:cubicBezTo>
                    <a:cubicBezTo>
                      <a:pt x="994" y="218"/>
                      <a:pt x="948" y="126"/>
                      <a:pt x="902" y="103"/>
                    </a:cubicBezTo>
                    <a:cubicBezTo>
                      <a:pt x="748" y="26"/>
                      <a:pt x="606" y="0"/>
                      <a:pt x="487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37" name="Google Shape;953;p55">
                <a:extLst>
                  <a:ext uri="{FF2B5EF4-FFF2-40B4-BE49-F238E27FC236}">
                    <a16:creationId xmlns:a16="http://schemas.microsoft.com/office/drawing/2014/main" id="{E64072C3-68DA-71EE-1BF3-F4425FB143DE}"/>
                  </a:ext>
                </a:extLst>
              </p:cNvPr>
              <p:cNvSpPr/>
              <p:nvPr/>
            </p:nvSpPr>
            <p:spPr>
              <a:xfrm>
                <a:off x="2721163" y="3394566"/>
                <a:ext cx="19890" cy="40708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2935" extrusionOk="0">
                    <a:moveTo>
                      <a:pt x="578" y="0"/>
                    </a:moveTo>
                    <a:cubicBezTo>
                      <a:pt x="509" y="0"/>
                      <a:pt x="440" y="47"/>
                      <a:pt x="440" y="139"/>
                    </a:cubicBezTo>
                    <a:lnTo>
                      <a:pt x="440" y="1294"/>
                    </a:lnTo>
                    <a:cubicBezTo>
                      <a:pt x="440" y="1525"/>
                      <a:pt x="625" y="1710"/>
                      <a:pt x="856" y="1710"/>
                    </a:cubicBezTo>
                    <a:lnTo>
                      <a:pt x="1017" y="1710"/>
                    </a:lnTo>
                    <a:cubicBezTo>
                      <a:pt x="1087" y="1710"/>
                      <a:pt x="1133" y="1756"/>
                      <a:pt x="1133" y="1826"/>
                    </a:cubicBezTo>
                    <a:lnTo>
                      <a:pt x="1133" y="2010"/>
                    </a:lnTo>
                    <a:cubicBezTo>
                      <a:pt x="1133" y="2357"/>
                      <a:pt x="856" y="2657"/>
                      <a:pt x="463" y="2657"/>
                    </a:cubicBezTo>
                    <a:lnTo>
                      <a:pt x="163" y="2657"/>
                    </a:lnTo>
                    <a:cubicBezTo>
                      <a:pt x="70" y="2657"/>
                      <a:pt x="1" y="2704"/>
                      <a:pt x="1" y="2796"/>
                    </a:cubicBezTo>
                    <a:cubicBezTo>
                      <a:pt x="1" y="2888"/>
                      <a:pt x="70" y="2935"/>
                      <a:pt x="163" y="2935"/>
                    </a:cubicBezTo>
                    <a:lnTo>
                      <a:pt x="463" y="2935"/>
                    </a:lnTo>
                    <a:cubicBezTo>
                      <a:pt x="994" y="2935"/>
                      <a:pt x="1433" y="2542"/>
                      <a:pt x="1433" y="2010"/>
                    </a:cubicBezTo>
                    <a:lnTo>
                      <a:pt x="1433" y="1826"/>
                    </a:lnTo>
                    <a:cubicBezTo>
                      <a:pt x="1433" y="1595"/>
                      <a:pt x="1248" y="1410"/>
                      <a:pt x="1017" y="1410"/>
                    </a:cubicBezTo>
                    <a:lnTo>
                      <a:pt x="856" y="1410"/>
                    </a:lnTo>
                    <a:cubicBezTo>
                      <a:pt x="786" y="1410"/>
                      <a:pt x="740" y="1364"/>
                      <a:pt x="740" y="1294"/>
                    </a:cubicBezTo>
                    <a:lnTo>
                      <a:pt x="740" y="139"/>
                    </a:lnTo>
                    <a:cubicBezTo>
                      <a:pt x="740" y="47"/>
                      <a:pt x="671" y="0"/>
                      <a:pt x="578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38" name="Google Shape;954;p55">
                <a:extLst>
                  <a:ext uri="{FF2B5EF4-FFF2-40B4-BE49-F238E27FC236}">
                    <a16:creationId xmlns:a16="http://schemas.microsoft.com/office/drawing/2014/main" id="{A175CDD0-48D3-AC76-0082-87FB1AA5FE99}"/>
                  </a:ext>
                </a:extLst>
              </p:cNvPr>
              <p:cNvSpPr/>
              <p:nvPr/>
            </p:nvSpPr>
            <p:spPr>
              <a:xfrm>
                <a:off x="2702911" y="3443274"/>
                <a:ext cx="41596" cy="23191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1672" extrusionOk="0">
                    <a:moveTo>
                      <a:pt x="624" y="0"/>
                    </a:moveTo>
                    <a:cubicBezTo>
                      <a:pt x="1" y="0"/>
                      <a:pt x="299" y="1671"/>
                      <a:pt x="1374" y="1671"/>
                    </a:cubicBezTo>
                    <a:cubicBezTo>
                      <a:pt x="1416" y="1671"/>
                      <a:pt x="1458" y="1669"/>
                      <a:pt x="1502" y="1664"/>
                    </a:cubicBezTo>
                    <a:cubicBezTo>
                      <a:pt x="2670" y="1549"/>
                      <a:pt x="2998" y="185"/>
                      <a:pt x="2237" y="185"/>
                    </a:cubicBezTo>
                    <a:cubicBezTo>
                      <a:pt x="2231" y="185"/>
                      <a:pt x="2224" y="185"/>
                      <a:pt x="2218" y="185"/>
                    </a:cubicBezTo>
                    <a:cubicBezTo>
                      <a:pt x="2147" y="189"/>
                      <a:pt x="2075" y="191"/>
                      <a:pt x="2004" y="191"/>
                    </a:cubicBezTo>
                    <a:cubicBezTo>
                      <a:pt x="1292" y="191"/>
                      <a:pt x="624" y="0"/>
                      <a:pt x="6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39" name="Google Shape;955;p55">
                <a:extLst>
                  <a:ext uri="{FF2B5EF4-FFF2-40B4-BE49-F238E27FC236}">
                    <a16:creationId xmlns:a16="http://schemas.microsoft.com/office/drawing/2014/main" id="{6899FE75-D626-D838-24CD-7D5DFFA330DE}"/>
                  </a:ext>
                </a:extLst>
              </p:cNvPr>
              <p:cNvSpPr/>
              <p:nvPr/>
            </p:nvSpPr>
            <p:spPr>
              <a:xfrm>
                <a:off x="2604219" y="3332280"/>
                <a:ext cx="119532" cy="99157"/>
              </a:xfrm>
              <a:custGeom>
                <a:avLst/>
                <a:gdLst/>
                <a:ahLst/>
                <a:cxnLst/>
                <a:rect l="l" t="t" r="r" b="b"/>
                <a:pathLst>
                  <a:path w="8618" h="7149" extrusionOk="0">
                    <a:moveTo>
                      <a:pt x="6220" y="0"/>
                    </a:moveTo>
                    <a:cubicBezTo>
                      <a:pt x="6170" y="0"/>
                      <a:pt x="6120" y="10"/>
                      <a:pt x="6076" y="32"/>
                    </a:cubicBezTo>
                    <a:lnTo>
                      <a:pt x="5383" y="333"/>
                    </a:lnTo>
                    <a:cubicBezTo>
                      <a:pt x="5314" y="333"/>
                      <a:pt x="416" y="3013"/>
                      <a:pt x="0" y="3383"/>
                    </a:cubicBezTo>
                    <a:cubicBezTo>
                      <a:pt x="0" y="3383"/>
                      <a:pt x="1023" y="7148"/>
                      <a:pt x="2261" y="7148"/>
                    </a:cubicBezTo>
                    <a:cubicBezTo>
                      <a:pt x="2338" y="7148"/>
                      <a:pt x="2416" y="7133"/>
                      <a:pt x="2495" y="7102"/>
                    </a:cubicBezTo>
                    <a:cubicBezTo>
                      <a:pt x="2773" y="6987"/>
                      <a:pt x="3096" y="6871"/>
                      <a:pt x="3373" y="6709"/>
                    </a:cubicBezTo>
                    <a:cubicBezTo>
                      <a:pt x="3835" y="6478"/>
                      <a:pt x="4274" y="6155"/>
                      <a:pt x="4644" y="5808"/>
                    </a:cubicBezTo>
                    <a:cubicBezTo>
                      <a:pt x="4877" y="5825"/>
                      <a:pt x="5152" y="5837"/>
                      <a:pt x="5437" y="5837"/>
                    </a:cubicBezTo>
                    <a:cubicBezTo>
                      <a:pt x="6369" y="5837"/>
                      <a:pt x="7415" y="5704"/>
                      <a:pt x="7486" y="5138"/>
                    </a:cubicBezTo>
                    <a:cubicBezTo>
                      <a:pt x="7509" y="4792"/>
                      <a:pt x="6723" y="4607"/>
                      <a:pt x="6030" y="4491"/>
                    </a:cubicBezTo>
                    <a:cubicBezTo>
                      <a:pt x="6538" y="4029"/>
                      <a:pt x="8271" y="2944"/>
                      <a:pt x="8271" y="2944"/>
                    </a:cubicBezTo>
                    <a:cubicBezTo>
                      <a:pt x="8525" y="2805"/>
                      <a:pt x="8618" y="2528"/>
                      <a:pt x="8479" y="2320"/>
                    </a:cubicBezTo>
                    <a:lnTo>
                      <a:pt x="8433" y="2297"/>
                    </a:lnTo>
                    <a:cubicBezTo>
                      <a:pt x="8361" y="2135"/>
                      <a:pt x="8205" y="2043"/>
                      <a:pt x="8052" y="2043"/>
                    </a:cubicBezTo>
                    <a:cubicBezTo>
                      <a:pt x="8009" y="2043"/>
                      <a:pt x="7966" y="2050"/>
                      <a:pt x="7925" y="2066"/>
                    </a:cubicBezTo>
                    <a:lnTo>
                      <a:pt x="7948" y="2019"/>
                    </a:lnTo>
                    <a:lnTo>
                      <a:pt x="8017" y="1996"/>
                    </a:lnTo>
                    <a:cubicBezTo>
                      <a:pt x="8248" y="1881"/>
                      <a:pt x="8317" y="1604"/>
                      <a:pt x="8202" y="1372"/>
                    </a:cubicBezTo>
                    <a:lnTo>
                      <a:pt x="8179" y="1326"/>
                    </a:lnTo>
                    <a:cubicBezTo>
                      <a:pt x="8100" y="1169"/>
                      <a:pt x="7936" y="1087"/>
                      <a:pt x="7766" y="1087"/>
                    </a:cubicBezTo>
                    <a:cubicBezTo>
                      <a:pt x="7686" y="1087"/>
                      <a:pt x="7606" y="1105"/>
                      <a:pt x="7532" y="1141"/>
                    </a:cubicBezTo>
                    <a:cubicBezTo>
                      <a:pt x="7578" y="1026"/>
                      <a:pt x="7578" y="934"/>
                      <a:pt x="7509" y="818"/>
                    </a:cubicBezTo>
                    <a:lnTo>
                      <a:pt x="7486" y="795"/>
                    </a:lnTo>
                    <a:cubicBezTo>
                      <a:pt x="7404" y="631"/>
                      <a:pt x="7229" y="537"/>
                      <a:pt x="7053" y="537"/>
                    </a:cubicBezTo>
                    <a:cubicBezTo>
                      <a:pt x="6980" y="537"/>
                      <a:pt x="6906" y="553"/>
                      <a:pt x="6839" y="587"/>
                    </a:cubicBezTo>
                    <a:lnTo>
                      <a:pt x="6654" y="702"/>
                    </a:lnTo>
                    <a:lnTo>
                      <a:pt x="6585" y="702"/>
                    </a:lnTo>
                    <a:cubicBezTo>
                      <a:pt x="6677" y="587"/>
                      <a:pt x="6700" y="448"/>
                      <a:pt x="6654" y="287"/>
                    </a:cubicBezTo>
                    <a:lnTo>
                      <a:pt x="6608" y="264"/>
                    </a:lnTo>
                    <a:cubicBezTo>
                      <a:pt x="6555" y="105"/>
                      <a:pt x="6381" y="0"/>
                      <a:pt x="6220" y="0"/>
                    </a:cubicBezTo>
                    <a:close/>
                  </a:path>
                </a:pathLst>
              </a:custGeom>
              <a:solidFill>
                <a:srgbClr val="FFD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40" name="Google Shape;956;p55">
                <a:extLst>
                  <a:ext uri="{FF2B5EF4-FFF2-40B4-BE49-F238E27FC236}">
                    <a16:creationId xmlns:a16="http://schemas.microsoft.com/office/drawing/2014/main" id="{55908E7E-DCEE-ABB7-4737-75C5C1666E68}"/>
                  </a:ext>
                </a:extLst>
              </p:cNvPr>
              <p:cNvSpPr/>
              <p:nvPr/>
            </p:nvSpPr>
            <p:spPr>
              <a:xfrm>
                <a:off x="2687197" y="3359519"/>
                <a:ext cx="29821" cy="16478"/>
              </a:xfrm>
              <a:custGeom>
                <a:avLst/>
                <a:gdLst/>
                <a:ahLst/>
                <a:cxnLst/>
                <a:rect l="l" t="t" r="r" b="b"/>
                <a:pathLst>
                  <a:path w="2150" h="1188" extrusionOk="0">
                    <a:moveTo>
                      <a:pt x="2012" y="1"/>
                    </a:moveTo>
                    <a:cubicBezTo>
                      <a:pt x="1998" y="1"/>
                      <a:pt x="1982" y="3"/>
                      <a:pt x="1965" y="9"/>
                    </a:cubicBezTo>
                    <a:lnTo>
                      <a:pt x="93" y="1003"/>
                    </a:lnTo>
                    <a:cubicBezTo>
                      <a:pt x="24" y="1026"/>
                      <a:pt x="1" y="1072"/>
                      <a:pt x="24" y="1141"/>
                    </a:cubicBezTo>
                    <a:cubicBezTo>
                      <a:pt x="24" y="1164"/>
                      <a:pt x="93" y="1187"/>
                      <a:pt x="116" y="1187"/>
                    </a:cubicBezTo>
                    <a:cubicBezTo>
                      <a:pt x="132" y="1187"/>
                      <a:pt x="137" y="1177"/>
                      <a:pt x="152" y="1177"/>
                    </a:cubicBezTo>
                    <a:cubicBezTo>
                      <a:pt x="160" y="1177"/>
                      <a:pt x="170" y="1180"/>
                      <a:pt x="186" y="1187"/>
                    </a:cubicBezTo>
                    <a:lnTo>
                      <a:pt x="2057" y="217"/>
                    </a:lnTo>
                    <a:cubicBezTo>
                      <a:pt x="2103" y="171"/>
                      <a:pt x="2150" y="125"/>
                      <a:pt x="2103" y="78"/>
                    </a:cubicBezTo>
                    <a:cubicBezTo>
                      <a:pt x="2086" y="27"/>
                      <a:pt x="2056" y="1"/>
                      <a:pt x="2012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41" name="Google Shape;957;p55">
                <a:extLst>
                  <a:ext uri="{FF2B5EF4-FFF2-40B4-BE49-F238E27FC236}">
                    <a16:creationId xmlns:a16="http://schemas.microsoft.com/office/drawing/2014/main" id="{A17C735D-4B46-E10E-7951-AA2B6E0D0A03}"/>
                  </a:ext>
                </a:extLst>
              </p:cNvPr>
              <p:cNvSpPr/>
              <p:nvPr/>
            </p:nvSpPr>
            <p:spPr>
              <a:xfrm>
                <a:off x="2679195" y="3348299"/>
                <a:ext cx="29807" cy="16478"/>
              </a:xfrm>
              <a:custGeom>
                <a:avLst/>
                <a:gdLst/>
                <a:ahLst/>
                <a:cxnLst/>
                <a:rect l="l" t="t" r="r" b="b"/>
                <a:pathLst>
                  <a:path w="2149" h="1188" extrusionOk="0">
                    <a:moveTo>
                      <a:pt x="2012" y="1"/>
                    </a:moveTo>
                    <a:cubicBezTo>
                      <a:pt x="1997" y="1"/>
                      <a:pt x="1981" y="4"/>
                      <a:pt x="1964" y="10"/>
                    </a:cubicBezTo>
                    <a:lnTo>
                      <a:pt x="93" y="1003"/>
                    </a:lnTo>
                    <a:cubicBezTo>
                      <a:pt x="23" y="1026"/>
                      <a:pt x="0" y="1072"/>
                      <a:pt x="23" y="1142"/>
                    </a:cubicBezTo>
                    <a:cubicBezTo>
                      <a:pt x="23" y="1165"/>
                      <a:pt x="93" y="1188"/>
                      <a:pt x="116" y="1188"/>
                    </a:cubicBezTo>
                    <a:cubicBezTo>
                      <a:pt x="131" y="1188"/>
                      <a:pt x="157" y="1178"/>
                      <a:pt x="172" y="1178"/>
                    </a:cubicBezTo>
                    <a:cubicBezTo>
                      <a:pt x="180" y="1178"/>
                      <a:pt x="185" y="1180"/>
                      <a:pt x="185" y="1188"/>
                    </a:cubicBezTo>
                    <a:lnTo>
                      <a:pt x="2057" y="217"/>
                    </a:lnTo>
                    <a:cubicBezTo>
                      <a:pt x="2103" y="194"/>
                      <a:pt x="2149" y="125"/>
                      <a:pt x="2103" y="79"/>
                    </a:cubicBezTo>
                    <a:cubicBezTo>
                      <a:pt x="2085" y="27"/>
                      <a:pt x="2055" y="1"/>
                      <a:pt x="2012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42" name="Google Shape;958;p55">
                <a:extLst>
                  <a:ext uri="{FF2B5EF4-FFF2-40B4-BE49-F238E27FC236}">
                    <a16:creationId xmlns:a16="http://schemas.microsoft.com/office/drawing/2014/main" id="{D98839BA-2F8B-869A-6C1C-59CC1CE379A5}"/>
                  </a:ext>
                </a:extLst>
              </p:cNvPr>
              <p:cNvSpPr/>
              <p:nvPr/>
            </p:nvSpPr>
            <p:spPr>
              <a:xfrm>
                <a:off x="2667975" y="3339964"/>
                <a:ext cx="3014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1142" extrusionOk="0">
                    <a:moveTo>
                      <a:pt x="2039" y="1"/>
                    </a:moveTo>
                    <a:cubicBezTo>
                      <a:pt x="2023" y="1"/>
                      <a:pt x="2006" y="4"/>
                      <a:pt x="1988" y="10"/>
                    </a:cubicBezTo>
                    <a:lnTo>
                      <a:pt x="93" y="934"/>
                    </a:lnTo>
                    <a:cubicBezTo>
                      <a:pt x="24" y="957"/>
                      <a:pt x="1" y="1026"/>
                      <a:pt x="24" y="1073"/>
                    </a:cubicBezTo>
                    <a:cubicBezTo>
                      <a:pt x="24" y="1096"/>
                      <a:pt x="93" y="1142"/>
                      <a:pt x="116" y="1142"/>
                    </a:cubicBezTo>
                    <a:lnTo>
                      <a:pt x="186" y="1142"/>
                    </a:lnTo>
                    <a:lnTo>
                      <a:pt x="2080" y="218"/>
                    </a:lnTo>
                    <a:cubicBezTo>
                      <a:pt x="2149" y="172"/>
                      <a:pt x="2172" y="125"/>
                      <a:pt x="2149" y="56"/>
                    </a:cubicBezTo>
                    <a:cubicBezTo>
                      <a:pt x="2116" y="22"/>
                      <a:pt x="2082" y="1"/>
                      <a:pt x="2039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43" name="Google Shape;959;p55">
                <a:extLst>
                  <a:ext uri="{FF2B5EF4-FFF2-40B4-BE49-F238E27FC236}">
                    <a16:creationId xmlns:a16="http://schemas.microsoft.com/office/drawing/2014/main" id="{F713597C-475C-E25A-4174-5518DFC33403}"/>
                  </a:ext>
                </a:extLst>
              </p:cNvPr>
              <p:cNvSpPr/>
              <p:nvPr/>
            </p:nvSpPr>
            <p:spPr>
              <a:xfrm>
                <a:off x="2648752" y="3379102"/>
                <a:ext cx="41346" cy="15479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1116" extrusionOk="0">
                    <a:moveTo>
                      <a:pt x="1439" y="1"/>
                    </a:moveTo>
                    <a:cubicBezTo>
                      <a:pt x="959" y="1"/>
                      <a:pt x="511" y="232"/>
                      <a:pt x="24" y="677"/>
                    </a:cubicBezTo>
                    <a:cubicBezTo>
                      <a:pt x="0" y="700"/>
                      <a:pt x="0" y="792"/>
                      <a:pt x="24" y="815"/>
                    </a:cubicBezTo>
                    <a:cubicBezTo>
                      <a:pt x="47" y="838"/>
                      <a:pt x="76" y="850"/>
                      <a:pt x="104" y="850"/>
                    </a:cubicBezTo>
                    <a:cubicBezTo>
                      <a:pt x="133" y="850"/>
                      <a:pt x="162" y="838"/>
                      <a:pt x="185" y="815"/>
                    </a:cubicBezTo>
                    <a:cubicBezTo>
                      <a:pt x="581" y="399"/>
                      <a:pt x="976" y="208"/>
                      <a:pt x="1389" y="208"/>
                    </a:cubicBezTo>
                    <a:cubicBezTo>
                      <a:pt x="1434" y="208"/>
                      <a:pt x="1480" y="210"/>
                      <a:pt x="1525" y="214"/>
                    </a:cubicBezTo>
                    <a:cubicBezTo>
                      <a:pt x="2288" y="307"/>
                      <a:pt x="2773" y="1046"/>
                      <a:pt x="2773" y="1046"/>
                    </a:cubicBezTo>
                    <a:cubicBezTo>
                      <a:pt x="2796" y="1069"/>
                      <a:pt x="2819" y="1115"/>
                      <a:pt x="2865" y="1115"/>
                    </a:cubicBezTo>
                    <a:lnTo>
                      <a:pt x="2912" y="1115"/>
                    </a:lnTo>
                    <a:cubicBezTo>
                      <a:pt x="2981" y="1092"/>
                      <a:pt x="2981" y="1023"/>
                      <a:pt x="2958" y="977"/>
                    </a:cubicBezTo>
                    <a:cubicBezTo>
                      <a:pt x="2912" y="908"/>
                      <a:pt x="2403" y="99"/>
                      <a:pt x="1572" y="7"/>
                    </a:cubicBezTo>
                    <a:cubicBezTo>
                      <a:pt x="1527" y="3"/>
                      <a:pt x="1483" y="1"/>
                      <a:pt x="1439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44" name="Google Shape;960;p55">
                <a:extLst>
                  <a:ext uri="{FF2B5EF4-FFF2-40B4-BE49-F238E27FC236}">
                    <a16:creationId xmlns:a16="http://schemas.microsoft.com/office/drawing/2014/main" id="{0AFC180E-7FE6-B7FC-A96E-073CE141C56F}"/>
                  </a:ext>
                </a:extLst>
              </p:cNvPr>
              <p:cNvSpPr/>
              <p:nvPr/>
            </p:nvSpPr>
            <p:spPr>
              <a:xfrm>
                <a:off x="2595246" y="3523909"/>
                <a:ext cx="264695" cy="944478"/>
              </a:xfrm>
              <a:custGeom>
                <a:avLst/>
                <a:gdLst/>
                <a:ahLst/>
                <a:cxnLst/>
                <a:rect l="l" t="t" r="r" b="b"/>
                <a:pathLst>
                  <a:path w="19084" h="68095" extrusionOk="0">
                    <a:moveTo>
                      <a:pt x="13467" y="0"/>
                    </a:moveTo>
                    <a:cubicBezTo>
                      <a:pt x="13286" y="0"/>
                      <a:pt x="13123" y="151"/>
                      <a:pt x="13123" y="355"/>
                    </a:cubicBezTo>
                    <a:lnTo>
                      <a:pt x="13123" y="6431"/>
                    </a:lnTo>
                    <a:cubicBezTo>
                      <a:pt x="13123" y="6893"/>
                      <a:pt x="12753" y="7309"/>
                      <a:pt x="12268" y="7309"/>
                    </a:cubicBezTo>
                    <a:lnTo>
                      <a:pt x="6631" y="7309"/>
                    </a:lnTo>
                    <a:cubicBezTo>
                      <a:pt x="6076" y="7309"/>
                      <a:pt x="5661" y="6870"/>
                      <a:pt x="5661" y="6316"/>
                    </a:cubicBezTo>
                    <a:lnTo>
                      <a:pt x="5661" y="494"/>
                    </a:lnTo>
                    <a:cubicBezTo>
                      <a:pt x="5661" y="274"/>
                      <a:pt x="5473" y="76"/>
                      <a:pt x="5237" y="76"/>
                    </a:cubicBezTo>
                    <a:cubicBezTo>
                      <a:pt x="5224" y="76"/>
                      <a:pt x="5211" y="76"/>
                      <a:pt x="5198" y="78"/>
                    </a:cubicBezTo>
                    <a:lnTo>
                      <a:pt x="4297" y="193"/>
                    </a:lnTo>
                    <a:cubicBezTo>
                      <a:pt x="3951" y="262"/>
                      <a:pt x="3651" y="540"/>
                      <a:pt x="3651" y="932"/>
                    </a:cubicBezTo>
                    <a:lnTo>
                      <a:pt x="3651" y="6708"/>
                    </a:lnTo>
                    <a:cubicBezTo>
                      <a:pt x="3651" y="8164"/>
                      <a:pt x="3027" y="9596"/>
                      <a:pt x="1918" y="10567"/>
                    </a:cubicBezTo>
                    <a:lnTo>
                      <a:pt x="647" y="11699"/>
                    </a:lnTo>
                    <a:cubicBezTo>
                      <a:pt x="508" y="11837"/>
                      <a:pt x="416" y="12022"/>
                      <a:pt x="416" y="12207"/>
                    </a:cubicBezTo>
                    <a:lnTo>
                      <a:pt x="0" y="33670"/>
                    </a:lnTo>
                    <a:cubicBezTo>
                      <a:pt x="0" y="34202"/>
                      <a:pt x="393" y="34618"/>
                      <a:pt x="924" y="34618"/>
                    </a:cubicBezTo>
                    <a:lnTo>
                      <a:pt x="2426" y="67471"/>
                    </a:lnTo>
                    <a:cubicBezTo>
                      <a:pt x="2426" y="67771"/>
                      <a:pt x="2934" y="68095"/>
                      <a:pt x="3281" y="68095"/>
                    </a:cubicBezTo>
                    <a:lnTo>
                      <a:pt x="7116" y="68072"/>
                    </a:lnTo>
                    <a:cubicBezTo>
                      <a:pt x="7463" y="68072"/>
                      <a:pt x="7763" y="67818"/>
                      <a:pt x="7763" y="67494"/>
                    </a:cubicBezTo>
                    <a:lnTo>
                      <a:pt x="9149" y="34618"/>
                    </a:lnTo>
                    <a:lnTo>
                      <a:pt x="10050" y="34618"/>
                    </a:lnTo>
                    <a:lnTo>
                      <a:pt x="12199" y="67864"/>
                    </a:lnTo>
                    <a:cubicBezTo>
                      <a:pt x="12199" y="67979"/>
                      <a:pt x="12268" y="68049"/>
                      <a:pt x="12291" y="68072"/>
                    </a:cubicBezTo>
                    <a:lnTo>
                      <a:pt x="17905" y="68072"/>
                    </a:lnTo>
                    <a:cubicBezTo>
                      <a:pt x="18252" y="68072"/>
                      <a:pt x="17905" y="67818"/>
                      <a:pt x="17929" y="67517"/>
                    </a:cubicBezTo>
                    <a:lnTo>
                      <a:pt x="18414" y="34595"/>
                    </a:lnTo>
                    <a:cubicBezTo>
                      <a:pt x="18783" y="34595"/>
                      <a:pt x="19084" y="34317"/>
                      <a:pt x="19084" y="33924"/>
                    </a:cubicBezTo>
                    <a:lnTo>
                      <a:pt x="18529" y="12253"/>
                    </a:lnTo>
                    <a:cubicBezTo>
                      <a:pt x="18529" y="12022"/>
                      <a:pt x="18414" y="11814"/>
                      <a:pt x="18252" y="11629"/>
                    </a:cubicBezTo>
                    <a:lnTo>
                      <a:pt x="17790" y="11237"/>
                    </a:lnTo>
                    <a:cubicBezTo>
                      <a:pt x="16080" y="9781"/>
                      <a:pt x="15087" y="7656"/>
                      <a:pt x="15087" y="5391"/>
                    </a:cubicBezTo>
                    <a:lnTo>
                      <a:pt x="15087" y="771"/>
                    </a:lnTo>
                    <a:cubicBezTo>
                      <a:pt x="15087" y="470"/>
                      <a:pt x="14856" y="170"/>
                      <a:pt x="14555" y="147"/>
                    </a:cubicBezTo>
                    <a:lnTo>
                      <a:pt x="13539" y="8"/>
                    </a:lnTo>
                    <a:cubicBezTo>
                      <a:pt x="13515" y="3"/>
                      <a:pt x="13491" y="0"/>
                      <a:pt x="13467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45" name="Google Shape;961;p55">
                <a:extLst>
                  <a:ext uri="{FF2B5EF4-FFF2-40B4-BE49-F238E27FC236}">
                    <a16:creationId xmlns:a16="http://schemas.microsoft.com/office/drawing/2014/main" id="{C8C7AB1A-87E8-D338-382C-8265CB05EA5F}"/>
                  </a:ext>
                </a:extLst>
              </p:cNvPr>
              <p:cNvSpPr/>
              <p:nvPr/>
            </p:nvSpPr>
            <p:spPr>
              <a:xfrm>
                <a:off x="2656436" y="3653154"/>
                <a:ext cx="14439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40" extrusionOk="0">
                    <a:moveTo>
                      <a:pt x="509" y="0"/>
                    </a:moveTo>
                    <a:cubicBezTo>
                      <a:pt x="232" y="0"/>
                      <a:pt x="1" y="231"/>
                      <a:pt x="1" y="532"/>
                    </a:cubicBezTo>
                    <a:cubicBezTo>
                      <a:pt x="1" y="809"/>
                      <a:pt x="232" y="1040"/>
                      <a:pt x="509" y="1040"/>
                    </a:cubicBezTo>
                    <a:cubicBezTo>
                      <a:pt x="810" y="1040"/>
                      <a:pt x="1041" y="809"/>
                      <a:pt x="1041" y="532"/>
                    </a:cubicBezTo>
                    <a:cubicBezTo>
                      <a:pt x="1041" y="231"/>
                      <a:pt x="810" y="0"/>
                      <a:pt x="509" y="0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46" name="Google Shape;962;p55">
                <a:extLst>
                  <a:ext uri="{FF2B5EF4-FFF2-40B4-BE49-F238E27FC236}">
                    <a16:creationId xmlns:a16="http://schemas.microsoft.com/office/drawing/2014/main" id="{DE80EDA9-19B6-4A09-99E9-5B618B6AB76D}"/>
                  </a:ext>
                </a:extLst>
              </p:cNvPr>
              <p:cNvSpPr/>
              <p:nvPr/>
            </p:nvSpPr>
            <p:spPr>
              <a:xfrm>
                <a:off x="2639779" y="3569191"/>
                <a:ext cx="39113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203" extrusionOk="0">
                    <a:moveTo>
                      <a:pt x="624" y="1"/>
                    </a:moveTo>
                    <a:cubicBezTo>
                      <a:pt x="278" y="1"/>
                      <a:pt x="1" y="278"/>
                      <a:pt x="1" y="602"/>
                    </a:cubicBezTo>
                    <a:cubicBezTo>
                      <a:pt x="1" y="948"/>
                      <a:pt x="301" y="1202"/>
                      <a:pt x="624" y="1202"/>
                    </a:cubicBezTo>
                    <a:lnTo>
                      <a:pt x="2219" y="1202"/>
                    </a:lnTo>
                    <a:cubicBezTo>
                      <a:pt x="2519" y="1202"/>
                      <a:pt x="2819" y="925"/>
                      <a:pt x="2819" y="602"/>
                    </a:cubicBezTo>
                    <a:cubicBezTo>
                      <a:pt x="2819" y="255"/>
                      <a:pt x="2519" y="1"/>
                      <a:pt x="2219" y="1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47" name="Google Shape;963;p55">
                <a:extLst>
                  <a:ext uri="{FF2B5EF4-FFF2-40B4-BE49-F238E27FC236}">
                    <a16:creationId xmlns:a16="http://schemas.microsoft.com/office/drawing/2014/main" id="{72C4356A-2232-F36A-28EB-EEB62033A3D5}"/>
                  </a:ext>
                </a:extLst>
              </p:cNvPr>
              <p:cNvSpPr/>
              <p:nvPr/>
            </p:nvSpPr>
            <p:spPr>
              <a:xfrm>
                <a:off x="2772117" y="3569191"/>
                <a:ext cx="38781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1203" extrusionOk="0">
                    <a:moveTo>
                      <a:pt x="601" y="1"/>
                    </a:moveTo>
                    <a:cubicBezTo>
                      <a:pt x="255" y="1"/>
                      <a:pt x="0" y="278"/>
                      <a:pt x="0" y="602"/>
                    </a:cubicBezTo>
                    <a:cubicBezTo>
                      <a:pt x="0" y="948"/>
                      <a:pt x="278" y="1202"/>
                      <a:pt x="601" y="1202"/>
                    </a:cubicBezTo>
                    <a:lnTo>
                      <a:pt x="2195" y="1202"/>
                    </a:lnTo>
                    <a:cubicBezTo>
                      <a:pt x="2542" y="1202"/>
                      <a:pt x="2796" y="925"/>
                      <a:pt x="2796" y="602"/>
                    </a:cubicBezTo>
                    <a:cubicBezTo>
                      <a:pt x="2796" y="255"/>
                      <a:pt x="2519" y="1"/>
                      <a:pt x="2195" y="1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48" name="Google Shape;964;p55">
                <a:extLst>
                  <a:ext uri="{FF2B5EF4-FFF2-40B4-BE49-F238E27FC236}">
                    <a16:creationId xmlns:a16="http://schemas.microsoft.com/office/drawing/2014/main" id="{2027F685-A393-3590-A88F-8A653EF56048}"/>
                  </a:ext>
                </a:extLst>
              </p:cNvPr>
              <p:cNvSpPr/>
              <p:nvPr/>
            </p:nvSpPr>
            <p:spPr>
              <a:xfrm>
                <a:off x="2784613" y="3653154"/>
                <a:ext cx="14439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40" extrusionOk="0">
                    <a:moveTo>
                      <a:pt x="509" y="0"/>
                    </a:moveTo>
                    <a:cubicBezTo>
                      <a:pt x="231" y="0"/>
                      <a:pt x="0" y="231"/>
                      <a:pt x="0" y="532"/>
                    </a:cubicBezTo>
                    <a:cubicBezTo>
                      <a:pt x="0" y="809"/>
                      <a:pt x="231" y="1040"/>
                      <a:pt x="509" y="1040"/>
                    </a:cubicBezTo>
                    <a:cubicBezTo>
                      <a:pt x="809" y="1040"/>
                      <a:pt x="1040" y="809"/>
                      <a:pt x="1040" y="532"/>
                    </a:cubicBezTo>
                    <a:cubicBezTo>
                      <a:pt x="1040" y="231"/>
                      <a:pt x="809" y="0"/>
                      <a:pt x="509" y="0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49" name="Google Shape;965;p55">
                <a:extLst>
                  <a:ext uri="{FF2B5EF4-FFF2-40B4-BE49-F238E27FC236}">
                    <a16:creationId xmlns:a16="http://schemas.microsoft.com/office/drawing/2014/main" id="{5E841D84-3F33-C58C-3FB3-F8DE0F8EA8DA}"/>
                  </a:ext>
                </a:extLst>
              </p:cNvPr>
              <p:cNvSpPr/>
              <p:nvPr/>
            </p:nvSpPr>
            <p:spPr>
              <a:xfrm>
                <a:off x="2690401" y="3689033"/>
                <a:ext cx="75009" cy="45840"/>
              </a:xfrm>
              <a:custGeom>
                <a:avLst/>
                <a:gdLst/>
                <a:ahLst/>
                <a:cxnLst/>
                <a:rect l="l" t="t" r="r" b="b"/>
                <a:pathLst>
                  <a:path w="5408" h="3305" extrusionOk="0">
                    <a:moveTo>
                      <a:pt x="371" y="1"/>
                    </a:moveTo>
                    <a:cubicBezTo>
                      <a:pt x="186" y="1"/>
                      <a:pt x="1" y="162"/>
                      <a:pt x="1" y="370"/>
                    </a:cubicBezTo>
                    <a:lnTo>
                      <a:pt x="1" y="879"/>
                    </a:lnTo>
                    <a:cubicBezTo>
                      <a:pt x="1" y="2219"/>
                      <a:pt x="1064" y="3305"/>
                      <a:pt x="2427" y="3305"/>
                    </a:cubicBezTo>
                    <a:lnTo>
                      <a:pt x="3189" y="3305"/>
                    </a:lnTo>
                    <a:cubicBezTo>
                      <a:pt x="4391" y="3305"/>
                      <a:pt x="5407" y="2311"/>
                      <a:pt x="5384" y="1087"/>
                    </a:cubicBezTo>
                    <a:lnTo>
                      <a:pt x="5384" y="370"/>
                    </a:lnTo>
                    <a:cubicBezTo>
                      <a:pt x="5384" y="162"/>
                      <a:pt x="5199" y="1"/>
                      <a:pt x="4991" y="1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50" name="Google Shape;966;p55">
                <a:extLst>
                  <a:ext uri="{FF2B5EF4-FFF2-40B4-BE49-F238E27FC236}">
                    <a16:creationId xmlns:a16="http://schemas.microsoft.com/office/drawing/2014/main" id="{C27A2FE1-521C-4057-07D4-05B796A4EC5C}"/>
                  </a:ext>
                </a:extLst>
              </p:cNvPr>
              <p:cNvSpPr/>
              <p:nvPr/>
            </p:nvSpPr>
            <p:spPr>
              <a:xfrm>
                <a:off x="2669265" y="3393609"/>
                <a:ext cx="14" cy="971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0" y="69"/>
                    </a:move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45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51" name="Google Shape;967;p55">
                <a:extLst>
                  <a:ext uri="{FF2B5EF4-FFF2-40B4-BE49-F238E27FC236}">
                    <a16:creationId xmlns:a16="http://schemas.microsoft.com/office/drawing/2014/main" id="{B0AC8EB2-5252-3A43-6D21-E217EFFCE684}"/>
                  </a:ext>
                </a:extLst>
              </p:cNvPr>
              <p:cNvSpPr/>
              <p:nvPr/>
            </p:nvSpPr>
            <p:spPr>
              <a:xfrm>
                <a:off x="2943539" y="3594197"/>
                <a:ext cx="33024" cy="681600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9142" extrusionOk="0">
                    <a:moveTo>
                      <a:pt x="301" y="0"/>
                    </a:moveTo>
                    <a:lnTo>
                      <a:pt x="1" y="49141"/>
                    </a:lnTo>
                    <a:lnTo>
                      <a:pt x="2080" y="49141"/>
                    </a:lnTo>
                    <a:lnTo>
                      <a:pt x="2380" y="23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52" name="Google Shape;968;p55">
                <a:extLst>
                  <a:ext uri="{FF2B5EF4-FFF2-40B4-BE49-F238E27FC236}">
                    <a16:creationId xmlns:a16="http://schemas.microsoft.com/office/drawing/2014/main" id="{EB194CD0-78A8-EDE1-C2E4-6047FDAD294F}"/>
                  </a:ext>
                </a:extLst>
              </p:cNvPr>
              <p:cNvSpPr/>
              <p:nvPr/>
            </p:nvSpPr>
            <p:spPr>
              <a:xfrm>
                <a:off x="2896758" y="3569177"/>
                <a:ext cx="128200" cy="79378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5723" extrusionOk="0">
                    <a:moveTo>
                      <a:pt x="2845" y="0"/>
                    </a:moveTo>
                    <a:cubicBezTo>
                      <a:pt x="2382" y="0"/>
                      <a:pt x="1928" y="228"/>
                      <a:pt x="1641" y="603"/>
                    </a:cubicBezTo>
                    <a:lnTo>
                      <a:pt x="370" y="2335"/>
                    </a:lnTo>
                    <a:cubicBezTo>
                      <a:pt x="1" y="2867"/>
                      <a:pt x="116" y="3583"/>
                      <a:pt x="624" y="3930"/>
                    </a:cubicBezTo>
                    <a:cubicBezTo>
                      <a:pt x="661" y="3959"/>
                      <a:pt x="704" y="3972"/>
                      <a:pt x="747" y="3972"/>
                    </a:cubicBezTo>
                    <a:cubicBezTo>
                      <a:pt x="842" y="3972"/>
                      <a:pt x="939" y="3909"/>
                      <a:pt x="971" y="3814"/>
                    </a:cubicBezTo>
                    <a:lnTo>
                      <a:pt x="1433" y="2520"/>
                    </a:lnTo>
                    <a:lnTo>
                      <a:pt x="671" y="4738"/>
                    </a:lnTo>
                    <a:cubicBezTo>
                      <a:pt x="578" y="4992"/>
                      <a:pt x="740" y="5246"/>
                      <a:pt x="1017" y="5246"/>
                    </a:cubicBezTo>
                    <a:cubicBezTo>
                      <a:pt x="1248" y="5246"/>
                      <a:pt x="1479" y="5131"/>
                      <a:pt x="1595" y="4946"/>
                    </a:cubicBezTo>
                    <a:lnTo>
                      <a:pt x="2912" y="2867"/>
                    </a:lnTo>
                    <a:lnTo>
                      <a:pt x="1733" y="5408"/>
                    </a:lnTo>
                    <a:cubicBezTo>
                      <a:pt x="1654" y="5548"/>
                      <a:pt x="1781" y="5722"/>
                      <a:pt x="1936" y="5722"/>
                    </a:cubicBezTo>
                    <a:cubicBezTo>
                      <a:pt x="1961" y="5722"/>
                      <a:pt x="1986" y="5718"/>
                      <a:pt x="2011" y="5709"/>
                    </a:cubicBezTo>
                    <a:cubicBezTo>
                      <a:pt x="2750" y="5478"/>
                      <a:pt x="3374" y="4992"/>
                      <a:pt x="3790" y="4322"/>
                    </a:cubicBezTo>
                    <a:lnTo>
                      <a:pt x="4021" y="3976"/>
                    </a:lnTo>
                    <a:cubicBezTo>
                      <a:pt x="4048" y="3908"/>
                      <a:pt x="4106" y="3873"/>
                      <a:pt x="4173" y="3873"/>
                    </a:cubicBezTo>
                    <a:cubicBezTo>
                      <a:pt x="4221" y="3873"/>
                      <a:pt x="4273" y="3891"/>
                      <a:pt x="4321" y="3930"/>
                    </a:cubicBezTo>
                    <a:cubicBezTo>
                      <a:pt x="4656" y="4176"/>
                      <a:pt x="5448" y="4638"/>
                      <a:pt x="6502" y="4638"/>
                    </a:cubicBezTo>
                    <a:cubicBezTo>
                      <a:pt x="6830" y="4638"/>
                      <a:pt x="7183" y="4594"/>
                      <a:pt x="7556" y="4484"/>
                    </a:cubicBezTo>
                    <a:cubicBezTo>
                      <a:pt x="7625" y="4438"/>
                      <a:pt x="7671" y="4415"/>
                      <a:pt x="7717" y="4369"/>
                    </a:cubicBezTo>
                    <a:cubicBezTo>
                      <a:pt x="7995" y="3837"/>
                      <a:pt x="9242" y="1157"/>
                      <a:pt x="5222" y="117"/>
                    </a:cubicBezTo>
                    <a:cubicBezTo>
                      <a:pt x="5199" y="129"/>
                      <a:pt x="5187" y="135"/>
                      <a:pt x="5176" y="135"/>
                    </a:cubicBezTo>
                    <a:cubicBezTo>
                      <a:pt x="5164" y="135"/>
                      <a:pt x="5153" y="129"/>
                      <a:pt x="5130" y="117"/>
                    </a:cubicBezTo>
                    <a:lnTo>
                      <a:pt x="2912" y="2"/>
                    </a:lnTo>
                    <a:cubicBezTo>
                      <a:pt x="2890" y="1"/>
                      <a:pt x="2867" y="0"/>
                      <a:pt x="2845" y="0"/>
                    </a:cubicBezTo>
                    <a:close/>
                  </a:path>
                </a:pathLst>
              </a:custGeom>
              <a:solidFill>
                <a:srgbClr val="FFD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53" name="Google Shape;969;p55">
                <a:extLst>
                  <a:ext uri="{FF2B5EF4-FFF2-40B4-BE49-F238E27FC236}">
                    <a16:creationId xmlns:a16="http://schemas.microsoft.com/office/drawing/2014/main" id="{EFBA8B7D-6582-E147-8BB0-AB10F9170752}"/>
                  </a:ext>
                </a:extLst>
              </p:cNvPr>
              <p:cNvSpPr/>
              <p:nvPr/>
            </p:nvSpPr>
            <p:spPr>
              <a:xfrm>
                <a:off x="2906370" y="3599842"/>
                <a:ext cx="11873" cy="2524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820" extrusionOk="0">
                    <a:moveTo>
                      <a:pt x="729" y="0"/>
                    </a:moveTo>
                    <a:cubicBezTo>
                      <a:pt x="694" y="0"/>
                      <a:pt x="659" y="26"/>
                      <a:pt x="625" y="78"/>
                    </a:cubicBezTo>
                    <a:lnTo>
                      <a:pt x="1" y="1649"/>
                    </a:lnTo>
                    <a:cubicBezTo>
                      <a:pt x="1" y="1719"/>
                      <a:pt x="1" y="1742"/>
                      <a:pt x="24" y="1765"/>
                    </a:cubicBezTo>
                    <a:lnTo>
                      <a:pt x="47" y="1811"/>
                    </a:lnTo>
                    <a:cubicBezTo>
                      <a:pt x="64" y="1817"/>
                      <a:pt x="80" y="1820"/>
                      <a:pt x="95" y="1820"/>
                    </a:cubicBezTo>
                    <a:cubicBezTo>
                      <a:pt x="138" y="1820"/>
                      <a:pt x="168" y="1794"/>
                      <a:pt x="186" y="1742"/>
                    </a:cubicBezTo>
                    <a:lnTo>
                      <a:pt x="833" y="148"/>
                    </a:lnTo>
                    <a:cubicBezTo>
                      <a:pt x="856" y="101"/>
                      <a:pt x="833" y="32"/>
                      <a:pt x="763" y="9"/>
                    </a:cubicBezTo>
                    <a:cubicBezTo>
                      <a:pt x="752" y="3"/>
                      <a:pt x="740" y="0"/>
                      <a:pt x="729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54" name="Google Shape;970;p55">
                <a:extLst>
                  <a:ext uri="{FF2B5EF4-FFF2-40B4-BE49-F238E27FC236}">
                    <a16:creationId xmlns:a16="http://schemas.microsoft.com/office/drawing/2014/main" id="{68AA7B7D-B6E7-1368-4BAE-7B71B0A76F96}"/>
                  </a:ext>
                </a:extLst>
              </p:cNvPr>
              <p:cNvSpPr/>
              <p:nvPr/>
            </p:nvSpPr>
            <p:spPr>
              <a:xfrm>
                <a:off x="2931043" y="3607761"/>
                <a:ext cx="8669" cy="6186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46" extrusionOk="0">
                    <a:moveTo>
                      <a:pt x="111" y="0"/>
                    </a:moveTo>
                    <a:cubicBezTo>
                      <a:pt x="82" y="0"/>
                      <a:pt x="61" y="12"/>
                      <a:pt x="47" y="39"/>
                    </a:cubicBezTo>
                    <a:cubicBezTo>
                      <a:pt x="1" y="85"/>
                      <a:pt x="1" y="131"/>
                      <a:pt x="47" y="154"/>
                    </a:cubicBezTo>
                    <a:cubicBezTo>
                      <a:pt x="70" y="200"/>
                      <a:pt x="232" y="270"/>
                      <a:pt x="440" y="431"/>
                    </a:cubicBezTo>
                    <a:cubicBezTo>
                      <a:pt x="465" y="440"/>
                      <a:pt x="487" y="445"/>
                      <a:pt x="507" y="445"/>
                    </a:cubicBezTo>
                    <a:cubicBezTo>
                      <a:pt x="540" y="445"/>
                      <a:pt x="564" y="429"/>
                      <a:pt x="578" y="385"/>
                    </a:cubicBezTo>
                    <a:cubicBezTo>
                      <a:pt x="625" y="339"/>
                      <a:pt x="625" y="270"/>
                      <a:pt x="555" y="247"/>
                    </a:cubicBezTo>
                    <a:cubicBezTo>
                      <a:pt x="347" y="131"/>
                      <a:pt x="186" y="16"/>
                      <a:pt x="186" y="16"/>
                    </a:cubicBezTo>
                    <a:cubicBezTo>
                      <a:pt x="157" y="6"/>
                      <a:pt x="132" y="0"/>
                      <a:pt x="111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55" name="Google Shape;971;p55">
                <a:extLst>
                  <a:ext uri="{FF2B5EF4-FFF2-40B4-BE49-F238E27FC236}">
                    <a16:creationId xmlns:a16="http://schemas.microsoft.com/office/drawing/2014/main" id="{1F37918E-D2ED-2ECA-A239-006D9EA0F0DE}"/>
                  </a:ext>
                </a:extLst>
              </p:cNvPr>
              <p:cNvSpPr/>
              <p:nvPr/>
            </p:nvSpPr>
            <p:spPr>
              <a:xfrm>
                <a:off x="2913429" y="3598150"/>
                <a:ext cx="8655" cy="618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46" extrusionOk="0">
                    <a:moveTo>
                      <a:pt x="111" y="0"/>
                    </a:moveTo>
                    <a:cubicBezTo>
                      <a:pt x="81" y="0"/>
                      <a:pt x="60" y="11"/>
                      <a:pt x="46" y="38"/>
                    </a:cubicBezTo>
                    <a:cubicBezTo>
                      <a:pt x="0" y="85"/>
                      <a:pt x="0" y="131"/>
                      <a:pt x="46" y="154"/>
                    </a:cubicBezTo>
                    <a:cubicBezTo>
                      <a:pt x="69" y="154"/>
                      <a:pt x="231" y="270"/>
                      <a:pt x="439" y="431"/>
                    </a:cubicBezTo>
                    <a:cubicBezTo>
                      <a:pt x="464" y="440"/>
                      <a:pt x="487" y="445"/>
                      <a:pt x="506" y="445"/>
                    </a:cubicBezTo>
                    <a:cubicBezTo>
                      <a:pt x="539" y="445"/>
                      <a:pt x="563" y="429"/>
                      <a:pt x="578" y="385"/>
                    </a:cubicBezTo>
                    <a:cubicBezTo>
                      <a:pt x="624" y="339"/>
                      <a:pt x="624" y="270"/>
                      <a:pt x="555" y="246"/>
                    </a:cubicBezTo>
                    <a:cubicBezTo>
                      <a:pt x="347" y="131"/>
                      <a:pt x="185" y="15"/>
                      <a:pt x="185" y="15"/>
                    </a:cubicBezTo>
                    <a:cubicBezTo>
                      <a:pt x="156" y="6"/>
                      <a:pt x="131" y="0"/>
                      <a:pt x="111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56" name="Google Shape;972;p55">
                <a:extLst>
                  <a:ext uri="{FF2B5EF4-FFF2-40B4-BE49-F238E27FC236}">
                    <a16:creationId xmlns:a16="http://schemas.microsoft.com/office/drawing/2014/main" id="{D655C5C7-AE66-B92D-B3CF-B74DC74911CF}"/>
                  </a:ext>
                </a:extLst>
              </p:cNvPr>
              <p:cNvSpPr/>
              <p:nvPr/>
            </p:nvSpPr>
            <p:spPr>
              <a:xfrm>
                <a:off x="2950917" y="3615860"/>
                <a:ext cx="5132" cy="7989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76" extrusionOk="0">
                    <a:moveTo>
                      <a:pt x="243" y="0"/>
                    </a:moveTo>
                    <a:cubicBezTo>
                      <a:pt x="210" y="0"/>
                      <a:pt x="179" y="26"/>
                      <a:pt x="162" y="78"/>
                    </a:cubicBezTo>
                    <a:cubicBezTo>
                      <a:pt x="162" y="78"/>
                      <a:pt x="116" y="263"/>
                      <a:pt x="23" y="425"/>
                    </a:cubicBezTo>
                    <a:cubicBezTo>
                      <a:pt x="0" y="448"/>
                      <a:pt x="0" y="494"/>
                      <a:pt x="23" y="540"/>
                    </a:cubicBezTo>
                    <a:cubicBezTo>
                      <a:pt x="46" y="564"/>
                      <a:pt x="81" y="575"/>
                      <a:pt x="110" y="575"/>
                    </a:cubicBezTo>
                    <a:cubicBezTo>
                      <a:pt x="139" y="575"/>
                      <a:pt x="162" y="564"/>
                      <a:pt x="162" y="540"/>
                    </a:cubicBezTo>
                    <a:cubicBezTo>
                      <a:pt x="277" y="356"/>
                      <a:pt x="347" y="125"/>
                      <a:pt x="347" y="125"/>
                    </a:cubicBezTo>
                    <a:cubicBezTo>
                      <a:pt x="370" y="102"/>
                      <a:pt x="347" y="32"/>
                      <a:pt x="277" y="9"/>
                    </a:cubicBezTo>
                    <a:cubicBezTo>
                      <a:pt x="266" y="3"/>
                      <a:pt x="254" y="0"/>
                      <a:pt x="243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57" name="Google Shape;973;p55">
                <a:extLst>
                  <a:ext uri="{FF2B5EF4-FFF2-40B4-BE49-F238E27FC236}">
                    <a16:creationId xmlns:a16="http://schemas.microsoft.com/office/drawing/2014/main" id="{FE95418C-B5EF-7C2F-606B-E891B1353A28}"/>
                  </a:ext>
                </a:extLst>
              </p:cNvPr>
              <p:cNvSpPr/>
              <p:nvPr/>
            </p:nvSpPr>
            <p:spPr>
              <a:xfrm>
                <a:off x="2869520" y="4301684"/>
                <a:ext cx="179797" cy="228578"/>
              </a:xfrm>
              <a:custGeom>
                <a:avLst/>
                <a:gdLst/>
                <a:ahLst/>
                <a:cxnLst/>
                <a:rect l="l" t="t" r="r" b="b"/>
                <a:pathLst>
                  <a:path w="12963" h="16480" extrusionOk="0">
                    <a:moveTo>
                      <a:pt x="394" y="1"/>
                    </a:moveTo>
                    <a:lnTo>
                      <a:pt x="93" y="8642"/>
                    </a:lnTo>
                    <a:cubicBezTo>
                      <a:pt x="1" y="10467"/>
                      <a:pt x="810" y="12200"/>
                      <a:pt x="2242" y="13285"/>
                    </a:cubicBezTo>
                    <a:lnTo>
                      <a:pt x="6285" y="16428"/>
                    </a:lnTo>
                    <a:cubicBezTo>
                      <a:pt x="6331" y="16462"/>
                      <a:pt x="6383" y="16480"/>
                      <a:pt x="6438" y="16480"/>
                    </a:cubicBezTo>
                    <a:cubicBezTo>
                      <a:pt x="6493" y="16480"/>
                      <a:pt x="6551" y="16462"/>
                      <a:pt x="6609" y="16428"/>
                    </a:cubicBezTo>
                    <a:lnTo>
                      <a:pt x="10190" y="14094"/>
                    </a:lnTo>
                    <a:cubicBezTo>
                      <a:pt x="11830" y="13031"/>
                      <a:pt x="12847" y="11183"/>
                      <a:pt x="12870" y="9219"/>
                    </a:cubicBezTo>
                    <a:lnTo>
                      <a:pt x="12962" y="232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4340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58" name="Google Shape;974;p55">
                <a:extLst>
                  <a:ext uri="{FF2B5EF4-FFF2-40B4-BE49-F238E27FC236}">
                    <a16:creationId xmlns:a16="http://schemas.microsoft.com/office/drawing/2014/main" id="{B24A5508-933C-D2AE-8068-A793FF691AB9}"/>
                  </a:ext>
                </a:extLst>
              </p:cNvPr>
              <p:cNvSpPr/>
              <p:nvPr/>
            </p:nvSpPr>
            <p:spPr>
              <a:xfrm>
                <a:off x="2869520" y="4301684"/>
                <a:ext cx="179797" cy="228578"/>
              </a:xfrm>
              <a:custGeom>
                <a:avLst/>
                <a:gdLst/>
                <a:ahLst/>
                <a:cxnLst/>
                <a:rect l="l" t="t" r="r" b="b"/>
                <a:pathLst>
                  <a:path w="12963" h="16480" extrusionOk="0">
                    <a:moveTo>
                      <a:pt x="394" y="1"/>
                    </a:moveTo>
                    <a:lnTo>
                      <a:pt x="93" y="8642"/>
                    </a:lnTo>
                    <a:cubicBezTo>
                      <a:pt x="1" y="10467"/>
                      <a:pt x="810" y="12200"/>
                      <a:pt x="2242" y="13285"/>
                    </a:cubicBezTo>
                    <a:lnTo>
                      <a:pt x="6285" y="16428"/>
                    </a:lnTo>
                    <a:cubicBezTo>
                      <a:pt x="6331" y="16462"/>
                      <a:pt x="6383" y="16480"/>
                      <a:pt x="6438" y="16480"/>
                    </a:cubicBezTo>
                    <a:cubicBezTo>
                      <a:pt x="6493" y="16480"/>
                      <a:pt x="6551" y="16462"/>
                      <a:pt x="6609" y="16428"/>
                    </a:cubicBezTo>
                    <a:lnTo>
                      <a:pt x="10190" y="14094"/>
                    </a:lnTo>
                    <a:cubicBezTo>
                      <a:pt x="11830" y="13031"/>
                      <a:pt x="12847" y="11183"/>
                      <a:pt x="12870" y="9219"/>
                    </a:cubicBezTo>
                    <a:lnTo>
                      <a:pt x="12962" y="232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59" name="Google Shape;975;p55">
                <a:extLst>
                  <a:ext uri="{FF2B5EF4-FFF2-40B4-BE49-F238E27FC236}">
                    <a16:creationId xmlns:a16="http://schemas.microsoft.com/office/drawing/2014/main" id="{12CB080C-4B2E-C236-CF91-9046D7E12AB2}"/>
                  </a:ext>
                </a:extLst>
              </p:cNvPr>
              <p:cNvSpPr/>
              <p:nvPr/>
            </p:nvSpPr>
            <p:spPr>
              <a:xfrm>
                <a:off x="2891960" y="4301684"/>
                <a:ext cx="135233" cy="172182"/>
              </a:xfrm>
              <a:custGeom>
                <a:avLst/>
                <a:gdLst/>
                <a:ahLst/>
                <a:cxnLst/>
                <a:rect l="l" t="t" r="r" b="b"/>
                <a:pathLst>
                  <a:path w="9750" h="12414" extrusionOk="0">
                    <a:moveTo>
                      <a:pt x="324" y="1"/>
                    </a:moveTo>
                    <a:lnTo>
                      <a:pt x="23" y="6493"/>
                    </a:lnTo>
                    <a:cubicBezTo>
                      <a:pt x="0" y="7856"/>
                      <a:pt x="601" y="9150"/>
                      <a:pt x="1664" y="10005"/>
                    </a:cubicBezTo>
                    <a:lnTo>
                      <a:pt x="4713" y="12361"/>
                    </a:lnTo>
                    <a:cubicBezTo>
                      <a:pt x="4748" y="12396"/>
                      <a:pt x="4788" y="12413"/>
                      <a:pt x="4832" y="12413"/>
                    </a:cubicBezTo>
                    <a:cubicBezTo>
                      <a:pt x="4875" y="12413"/>
                      <a:pt x="4921" y="12396"/>
                      <a:pt x="4967" y="12361"/>
                    </a:cubicBezTo>
                    <a:lnTo>
                      <a:pt x="7647" y="10605"/>
                    </a:lnTo>
                    <a:cubicBezTo>
                      <a:pt x="8895" y="9797"/>
                      <a:pt x="9634" y="8411"/>
                      <a:pt x="9681" y="6932"/>
                    </a:cubicBezTo>
                    <a:lnTo>
                      <a:pt x="9750" y="186"/>
                    </a:lnTo>
                    <a:lnTo>
                      <a:pt x="324" y="1"/>
                    </a:ln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60" name="Google Shape;976;p55">
                <a:extLst>
                  <a:ext uri="{FF2B5EF4-FFF2-40B4-BE49-F238E27FC236}">
                    <a16:creationId xmlns:a16="http://schemas.microsoft.com/office/drawing/2014/main" id="{1A527F7D-62C2-28E4-55C0-3B24D30A097A}"/>
                  </a:ext>
                </a:extLst>
              </p:cNvPr>
              <p:cNvSpPr/>
              <p:nvPr/>
            </p:nvSpPr>
            <p:spPr>
              <a:xfrm>
                <a:off x="2937131" y="4225432"/>
                <a:ext cx="41360" cy="168770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12168" extrusionOk="0">
                    <a:moveTo>
                      <a:pt x="24" y="0"/>
                    </a:moveTo>
                    <a:lnTo>
                      <a:pt x="1" y="9681"/>
                    </a:lnTo>
                    <a:cubicBezTo>
                      <a:pt x="1" y="10143"/>
                      <a:pt x="116" y="10605"/>
                      <a:pt x="347" y="11021"/>
                    </a:cubicBezTo>
                    <a:lnTo>
                      <a:pt x="832" y="11852"/>
                    </a:lnTo>
                    <a:cubicBezTo>
                      <a:pt x="977" y="12057"/>
                      <a:pt x="1209" y="12168"/>
                      <a:pt x="1435" y="12168"/>
                    </a:cubicBezTo>
                    <a:cubicBezTo>
                      <a:pt x="1642" y="12168"/>
                      <a:pt x="1843" y="12075"/>
                      <a:pt x="1965" y="11875"/>
                    </a:cubicBezTo>
                    <a:lnTo>
                      <a:pt x="2404" y="11205"/>
                    </a:lnTo>
                    <a:cubicBezTo>
                      <a:pt x="2750" y="10697"/>
                      <a:pt x="2958" y="10050"/>
                      <a:pt x="2958" y="9427"/>
                    </a:cubicBez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61" name="Google Shape;977;p55">
                <a:extLst>
                  <a:ext uri="{FF2B5EF4-FFF2-40B4-BE49-F238E27FC236}">
                    <a16:creationId xmlns:a16="http://schemas.microsoft.com/office/drawing/2014/main" id="{BFE24AAA-6C57-7409-2024-24692C801485}"/>
                  </a:ext>
                </a:extLst>
              </p:cNvPr>
              <p:cNvSpPr/>
              <p:nvPr/>
            </p:nvSpPr>
            <p:spPr>
              <a:xfrm>
                <a:off x="2761868" y="4467668"/>
                <a:ext cx="4078" cy="38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" extrusionOk="0">
                    <a:moveTo>
                      <a:pt x="0" y="1"/>
                    </a:moveTo>
                    <a:cubicBezTo>
                      <a:pt x="200" y="14"/>
                      <a:pt x="269" y="27"/>
                      <a:pt x="283" y="27"/>
                    </a:cubicBezTo>
                    <a:cubicBezTo>
                      <a:pt x="293" y="27"/>
                      <a:pt x="274" y="20"/>
                      <a:pt x="254" y="1"/>
                    </a:cubicBezTo>
                    <a:close/>
                  </a:path>
                </a:pathLst>
              </a:custGeom>
              <a:solidFill>
                <a:srgbClr val="2E5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62" name="Google Shape;978;p55">
                <a:extLst>
                  <a:ext uri="{FF2B5EF4-FFF2-40B4-BE49-F238E27FC236}">
                    <a16:creationId xmlns:a16="http://schemas.microsoft.com/office/drawing/2014/main" id="{DE1129DD-45A2-A32D-172E-8767285D87F3}"/>
                  </a:ext>
                </a:extLst>
              </p:cNvPr>
              <p:cNvSpPr/>
              <p:nvPr/>
            </p:nvSpPr>
            <p:spPr>
              <a:xfrm>
                <a:off x="2756418" y="4407754"/>
                <a:ext cx="156384" cy="127549"/>
              </a:xfrm>
              <a:custGeom>
                <a:avLst/>
                <a:gdLst/>
                <a:ahLst/>
                <a:cxnLst/>
                <a:rect l="l" t="t" r="r" b="b"/>
                <a:pathLst>
                  <a:path w="11275" h="9196" extrusionOk="0">
                    <a:moveTo>
                      <a:pt x="6908" y="0"/>
                    </a:moveTo>
                    <a:lnTo>
                      <a:pt x="0" y="23"/>
                    </a:lnTo>
                    <a:lnTo>
                      <a:pt x="693" y="8433"/>
                    </a:lnTo>
                    <a:cubicBezTo>
                      <a:pt x="693" y="8849"/>
                      <a:pt x="1040" y="9195"/>
                      <a:pt x="1456" y="9195"/>
                    </a:cubicBezTo>
                    <a:lnTo>
                      <a:pt x="11275" y="9195"/>
                    </a:lnTo>
                    <a:lnTo>
                      <a:pt x="11275" y="9080"/>
                    </a:lnTo>
                    <a:cubicBezTo>
                      <a:pt x="11275" y="7024"/>
                      <a:pt x="9635" y="5360"/>
                      <a:pt x="7578" y="5360"/>
                    </a:cubicBezTo>
                    <a:cubicBezTo>
                      <a:pt x="7024" y="5360"/>
                      <a:pt x="6585" y="4829"/>
                      <a:pt x="6700" y="4274"/>
                    </a:cubicBezTo>
                    <a:lnTo>
                      <a:pt x="6908" y="0"/>
                    </a:ln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84B1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63" name="Google Shape;979;p55">
                <a:extLst>
                  <a:ext uri="{FF2B5EF4-FFF2-40B4-BE49-F238E27FC236}">
                    <a16:creationId xmlns:a16="http://schemas.microsoft.com/office/drawing/2014/main" id="{FB6E35F7-690E-E2A8-8EA0-AD439B075FC2}"/>
                  </a:ext>
                </a:extLst>
              </p:cNvPr>
              <p:cNvSpPr/>
              <p:nvPr/>
            </p:nvSpPr>
            <p:spPr>
              <a:xfrm>
                <a:off x="2765710" y="4525350"/>
                <a:ext cx="146772" cy="13149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948" extrusionOk="0">
                    <a:moveTo>
                      <a:pt x="0" y="0"/>
                    </a:moveTo>
                    <a:lnTo>
                      <a:pt x="0" y="924"/>
                    </a:lnTo>
                    <a:lnTo>
                      <a:pt x="10559" y="947"/>
                    </a:lnTo>
                    <a:lnTo>
                      <a:pt x="1058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64" name="Google Shape;980;p55">
                <a:extLst>
                  <a:ext uri="{FF2B5EF4-FFF2-40B4-BE49-F238E27FC236}">
                    <a16:creationId xmlns:a16="http://schemas.microsoft.com/office/drawing/2014/main" id="{B0F4496D-41AD-19B3-E97B-A440742E8678}"/>
                  </a:ext>
                </a:extLst>
              </p:cNvPr>
              <p:cNvSpPr/>
              <p:nvPr/>
            </p:nvSpPr>
            <p:spPr>
              <a:xfrm>
                <a:off x="2819855" y="4464784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47" y="1"/>
                      <a:pt x="1" y="47"/>
                      <a:pt x="1" y="116"/>
                    </a:cubicBezTo>
                    <a:cubicBezTo>
                      <a:pt x="1" y="162"/>
                      <a:pt x="47" y="232"/>
                      <a:pt x="116" y="232"/>
                    </a:cubicBezTo>
                    <a:lnTo>
                      <a:pt x="2427" y="232"/>
                    </a:lnTo>
                    <a:cubicBezTo>
                      <a:pt x="2473" y="232"/>
                      <a:pt x="2542" y="162"/>
                      <a:pt x="2542" y="116"/>
                    </a:cubicBezTo>
                    <a:cubicBezTo>
                      <a:pt x="2542" y="47"/>
                      <a:pt x="2473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65" name="Google Shape;981;p55">
                <a:extLst>
                  <a:ext uri="{FF2B5EF4-FFF2-40B4-BE49-F238E27FC236}">
                    <a16:creationId xmlns:a16="http://schemas.microsoft.com/office/drawing/2014/main" id="{096A38D5-53FE-C8DC-1C0E-1E54265F214E}"/>
                  </a:ext>
                </a:extLst>
              </p:cNvPr>
              <p:cNvSpPr/>
              <p:nvPr/>
            </p:nvSpPr>
            <p:spPr>
              <a:xfrm>
                <a:off x="2819855" y="4449403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47" y="1"/>
                      <a:pt x="1" y="70"/>
                      <a:pt x="1" y="116"/>
                    </a:cubicBezTo>
                    <a:cubicBezTo>
                      <a:pt x="1" y="185"/>
                      <a:pt x="47" y="232"/>
                      <a:pt x="116" y="232"/>
                    </a:cubicBezTo>
                    <a:lnTo>
                      <a:pt x="2427" y="232"/>
                    </a:lnTo>
                    <a:cubicBezTo>
                      <a:pt x="2473" y="232"/>
                      <a:pt x="2542" y="209"/>
                      <a:pt x="2542" y="116"/>
                    </a:cubicBezTo>
                    <a:cubicBezTo>
                      <a:pt x="2542" y="70"/>
                      <a:pt x="2473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66" name="Google Shape;982;p55">
                <a:extLst>
                  <a:ext uri="{FF2B5EF4-FFF2-40B4-BE49-F238E27FC236}">
                    <a16:creationId xmlns:a16="http://schemas.microsoft.com/office/drawing/2014/main" id="{0E5A5EAE-D9A8-21F4-E8FD-7641A890A740}"/>
                  </a:ext>
                </a:extLst>
              </p:cNvPr>
              <p:cNvSpPr/>
              <p:nvPr/>
            </p:nvSpPr>
            <p:spPr>
              <a:xfrm>
                <a:off x="2822739" y="4477599"/>
                <a:ext cx="35271" cy="7393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533" extrusionOk="0">
                    <a:moveTo>
                      <a:pt x="2427" y="1"/>
                    </a:moveTo>
                    <a:lnTo>
                      <a:pt x="70" y="347"/>
                    </a:lnTo>
                    <a:cubicBezTo>
                      <a:pt x="24" y="347"/>
                      <a:pt x="1" y="394"/>
                      <a:pt x="1" y="463"/>
                    </a:cubicBezTo>
                    <a:cubicBezTo>
                      <a:pt x="24" y="509"/>
                      <a:pt x="47" y="532"/>
                      <a:pt x="116" y="532"/>
                    </a:cubicBezTo>
                    <a:lnTo>
                      <a:pt x="2450" y="186"/>
                    </a:lnTo>
                    <a:cubicBezTo>
                      <a:pt x="2496" y="186"/>
                      <a:pt x="2542" y="139"/>
                      <a:pt x="2542" y="70"/>
                    </a:cubicBezTo>
                    <a:cubicBezTo>
                      <a:pt x="2542" y="24"/>
                      <a:pt x="2473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67" name="Google Shape;983;p55">
                <a:extLst>
                  <a:ext uri="{FF2B5EF4-FFF2-40B4-BE49-F238E27FC236}">
                    <a16:creationId xmlns:a16="http://schemas.microsoft.com/office/drawing/2014/main" id="{934A5121-3324-99AC-4356-9677831075EE}"/>
                  </a:ext>
                </a:extLst>
              </p:cNvPr>
              <p:cNvSpPr/>
              <p:nvPr/>
            </p:nvSpPr>
            <p:spPr>
              <a:xfrm>
                <a:off x="2554873" y="4407754"/>
                <a:ext cx="156384" cy="127549"/>
              </a:xfrm>
              <a:custGeom>
                <a:avLst/>
                <a:gdLst/>
                <a:ahLst/>
                <a:cxnLst/>
                <a:rect l="l" t="t" r="r" b="b"/>
                <a:pathLst>
                  <a:path w="11275" h="9196" extrusionOk="0">
                    <a:moveTo>
                      <a:pt x="4367" y="0"/>
                    </a:moveTo>
                    <a:lnTo>
                      <a:pt x="4575" y="4274"/>
                    </a:lnTo>
                    <a:cubicBezTo>
                      <a:pt x="4690" y="4829"/>
                      <a:pt x="4251" y="5360"/>
                      <a:pt x="3720" y="5360"/>
                    </a:cubicBezTo>
                    <a:cubicBezTo>
                      <a:pt x="1664" y="5360"/>
                      <a:pt x="0" y="7024"/>
                      <a:pt x="0" y="9080"/>
                    </a:cubicBezTo>
                    <a:lnTo>
                      <a:pt x="0" y="9195"/>
                    </a:lnTo>
                    <a:lnTo>
                      <a:pt x="9842" y="9195"/>
                    </a:lnTo>
                    <a:cubicBezTo>
                      <a:pt x="10235" y="9195"/>
                      <a:pt x="10582" y="8849"/>
                      <a:pt x="10582" y="8433"/>
                    </a:cubicBezTo>
                    <a:lnTo>
                      <a:pt x="11275" y="23"/>
                    </a:lnTo>
                    <a:lnTo>
                      <a:pt x="4367" y="0"/>
                    </a:ln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84B1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68" name="Google Shape;984;p55">
                <a:extLst>
                  <a:ext uri="{FF2B5EF4-FFF2-40B4-BE49-F238E27FC236}">
                    <a16:creationId xmlns:a16="http://schemas.microsoft.com/office/drawing/2014/main" id="{2AE0BA56-E366-C685-FF94-1EA39795A8A4}"/>
                  </a:ext>
                </a:extLst>
              </p:cNvPr>
              <p:cNvSpPr/>
              <p:nvPr/>
            </p:nvSpPr>
            <p:spPr>
              <a:xfrm>
                <a:off x="2555192" y="4525669"/>
                <a:ext cx="146772" cy="12830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925" extrusionOk="0">
                    <a:moveTo>
                      <a:pt x="0" y="0"/>
                    </a:moveTo>
                    <a:lnTo>
                      <a:pt x="0" y="924"/>
                    </a:lnTo>
                    <a:lnTo>
                      <a:pt x="10582" y="924"/>
                    </a:lnTo>
                    <a:lnTo>
                      <a:pt x="10582" y="0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69" name="Google Shape;985;p55">
                <a:extLst>
                  <a:ext uri="{FF2B5EF4-FFF2-40B4-BE49-F238E27FC236}">
                    <a16:creationId xmlns:a16="http://schemas.microsoft.com/office/drawing/2014/main" id="{AE127816-3F6A-A78F-7355-6B756BA91725}"/>
                  </a:ext>
                </a:extLst>
              </p:cNvPr>
              <p:cNvSpPr/>
              <p:nvPr/>
            </p:nvSpPr>
            <p:spPr>
              <a:xfrm>
                <a:off x="2612221" y="4464784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70" y="1"/>
                      <a:pt x="1" y="47"/>
                      <a:pt x="1" y="116"/>
                    </a:cubicBezTo>
                    <a:cubicBezTo>
                      <a:pt x="1" y="162"/>
                      <a:pt x="70" y="232"/>
                      <a:pt x="116" y="232"/>
                    </a:cubicBezTo>
                    <a:lnTo>
                      <a:pt x="2427" y="232"/>
                    </a:lnTo>
                    <a:cubicBezTo>
                      <a:pt x="2519" y="232"/>
                      <a:pt x="2542" y="162"/>
                      <a:pt x="2542" y="116"/>
                    </a:cubicBezTo>
                    <a:cubicBezTo>
                      <a:pt x="2542" y="47"/>
                      <a:pt x="2496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70" name="Google Shape;986;p55">
                <a:extLst>
                  <a:ext uri="{FF2B5EF4-FFF2-40B4-BE49-F238E27FC236}">
                    <a16:creationId xmlns:a16="http://schemas.microsoft.com/office/drawing/2014/main" id="{DF0E3F42-A5C1-E0D4-7676-85F2CEC42B52}"/>
                  </a:ext>
                </a:extLst>
              </p:cNvPr>
              <p:cNvSpPr/>
              <p:nvPr/>
            </p:nvSpPr>
            <p:spPr>
              <a:xfrm>
                <a:off x="2612221" y="4449403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70" y="1"/>
                      <a:pt x="1" y="70"/>
                      <a:pt x="1" y="116"/>
                    </a:cubicBezTo>
                    <a:cubicBezTo>
                      <a:pt x="1" y="185"/>
                      <a:pt x="70" y="232"/>
                      <a:pt x="116" y="232"/>
                    </a:cubicBezTo>
                    <a:lnTo>
                      <a:pt x="2427" y="232"/>
                    </a:lnTo>
                    <a:cubicBezTo>
                      <a:pt x="2519" y="232"/>
                      <a:pt x="2542" y="209"/>
                      <a:pt x="2542" y="116"/>
                    </a:cubicBezTo>
                    <a:cubicBezTo>
                      <a:pt x="2542" y="70"/>
                      <a:pt x="2496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71" name="Google Shape;987;p55">
                <a:extLst>
                  <a:ext uri="{FF2B5EF4-FFF2-40B4-BE49-F238E27FC236}">
                    <a16:creationId xmlns:a16="http://schemas.microsoft.com/office/drawing/2014/main" id="{B324A5DC-FD9F-DA29-9EE3-FC21CAF20775}"/>
                  </a:ext>
                </a:extLst>
              </p:cNvPr>
              <p:cNvSpPr/>
              <p:nvPr/>
            </p:nvSpPr>
            <p:spPr>
              <a:xfrm>
                <a:off x="2609656" y="4477391"/>
                <a:ext cx="35271" cy="7601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548" extrusionOk="0">
                    <a:moveTo>
                      <a:pt x="72" y="1"/>
                    </a:moveTo>
                    <a:cubicBezTo>
                      <a:pt x="28" y="1"/>
                      <a:pt x="1" y="50"/>
                      <a:pt x="1" y="85"/>
                    </a:cubicBezTo>
                    <a:cubicBezTo>
                      <a:pt x="1" y="154"/>
                      <a:pt x="24" y="201"/>
                      <a:pt x="70" y="201"/>
                    </a:cubicBezTo>
                    <a:lnTo>
                      <a:pt x="2450" y="547"/>
                    </a:lnTo>
                    <a:cubicBezTo>
                      <a:pt x="2496" y="547"/>
                      <a:pt x="2542" y="524"/>
                      <a:pt x="2542" y="478"/>
                    </a:cubicBezTo>
                    <a:cubicBezTo>
                      <a:pt x="2542" y="409"/>
                      <a:pt x="2496" y="362"/>
                      <a:pt x="2450" y="362"/>
                    </a:cubicBezTo>
                    <a:lnTo>
                      <a:pt x="116" y="16"/>
                    </a:lnTo>
                    <a:cubicBezTo>
                      <a:pt x="100" y="5"/>
                      <a:pt x="85" y="1"/>
                      <a:pt x="72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2364" name="Google Shape;988;p55">
              <a:extLst>
                <a:ext uri="{FF2B5EF4-FFF2-40B4-BE49-F238E27FC236}">
                  <a16:creationId xmlns:a16="http://schemas.microsoft.com/office/drawing/2014/main" id="{7AD7889B-CE5B-AFC4-2FD3-7BD582409896}"/>
                </a:ext>
              </a:extLst>
            </p:cNvPr>
            <p:cNvGrpSpPr/>
            <p:nvPr/>
          </p:nvGrpSpPr>
          <p:grpSpPr>
            <a:xfrm flipH="1">
              <a:off x="4815845" y="3215635"/>
              <a:ext cx="2667529" cy="1927922"/>
              <a:chOff x="3217149" y="3242033"/>
              <a:chExt cx="1735994" cy="1253933"/>
            </a:xfrm>
          </p:grpSpPr>
          <p:sp>
            <p:nvSpPr>
              <p:cNvPr id="12365" name="Google Shape;989;p55">
                <a:extLst>
                  <a:ext uri="{FF2B5EF4-FFF2-40B4-BE49-F238E27FC236}">
                    <a16:creationId xmlns:a16="http://schemas.microsoft.com/office/drawing/2014/main" id="{AB3A98AF-4B70-DE82-1F3B-195B15091D92}"/>
                  </a:ext>
                </a:extLst>
              </p:cNvPr>
              <p:cNvSpPr/>
              <p:nvPr/>
            </p:nvSpPr>
            <p:spPr>
              <a:xfrm>
                <a:off x="4629306" y="4242614"/>
                <a:ext cx="61260" cy="17217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0975" extrusionOk="0">
                    <a:moveTo>
                      <a:pt x="1068" y="1"/>
                    </a:moveTo>
                    <a:cubicBezTo>
                      <a:pt x="420" y="1"/>
                      <a:pt x="30" y="996"/>
                      <a:pt x="30" y="1748"/>
                    </a:cubicBezTo>
                    <a:cubicBezTo>
                      <a:pt x="1" y="5119"/>
                      <a:pt x="1243" y="8461"/>
                      <a:pt x="3490" y="10974"/>
                    </a:cubicBezTo>
                    <a:lnTo>
                      <a:pt x="3816" y="10265"/>
                    </a:lnTo>
                    <a:cubicBezTo>
                      <a:pt x="3904" y="7101"/>
                      <a:pt x="3283" y="3877"/>
                      <a:pt x="2012" y="920"/>
                    </a:cubicBezTo>
                    <a:cubicBezTo>
                      <a:pt x="1864" y="565"/>
                      <a:pt x="1657" y="151"/>
                      <a:pt x="1272" y="33"/>
                    </a:cubicBezTo>
                    <a:cubicBezTo>
                      <a:pt x="1202" y="11"/>
                      <a:pt x="1133" y="1"/>
                      <a:pt x="1068" y="1"/>
                    </a:cubicBezTo>
                    <a:close/>
                  </a:path>
                </a:pathLst>
              </a:custGeom>
              <a:solidFill>
                <a:srgbClr val="84B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66" name="Google Shape;990;p55">
                <a:extLst>
                  <a:ext uri="{FF2B5EF4-FFF2-40B4-BE49-F238E27FC236}">
                    <a16:creationId xmlns:a16="http://schemas.microsoft.com/office/drawing/2014/main" id="{DF6BE02A-516E-0CCA-58DF-610BD3B5C45B}"/>
                  </a:ext>
                </a:extLst>
              </p:cNvPr>
              <p:cNvSpPr/>
              <p:nvPr/>
            </p:nvSpPr>
            <p:spPr>
              <a:xfrm>
                <a:off x="4673843" y="4210250"/>
                <a:ext cx="154036" cy="212879"/>
              </a:xfrm>
              <a:custGeom>
                <a:avLst/>
                <a:gdLst/>
                <a:ahLst/>
                <a:cxnLst/>
                <a:rect l="l" t="t" r="r" b="b"/>
                <a:pathLst>
                  <a:path w="9819" h="13570" extrusionOk="0">
                    <a:moveTo>
                      <a:pt x="7836" y="0"/>
                    </a:moveTo>
                    <a:cubicBezTo>
                      <a:pt x="7727" y="0"/>
                      <a:pt x="7619" y="8"/>
                      <a:pt x="7512" y="26"/>
                    </a:cubicBezTo>
                    <a:cubicBezTo>
                      <a:pt x="6566" y="174"/>
                      <a:pt x="5826" y="824"/>
                      <a:pt x="5176" y="1475"/>
                    </a:cubicBezTo>
                    <a:cubicBezTo>
                      <a:pt x="2041" y="4609"/>
                      <a:pt x="149" y="8986"/>
                      <a:pt x="1" y="13422"/>
                    </a:cubicBezTo>
                    <a:lnTo>
                      <a:pt x="60" y="13570"/>
                    </a:lnTo>
                    <a:cubicBezTo>
                      <a:pt x="3727" y="10731"/>
                      <a:pt x="6832" y="7123"/>
                      <a:pt x="9168" y="3131"/>
                    </a:cubicBezTo>
                    <a:cubicBezTo>
                      <a:pt x="9493" y="2598"/>
                      <a:pt x="9819" y="1918"/>
                      <a:pt x="9671" y="1297"/>
                    </a:cubicBezTo>
                    <a:cubicBezTo>
                      <a:pt x="9514" y="487"/>
                      <a:pt x="8664" y="0"/>
                      <a:pt x="7836" y="0"/>
                    </a:cubicBezTo>
                    <a:close/>
                  </a:path>
                </a:pathLst>
              </a:custGeom>
              <a:solidFill>
                <a:srgbClr val="84B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67" name="Google Shape;991;p55">
                <a:extLst>
                  <a:ext uri="{FF2B5EF4-FFF2-40B4-BE49-F238E27FC236}">
                    <a16:creationId xmlns:a16="http://schemas.microsoft.com/office/drawing/2014/main" id="{8EF3EAE7-40A7-85A5-9C69-3C627439F486}"/>
                  </a:ext>
                </a:extLst>
              </p:cNvPr>
              <p:cNvSpPr/>
              <p:nvPr/>
            </p:nvSpPr>
            <p:spPr>
              <a:xfrm>
                <a:off x="4283224" y="3779879"/>
                <a:ext cx="597537" cy="537014"/>
              </a:xfrm>
              <a:custGeom>
                <a:avLst/>
                <a:gdLst/>
                <a:ahLst/>
                <a:cxnLst/>
                <a:rect l="l" t="t" r="r" b="b"/>
                <a:pathLst>
                  <a:path w="38090" h="34232" extrusionOk="0">
                    <a:moveTo>
                      <a:pt x="26522" y="1"/>
                    </a:moveTo>
                    <a:cubicBezTo>
                      <a:pt x="21511" y="1"/>
                      <a:pt x="16406" y="2528"/>
                      <a:pt x="12539" y="5931"/>
                    </a:cubicBezTo>
                    <a:cubicBezTo>
                      <a:pt x="4555" y="12910"/>
                      <a:pt x="1" y="23615"/>
                      <a:pt x="503" y="34232"/>
                    </a:cubicBezTo>
                    <a:lnTo>
                      <a:pt x="1125" y="33906"/>
                    </a:lnTo>
                    <a:cubicBezTo>
                      <a:pt x="1598" y="28495"/>
                      <a:pt x="4939" y="23615"/>
                      <a:pt x="9375" y="20481"/>
                    </a:cubicBezTo>
                    <a:cubicBezTo>
                      <a:pt x="13811" y="17375"/>
                      <a:pt x="19193" y="15867"/>
                      <a:pt x="24605" y="15394"/>
                    </a:cubicBezTo>
                    <a:cubicBezTo>
                      <a:pt x="26971" y="15158"/>
                      <a:pt x="29396" y="15128"/>
                      <a:pt x="31673" y="14418"/>
                    </a:cubicBezTo>
                    <a:cubicBezTo>
                      <a:pt x="33950" y="13679"/>
                      <a:pt x="36138" y="12171"/>
                      <a:pt x="36878" y="9923"/>
                    </a:cubicBezTo>
                    <a:cubicBezTo>
                      <a:pt x="38090" y="6256"/>
                      <a:pt x="35074" y="2382"/>
                      <a:pt x="31525" y="933"/>
                    </a:cubicBezTo>
                    <a:cubicBezTo>
                      <a:pt x="29902" y="290"/>
                      <a:pt x="28217" y="1"/>
                      <a:pt x="26522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68" name="Google Shape;992;p55">
                <a:extLst>
                  <a:ext uri="{FF2B5EF4-FFF2-40B4-BE49-F238E27FC236}">
                    <a16:creationId xmlns:a16="http://schemas.microsoft.com/office/drawing/2014/main" id="{C64DE2A0-F510-3635-A0C9-7A730D1F8D88}"/>
                  </a:ext>
                </a:extLst>
              </p:cNvPr>
              <p:cNvSpPr/>
              <p:nvPr/>
            </p:nvSpPr>
            <p:spPr>
              <a:xfrm>
                <a:off x="4292040" y="3871228"/>
                <a:ext cx="505138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32200" h="29208" extrusionOk="0">
                    <a:moveTo>
                      <a:pt x="27880" y="1"/>
                    </a:moveTo>
                    <a:cubicBezTo>
                      <a:pt x="23012" y="1"/>
                      <a:pt x="18145" y="2029"/>
                      <a:pt x="14107" y="4573"/>
                    </a:cubicBezTo>
                    <a:cubicBezTo>
                      <a:pt x="12421" y="5608"/>
                      <a:pt x="10795" y="6732"/>
                      <a:pt x="9464" y="8181"/>
                    </a:cubicBezTo>
                    <a:cubicBezTo>
                      <a:pt x="7009" y="10872"/>
                      <a:pt x="4821" y="13918"/>
                      <a:pt x="3165" y="17201"/>
                    </a:cubicBezTo>
                    <a:cubicBezTo>
                      <a:pt x="1331" y="20838"/>
                      <a:pt x="208" y="24771"/>
                      <a:pt x="1" y="28882"/>
                    </a:cubicBezTo>
                    <a:cubicBezTo>
                      <a:pt x="1" y="29097"/>
                      <a:pt x="188" y="29208"/>
                      <a:pt x="384" y="29208"/>
                    </a:cubicBezTo>
                    <a:cubicBezTo>
                      <a:pt x="594" y="29208"/>
                      <a:pt x="813" y="29082"/>
                      <a:pt x="829" y="28823"/>
                    </a:cubicBezTo>
                    <a:cubicBezTo>
                      <a:pt x="1154" y="21696"/>
                      <a:pt x="4555" y="14983"/>
                      <a:pt x="9168" y="9660"/>
                    </a:cubicBezTo>
                    <a:cubicBezTo>
                      <a:pt x="9848" y="8891"/>
                      <a:pt x="10528" y="8122"/>
                      <a:pt x="11327" y="7501"/>
                    </a:cubicBezTo>
                    <a:cubicBezTo>
                      <a:pt x="12066" y="6850"/>
                      <a:pt x="12865" y="6259"/>
                      <a:pt x="13693" y="5756"/>
                    </a:cubicBezTo>
                    <a:cubicBezTo>
                      <a:pt x="16029" y="4189"/>
                      <a:pt x="18543" y="2917"/>
                      <a:pt x="21145" y="2001"/>
                    </a:cubicBezTo>
                    <a:cubicBezTo>
                      <a:pt x="23324" y="1268"/>
                      <a:pt x="25617" y="786"/>
                      <a:pt x="27908" y="786"/>
                    </a:cubicBezTo>
                    <a:cubicBezTo>
                      <a:pt x="29130" y="786"/>
                      <a:pt x="30351" y="923"/>
                      <a:pt x="31554" y="1232"/>
                    </a:cubicBezTo>
                    <a:cubicBezTo>
                      <a:pt x="31591" y="1240"/>
                      <a:pt x="31627" y="1244"/>
                      <a:pt x="31660" y="1244"/>
                    </a:cubicBezTo>
                    <a:cubicBezTo>
                      <a:pt x="32080" y="1244"/>
                      <a:pt x="32200" y="600"/>
                      <a:pt x="31761" y="463"/>
                    </a:cubicBezTo>
                    <a:cubicBezTo>
                      <a:pt x="30478" y="145"/>
                      <a:pt x="29179" y="1"/>
                      <a:pt x="27880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69" name="Google Shape;993;p55">
                <a:extLst>
                  <a:ext uri="{FF2B5EF4-FFF2-40B4-BE49-F238E27FC236}">
                    <a16:creationId xmlns:a16="http://schemas.microsoft.com/office/drawing/2014/main" id="{CFFCC4B6-BDD6-88EA-304C-40F7A009031C}"/>
                  </a:ext>
                </a:extLst>
              </p:cNvPr>
              <p:cNvSpPr/>
              <p:nvPr/>
            </p:nvSpPr>
            <p:spPr>
              <a:xfrm>
                <a:off x="3860132" y="3973181"/>
                <a:ext cx="316856" cy="343713"/>
              </a:xfrm>
              <a:custGeom>
                <a:avLst/>
                <a:gdLst/>
                <a:ahLst/>
                <a:cxnLst/>
                <a:rect l="l" t="t" r="r" b="b"/>
                <a:pathLst>
                  <a:path w="20198" h="21910" extrusionOk="0">
                    <a:moveTo>
                      <a:pt x="4028" y="0"/>
                    </a:moveTo>
                    <a:cubicBezTo>
                      <a:pt x="3206" y="0"/>
                      <a:pt x="2396" y="100"/>
                      <a:pt x="1686" y="499"/>
                    </a:cubicBezTo>
                    <a:cubicBezTo>
                      <a:pt x="474" y="1239"/>
                      <a:pt x="1" y="2865"/>
                      <a:pt x="296" y="4255"/>
                    </a:cubicBezTo>
                    <a:cubicBezTo>
                      <a:pt x="563" y="5645"/>
                      <a:pt x="1450" y="6828"/>
                      <a:pt x="2426" y="7833"/>
                    </a:cubicBezTo>
                    <a:cubicBezTo>
                      <a:pt x="6122" y="11530"/>
                      <a:pt x="11504" y="12920"/>
                      <a:pt x="15792" y="15995"/>
                    </a:cubicBezTo>
                    <a:cubicBezTo>
                      <a:pt x="17243" y="17056"/>
                      <a:pt x="18647" y="18403"/>
                      <a:pt x="19376" y="20024"/>
                    </a:cubicBezTo>
                    <a:lnTo>
                      <a:pt x="19376" y="20024"/>
                    </a:lnTo>
                    <a:cubicBezTo>
                      <a:pt x="20198" y="14601"/>
                      <a:pt x="18663" y="10213"/>
                      <a:pt x="14964" y="5852"/>
                    </a:cubicBezTo>
                    <a:cubicBezTo>
                      <a:pt x="13663" y="4314"/>
                      <a:pt x="11386" y="1978"/>
                      <a:pt x="8725" y="736"/>
                    </a:cubicBezTo>
                    <a:cubicBezTo>
                      <a:pt x="7542" y="174"/>
                      <a:pt x="6122" y="115"/>
                      <a:pt x="4851" y="26"/>
                    </a:cubicBezTo>
                    <a:cubicBezTo>
                      <a:pt x="4577" y="11"/>
                      <a:pt x="4302" y="0"/>
                      <a:pt x="4028" y="0"/>
                    </a:cubicBezTo>
                    <a:close/>
                    <a:moveTo>
                      <a:pt x="19376" y="20024"/>
                    </a:moveTo>
                    <a:cubicBezTo>
                      <a:pt x="19317" y="20410"/>
                      <a:pt x="19246" y="20802"/>
                      <a:pt x="19164" y="21200"/>
                    </a:cubicBezTo>
                    <a:lnTo>
                      <a:pt x="19873" y="21910"/>
                    </a:lnTo>
                    <a:cubicBezTo>
                      <a:pt x="19818" y="21245"/>
                      <a:pt x="19642" y="20616"/>
                      <a:pt x="19376" y="20024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70" name="Google Shape;994;p55">
                <a:extLst>
                  <a:ext uri="{FF2B5EF4-FFF2-40B4-BE49-F238E27FC236}">
                    <a16:creationId xmlns:a16="http://schemas.microsoft.com/office/drawing/2014/main" id="{D903BA9F-5756-0FB2-D426-06B60F2405E1}"/>
                  </a:ext>
                </a:extLst>
              </p:cNvPr>
              <p:cNvSpPr/>
              <p:nvPr/>
            </p:nvSpPr>
            <p:spPr>
              <a:xfrm>
                <a:off x="3929973" y="4040904"/>
                <a:ext cx="235438" cy="281387"/>
              </a:xfrm>
              <a:custGeom>
                <a:avLst/>
                <a:gdLst/>
                <a:ahLst/>
                <a:cxnLst/>
                <a:rect l="l" t="t" r="r" b="b"/>
                <a:pathLst>
                  <a:path w="15008" h="17937" extrusionOk="0">
                    <a:moveTo>
                      <a:pt x="470" y="0"/>
                    </a:moveTo>
                    <a:cubicBezTo>
                      <a:pt x="103" y="0"/>
                      <a:pt x="0" y="639"/>
                      <a:pt x="399" y="825"/>
                    </a:cubicBezTo>
                    <a:cubicBezTo>
                      <a:pt x="5633" y="2984"/>
                      <a:pt x="10128" y="7095"/>
                      <a:pt x="12701" y="12151"/>
                    </a:cubicBezTo>
                    <a:cubicBezTo>
                      <a:pt x="13558" y="13837"/>
                      <a:pt x="14150" y="15641"/>
                      <a:pt x="14061" y="17534"/>
                    </a:cubicBezTo>
                    <a:cubicBezTo>
                      <a:pt x="14046" y="17804"/>
                      <a:pt x="14252" y="17937"/>
                      <a:pt x="14462" y="17937"/>
                    </a:cubicBezTo>
                    <a:cubicBezTo>
                      <a:pt x="14666" y="17937"/>
                      <a:pt x="14875" y="17811"/>
                      <a:pt x="14889" y="17563"/>
                    </a:cubicBezTo>
                    <a:cubicBezTo>
                      <a:pt x="15007" y="14310"/>
                      <a:pt x="13292" y="11176"/>
                      <a:pt x="11429" y="8573"/>
                    </a:cubicBezTo>
                    <a:cubicBezTo>
                      <a:pt x="9714" y="6178"/>
                      <a:pt x="7555" y="4108"/>
                      <a:pt x="5101" y="2452"/>
                    </a:cubicBezTo>
                    <a:cubicBezTo>
                      <a:pt x="3681" y="1476"/>
                      <a:pt x="2173" y="707"/>
                      <a:pt x="606" y="27"/>
                    </a:cubicBezTo>
                    <a:cubicBezTo>
                      <a:pt x="557" y="9"/>
                      <a:pt x="512" y="0"/>
                      <a:pt x="470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71" name="Google Shape;995;p55">
                <a:extLst>
                  <a:ext uri="{FF2B5EF4-FFF2-40B4-BE49-F238E27FC236}">
                    <a16:creationId xmlns:a16="http://schemas.microsoft.com/office/drawing/2014/main" id="{DFCD160F-8B90-D3F0-89AD-034C2C66DE31}"/>
                  </a:ext>
                </a:extLst>
              </p:cNvPr>
              <p:cNvSpPr/>
              <p:nvPr/>
            </p:nvSpPr>
            <p:spPr>
              <a:xfrm>
                <a:off x="4121313" y="3667416"/>
                <a:ext cx="160546" cy="593348"/>
              </a:xfrm>
              <a:custGeom>
                <a:avLst/>
                <a:gdLst/>
                <a:ahLst/>
                <a:cxnLst/>
                <a:rect l="l" t="t" r="r" b="b"/>
                <a:pathLst>
                  <a:path w="10234" h="37823" extrusionOk="0">
                    <a:moveTo>
                      <a:pt x="3892" y="0"/>
                    </a:moveTo>
                    <a:cubicBezTo>
                      <a:pt x="3635" y="0"/>
                      <a:pt x="3372" y="46"/>
                      <a:pt x="3106" y="147"/>
                    </a:cubicBezTo>
                    <a:cubicBezTo>
                      <a:pt x="2248" y="473"/>
                      <a:pt x="1687" y="1271"/>
                      <a:pt x="1332" y="2040"/>
                    </a:cubicBezTo>
                    <a:cubicBezTo>
                      <a:pt x="1" y="4761"/>
                      <a:pt x="238" y="8013"/>
                      <a:pt x="740" y="11059"/>
                    </a:cubicBezTo>
                    <a:cubicBezTo>
                      <a:pt x="2248" y="20256"/>
                      <a:pt x="5679" y="29010"/>
                      <a:pt x="9080" y="37704"/>
                    </a:cubicBezTo>
                    <a:lnTo>
                      <a:pt x="10233" y="37822"/>
                    </a:lnTo>
                    <a:cubicBezTo>
                      <a:pt x="8754" y="32174"/>
                      <a:pt x="8222" y="26260"/>
                      <a:pt x="8784" y="20404"/>
                    </a:cubicBezTo>
                    <a:cubicBezTo>
                      <a:pt x="9021" y="18216"/>
                      <a:pt x="9346" y="16057"/>
                      <a:pt x="9405" y="13869"/>
                    </a:cubicBezTo>
                    <a:cubicBezTo>
                      <a:pt x="9523" y="10350"/>
                      <a:pt x="8902" y="6801"/>
                      <a:pt x="7601" y="3548"/>
                    </a:cubicBezTo>
                    <a:cubicBezTo>
                      <a:pt x="6937" y="1862"/>
                      <a:pt x="5523" y="0"/>
                      <a:pt x="3892" y="0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72" name="Google Shape;996;p55">
                <a:extLst>
                  <a:ext uri="{FF2B5EF4-FFF2-40B4-BE49-F238E27FC236}">
                    <a16:creationId xmlns:a16="http://schemas.microsoft.com/office/drawing/2014/main" id="{715B693E-9ADC-A046-B9AB-0C6B21CC260A}"/>
                  </a:ext>
                </a:extLst>
              </p:cNvPr>
              <p:cNvSpPr/>
              <p:nvPr/>
            </p:nvSpPr>
            <p:spPr>
              <a:xfrm>
                <a:off x="4264211" y="3618063"/>
                <a:ext cx="237995" cy="390336"/>
              </a:xfrm>
              <a:custGeom>
                <a:avLst/>
                <a:gdLst/>
                <a:ahLst/>
                <a:cxnLst/>
                <a:rect l="l" t="t" r="r" b="b"/>
                <a:pathLst>
                  <a:path w="15171" h="24882" extrusionOk="0">
                    <a:moveTo>
                      <a:pt x="13128" y="1"/>
                    </a:moveTo>
                    <a:cubicBezTo>
                      <a:pt x="13059" y="1"/>
                      <a:pt x="12991" y="4"/>
                      <a:pt x="12923" y="11"/>
                    </a:cubicBezTo>
                    <a:cubicBezTo>
                      <a:pt x="12066" y="40"/>
                      <a:pt x="11238" y="484"/>
                      <a:pt x="10558" y="957"/>
                    </a:cubicBezTo>
                    <a:cubicBezTo>
                      <a:pt x="7305" y="3175"/>
                      <a:pt x="4968" y="6546"/>
                      <a:pt x="3372" y="10184"/>
                    </a:cubicBezTo>
                    <a:cubicBezTo>
                      <a:pt x="1775" y="13791"/>
                      <a:pt x="887" y="17636"/>
                      <a:pt x="0" y="21480"/>
                    </a:cubicBezTo>
                    <a:lnTo>
                      <a:pt x="355" y="24881"/>
                    </a:lnTo>
                    <a:cubicBezTo>
                      <a:pt x="1982" y="20120"/>
                      <a:pt x="4643" y="15684"/>
                      <a:pt x="8103" y="11988"/>
                    </a:cubicBezTo>
                    <a:cubicBezTo>
                      <a:pt x="10794" y="9149"/>
                      <a:pt x="14106" y="6487"/>
                      <a:pt x="14993" y="2643"/>
                    </a:cubicBezTo>
                    <a:cubicBezTo>
                      <a:pt x="15082" y="2140"/>
                      <a:pt x="15171" y="1667"/>
                      <a:pt x="15023" y="1223"/>
                    </a:cubicBezTo>
                    <a:cubicBezTo>
                      <a:pt x="14777" y="486"/>
                      <a:pt x="13951" y="1"/>
                      <a:pt x="13128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73" name="Google Shape;997;p55">
                <a:extLst>
                  <a:ext uri="{FF2B5EF4-FFF2-40B4-BE49-F238E27FC236}">
                    <a16:creationId xmlns:a16="http://schemas.microsoft.com/office/drawing/2014/main" id="{8482BAA6-54C4-DB88-6B7E-944976AE5465}"/>
                  </a:ext>
                </a:extLst>
              </p:cNvPr>
              <p:cNvSpPr/>
              <p:nvPr/>
            </p:nvSpPr>
            <p:spPr>
              <a:xfrm>
                <a:off x="4320811" y="3332848"/>
                <a:ext cx="117374" cy="386054"/>
              </a:xfrm>
              <a:custGeom>
                <a:avLst/>
                <a:gdLst/>
                <a:ahLst/>
                <a:cxnLst/>
                <a:rect l="l" t="t" r="r" b="b"/>
                <a:pathLst>
                  <a:path w="7482" h="24609" extrusionOk="0">
                    <a:moveTo>
                      <a:pt x="5334" y="1"/>
                    </a:moveTo>
                    <a:cubicBezTo>
                      <a:pt x="5311" y="1"/>
                      <a:pt x="5287" y="2"/>
                      <a:pt x="5264" y="5"/>
                    </a:cubicBezTo>
                    <a:cubicBezTo>
                      <a:pt x="4968" y="34"/>
                      <a:pt x="4732" y="212"/>
                      <a:pt x="4495" y="448"/>
                    </a:cubicBezTo>
                    <a:cubicBezTo>
                      <a:pt x="1213" y="3465"/>
                      <a:pt x="385" y="8315"/>
                      <a:pt x="178" y="12780"/>
                    </a:cubicBezTo>
                    <a:cubicBezTo>
                      <a:pt x="0" y="16743"/>
                      <a:pt x="59" y="20705"/>
                      <a:pt x="444" y="24609"/>
                    </a:cubicBezTo>
                    <a:lnTo>
                      <a:pt x="1834" y="20291"/>
                    </a:lnTo>
                    <a:cubicBezTo>
                      <a:pt x="4022" y="15441"/>
                      <a:pt x="5708" y="10414"/>
                      <a:pt x="6890" y="5239"/>
                    </a:cubicBezTo>
                    <a:cubicBezTo>
                      <a:pt x="7305" y="3524"/>
                      <a:pt x="7482" y="1335"/>
                      <a:pt x="6062" y="271"/>
                    </a:cubicBezTo>
                    <a:cubicBezTo>
                      <a:pt x="5846" y="136"/>
                      <a:pt x="5581" y="1"/>
                      <a:pt x="5334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74" name="Google Shape;998;p55">
                <a:extLst>
                  <a:ext uri="{FF2B5EF4-FFF2-40B4-BE49-F238E27FC236}">
                    <a16:creationId xmlns:a16="http://schemas.microsoft.com/office/drawing/2014/main" id="{3436034E-D5D0-E457-EE65-4E11B8C6852C}"/>
                  </a:ext>
                </a:extLst>
              </p:cNvPr>
              <p:cNvSpPr/>
              <p:nvPr/>
            </p:nvSpPr>
            <p:spPr>
              <a:xfrm>
                <a:off x="4407093" y="3242033"/>
                <a:ext cx="295537" cy="332136"/>
              </a:xfrm>
              <a:custGeom>
                <a:avLst/>
                <a:gdLst/>
                <a:ahLst/>
                <a:cxnLst/>
                <a:rect l="l" t="t" r="r" b="b"/>
                <a:pathLst>
                  <a:path w="18839" h="21172" extrusionOk="0">
                    <a:moveTo>
                      <a:pt x="14971" y="0"/>
                    </a:moveTo>
                    <a:cubicBezTo>
                      <a:pt x="13258" y="0"/>
                      <a:pt x="11543" y="1266"/>
                      <a:pt x="10262" y="2570"/>
                    </a:cubicBezTo>
                    <a:cubicBezTo>
                      <a:pt x="5627" y="7316"/>
                      <a:pt x="2289" y="13231"/>
                      <a:pt x="602" y="19656"/>
                    </a:cubicBezTo>
                    <a:lnTo>
                      <a:pt x="602" y="19656"/>
                    </a:lnTo>
                    <a:cubicBezTo>
                      <a:pt x="4191" y="16472"/>
                      <a:pt x="8067" y="13609"/>
                      <a:pt x="12155" y="11117"/>
                    </a:cubicBezTo>
                    <a:cubicBezTo>
                      <a:pt x="14225" y="9845"/>
                      <a:pt x="16472" y="8603"/>
                      <a:pt x="17655" y="6444"/>
                    </a:cubicBezTo>
                    <a:cubicBezTo>
                      <a:pt x="18838" y="4345"/>
                      <a:pt x="18395" y="1062"/>
                      <a:pt x="16118" y="204"/>
                    </a:cubicBezTo>
                    <a:cubicBezTo>
                      <a:pt x="15739" y="64"/>
                      <a:pt x="15355" y="0"/>
                      <a:pt x="14971" y="0"/>
                    </a:cubicBezTo>
                    <a:close/>
                    <a:moveTo>
                      <a:pt x="602" y="19656"/>
                    </a:moveTo>
                    <a:cubicBezTo>
                      <a:pt x="401" y="19835"/>
                      <a:pt x="200" y="20015"/>
                      <a:pt x="1" y="20195"/>
                    </a:cubicBezTo>
                    <a:lnTo>
                      <a:pt x="237" y="21171"/>
                    </a:lnTo>
                    <a:cubicBezTo>
                      <a:pt x="349" y="20663"/>
                      <a:pt x="470" y="20158"/>
                      <a:pt x="602" y="19656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75" name="Google Shape;999;p55">
                <a:extLst>
                  <a:ext uri="{FF2B5EF4-FFF2-40B4-BE49-F238E27FC236}">
                    <a16:creationId xmlns:a16="http://schemas.microsoft.com/office/drawing/2014/main" id="{C13F412C-7CC4-7F62-8A62-CCABED066EC0}"/>
                  </a:ext>
                </a:extLst>
              </p:cNvPr>
              <p:cNvSpPr/>
              <p:nvPr/>
            </p:nvSpPr>
            <p:spPr>
              <a:xfrm>
                <a:off x="4247974" y="3317396"/>
                <a:ext cx="377065" cy="987214"/>
              </a:xfrm>
              <a:custGeom>
                <a:avLst/>
                <a:gdLst/>
                <a:ahLst/>
                <a:cxnLst/>
                <a:rect l="l" t="t" r="r" b="b"/>
                <a:pathLst>
                  <a:path w="24036" h="62930" extrusionOk="0">
                    <a:moveTo>
                      <a:pt x="23521" y="0"/>
                    </a:moveTo>
                    <a:cubicBezTo>
                      <a:pt x="23453" y="0"/>
                      <a:pt x="23380" y="22"/>
                      <a:pt x="23303" y="73"/>
                    </a:cubicBezTo>
                    <a:cubicBezTo>
                      <a:pt x="16472" y="4864"/>
                      <a:pt x="11090" y="11547"/>
                      <a:pt x="7364" y="19029"/>
                    </a:cubicBezTo>
                    <a:cubicBezTo>
                      <a:pt x="3224" y="27368"/>
                      <a:pt x="1124" y="36595"/>
                      <a:pt x="414" y="45821"/>
                    </a:cubicBezTo>
                    <a:cubicBezTo>
                      <a:pt x="0" y="51381"/>
                      <a:pt x="59" y="56941"/>
                      <a:pt x="414" y="62530"/>
                    </a:cubicBezTo>
                    <a:cubicBezTo>
                      <a:pt x="459" y="62796"/>
                      <a:pt x="673" y="62929"/>
                      <a:pt x="876" y="62929"/>
                    </a:cubicBezTo>
                    <a:cubicBezTo>
                      <a:pt x="1080" y="62929"/>
                      <a:pt x="1272" y="62796"/>
                      <a:pt x="1272" y="62530"/>
                    </a:cubicBezTo>
                    <a:cubicBezTo>
                      <a:pt x="592" y="52801"/>
                      <a:pt x="887" y="42953"/>
                      <a:pt x="3105" y="33401"/>
                    </a:cubicBezTo>
                    <a:cubicBezTo>
                      <a:pt x="5028" y="25121"/>
                      <a:pt x="8488" y="17136"/>
                      <a:pt x="13692" y="10423"/>
                    </a:cubicBezTo>
                    <a:cubicBezTo>
                      <a:pt x="16531" y="6727"/>
                      <a:pt x="19902" y="3415"/>
                      <a:pt x="23717" y="753"/>
                    </a:cubicBezTo>
                    <a:cubicBezTo>
                      <a:pt x="24036" y="508"/>
                      <a:pt x="23847" y="0"/>
                      <a:pt x="23521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14" name="Google Shape;1000;p55">
                <a:extLst>
                  <a:ext uri="{FF2B5EF4-FFF2-40B4-BE49-F238E27FC236}">
                    <a16:creationId xmlns:a16="http://schemas.microsoft.com/office/drawing/2014/main" id="{6985B2AD-9980-9EFC-84BD-1C8EEADAF359}"/>
                  </a:ext>
                </a:extLst>
              </p:cNvPr>
              <p:cNvSpPr/>
              <p:nvPr/>
            </p:nvSpPr>
            <p:spPr>
              <a:xfrm>
                <a:off x="3581318" y="4116486"/>
                <a:ext cx="196721" cy="310816"/>
              </a:xfrm>
              <a:custGeom>
                <a:avLst/>
                <a:gdLst/>
                <a:ahLst/>
                <a:cxnLst/>
                <a:rect l="l" t="t" r="r" b="b"/>
                <a:pathLst>
                  <a:path w="12540" h="19813" extrusionOk="0">
                    <a:moveTo>
                      <a:pt x="8340" y="1"/>
                    </a:moveTo>
                    <a:cubicBezTo>
                      <a:pt x="8193" y="1"/>
                      <a:pt x="8044" y="10"/>
                      <a:pt x="7897" y="29"/>
                    </a:cubicBezTo>
                    <a:cubicBezTo>
                      <a:pt x="5915" y="295"/>
                      <a:pt x="4437" y="2070"/>
                      <a:pt x="3431" y="3785"/>
                    </a:cubicBezTo>
                    <a:cubicBezTo>
                      <a:pt x="740" y="8605"/>
                      <a:pt x="1" y="14431"/>
                      <a:pt x="1361" y="19813"/>
                    </a:cubicBezTo>
                    <a:lnTo>
                      <a:pt x="1686" y="19369"/>
                    </a:lnTo>
                    <a:cubicBezTo>
                      <a:pt x="2396" y="15762"/>
                      <a:pt x="5058" y="12893"/>
                      <a:pt x="7808" y="10498"/>
                    </a:cubicBezTo>
                    <a:cubicBezTo>
                      <a:pt x="8991" y="9463"/>
                      <a:pt x="10203" y="8487"/>
                      <a:pt x="11090" y="7186"/>
                    </a:cubicBezTo>
                    <a:cubicBezTo>
                      <a:pt x="11978" y="5943"/>
                      <a:pt x="12539" y="4287"/>
                      <a:pt x="12096" y="2809"/>
                    </a:cubicBezTo>
                    <a:cubicBezTo>
                      <a:pt x="11634" y="1205"/>
                      <a:pt x="10022" y="1"/>
                      <a:pt x="8340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15" name="Google Shape;1001;p55">
                <a:extLst>
                  <a:ext uri="{FF2B5EF4-FFF2-40B4-BE49-F238E27FC236}">
                    <a16:creationId xmlns:a16="http://schemas.microsoft.com/office/drawing/2014/main" id="{791642D3-D4FC-7E03-DC92-C0E14E98AE5D}"/>
                  </a:ext>
                </a:extLst>
              </p:cNvPr>
              <p:cNvSpPr/>
              <p:nvPr/>
            </p:nvSpPr>
            <p:spPr>
              <a:xfrm>
                <a:off x="3334052" y="4008838"/>
                <a:ext cx="266311" cy="407797"/>
              </a:xfrm>
              <a:custGeom>
                <a:avLst/>
                <a:gdLst/>
                <a:ahLst/>
                <a:cxnLst/>
                <a:rect l="l" t="t" r="r" b="b"/>
                <a:pathLst>
                  <a:path w="16976" h="25995" extrusionOk="0">
                    <a:moveTo>
                      <a:pt x="4021" y="1"/>
                    </a:moveTo>
                    <a:cubicBezTo>
                      <a:pt x="3802" y="1"/>
                      <a:pt x="3585" y="19"/>
                      <a:pt x="3372" y="60"/>
                    </a:cubicBezTo>
                    <a:cubicBezTo>
                      <a:pt x="858" y="533"/>
                      <a:pt x="1" y="3993"/>
                      <a:pt x="1124" y="6300"/>
                    </a:cubicBezTo>
                    <a:cubicBezTo>
                      <a:pt x="2278" y="8577"/>
                      <a:pt x="4555" y="10026"/>
                      <a:pt x="6625" y="11534"/>
                    </a:cubicBezTo>
                    <a:cubicBezTo>
                      <a:pt x="11268" y="14935"/>
                      <a:pt x="15319" y="19578"/>
                      <a:pt x="16620" y="25137"/>
                    </a:cubicBezTo>
                    <a:lnTo>
                      <a:pt x="16975" y="25995"/>
                    </a:lnTo>
                    <a:cubicBezTo>
                      <a:pt x="16058" y="21115"/>
                      <a:pt x="16058" y="16088"/>
                      <a:pt x="14728" y="11327"/>
                    </a:cubicBezTo>
                    <a:cubicBezTo>
                      <a:pt x="13426" y="6566"/>
                      <a:pt x="10440" y="1834"/>
                      <a:pt x="5708" y="296"/>
                    </a:cubicBezTo>
                    <a:cubicBezTo>
                      <a:pt x="5173" y="125"/>
                      <a:pt x="4592" y="1"/>
                      <a:pt x="4021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16" name="Google Shape;1002;p55">
                <a:extLst>
                  <a:ext uri="{FF2B5EF4-FFF2-40B4-BE49-F238E27FC236}">
                    <a16:creationId xmlns:a16="http://schemas.microsoft.com/office/drawing/2014/main" id="{0A5637B4-DB47-2797-FFBD-90FFDF002EEC}"/>
                  </a:ext>
                </a:extLst>
              </p:cNvPr>
              <p:cNvSpPr/>
              <p:nvPr/>
            </p:nvSpPr>
            <p:spPr>
              <a:xfrm>
                <a:off x="3436962" y="4094806"/>
                <a:ext cx="173363" cy="338066"/>
              </a:xfrm>
              <a:custGeom>
                <a:avLst/>
                <a:gdLst/>
                <a:ahLst/>
                <a:cxnLst/>
                <a:rect l="l" t="t" r="r" b="b"/>
                <a:pathLst>
                  <a:path w="11051" h="21550" extrusionOk="0">
                    <a:moveTo>
                      <a:pt x="584" y="0"/>
                    </a:moveTo>
                    <a:cubicBezTo>
                      <a:pt x="279" y="0"/>
                      <a:pt x="1" y="417"/>
                      <a:pt x="301" y="672"/>
                    </a:cubicBezTo>
                    <a:cubicBezTo>
                      <a:pt x="4649" y="4841"/>
                      <a:pt x="7783" y="10253"/>
                      <a:pt x="9321" y="16108"/>
                    </a:cubicBezTo>
                    <a:cubicBezTo>
                      <a:pt x="9765" y="17794"/>
                      <a:pt x="10060" y="19480"/>
                      <a:pt x="10208" y="21195"/>
                    </a:cubicBezTo>
                    <a:cubicBezTo>
                      <a:pt x="10238" y="21432"/>
                      <a:pt x="10460" y="21550"/>
                      <a:pt x="10663" y="21550"/>
                    </a:cubicBezTo>
                    <a:cubicBezTo>
                      <a:pt x="10866" y="21550"/>
                      <a:pt x="11051" y="21432"/>
                      <a:pt x="11007" y="21195"/>
                    </a:cubicBezTo>
                    <a:cubicBezTo>
                      <a:pt x="10415" y="15014"/>
                      <a:pt x="8079" y="9011"/>
                      <a:pt x="4353" y="4073"/>
                    </a:cubicBezTo>
                    <a:cubicBezTo>
                      <a:pt x="3288" y="2653"/>
                      <a:pt x="2135" y="1322"/>
                      <a:pt x="834" y="110"/>
                    </a:cubicBezTo>
                    <a:cubicBezTo>
                      <a:pt x="756" y="32"/>
                      <a:pt x="669" y="0"/>
                      <a:pt x="584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17" name="Google Shape;1003;p55">
                <a:extLst>
                  <a:ext uri="{FF2B5EF4-FFF2-40B4-BE49-F238E27FC236}">
                    <a16:creationId xmlns:a16="http://schemas.microsoft.com/office/drawing/2014/main" id="{1EF8729D-2CEE-0E29-A199-9D044FAA53B9}"/>
                  </a:ext>
                </a:extLst>
              </p:cNvPr>
              <p:cNvSpPr/>
              <p:nvPr/>
            </p:nvSpPr>
            <p:spPr>
              <a:xfrm>
                <a:off x="3595939" y="4203928"/>
                <a:ext cx="105702" cy="217115"/>
              </a:xfrm>
              <a:custGeom>
                <a:avLst/>
                <a:gdLst/>
                <a:ahLst/>
                <a:cxnLst/>
                <a:rect l="l" t="t" r="r" b="b"/>
                <a:pathLst>
                  <a:path w="6738" h="13840" extrusionOk="0">
                    <a:moveTo>
                      <a:pt x="6205" y="0"/>
                    </a:moveTo>
                    <a:cubicBezTo>
                      <a:pt x="6112" y="0"/>
                      <a:pt x="6016" y="39"/>
                      <a:pt x="5930" y="133"/>
                    </a:cubicBezTo>
                    <a:cubicBezTo>
                      <a:pt x="2706" y="3918"/>
                      <a:pt x="695" y="8561"/>
                      <a:pt x="15" y="13440"/>
                    </a:cubicBezTo>
                    <a:cubicBezTo>
                      <a:pt x="0" y="13707"/>
                      <a:pt x="200" y="13840"/>
                      <a:pt x="407" y="13840"/>
                    </a:cubicBezTo>
                    <a:cubicBezTo>
                      <a:pt x="614" y="13840"/>
                      <a:pt x="828" y="13707"/>
                      <a:pt x="843" y="13440"/>
                    </a:cubicBezTo>
                    <a:cubicBezTo>
                      <a:pt x="1464" y="8768"/>
                      <a:pt x="3445" y="4273"/>
                      <a:pt x="6491" y="695"/>
                    </a:cubicBezTo>
                    <a:cubicBezTo>
                      <a:pt x="6738" y="381"/>
                      <a:pt x="6492" y="0"/>
                      <a:pt x="6205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18" name="Google Shape;1004;p55">
                <a:extLst>
                  <a:ext uri="{FF2B5EF4-FFF2-40B4-BE49-F238E27FC236}">
                    <a16:creationId xmlns:a16="http://schemas.microsoft.com/office/drawing/2014/main" id="{4B06D488-7553-3CEC-D710-11EFCD65454E}"/>
                  </a:ext>
                </a:extLst>
              </p:cNvPr>
              <p:cNvSpPr/>
              <p:nvPr/>
            </p:nvSpPr>
            <p:spPr>
              <a:xfrm>
                <a:off x="3217149" y="4232228"/>
                <a:ext cx="1735524" cy="263738"/>
              </a:xfrm>
              <a:custGeom>
                <a:avLst/>
                <a:gdLst/>
                <a:ahLst/>
                <a:cxnLst/>
                <a:rect l="l" t="t" r="r" b="b"/>
                <a:pathLst>
                  <a:path w="110631" h="16812" extrusionOk="0">
                    <a:moveTo>
                      <a:pt x="65797" y="1"/>
                    </a:moveTo>
                    <a:cubicBezTo>
                      <a:pt x="61461" y="1"/>
                      <a:pt x="57100" y="1818"/>
                      <a:pt x="54384" y="5131"/>
                    </a:cubicBezTo>
                    <a:cubicBezTo>
                      <a:pt x="53279" y="4427"/>
                      <a:pt x="51971" y="4081"/>
                      <a:pt x="50660" y="4081"/>
                    </a:cubicBezTo>
                    <a:cubicBezTo>
                      <a:pt x="48884" y="4081"/>
                      <a:pt x="47101" y="4717"/>
                      <a:pt x="45808" y="5959"/>
                    </a:cubicBezTo>
                    <a:cubicBezTo>
                      <a:pt x="44506" y="3852"/>
                      <a:pt x="41935" y="2844"/>
                      <a:pt x="39414" y="2844"/>
                    </a:cubicBezTo>
                    <a:cubicBezTo>
                      <a:pt x="38785" y="2844"/>
                      <a:pt x="38159" y="2907"/>
                      <a:pt x="37557" y="3031"/>
                    </a:cubicBezTo>
                    <a:cubicBezTo>
                      <a:pt x="34482" y="3652"/>
                      <a:pt x="31909" y="5515"/>
                      <a:pt x="29454" y="7467"/>
                    </a:cubicBezTo>
                    <a:cubicBezTo>
                      <a:pt x="28301" y="8384"/>
                      <a:pt x="27059" y="9389"/>
                      <a:pt x="25581" y="9389"/>
                    </a:cubicBezTo>
                    <a:cubicBezTo>
                      <a:pt x="24220" y="9359"/>
                      <a:pt x="22978" y="8472"/>
                      <a:pt x="21618" y="8236"/>
                    </a:cubicBezTo>
                    <a:cubicBezTo>
                      <a:pt x="21379" y="8196"/>
                      <a:pt x="21144" y="8178"/>
                      <a:pt x="20912" y="8178"/>
                    </a:cubicBezTo>
                    <a:cubicBezTo>
                      <a:pt x="17504" y="8178"/>
                      <a:pt x="14840" y="12197"/>
                      <a:pt x="11267" y="12612"/>
                    </a:cubicBezTo>
                    <a:cubicBezTo>
                      <a:pt x="11019" y="12644"/>
                      <a:pt x="10766" y="12657"/>
                      <a:pt x="10511" y="12657"/>
                    </a:cubicBezTo>
                    <a:cubicBezTo>
                      <a:pt x="9826" y="12657"/>
                      <a:pt x="9126" y="12567"/>
                      <a:pt x="8458" y="12524"/>
                    </a:cubicBezTo>
                    <a:cubicBezTo>
                      <a:pt x="8397" y="12523"/>
                      <a:pt x="8336" y="12522"/>
                      <a:pt x="8275" y="12522"/>
                    </a:cubicBezTo>
                    <a:cubicBezTo>
                      <a:pt x="5112" y="12522"/>
                      <a:pt x="1944" y="14020"/>
                      <a:pt x="0" y="16486"/>
                    </a:cubicBezTo>
                    <a:lnTo>
                      <a:pt x="110631" y="16812"/>
                    </a:lnTo>
                    <a:cubicBezTo>
                      <a:pt x="109300" y="15185"/>
                      <a:pt x="107348" y="14121"/>
                      <a:pt x="105278" y="13854"/>
                    </a:cubicBezTo>
                    <a:cubicBezTo>
                      <a:pt x="104095" y="13707"/>
                      <a:pt x="102824" y="13795"/>
                      <a:pt x="101877" y="13115"/>
                    </a:cubicBezTo>
                    <a:cubicBezTo>
                      <a:pt x="100724" y="12317"/>
                      <a:pt x="100340" y="10631"/>
                      <a:pt x="99097" y="10040"/>
                    </a:cubicBezTo>
                    <a:cubicBezTo>
                      <a:pt x="98780" y="9883"/>
                      <a:pt x="98454" y="9820"/>
                      <a:pt x="98123" y="9820"/>
                    </a:cubicBezTo>
                    <a:cubicBezTo>
                      <a:pt x="96697" y="9820"/>
                      <a:pt x="95157" y="10997"/>
                      <a:pt x="93597" y="11045"/>
                    </a:cubicBezTo>
                    <a:cubicBezTo>
                      <a:pt x="93542" y="11048"/>
                      <a:pt x="93486" y="11049"/>
                      <a:pt x="93432" y="11049"/>
                    </a:cubicBezTo>
                    <a:cubicBezTo>
                      <a:pt x="90049" y="11049"/>
                      <a:pt x="87793" y="6186"/>
                      <a:pt x="84724" y="6186"/>
                    </a:cubicBezTo>
                    <a:cubicBezTo>
                      <a:pt x="84446" y="6186"/>
                      <a:pt x="84161" y="6226"/>
                      <a:pt x="83868" y="6313"/>
                    </a:cubicBezTo>
                    <a:cubicBezTo>
                      <a:pt x="83107" y="6539"/>
                      <a:pt x="82427" y="7086"/>
                      <a:pt x="81622" y="7086"/>
                    </a:cubicBezTo>
                    <a:cubicBezTo>
                      <a:pt x="81582" y="7086"/>
                      <a:pt x="81542" y="7085"/>
                      <a:pt x="81502" y="7082"/>
                    </a:cubicBezTo>
                    <a:cubicBezTo>
                      <a:pt x="80703" y="7053"/>
                      <a:pt x="80053" y="6432"/>
                      <a:pt x="79461" y="5870"/>
                    </a:cubicBezTo>
                    <a:cubicBezTo>
                      <a:pt x="76061" y="2617"/>
                      <a:pt x="71625" y="369"/>
                      <a:pt x="66952" y="44"/>
                    </a:cubicBezTo>
                    <a:cubicBezTo>
                      <a:pt x="66568" y="15"/>
                      <a:pt x="66182" y="1"/>
                      <a:pt x="6579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19" name="Google Shape;1005;p55">
                <a:extLst>
                  <a:ext uri="{FF2B5EF4-FFF2-40B4-BE49-F238E27FC236}">
                    <a16:creationId xmlns:a16="http://schemas.microsoft.com/office/drawing/2014/main" id="{68CEA11F-4810-7770-94BD-24137B0A4E67}"/>
                  </a:ext>
                </a:extLst>
              </p:cNvPr>
              <p:cNvSpPr/>
              <p:nvPr/>
            </p:nvSpPr>
            <p:spPr>
              <a:xfrm>
                <a:off x="4226624" y="4231601"/>
                <a:ext cx="726520" cy="263911"/>
              </a:xfrm>
              <a:custGeom>
                <a:avLst/>
                <a:gdLst/>
                <a:ahLst/>
                <a:cxnLst/>
                <a:rect l="l" t="t" r="r" b="b"/>
                <a:pathLst>
                  <a:path w="46312" h="16823" extrusionOk="0">
                    <a:moveTo>
                      <a:pt x="1514" y="1"/>
                    </a:moveTo>
                    <a:cubicBezTo>
                      <a:pt x="1008" y="1"/>
                      <a:pt x="499" y="33"/>
                      <a:pt x="1" y="84"/>
                    </a:cubicBezTo>
                    <a:cubicBezTo>
                      <a:pt x="4437" y="1770"/>
                      <a:pt x="8222" y="5171"/>
                      <a:pt x="10233" y="9518"/>
                    </a:cubicBezTo>
                    <a:cubicBezTo>
                      <a:pt x="11077" y="9220"/>
                      <a:pt x="11962" y="9078"/>
                      <a:pt x="12847" y="9078"/>
                    </a:cubicBezTo>
                    <a:cubicBezTo>
                      <a:pt x="15651" y="9078"/>
                      <a:pt x="18456" y="10499"/>
                      <a:pt x="19962" y="12859"/>
                    </a:cubicBezTo>
                    <a:cubicBezTo>
                      <a:pt x="20647" y="12593"/>
                      <a:pt x="21378" y="12466"/>
                      <a:pt x="22112" y="12466"/>
                    </a:cubicBezTo>
                    <a:cubicBezTo>
                      <a:pt x="24070" y="12466"/>
                      <a:pt x="26046" y="13375"/>
                      <a:pt x="27208" y="14989"/>
                    </a:cubicBezTo>
                    <a:cubicBezTo>
                      <a:pt x="27681" y="15639"/>
                      <a:pt x="28065" y="16408"/>
                      <a:pt x="28804" y="16763"/>
                    </a:cubicBezTo>
                    <a:cubicBezTo>
                      <a:pt x="28834" y="16793"/>
                      <a:pt x="28923" y="16793"/>
                      <a:pt x="28952" y="16793"/>
                    </a:cubicBezTo>
                    <a:lnTo>
                      <a:pt x="46311" y="16822"/>
                    </a:lnTo>
                    <a:cubicBezTo>
                      <a:pt x="44951" y="15196"/>
                      <a:pt x="42999" y="14131"/>
                      <a:pt x="40929" y="13865"/>
                    </a:cubicBezTo>
                    <a:cubicBezTo>
                      <a:pt x="39776" y="13717"/>
                      <a:pt x="38475" y="13776"/>
                      <a:pt x="37528" y="13126"/>
                    </a:cubicBezTo>
                    <a:cubicBezTo>
                      <a:pt x="36375" y="12298"/>
                      <a:pt x="36020" y="10641"/>
                      <a:pt x="34748" y="10050"/>
                    </a:cubicBezTo>
                    <a:cubicBezTo>
                      <a:pt x="34419" y="9894"/>
                      <a:pt x="34086" y="9830"/>
                      <a:pt x="33749" y="9830"/>
                    </a:cubicBezTo>
                    <a:cubicBezTo>
                      <a:pt x="32300" y="9830"/>
                      <a:pt x="30784" y="11007"/>
                      <a:pt x="29248" y="11055"/>
                    </a:cubicBezTo>
                    <a:cubicBezTo>
                      <a:pt x="29193" y="11058"/>
                      <a:pt x="29139" y="11059"/>
                      <a:pt x="29085" y="11059"/>
                    </a:cubicBezTo>
                    <a:cubicBezTo>
                      <a:pt x="25754" y="11059"/>
                      <a:pt x="23502" y="6197"/>
                      <a:pt x="20388" y="6197"/>
                    </a:cubicBezTo>
                    <a:cubicBezTo>
                      <a:pt x="20106" y="6197"/>
                      <a:pt x="19817" y="6237"/>
                      <a:pt x="19519" y="6324"/>
                    </a:cubicBezTo>
                    <a:cubicBezTo>
                      <a:pt x="18773" y="6545"/>
                      <a:pt x="18079" y="7101"/>
                      <a:pt x="17315" y="7101"/>
                    </a:cubicBezTo>
                    <a:cubicBezTo>
                      <a:pt x="17262" y="7101"/>
                      <a:pt x="17207" y="7099"/>
                      <a:pt x="17153" y="7093"/>
                    </a:cubicBezTo>
                    <a:cubicBezTo>
                      <a:pt x="16354" y="7063"/>
                      <a:pt x="15704" y="6442"/>
                      <a:pt x="15112" y="5880"/>
                    </a:cubicBezTo>
                    <a:cubicBezTo>
                      <a:pt x="11712" y="2657"/>
                      <a:pt x="7276" y="380"/>
                      <a:pt x="2603" y="55"/>
                    </a:cubicBezTo>
                    <a:cubicBezTo>
                      <a:pt x="2244" y="17"/>
                      <a:pt x="1880" y="1"/>
                      <a:pt x="1514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pic>
        <p:nvPicPr>
          <p:cNvPr id="12397" name="Google Shape;12397;p37"/>
          <p:cNvPicPr preferRelativeResize="0"/>
          <p:nvPr/>
        </p:nvPicPr>
        <p:blipFill>
          <a:blip r:embed="rId5">
            <a:alphaModFix amt="50000"/>
          </a:blip>
          <a:stretch>
            <a:fillRect/>
          </a:stretch>
        </p:blipFill>
        <p:spPr>
          <a:xfrm>
            <a:off x="7380626" y="-52954"/>
            <a:ext cx="827723" cy="780085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834D74B-412E-F8D3-3B5B-5E72C5EBE8B6}"/>
              </a:ext>
            </a:extLst>
          </p:cNvPr>
          <p:cNvSpPr txBox="1"/>
          <p:nvPr/>
        </p:nvSpPr>
        <p:spPr>
          <a:xfrm>
            <a:off x="2130015" y="2538882"/>
            <a:ext cx="488397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200" b="1" i="1" dirty="0"/>
              <a:t>-</a:t>
            </a:r>
            <a:r>
              <a:rPr lang="en-US" sz="3200" b="1" i="1" dirty="0"/>
              <a:t>Hoàng </a:t>
            </a:r>
            <a:r>
              <a:rPr lang="en-US" sz="3200" b="1" i="1" dirty="0" err="1"/>
              <a:t>Tố</a:t>
            </a:r>
            <a:r>
              <a:rPr lang="en-US" sz="3200" b="1" i="1" dirty="0"/>
              <a:t> </a:t>
            </a:r>
            <a:r>
              <a:rPr lang="vi-VN" sz="3200" b="1" i="1" dirty="0"/>
              <a:t>Nguyên-</a:t>
            </a:r>
            <a:endParaRPr lang="en-US" sz="3200" b="1" i="1" dirty="0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7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19">
            <a:extLst>
              <a:ext uri="{FF2B5EF4-FFF2-40B4-BE49-F238E27FC236}">
                <a16:creationId xmlns:a16="http://schemas.microsoft.com/office/drawing/2014/main" id="{72ADD456-54FB-4C2C-A066-A73BA562D6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2744073" cy="914399"/>
          </a:xfrm>
          <a:prstGeom prst="rect">
            <a:avLst/>
          </a:prstGeom>
        </p:spPr>
      </p:pic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3233974" y="312698"/>
            <a:ext cx="2972321" cy="391428"/>
          </a:xfrm>
          <a:custGeom>
            <a:avLst/>
            <a:gdLst>
              <a:gd name="connsiteX0" fmla="*/ 0 w 2676050"/>
              <a:gd name="connsiteY0" fmla="*/ 195714 h 391428"/>
              <a:gd name="connsiteX1" fmla="*/ 195714 w 2676050"/>
              <a:gd name="connsiteY1" fmla="*/ 0 h 391428"/>
              <a:gd name="connsiteX2" fmla="*/ 721177 w 2676050"/>
              <a:gd name="connsiteY2" fmla="*/ 0 h 391428"/>
              <a:gd name="connsiteX3" fmla="*/ 1292333 w 2676050"/>
              <a:gd name="connsiteY3" fmla="*/ 0 h 391428"/>
              <a:gd name="connsiteX4" fmla="*/ 1840642 w 2676050"/>
              <a:gd name="connsiteY4" fmla="*/ 0 h 391428"/>
              <a:gd name="connsiteX5" fmla="*/ 2480336 w 2676050"/>
              <a:gd name="connsiteY5" fmla="*/ 0 h 391428"/>
              <a:gd name="connsiteX6" fmla="*/ 2676050 w 2676050"/>
              <a:gd name="connsiteY6" fmla="*/ 195714 h 391428"/>
              <a:gd name="connsiteX7" fmla="*/ 2676050 w 2676050"/>
              <a:gd name="connsiteY7" fmla="*/ 195714 h 391428"/>
              <a:gd name="connsiteX8" fmla="*/ 2480336 w 2676050"/>
              <a:gd name="connsiteY8" fmla="*/ 391428 h 391428"/>
              <a:gd name="connsiteX9" fmla="*/ 1932027 w 2676050"/>
              <a:gd name="connsiteY9" fmla="*/ 391428 h 391428"/>
              <a:gd name="connsiteX10" fmla="*/ 1360871 w 2676050"/>
              <a:gd name="connsiteY10" fmla="*/ 391428 h 391428"/>
              <a:gd name="connsiteX11" fmla="*/ 858254 w 2676050"/>
              <a:gd name="connsiteY11" fmla="*/ 391428 h 391428"/>
              <a:gd name="connsiteX12" fmla="*/ 195714 w 2676050"/>
              <a:gd name="connsiteY12" fmla="*/ 391428 h 391428"/>
              <a:gd name="connsiteX13" fmla="*/ 0 w 2676050"/>
              <a:gd name="connsiteY13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76050" h="391428" fill="none" extrusionOk="0">
                <a:moveTo>
                  <a:pt x="0" y="195714"/>
                </a:moveTo>
                <a:cubicBezTo>
                  <a:pt x="15682" y="73894"/>
                  <a:pt x="92190" y="-21477"/>
                  <a:pt x="195714" y="0"/>
                </a:cubicBezTo>
                <a:cubicBezTo>
                  <a:pt x="342305" y="25047"/>
                  <a:pt x="578920" y="-13180"/>
                  <a:pt x="721177" y="0"/>
                </a:cubicBezTo>
                <a:cubicBezTo>
                  <a:pt x="863434" y="13180"/>
                  <a:pt x="1104178" y="14750"/>
                  <a:pt x="1292333" y="0"/>
                </a:cubicBezTo>
                <a:cubicBezTo>
                  <a:pt x="1480488" y="-14750"/>
                  <a:pt x="1728534" y="9646"/>
                  <a:pt x="1840642" y="0"/>
                </a:cubicBezTo>
                <a:cubicBezTo>
                  <a:pt x="1952750" y="-9646"/>
                  <a:pt x="2351470" y="1401"/>
                  <a:pt x="2480336" y="0"/>
                </a:cubicBezTo>
                <a:cubicBezTo>
                  <a:pt x="2599769" y="8429"/>
                  <a:pt x="2675911" y="90919"/>
                  <a:pt x="2676050" y="195714"/>
                </a:cubicBezTo>
                <a:lnTo>
                  <a:pt x="2676050" y="195714"/>
                </a:lnTo>
                <a:cubicBezTo>
                  <a:pt x="2683588" y="299333"/>
                  <a:pt x="2578146" y="407747"/>
                  <a:pt x="2480336" y="391428"/>
                </a:cubicBezTo>
                <a:cubicBezTo>
                  <a:pt x="2316531" y="387434"/>
                  <a:pt x="2161803" y="364894"/>
                  <a:pt x="1932027" y="391428"/>
                </a:cubicBezTo>
                <a:cubicBezTo>
                  <a:pt x="1702251" y="417962"/>
                  <a:pt x="1554272" y="380261"/>
                  <a:pt x="1360871" y="391428"/>
                </a:cubicBezTo>
                <a:cubicBezTo>
                  <a:pt x="1167470" y="402595"/>
                  <a:pt x="996616" y="383416"/>
                  <a:pt x="858254" y="391428"/>
                </a:cubicBezTo>
                <a:cubicBezTo>
                  <a:pt x="719892" y="399440"/>
                  <a:pt x="483077" y="381431"/>
                  <a:pt x="195714" y="391428"/>
                </a:cubicBezTo>
                <a:cubicBezTo>
                  <a:pt x="82698" y="401317"/>
                  <a:pt x="-11583" y="288436"/>
                  <a:pt x="0" y="195714"/>
                </a:cubicBezTo>
                <a:close/>
              </a:path>
              <a:path w="2676050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503969" y="8429"/>
                  <a:pt x="644241" y="11364"/>
                  <a:pt x="812562" y="0"/>
                </a:cubicBezTo>
                <a:cubicBezTo>
                  <a:pt x="980883" y="-11364"/>
                  <a:pt x="1226157" y="-8737"/>
                  <a:pt x="1360871" y="0"/>
                </a:cubicBezTo>
                <a:cubicBezTo>
                  <a:pt x="1495585" y="8737"/>
                  <a:pt x="1751542" y="21185"/>
                  <a:pt x="1886334" y="0"/>
                </a:cubicBezTo>
                <a:cubicBezTo>
                  <a:pt x="2021126" y="-21185"/>
                  <a:pt x="2186133" y="3675"/>
                  <a:pt x="2480336" y="0"/>
                </a:cubicBezTo>
                <a:cubicBezTo>
                  <a:pt x="2591045" y="-5389"/>
                  <a:pt x="2661291" y="85364"/>
                  <a:pt x="2676050" y="195714"/>
                </a:cubicBezTo>
                <a:lnTo>
                  <a:pt x="2676050" y="195714"/>
                </a:lnTo>
                <a:cubicBezTo>
                  <a:pt x="2664855" y="314344"/>
                  <a:pt x="2585908" y="367411"/>
                  <a:pt x="2480336" y="391428"/>
                </a:cubicBezTo>
                <a:cubicBezTo>
                  <a:pt x="2185205" y="411083"/>
                  <a:pt x="2060871" y="377503"/>
                  <a:pt x="1863488" y="391428"/>
                </a:cubicBezTo>
                <a:cubicBezTo>
                  <a:pt x="1666105" y="405353"/>
                  <a:pt x="1458707" y="407950"/>
                  <a:pt x="1338025" y="391428"/>
                </a:cubicBezTo>
                <a:cubicBezTo>
                  <a:pt x="1217343" y="374906"/>
                  <a:pt x="934587" y="384469"/>
                  <a:pt x="766870" y="391428"/>
                </a:cubicBezTo>
                <a:cubicBezTo>
                  <a:pt x="599153" y="398387"/>
                  <a:pt x="333542" y="369495"/>
                  <a:pt x="195714" y="391428"/>
                </a:cubicBezTo>
                <a:cubicBezTo>
                  <a:pt x="93370" y="400279"/>
                  <a:pt x="14984" y="32215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2972321"/>
                      <a:gd name="connsiteY0" fmla="*/ 195714 h 391428"/>
                      <a:gd name="connsiteX1" fmla="*/ 195714 w 2972321"/>
                      <a:gd name="connsiteY1" fmla="*/ 0 h 391428"/>
                      <a:gd name="connsiteX2" fmla="*/ 789319 w 2972321"/>
                      <a:gd name="connsiteY2" fmla="*/ 0 h 391428"/>
                      <a:gd name="connsiteX3" fmla="*/ 1434543 w 2972321"/>
                      <a:gd name="connsiteY3" fmla="*/ 0 h 391428"/>
                      <a:gd name="connsiteX4" fmla="*/ 2053957 w 2972321"/>
                      <a:gd name="connsiteY4" fmla="*/ 0 h 391428"/>
                      <a:gd name="connsiteX5" fmla="*/ 2776607 w 2972321"/>
                      <a:gd name="connsiteY5" fmla="*/ 0 h 391428"/>
                      <a:gd name="connsiteX6" fmla="*/ 2972321 w 2972321"/>
                      <a:gd name="connsiteY6" fmla="*/ 195714 h 391428"/>
                      <a:gd name="connsiteX7" fmla="*/ 2972321 w 2972321"/>
                      <a:gd name="connsiteY7" fmla="*/ 195714 h 391428"/>
                      <a:gd name="connsiteX8" fmla="*/ 2776607 w 2972321"/>
                      <a:gd name="connsiteY8" fmla="*/ 391428 h 391428"/>
                      <a:gd name="connsiteX9" fmla="*/ 2157193 w 2972321"/>
                      <a:gd name="connsiteY9" fmla="*/ 391428 h 391428"/>
                      <a:gd name="connsiteX10" fmla="*/ 1511969 w 2972321"/>
                      <a:gd name="connsiteY10" fmla="*/ 391428 h 391428"/>
                      <a:gd name="connsiteX11" fmla="*/ 944173 w 2972321"/>
                      <a:gd name="connsiteY11" fmla="*/ 391428 h 391428"/>
                      <a:gd name="connsiteX12" fmla="*/ 195714 w 2972321"/>
                      <a:gd name="connsiteY12" fmla="*/ 391428 h 391428"/>
                      <a:gd name="connsiteX13" fmla="*/ 0 w 2972321"/>
                      <a:gd name="connsiteY13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972321" h="391428" fill="none" extrusionOk="0">
                        <a:moveTo>
                          <a:pt x="0" y="195714"/>
                        </a:moveTo>
                        <a:cubicBezTo>
                          <a:pt x="15682" y="73894"/>
                          <a:pt x="92190" y="-21477"/>
                          <a:pt x="195714" y="0"/>
                        </a:cubicBezTo>
                        <a:cubicBezTo>
                          <a:pt x="461805" y="923"/>
                          <a:pt x="558943" y="-15128"/>
                          <a:pt x="789319" y="0"/>
                        </a:cubicBezTo>
                        <a:cubicBezTo>
                          <a:pt x="1019695" y="15128"/>
                          <a:pt x="1240645" y="7352"/>
                          <a:pt x="1434543" y="0"/>
                        </a:cubicBezTo>
                        <a:cubicBezTo>
                          <a:pt x="1628441" y="-7352"/>
                          <a:pt x="1909000" y="-24180"/>
                          <a:pt x="2053957" y="0"/>
                        </a:cubicBezTo>
                        <a:cubicBezTo>
                          <a:pt x="2198914" y="24180"/>
                          <a:pt x="2444342" y="-4717"/>
                          <a:pt x="2776607" y="0"/>
                        </a:cubicBezTo>
                        <a:cubicBezTo>
                          <a:pt x="2896040" y="8429"/>
                          <a:pt x="2972182" y="90919"/>
                          <a:pt x="2972321" y="195714"/>
                        </a:cubicBezTo>
                        <a:lnTo>
                          <a:pt x="2972321" y="195714"/>
                        </a:lnTo>
                        <a:cubicBezTo>
                          <a:pt x="2979859" y="299333"/>
                          <a:pt x="2874417" y="407747"/>
                          <a:pt x="2776607" y="391428"/>
                        </a:cubicBezTo>
                        <a:cubicBezTo>
                          <a:pt x="2650478" y="389172"/>
                          <a:pt x="2447022" y="368851"/>
                          <a:pt x="2157193" y="391428"/>
                        </a:cubicBezTo>
                        <a:cubicBezTo>
                          <a:pt x="1867364" y="414005"/>
                          <a:pt x="1748793" y="367790"/>
                          <a:pt x="1511969" y="391428"/>
                        </a:cubicBezTo>
                        <a:cubicBezTo>
                          <a:pt x="1275145" y="415066"/>
                          <a:pt x="1206122" y="381587"/>
                          <a:pt x="944173" y="391428"/>
                        </a:cubicBezTo>
                        <a:cubicBezTo>
                          <a:pt x="682224" y="401269"/>
                          <a:pt x="362997" y="374283"/>
                          <a:pt x="195714" y="391428"/>
                        </a:cubicBezTo>
                        <a:cubicBezTo>
                          <a:pt x="82698" y="401317"/>
                          <a:pt x="-11583" y="288436"/>
                          <a:pt x="0" y="195714"/>
                        </a:cubicBezTo>
                        <a:close/>
                      </a:path>
                      <a:path w="2972321" h="391428" stroke="0" extrusionOk="0">
                        <a:moveTo>
                          <a:pt x="0" y="195714"/>
                        </a:moveTo>
                        <a:cubicBezTo>
                          <a:pt x="-10272" y="81288"/>
                          <a:pt x="69368" y="6852"/>
                          <a:pt x="195714" y="0"/>
                        </a:cubicBezTo>
                        <a:cubicBezTo>
                          <a:pt x="371603" y="28936"/>
                          <a:pt x="559260" y="13054"/>
                          <a:pt x="892555" y="0"/>
                        </a:cubicBezTo>
                        <a:cubicBezTo>
                          <a:pt x="1225850" y="-13054"/>
                          <a:pt x="1322104" y="-6175"/>
                          <a:pt x="1511969" y="0"/>
                        </a:cubicBezTo>
                        <a:cubicBezTo>
                          <a:pt x="1701834" y="6175"/>
                          <a:pt x="1813617" y="13612"/>
                          <a:pt x="2105575" y="0"/>
                        </a:cubicBezTo>
                        <a:cubicBezTo>
                          <a:pt x="2397533" y="-13612"/>
                          <a:pt x="2605346" y="-13579"/>
                          <a:pt x="2776607" y="0"/>
                        </a:cubicBezTo>
                        <a:cubicBezTo>
                          <a:pt x="2887316" y="-5389"/>
                          <a:pt x="2957562" y="85364"/>
                          <a:pt x="2972321" y="195714"/>
                        </a:cubicBezTo>
                        <a:lnTo>
                          <a:pt x="2972321" y="195714"/>
                        </a:lnTo>
                        <a:cubicBezTo>
                          <a:pt x="2961126" y="314344"/>
                          <a:pt x="2882179" y="367411"/>
                          <a:pt x="2776607" y="391428"/>
                        </a:cubicBezTo>
                        <a:cubicBezTo>
                          <a:pt x="2455057" y="425699"/>
                          <a:pt x="2377666" y="364731"/>
                          <a:pt x="2079766" y="391428"/>
                        </a:cubicBezTo>
                        <a:cubicBezTo>
                          <a:pt x="1781866" y="418125"/>
                          <a:pt x="1607997" y="404059"/>
                          <a:pt x="1486161" y="391428"/>
                        </a:cubicBezTo>
                        <a:cubicBezTo>
                          <a:pt x="1364326" y="378797"/>
                          <a:pt x="1122784" y="386011"/>
                          <a:pt x="840937" y="391428"/>
                        </a:cubicBezTo>
                        <a:cubicBezTo>
                          <a:pt x="559090" y="396845"/>
                          <a:pt x="472064" y="415623"/>
                          <a:pt x="195714" y="391428"/>
                        </a:cubicBezTo>
                        <a:cubicBezTo>
                          <a:pt x="93370" y="400279"/>
                          <a:pt x="14984" y="322158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3175627" y="277580"/>
            <a:ext cx="27927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altLang="zh-CN" sz="24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1.</a:t>
            </a:r>
            <a:r>
              <a:rPr lang="vi-VN" altLang="zh-CN" sz="24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Đọc- chú thích</a:t>
            </a:r>
            <a:endParaRPr lang="zh-CN" altLang="en-US" sz="2400" b="1" kern="1200" spc="225" dirty="0">
              <a:solidFill>
                <a:prstClr val="white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grpSp>
        <p:nvGrpSpPr>
          <p:cNvPr id="16" name="组合 16">
            <a:extLst>
              <a:ext uri="{FF2B5EF4-FFF2-40B4-BE49-F238E27FC236}">
                <a16:creationId xmlns:a16="http://schemas.microsoft.com/office/drawing/2014/main" id="{CD871A98-12E2-D2F0-CE0A-D6167923607B}"/>
              </a:ext>
            </a:extLst>
          </p:cNvPr>
          <p:cNvGrpSpPr/>
          <p:nvPr/>
        </p:nvGrpSpPr>
        <p:grpSpPr>
          <a:xfrm>
            <a:off x="215961" y="610301"/>
            <a:ext cx="7961086" cy="1536701"/>
            <a:chOff x="2173" y="4456"/>
            <a:chExt cx="14655" cy="2893"/>
          </a:xfrm>
        </p:grpSpPr>
        <p:grpSp>
          <p:nvGrpSpPr>
            <p:cNvPr id="24" name="组合 3">
              <a:extLst>
                <a:ext uri="{FF2B5EF4-FFF2-40B4-BE49-F238E27FC236}">
                  <a16:creationId xmlns:a16="http://schemas.microsoft.com/office/drawing/2014/main" id="{F511F6E5-E23E-8D2F-02C8-3FD3735AF8D1}"/>
                </a:ext>
              </a:extLst>
            </p:cNvPr>
            <p:cNvGrpSpPr/>
            <p:nvPr/>
          </p:nvGrpSpPr>
          <p:grpSpPr>
            <a:xfrm>
              <a:off x="2562" y="4593"/>
              <a:ext cx="14266" cy="2756"/>
              <a:chOff x="1448" y="3588"/>
              <a:chExt cx="14266" cy="2756"/>
            </a:xfrm>
          </p:grpSpPr>
          <p:sp>
            <p:nvSpPr>
              <p:cNvPr id="26" name="圆角矩形 7">
                <a:extLst>
                  <a:ext uri="{FF2B5EF4-FFF2-40B4-BE49-F238E27FC236}">
                    <a16:creationId xmlns:a16="http://schemas.microsoft.com/office/drawing/2014/main" id="{A8D549FF-815B-ECBA-5442-6398B2FB8F3E}"/>
                  </a:ext>
                </a:extLst>
              </p:cNvPr>
              <p:cNvSpPr/>
              <p:nvPr/>
            </p:nvSpPr>
            <p:spPr>
              <a:xfrm>
                <a:off x="1448" y="3588"/>
                <a:ext cx="2748" cy="945"/>
              </a:xfrm>
              <a:prstGeom prst="roundRect">
                <a:avLst>
                  <a:gd name="adj" fmla="val 50000"/>
                </a:avLst>
              </a:prstGeom>
              <a:solidFill>
                <a:srgbClr val="634768"/>
              </a:solidFill>
              <a:ln w="508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zh-CN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E0E1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7" name="文本框 4">
                <a:extLst>
                  <a:ext uri="{FF2B5EF4-FFF2-40B4-BE49-F238E27FC236}">
                    <a16:creationId xmlns:a16="http://schemas.microsoft.com/office/drawing/2014/main" id="{523A1288-7ADE-C329-6FA9-3EB4CCABF35A}"/>
                  </a:ext>
                </a:extLst>
              </p:cNvPr>
              <p:cNvSpPr txBox="1"/>
              <p:nvPr/>
            </p:nvSpPr>
            <p:spPr>
              <a:xfrm>
                <a:off x="1746" y="4780"/>
                <a:ext cx="13968" cy="15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algn="just"/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Đọc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diễn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cảm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lưu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loát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ngắt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nghỉ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đúng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phù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hợp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với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âm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điệu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vần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nhịp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từng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dòng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thơ</a:t>
                </a:r>
                <a:endParaRPr lang="en-US" sz="2400" dirty="0">
                  <a:effectLst/>
                  <a:latin typeface=".VnTime"/>
                  <a:ea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25" name="文本框 15">
              <a:extLst>
                <a:ext uri="{FF2B5EF4-FFF2-40B4-BE49-F238E27FC236}">
                  <a16:creationId xmlns:a16="http://schemas.microsoft.com/office/drawing/2014/main" id="{3B6E9BE2-2DC9-28CA-5300-6E32753279A8}"/>
                </a:ext>
              </a:extLst>
            </p:cNvPr>
            <p:cNvSpPr txBox="1"/>
            <p:nvPr/>
          </p:nvSpPr>
          <p:spPr>
            <a:xfrm>
              <a:off x="2173" y="4456"/>
              <a:ext cx="3722" cy="1218"/>
            </a:xfrm>
            <a:prstGeom prst="round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altLang="zh-CN" sz="32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思源黑体 CN Heavy" panose="020B0A00000000000000" charset="-122"/>
                  <a:cs typeface="Times New Roman" panose="02020603050405020304" pitchFamily="18" charset="0"/>
                  <a:sym typeface="+mn-ea"/>
                </a:rPr>
                <a:t>01</a:t>
              </a:r>
              <a:endPara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Times New Roman" panose="02020603050405020304" pitchFamily="18" charset="0"/>
                <a:ea typeface="思源黑体 CN Heavy" panose="020B0A00000000000000" charset="-122"/>
                <a:cs typeface="Times New Roman" panose="02020603050405020304" pitchFamily="18" charset="0"/>
                <a:sym typeface="+mn-ea"/>
              </a:endParaRPr>
            </a:p>
          </p:txBody>
        </p:sp>
      </p:grpSp>
      <p:grpSp>
        <p:nvGrpSpPr>
          <p:cNvPr id="17" name="组合 1">
            <a:extLst>
              <a:ext uri="{FF2B5EF4-FFF2-40B4-BE49-F238E27FC236}">
                <a16:creationId xmlns:a16="http://schemas.microsoft.com/office/drawing/2014/main" id="{30D9B42F-1EB3-1ED7-61A7-17B851A6A130}"/>
              </a:ext>
            </a:extLst>
          </p:cNvPr>
          <p:cNvGrpSpPr/>
          <p:nvPr/>
        </p:nvGrpSpPr>
        <p:grpSpPr>
          <a:xfrm>
            <a:off x="385065" y="2255488"/>
            <a:ext cx="6284671" cy="1688087"/>
            <a:chOff x="1879" y="4505"/>
            <a:chExt cx="11569" cy="3178"/>
          </a:xfrm>
        </p:grpSpPr>
        <p:grpSp>
          <p:nvGrpSpPr>
            <p:cNvPr id="20" name="组合 2">
              <a:extLst>
                <a:ext uri="{FF2B5EF4-FFF2-40B4-BE49-F238E27FC236}">
                  <a16:creationId xmlns:a16="http://schemas.microsoft.com/office/drawing/2014/main" id="{DB120E1D-7C8D-75AC-D97B-6C7302850B26}"/>
                </a:ext>
              </a:extLst>
            </p:cNvPr>
            <p:cNvGrpSpPr/>
            <p:nvPr/>
          </p:nvGrpSpPr>
          <p:grpSpPr>
            <a:xfrm>
              <a:off x="2317" y="4593"/>
              <a:ext cx="11131" cy="3090"/>
              <a:chOff x="1203" y="3588"/>
              <a:chExt cx="11131" cy="3090"/>
            </a:xfrm>
          </p:grpSpPr>
          <p:sp>
            <p:nvSpPr>
              <p:cNvPr id="22" name="圆角矩形 5">
                <a:extLst>
                  <a:ext uri="{FF2B5EF4-FFF2-40B4-BE49-F238E27FC236}">
                    <a16:creationId xmlns:a16="http://schemas.microsoft.com/office/drawing/2014/main" id="{992D0D0A-7281-549D-B3D2-C383905791B4}"/>
                  </a:ext>
                </a:extLst>
              </p:cNvPr>
              <p:cNvSpPr/>
              <p:nvPr/>
            </p:nvSpPr>
            <p:spPr>
              <a:xfrm>
                <a:off x="1448" y="3588"/>
                <a:ext cx="3506" cy="945"/>
              </a:xfrm>
              <a:prstGeom prst="roundRect">
                <a:avLst>
                  <a:gd name="adj" fmla="val 50000"/>
                </a:avLst>
              </a:prstGeom>
              <a:solidFill>
                <a:srgbClr val="FED86E"/>
              </a:solidFill>
              <a:ln w="508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chemeClr val="lt1"/>
                    </a:solidFill>
                    <a:latin typeface="+mn-lt"/>
                    <a:ea typeface="+mn-ea"/>
                    <a:cs typeface="+mn-cs"/>
                    <a:sym typeface="Arial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zh-CN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E0E1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3" name="文本框 6">
                <a:extLst>
                  <a:ext uri="{FF2B5EF4-FFF2-40B4-BE49-F238E27FC236}">
                    <a16:creationId xmlns:a16="http://schemas.microsoft.com/office/drawing/2014/main" id="{5E9EBC50-F1EC-03D9-F690-93E020F9E420}"/>
                  </a:ext>
                </a:extLst>
              </p:cNvPr>
              <p:cNvSpPr txBox="1"/>
              <p:nvPr/>
            </p:nvSpPr>
            <p:spPr>
              <a:xfrm>
                <a:off x="1203" y="4418"/>
                <a:ext cx="11131" cy="22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algn="just"/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Giọng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điệu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nên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có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sự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thay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đổi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linh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hoạt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phù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hợp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với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những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sắc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thái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tình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cảm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tác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giả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khi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vui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tươi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tự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hào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,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khi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thiết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tha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sâu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lắng</a:t>
                </a:r>
                <a:r>
                  <a:rPr lang="en-US" sz="24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. </a:t>
                </a:r>
                <a:endParaRPr lang="en-US" sz="2400" dirty="0">
                  <a:effectLst/>
                  <a:latin typeface=".VnTime"/>
                  <a:ea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21" name="文本框 17">
              <a:extLst>
                <a:ext uri="{FF2B5EF4-FFF2-40B4-BE49-F238E27FC236}">
                  <a16:creationId xmlns:a16="http://schemas.microsoft.com/office/drawing/2014/main" id="{FF0C12D6-3FE1-B4CE-84FF-80AA0916C515}"/>
                </a:ext>
              </a:extLst>
            </p:cNvPr>
            <p:cNvSpPr txBox="1"/>
            <p:nvPr/>
          </p:nvSpPr>
          <p:spPr>
            <a:xfrm>
              <a:off x="1879" y="4505"/>
              <a:ext cx="4464" cy="1218"/>
            </a:xfrm>
            <a:prstGeom prst="round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altLang="zh-CN" sz="3200" b="0" i="0" u="none" strike="noStrike" kern="0" cap="none" spc="0" normalizeH="0" baseline="0" noProof="0">
                  <a:ln>
                    <a:noFill/>
                  </a:ln>
                  <a:solidFill>
                    <a:srgbClr val="994B4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思源黑体 CN Heavy" panose="020B0A00000000000000" charset="-122"/>
                  <a:cs typeface="Times New Roman" panose="02020603050405020304" pitchFamily="18" charset="0"/>
                  <a:sym typeface="+mn-ea"/>
                </a:rPr>
                <a:t>02</a:t>
              </a:r>
              <a:endParaRPr kumimoji="0" lang="zh-CN" altLang="en-US" sz="3200" b="0" i="0" u="none" strike="noStrike" kern="0" cap="none" spc="0" normalizeH="0" baseline="0" noProof="0">
                <a:ln>
                  <a:noFill/>
                </a:ln>
                <a:solidFill>
                  <a:srgbClr val="994B46"/>
                </a:solidFill>
                <a:effectLst/>
                <a:uLnTx/>
                <a:uFillTx/>
                <a:latin typeface="Times New Roman" panose="02020603050405020304" pitchFamily="18" charset="0"/>
                <a:ea typeface="思源黑体 CN Heavy" panose="020B0A00000000000000" charset="-122"/>
                <a:cs typeface="Times New Roman" panose="02020603050405020304" pitchFamily="18" charset="0"/>
                <a:sym typeface="+mn-ea"/>
              </a:endParaRPr>
            </a:p>
          </p:txBody>
        </p:sp>
      </p:grpSp>
      <p:cxnSp>
        <p:nvCxnSpPr>
          <p:cNvPr id="18" name="直接连接符 18">
            <a:extLst>
              <a:ext uri="{FF2B5EF4-FFF2-40B4-BE49-F238E27FC236}">
                <a16:creationId xmlns:a16="http://schemas.microsoft.com/office/drawing/2014/main" id="{D1CC0DED-8A86-3377-4609-8F6B6C04B945}"/>
              </a:ext>
            </a:extLst>
          </p:cNvPr>
          <p:cNvCxnSpPr/>
          <p:nvPr/>
        </p:nvCxnSpPr>
        <p:spPr>
          <a:xfrm flipV="1">
            <a:off x="321889" y="2157220"/>
            <a:ext cx="7855158" cy="39307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dash"/>
            <a:miter lim="800000"/>
          </a:ln>
          <a:effectLst/>
        </p:spPr>
      </p:cxnSp>
      <p:pic>
        <p:nvPicPr>
          <p:cNvPr id="19" name="图片 117">
            <a:extLst>
              <a:ext uri="{FF2B5EF4-FFF2-40B4-BE49-F238E27FC236}">
                <a16:creationId xmlns:a16="http://schemas.microsoft.com/office/drawing/2014/main" id="{650AA88C-F1F8-805B-03EA-B9EF5E4CA8C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6206296" y="1648696"/>
            <a:ext cx="2881140" cy="2654439"/>
          </a:xfrm>
          <a:prstGeom prst="rect">
            <a:avLst/>
          </a:prstGeom>
        </p:spPr>
      </p:pic>
      <p:pic>
        <p:nvPicPr>
          <p:cNvPr id="29" name="Google Shape;286;p39">
            <a:extLst>
              <a:ext uri="{FF2B5EF4-FFF2-40B4-BE49-F238E27FC236}">
                <a16:creationId xmlns:a16="http://schemas.microsoft.com/office/drawing/2014/main" id="{C4BD113A-5095-55F2-6AAD-57ADC419E083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919983" y="-24602"/>
            <a:ext cx="2021916" cy="14473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508268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Nhà thơ Hoàng Tố Nguyên">
            <a:extLst>
              <a:ext uri="{FF2B5EF4-FFF2-40B4-BE49-F238E27FC236}">
                <a16:creationId xmlns:a16="http://schemas.microsoft.com/office/drawing/2014/main" id="{F9752F9C-9EAE-7C99-3B3B-E8F0BB9ED1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284" y="1103129"/>
            <a:ext cx="2503152" cy="2704172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图片 19">
            <a:extLst>
              <a:ext uri="{FF2B5EF4-FFF2-40B4-BE49-F238E27FC236}">
                <a16:creationId xmlns:a16="http://schemas.microsoft.com/office/drawing/2014/main" id="{72ADD456-54FB-4C2C-A066-A73BA562D63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2744073" cy="914399"/>
          </a:xfrm>
          <a:prstGeom prst="rect">
            <a:avLst/>
          </a:prstGeom>
        </p:spPr>
      </p:pic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575209" y="279784"/>
            <a:ext cx="3046861" cy="391428"/>
          </a:xfrm>
          <a:custGeom>
            <a:avLst/>
            <a:gdLst>
              <a:gd name="connsiteX0" fmla="*/ 0 w 3046861"/>
              <a:gd name="connsiteY0" fmla="*/ 195714 h 391428"/>
              <a:gd name="connsiteX1" fmla="*/ 195714 w 3046861"/>
              <a:gd name="connsiteY1" fmla="*/ 0 h 391428"/>
              <a:gd name="connsiteX2" fmla="*/ 806464 w 3046861"/>
              <a:gd name="connsiteY2" fmla="*/ 0 h 391428"/>
              <a:gd name="connsiteX3" fmla="*/ 1470322 w 3046861"/>
              <a:gd name="connsiteY3" fmla="*/ 0 h 391428"/>
              <a:gd name="connsiteX4" fmla="*/ 2107626 w 3046861"/>
              <a:gd name="connsiteY4" fmla="*/ 0 h 391428"/>
              <a:gd name="connsiteX5" fmla="*/ 2851147 w 3046861"/>
              <a:gd name="connsiteY5" fmla="*/ 0 h 391428"/>
              <a:gd name="connsiteX6" fmla="*/ 3046861 w 3046861"/>
              <a:gd name="connsiteY6" fmla="*/ 195714 h 391428"/>
              <a:gd name="connsiteX7" fmla="*/ 3046861 w 3046861"/>
              <a:gd name="connsiteY7" fmla="*/ 195714 h 391428"/>
              <a:gd name="connsiteX8" fmla="*/ 2851147 w 3046861"/>
              <a:gd name="connsiteY8" fmla="*/ 391428 h 391428"/>
              <a:gd name="connsiteX9" fmla="*/ 2213843 w 3046861"/>
              <a:gd name="connsiteY9" fmla="*/ 391428 h 391428"/>
              <a:gd name="connsiteX10" fmla="*/ 1549985 w 3046861"/>
              <a:gd name="connsiteY10" fmla="*/ 391428 h 391428"/>
              <a:gd name="connsiteX11" fmla="*/ 965790 w 3046861"/>
              <a:gd name="connsiteY11" fmla="*/ 391428 h 391428"/>
              <a:gd name="connsiteX12" fmla="*/ 195714 w 3046861"/>
              <a:gd name="connsiteY12" fmla="*/ 391428 h 391428"/>
              <a:gd name="connsiteX13" fmla="*/ 0 w 3046861"/>
              <a:gd name="connsiteY13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46861" h="391428" fill="none" extrusionOk="0">
                <a:moveTo>
                  <a:pt x="0" y="195714"/>
                </a:moveTo>
                <a:cubicBezTo>
                  <a:pt x="15682" y="73894"/>
                  <a:pt x="92190" y="-21477"/>
                  <a:pt x="195714" y="0"/>
                </a:cubicBezTo>
                <a:cubicBezTo>
                  <a:pt x="384183" y="-3917"/>
                  <a:pt x="518918" y="-23103"/>
                  <a:pt x="806464" y="0"/>
                </a:cubicBezTo>
                <a:cubicBezTo>
                  <a:pt x="1094010" y="23103"/>
                  <a:pt x="1244056" y="-16691"/>
                  <a:pt x="1470322" y="0"/>
                </a:cubicBezTo>
                <a:cubicBezTo>
                  <a:pt x="1696588" y="16691"/>
                  <a:pt x="1907060" y="-28996"/>
                  <a:pt x="2107626" y="0"/>
                </a:cubicBezTo>
                <a:cubicBezTo>
                  <a:pt x="2308192" y="28996"/>
                  <a:pt x="2635465" y="-3001"/>
                  <a:pt x="2851147" y="0"/>
                </a:cubicBezTo>
                <a:cubicBezTo>
                  <a:pt x="2970580" y="8429"/>
                  <a:pt x="3046722" y="90919"/>
                  <a:pt x="3046861" y="195714"/>
                </a:cubicBezTo>
                <a:lnTo>
                  <a:pt x="3046861" y="195714"/>
                </a:lnTo>
                <a:cubicBezTo>
                  <a:pt x="3054399" y="299333"/>
                  <a:pt x="2948957" y="407747"/>
                  <a:pt x="2851147" y="391428"/>
                </a:cubicBezTo>
                <a:cubicBezTo>
                  <a:pt x="2650109" y="422132"/>
                  <a:pt x="2520219" y="405375"/>
                  <a:pt x="2213843" y="391428"/>
                </a:cubicBezTo>
                <a:cubicBezTo>
                  <a:pt x="1907467" y="377481"/>
                  <a:pt x="1881225" y="421055"/>
                  <a:pt x="1549985" y="391428"/>
                </a:cubicBezTo>
                <a:cubicBezTo>
                  <a:pt x="1218745" y="361801"/>
                  <a:pt x="1170991" y="374697"/>
                  <a:pt x="965790" y="391428"/>
                </a:cubicBezTo>
                <a:cubicBezTo>
                  <a:pt x="760589" y="408159"/>
                  <a:pt x="484985" y="384951"/>
                  <a:pt x="195714" y="391428"/>
                </a:cubicBezTo>
                <a:cubicBezTo>
                  <a:pt x="82698" y="401317"/>
                  <a:pt x="-11583" y="288436"/>
                  <a:pt x="0" y="195714"/>
                </a:cubicBezTo>
                <a:close/>
              </a:path>
              <a:path w="304686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33334" y="220"/>
                  <a:pt x="738485" y="-33077"/>
                  <a:pt x="912681" y="0"/>
                </a:cubicBezTo>
                <a:cubicBezTo>
                  <a:pt x="1086877" y="33077"/>
                  <a:pt x="1383051" y="-16120"/>
                  <a:pt x="1549985" y="0"/>
                </a:cubicBezTo>
                <a:cubicBezTo>
                  <a:pt x="1716919" y="16120"/>
                  <a:pt x="1918082" y="-29289"/>
                  <a:pt x="2160734" y="0"/>
                </a:cubicBezTo>
                <a:cubicBezTo>
                  <a:pt x="2403386" y="29289"/>
                  <a:pt x="2559838" y="2978"/>
                  <a:pt x="2851147" y="0"/>
                </a:cubicBezTo>
                <a:cubicBezTo>
                  <a:pt x="2961856" y="-5389"/>
                  <a:pt x="3032102" y="85364"/>
                  <a:pt x="3046861" y="195714"/>
                </a:cubicBezTo>
                <a:lnTo>
                  <a:pt x="3046861" y="195714"/>
                </a:lnTo>
                <a:cubicBezTo>
                  <a:pt x="3035666" y="314344"/>
                  <a:pt x="2956719" y="367411"/>
                  <a:pt x="2851147" y="391428"/>
                </a:cubicBezTo>
                <a:cubicBezTo>
                  <a:pt x="2659376" y="402269"/>
                  <a:pt x="2372799" y="419002"/>
                  <a:pt x="2134180" y="391428"/>
                </a:cubicBezTo>
                <a:cubicBezTo>
                  <a:pt x="1895561" y="363854"/>
                  <a:pt x="1786399" y="375857"/>
                  <a:pt x="1523431" y="391428"/>
                </a:cubicBezTo>
                <a:cubicBezTo>
                  <a:pt x="1260463" y="406999"/>
                  <a:pt x="1173628" y="403045"/>
                  <a:pt x="859572" y="391428"/>
                </a:cubicBezTo>
                <a:cubicBezTo>
                  <a:pt x="545516" y="379811"/>
                  <a:pt x="393375" y="384255"/>
                  <a:pt x="195714" y="391428"/>
                </a:cubicBezTo>
                <a:cubicBezTo>
                  <a:pt x="93370" y="400279"/>
                  <a:pt x="14984" y="32215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50000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0CC2897C-8A0B-C25E-1092-8F137CB754A8}"/>
              </a:ext>
            </a:extLst>
          </p:cNvPr>
          <p:cNvGrpSpPr/>
          <p:nvPr/>
        </p:nvGrpSpPr>
        <p:grpSpPr>
          <a:xfrm rot="710668">
            <a:off x="324147" y="677297"/>
            <a:ext cx="3072451" cy="3218321"/>
            <a:chOff x="9136056" y="3297427"/>
            <a:chExt cx="6466816" cy="6652283"/>
          </a:xfrm>
        </p:grpSpPr>
        <p:sp>
          <p:nvSpPr>
            <p:cNvPr id="277" name="koppt-线条">
              <a:extLst>
                <a:ext uri="{FF2B5EF4-FFF2-40B4-BE49-F238E27FC236}">
                  <a16:creationId xmlns:a16="http://schemas.microsoft.com/office/drawing/2014/main" id="{EFB894F7-BA5E-99AE-1F9B-96C05689CE99}"/>
                </a:ext>
              </a:extLst>
            </p:cNvPr>
            <p:cNvSpPr/>
            <p:nvPr/>
          </p:nvSpPr>
          <p:spPr bwMode="auto">
            <a:xfrm>
              <a:off x="9136056" y="6910105"/>
              <a:ext cx="3039589" cy="3039605"/>
            </a:xfrm>
            <a:custGeom>
              <a:avLst/>
              <a:gdLst>
                <a:gd name="T0" fmla="*/ 168 w 1187"/>
                <a:gd name="T1" fmla="*/ 0 h 1187"/>
                <a:gd name="T2" fmla="*/ 0 w 1187"/>
                <a:gd name="T3" fmla="*/ 0 h 1187"/>
                <a:gd name="T4" fmla="*/ 1187 w 1187"/>
                <a:gd name="T5" fmla="*/ 1187 h 1187"/>
                <a:gd name="T6" fmla="*/ 1187 w 1187"/>
                <a:gd name="T7" fmla="*/ 1019 h 1187"/>
                <a:gd name="T8" fmla="*/ 168 w 1187"/>
                <a:gd name="T9" fmla="*/ 0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7" h="1187">
                  <a:moveTo>
                    <a:pt x="16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56"/>
                    <a:pt x="531" y="1187"/>
                    <a:pt x="1187" y="1187"/>
                  </a:cubicBezTo>
                  <a:cubicBezTo>
                    <a:pt x="1187" y="1019"/>
                    <a:pt x="1187" y="1019"/>
                    <a:pt x="1187" y="1019"/>
                  </a:cubicBezTo>
                  <a:cubicBezTo>
                    <a:pt x="624" y="1019"/>
                    <a:pt x="168" y="563"/>
                    <a:pt x="168" y="0"/>
                  </a:cubicBezTo>
                  <a:close/>
                </a:path>
              </a:pathLst>
            </a:custGeom>
            <a:solidFill>
              <a:srgbClr val="5EA00E"/>
            </a:solidFill>
            <a:ln>
              <a:noFill/>
            </a:ln>
            <a:effectLst/>
          </p:spPr>
          <p:txBody>
            <a:bodyPr vert="horz" wrap="square" lIns="45720" tIns="22860" rIns="45720" bIns="22860" numCol="1" anchor="t" anchorCtr="0" compatLnSpc="1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457200">
                <a:defRPr/>
              </a:pPr>
              <a:endParaRPr lang="zh-CN" altLang="en-US" sz="700" b="1" kern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78" name="koppt-线条">
              <a:extLst>
                <a:ext uri="{FF2B5EF4-FFF2-40B4-BE49-F238E27FC236}">
                  <a16:creationId xmlns:a16="http://schemas.microsoft.com/office/drawing/2014/main" id="{4C1260EA-0629-425A-CE62-C9CB788A7D30}"/>
                </a:ext>
              </a:extLst>
            </p:cNvPr>
            <p:cNvSpPr/>
            <p:nvPr/>
          </p:nvSpPr>
          <p:spPr bwMode="auto">
            <a:xfrm>
              <a:off x="9136056" y="3873734"/>
              <a:ext cx="3039589" cy="3039605"/>
            </a:xfrm>
            <a:custGeom>
              <a:avLst/>
              <a:gdLst>
                <a:gd name="T0" fmla="*/ 1187 w 1187"/>
                <a:gd name="T1" fmla="*/ 168 h 1187"/>
                <a:gd name="T2" fmla="*/ 1187 w 1187"/>
                <a:gd name="T3" fmla="*/ 0 h 1187"/>
                <a:gd name="T4" fmla="*/ 0 w 1187"/>
                <a:gd name="T5" fmla="*/ 1187 h 1187"/>
                <a:gd name="T6" fmla="*/ 168 w 1187"/>
                <a:gd name="T7" fmla="*/ 1187 h 1187"/>
                <a:gd name="T8" fmla="*/ 1187 w 1187"/>
                <a:gd name="T9" fmla="*/ 168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7" h="1187">
                  <a:moveTo>
                    <a:pt x="1187" y="168"/>
                  </a:moveTo>
                  <a:cubicBezTo>
                    <a:pt x="1187" y="0"/>
                    <a:pt x="1187" y="0"/>
                    <a:pt x="1187" y="0"/>
                  </a:cubicBezTo>
                  <a:cubicBezTo>
                    <a:pt x="531" y="0"/>
                    <a:pt x="0" y="531"/>
                    <a:pt x="0" y="1187"/>
                  </a:cubicBezTo>
                  <a:cubicBezTo>
                    <a:pt x="168" y="1187"/>
                    <a:pt x="168" y="1187"/>
                    <a:pt x="168" y="1187"/>
                  </a:cubicBezTo>
                  <a:cubicBezTo>
                    <a:pt x="168" y="624"/>
                    <a:pt x="624" y="168"/>
                    <a:pt x="1187" y="16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vert="horz" wrap="square" lIns="45720" tIns="22860" rIns="45720" bIns="22860" numCol="1" anchor="t" anchorCtr="0" compatLnSpc="1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457200">
                <a:defRPr/>
              </a:pPr>
              <a:endParaRPr lang="zh-CN" altLang="en-US" sz="700" b="1" kern="0">
                <a:solidFill>
                  <a:sysClr val="windowText" lastClr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79" name="koppt-线条">
              <a:extLst>
                <a:ext uri="{FF2B5EF4-FFF2-40B4-BE49-F238E27FC236}">
                  <a16:creationId xmlns:a16="http://schemas.microsoft.com/office/drawing/2014/main" id="{AAEC1362-6866-B919-B194-4737B96A2635}"/>
                </a:ext>
              </a:extLst>
            </p:cNvPr>
            <p:cNvSpPr/>
            <p:nvPr/>
          </p:nvSpPr>
          <p:spPr bwMode="auto">
            <a:xfrm>
              <a:off x="12168684" y="3873734"/>
              <a:ext cx="3039589" cy="3039605"/>
            </a:xfrm>
            <a:custGeom>
              <a:avLst/>
              <a:gdLst>
                <a:gd name="T0" fmla="*/ 1019 w 1187"/>
                <a:gd name="T1" fmla="*/ 1187 h 1187"/>
                <a:gd name="T2" fmla="*/ 1187 w 1187"/>
                <a:gd name="T3" fmla="*/ 1187 h 1187"/>
                <a:gd name="T4" fmla="*/ 0 w 1187"/>
                <a:gd name="T5" fmla="*/ 0 h 1187"/>
                <a:gd name="T6" fmla="*/ 0 w 1187"/>
                <a:gd name="T7" fmla="*/ 168 h 1187"/>
                <a:gd name="T8" fmla="*/ 1019 w 1187"/>
                <a:gd name="T9" fmla="*/ 1187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7" h="1187">
                  <a:moveTo>
                    <a:pt x="1019" y="1187"/>
                  </a:moveTo>
                  <a:cubicBezTo>
                    <a:pt x="1187" y="1187"/>
                    <a:pt x="1187" y="1187"/>
                    <a:pt x="1187" y="1187"/>
                  </a:cubicBezTo>
                  <a:cubicBezTo>
                    <a:pt x="1187" y="531"/>
                    <a:pt x="656" y="0"/>
                    <a:pt x="0" y="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563" y="168"/>
                    <a:pt x="1019" y="624"/>
                    <a:pt x="1019" y="118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txBody>
            <a:bodyPr vert="horz" wrap="square" lIns="45720" tIns="22860" rIns="45720" bIns="22860" numCol="1" anchor="t" anchorCtr="0" compatLnSpc="1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457200">
                <a:defRPr/>
              </a:pPr>
              <a:endParaRPr lang="zh-CN" altLang="en-US" sz="700" b="1" kern="0" dirty="0">
                <a:solidFill>
                  <a:sysClr val="windowText" lastClr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80" name="koppt-线条">
              <a:extLst>
                <a:ext uri="{FF2B5EF4-FFF2-40B4-BE49-F238E27FC236}">
                  <a16:creationId xmlns:a16="http://schemas.microsoft.com/office/drawing/2014/main" id="{77D47E22-0B0B-9B38-E0A5-D3366AE37C8A}"/>
                </a:ext>
              </a:extLst>
            </p:cNvPr>
            <p:cNvSpPr/>
            <p:nvPr/>
          </p:nvSpPr>
          <p:spPr bwMode="auto">
            <a:xfrm>
              <a:off x="12168684" y="6910105"/>
              <a:ext cx="3039589" cy="3039605"/>
            </a:xfrm>
            <a:custGeom>
              <a:avLst/>
              <a:gdLst>
                <a:gd name="T0" fmla="*/ 1187 w 1187"/>
                <a:gd name="T1" fmla="*/ 0 h 1187"/>
                <a:gd name="T2" fmla="*/ 1019 w 1187"/>
                <a:gd name="T3" fmla="*/ 0 h 1187"/>
                <a:gd name="T4" fmla="*/ 0 w 1187"/>
                <a:gd name="T5" fmla="*/ 1019 h 1187"/>
                <a:gd name="T6" fmla="*/ 0 w 1187"/>
                <a:gd name="T7" fmla="*/ 1187 h 1187"/>
                <a:gd name="T8" fmla="*/ 1187 w 1187"/>
                <a:gd name="T9" fmla="*/ 0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7" h="1187">
                  <a:moveTo>
                    <a:pt x="1187" y="0"/>
                  </a:moveTo>
                  <a:cubicBezTo>
                    <a:pt x="1019" y="0"/>
                    <a:pt x="1019" y="0"/>
                    <a:pt x="1019" y="0"/>
                  </a:cubicBezTo>
                  <a:cubicBezTo>
                    <a:pt x="1019" y="563"/>
                    <a:pt x="563" y="1019"/>
                    <a:pt x="0" y="1019"/>
                  </a:cubicBezTo>
                  <a:cubicBezTo>
                    <a:pt x="0" y="1187"/>
                    <a:pt x="0" y="1187"/>
                    <a:pt x="0" y="1187"/>
                  </a:cubicBezTo>
                  <a:cubicBezTo>
                    <a:pt x="656" y="1187"/>
                    <a:pt x="1187" y="656"/>
                    <a:pt x="1187" y="0"/>
                  </a:cubicBezTo>
                  <a:close/>
                </a:path>
              </a:pathLst>
            </a:custGeom>
            <a:solidFill>
              <a:srgbClr val="76BC25"/>
            </a:solidFill>
            <a:ln>
              <a:noFill/>
            </a:ln>
            <a:effectLst/>
          </p:spPr>
          <p:txBody>
            <a:bodyPr vert="horz" wrap="square" lIns="45720" tIns="22860" rIns="45720" bIns="22860" numCol="1" anchor="t" anchorCtr="0" compatLnSpc="1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457200">
                <a:defRPr/>
              </a:pPr>
              <a:endParaRPr lang="zh-CN" altLang="en-US" sz="700" b="1" kern="0">
                <a:solidFill>
                  <a:sysClr val="windowText" lastClr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81" name="koppt-圆形">
              <a:extLst>
                <a:ext uri="{FF2B5EF4-FFF2-40B4-BE49-F238E27FC236}">
                  <a16:creationId xmlns:a16="http://schemas.microsoft.com/office/drawing/2014/main" id="{FBE7E5DE-2F58-044E-AAC1-CEECF80DF9C2}"/>
                </a:ext>
              </a:extLst>
            </p:cNvPr>
            <p:cNvSpPr/>
            <p:nvPr/>
          </p:nvSpPr>
          <p:spPr>
            <a:xfrm>
              <a:off x="12544530" y="3297427"/>
              <a:ext cx="1418936" cy="141893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762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457200">
                <a:defRPr/>
              </a:pPr>
              <a:endParaRPr lang="zh-CN" altLang="en-US" sz="700" b="1" kern="0">
                <a:solidFill>
                  <a:sysClr val="window" lastClr="FFFFFF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82" name="koppt-圆形">
              <a:extLst>
                <a:ext uri="{FF2B5EF4-FFF2-40B4-BE49-F238E27FC236}">
                  <a16:creationId xmlns:a16="http://schemas.microsoft.com/office/drawing/2014/main" id="{E5F0ABD8-2AAD-345F-EA4E-F3CA34BEA10F}"/>
                </a:ext>
              </a:extLst>
            </p:cNvPr>
            <p:cNvSpPr/>
            <p:nvPr/>
          </p:nvSpPr>
          <p:spPr>
            <a:xfrm>
              <a:off x="14183936" y="5351713"/>
              <a:ext cx="1418936" cy="1418936"/>
            </a:xfrm>
            <a:prstGeom prst="ellipse">
              <a:avLst/>
            </a:prstGeom>
            <a:solidFill>
              <a:srgbClr val="1D7F50"/>
            </a:solidFill>
            <a:ln w="762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457200">
                <a:defRPr/>
              </a:pPr>
              <a:endParaRPr lang="zh-CN" altLang="en-US" sz="700" b="1" kern="0" dirty="0">
                <a:solidFill>
                  <a:sysClr val="window" lastClr="FFFFFF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83" name="koppt-圆形">
              <a:extLst>
                <a:ext uri="{FF2B5EF4-FFF2-40B4-BE49-F238E27FC236}">
                  <a16:creationId xmlns:a16="http://schemas.microsoft.com/office/drawing/2014/main" id="{A2E61E6C-B310-729C-9CFA-439D2EE70C46}"/>
                </a:ext>
              </a:extLst>
            </p:cNvPr>
            <p:cNvSpPr/>
            <p:nvPr/>
          </p:nvSpPr>
          <p:spPr>
            <a:xfrm>
              <a:off x="13750384" y="7887711"/>
              <a:ext cx="1418936" cy="1418936"/>
            </a:xfrm>
            <a:prstGeom prst="ellipse">
              <a:avLst/>
            </a:prstGeom>
            <a:solidFill>
              <a:srgbClr val="5EA00E"/>
            </a:solidFill>
            <a:ln w="762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457200">
                <a:defRPr/>
              </a:pPr>
              <a:endParaRPr lang="zh-CN" altLang="en-US" sz="700" b="1" kern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98" name="TextBox 1357">
            <a:extLst>
              <a:ext uri="{FF2B5EF4-FFF2-40B4-BE49-F238E27FC236}">
                <a16:creationId xmlns:a16="http://schemas.microsoft.com/office/drawing/2014/main" id="{276F4D5B-7194-85B5-0C2B-325D01190715}"/>
              </a:ext>
            </a:extLst>
          </p:cNvPr>
          <p:cNvSpPr txBox="1"/>
          <p:nvPr/>
        </p:nvSpPr>
        <p:spPr>
          <a:xfrm>
            <a:off x="3146950" y="880249"/>
            <a:ext cx="464158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vi-VN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thơ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Hoàng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Tố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Nguyên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tên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thật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Lê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Hoằng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Mưu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9" name="TextBox 1359">
            <a:extLst>
              <a:ext uri="{FF2B5EF4-FFF2-40B4-BE49-F238E27FC236}">
                <a16:creationId xmlns:a16="http://schemas.microsoft.com/office/drawing/2014/main" id="{EA1B67B9-C417-F373-3C4F-F3177D15CDA6}"/>
              </a:ext>
            </a:extLst>
          </p:cNvPr>
          <p:cNvSpPr txBox="1"/>
          <p:nvPr/>
        </p:nvSpPr>
        <p:spPr>
          <a:xfrm>
            <a:off x="3387928" y="1926921"/>
            <a:ext cx="484167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vi-VN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sinh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năm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1929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huyện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Gò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Công Đông,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tỉnh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Tiền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Giang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0" name="TextBox 1361">
            <a:extLst>
              <a:ext uri="{FF2B5EF4-FFF2-40B4-BE49-F238E27FC236}">
                <a16:creationId xmlns:a16="http://schemas.microsoft.com/office/drawing/2014/main" id="{A8BA88B9-339C-6D93-8B60-6662E3C36C7B}"/>
              </a:ext>
            </a:extLst>
          </p:cNvPr>
          <p:cNvSpPr txBox="1"/>
          <p:nvPr/>
        </p:nvSpPr>
        <p:spPr>
          <a:xfrm>
            <a:off x="3161155" y="2874535"/>
            <a:ext cx="542344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vi-VN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Thơ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ông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đậm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Nam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Bộ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lòng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nhớ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thương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quê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hương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da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diết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con Nam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Bộ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đang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trên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Bắc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826102" y="-79540"/>
            <a:ext cx="2317898" cy="1686344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文本框 1">
            <a:extLst>
              <a:ext uri="{FF2B5EF4-FFF2-40B4-BE49-F238E27FC236}">
                <a16:creationId xmlns:a16="http://schemas.microsoft.com/office/drawing/2014/main" id="{FDBAF852-E739-4555-2012-E491D95A8818}"/>
              </a:ext>
            </a:extLst>
          </p:cNvPr>
          <p:cNvSpPr txBox="1"/>
          <p:nvPr/>
        </p:nvSpPr>
        <p:spPr>
          <a:xfrm>
            <a:off x="405541" y="236443"/>
            <a:ext cx="34702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  <a:defRPr/>
            </a:pPr>
            <a:r>
              <a:rPr lang="en-US" altLang="zh-CN" sz="24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2. </a:t>
            </a:r>
            <a:r>
              <a:rPr lang="en-US" altLang="zh-CN" sz="2400" b="1" kern="1200" spc="225" dirty="0" err="1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Tìm</a:t>
            </a:r>
            <a:r>
              <a:rPr lang="en-US" altLang="zh-CN" sz="24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400" b="1" kern="1200" spc="225" dirty="0" err="1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hiểu</a:t>
            </a:r>
            <a:r>
              <a:rPr lang="en-US" altLang="zh-CN" sz="24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400" b="1" kern="1200" spc="225" dirty="0" err="1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chung</a:t>
            </a:r>
            <a:endParaRPr lang="zh-CN" altLang="en-US" sz="2400" b="1" kern="1200" spc="225" dirty="0">
              <a:solidFill>
                <a:prstClr val="white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sp>
        <p:nvSpPr>
          <p:cNvPr id="3" name="矩形: 圆角 13">
            <a:extLst>
              <a:ext uri="{FF2B5EF4-FFF2-40B4-BE49-F238E27FC236}">
                <a16:creationId xmlns:a16="http://schemas.microsoft.com/office/drawing/2014/main" id="{91118E9D-B47C-6B4E-B9B3-177D0776C64E}"/>
              </a:ext>
            </a:extLst>
          </p:cNvPr>
          <p:cNvSpPr/>
          <p:nvPr/>
        </p:nvSpPr>
        <p:spPr>
          <a:xfrm>
            <a:off x="4042313" y="475498"/>
            <a:ext cx="1680148" cy="391428"/>
          </a:xfrm>
          <a:custGeom>
            <a:avLst/>
            <a:gdLst>
              <a:gd name="connsiteX0" fmla="*/ 0 w 3046861"/>
              <a:gd name="connsiteY0" fmla="*/ 195714 h 391428"/>
              <a:gd name="connsiteX1" fmla="*/ 195714 w 3046861"/>
              <a:gd name="connsiteY1" fmla="*/ 0 h 391428"/>
              <a:gd name="connsiteX2" fmla="*/ 806464 w 3046861"/>
              <a:gd name="connsiteY2" fmla="*/ 0 h 391428"/>
              <a:gd name="connsiteX3" fmla="*/ 1470322 w 3046861"/>
              <a:gd name="connsiteY3" fmla="*/ 0 h 391428"/>
              <a:gd name="connsiteX4" fmla="*/ 2107626 w 3046861"/>
              <a:gd name="connsiteY4" fmla="*/ 0 h 391428"/>
              <a:gd name="connsiteX5" fmla="*/ 2851147 w 3046861"/>
              <a:gd name="connsiteY5" fmla="*/ 0 h 391428"/>
              <a:gd name="connsiteX6" fmla="*/ 3046861 w 3046861"/>
              <a:gd name="connsiteY6" fmla="*/ 195714 h 391428"/>
              <a:gd name="connsiteX7" fmla="*/ 3046861 w 3046861"/>
              <a:gd name="connsiteY7" fmla="*/ 195714 h 391428"/>
              <a:gd name="connsiteX8" fmla="*/ 2851147 w 3046861"/>
              <a:gd name="connsiteY8" fmla="*/ 391428 h 391428"/>
              <a:gd name="connsiteX9" fmla="*/ 2213843 w 3046861"/>
              <a:gd name="connsiteY9" fmla="*/ 391428 h 391428"/>
              <a:gd name="connsiteX10" fmla="*/ 1549985 w 3046861"/>
              <a:gd name="connsiteY10" fmla="*/ 391428 h 391428"/>
              <a:gd name="connsiteX11" fmla="*/ 965790 w 3046861"/>
              <a:gd name="connsiteY11" fmla="*/ 391428 h 391428"/>
              <a:gd name="connsiteX12" fmla="*/ 195714 w 3046861"/>
              <a:gd name="connsiteY12" fmla="*/ 391428 h 391428"/>
              <a:gd name="connsiteX13" fmla="*/ 0 w 3046861"/>
              <a:gd name="connsiteY13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46861" h="391428" fill="none" extrusionOk="0">
                <a:moveTo>
                  <a:pt x="0" y="195714"/>
                </a:moveTo>
                <a:cubicBezTo>
                  <a:pt x="15682" y="73894"/>
                  <a:pt x="92190" y="-21477"/>
                  <a:pt x="195714" y="0"/>
                </a:cubicBezTo>
                <a:cubicBezTo>
                  <a:pt x="384183" y="-3917"/>
                  <a:pt x="518918" y="-23103"/>
                  <a:pt x="806464" y="0"/>
                </a:cubicBezTo>
                <a:cubicBezTo>
                  <a:pt x="1094010" y="23103"/>
                  <a:pt x="1244056" y="-16691"/>
                  <a:pt x="1470322" y="0"/>
                </a:cubicBezTo>
                <a:cubicBezTo>
                  <a:pt x="1696588" y="16691"/>
                  <a:pt x="1907060" y="-28996"/>
                  <a:pt x="2107626" y="0"/>
                </a:cubicBezTo>
                <a:cubicBezTo>
                  <a:pt x="2308192" y="28996"/>
                  <a:pt x="2635465" y="-3001"/>
                  <a:pt x="2851147" y="0"/>
                </a:cubicBezTo>
                <a:cubicBezTo>
                  <a:pt x="2970580" y="8429"/>
                  <a:pt x="3046722" y="90919"/>
                  <a:pt x="3046861" y="195714"/>
                </a:cubicBezTo>
                <a:lnTo>
                  <a:pt x="3046861" y="195714"/>
                </a:lnTo>
                <a:cubicBezTo>
                  <a:pt x="3054399" y="299333"/>
                  <a:pt x="2948957" y="407747"/>
                  <a:pt x="2851147" y="391428"/>
                </a:cubicBezTo>
                <a:cubicBezTo>
                  <a:pt x="2650109" y="422132"/>
                  <a:pt x="2520219" y="405375"/>
                  <a:pt x="2213843" y="391428"/>
                </a:cubicBezTo>
                <a:cubicBezTo>
                  <a:pt x="1907467" y="377481"/>
                  <a:pt x="1881225" y="421055"/>
                  <a:pt x="1549985" y="391428"/>
                </a:cubicBezTo>
                <a:cubicBezTo>
                  <a:pt x="1218745" y="361801"/>
                  <a:pt x="1170991" y="374697"/>
                  <a:pt x="965790" y="391428"/>
                </a:cubicBezTo>
                <a:cubicBezTo>
                  <a:pt x="760589" y="408159"/>
                  <a:pt x="484985" y="384951"/>
                  <a:pt x="195714" y="391428"/>
                </a:cubicBezTo>
                <a:cubicBezTo>
                  <a:pt x="82698" y="401317"/>
                  <a:pt x="-11583" y="288436"/>
                  <a:pt x="0" y="195714"/>
                </a:cubicBezTo>
                <a:close/>
              </a:path>
              <a:path w="304686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33334" y="220"/>
                  <a:pt x="738485" y="-33077"/>
                  <a:pt x="912681" y="0"/>
                </a:cubicBezTo>
                <a:cubicBezTo>
                  <a:pt x="1086877" y="33077"/>
                  <a:pt x="1383051" y="-16120"/>
                  <a:pt x="1549985" y="0"/>
                </a:cubicBezTo>
                <a:cubicBezTo>
                  <a:pt x="1716919" y="16120"/>
                  <a:pt x="1918082" y="-29289"/>
                  <a:pt x="2160734" y="0"/>
                </a:cubicBezTo>
                <a:cubicBezTo>
                  <a:pt x="2403386" y="29289"/>
                  <a:pt x="2559838" y="2978"/>
                  <a:pt x="2851147" y="0"/>
                </a:cubicBezTo>
                <a:cubicBezTo>
                  <a:pt x="2961856" y="-5389"/>
                  <a:pt x="3032102" y="85364"/>
                  <a:pt x="3046861" y="195714"/>
                </a:cubicBezTo>
                <a:lnTo>
                  <a:pt x="3046861" y="195714"/>
                </a:lnTo>
                <a:cubicBezTo>
                  <a:pt x="3035666" y="314344"/>
                  <a:pt x="2956719" y="367411"/>
                  <a:pt x="2851147" y="391428"/>
                </a:cubicBezTo>
                <a:cubicBezTo>
                  <a:pt x="2659376" y="402269"/>
                  <a:pt x="2372799" y="419002"/>
                  <a:pt x="2134180" y="391428"/>
                </a:cubicBezTo>
                <a:cubicBezTo>
                  <a:pt x="1895561" y="363854"/>
                  <a:pt x="1786399" y="375857"/>
                  <a:pt x="1523431" y="391428"/>
                </a:cubicBezTo>
                <a:cubicBezTo>
                  <a:pt x="1260463" y="406999"/>
                  <a:pt x="1173628" y="403045"/>
                  <a:pt x="859572" y="391428"/>
                </a:cubicBezTo>
                <a:cubicBezTo>
                  <a:pt x="545516" y="379811"/>
                  <a:pt x="393375" y="384255"/>
                  <a:pt x="195714" y="391428"/>
                </a:cubicBezTo>
                <a:cubicBezTo>
                  <a:pt x="93370" y="400279"/>
                  <a:pt x="14984" y="32215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1680148"/>
                      <a:gd name="connsiteY0" fmla="*/ 195714 h 391428"/>
                      <a:gd name="connsiteX1" fmla="*/ 107923 w 1680148"/>
                      <a:gd name="connsiteY1" fmla="*/ 0 h 391428"/>
                      <a:gd name="connsiteX2" fmla="*/ 444713 w 1680148"/>
                      <a:gd name="connsiteY2" fmla="*/ 0 h 391428"/>
                      <a:gd name="connsiteX3" fmla="*/ 810788 w 1680148"/>
                      <a:gd name="connsiteY3" fmla="*/ 0 h 391428"/>
                      <a:gd name="connsiteX4" fmla="*/ 1162220 w 1680148"/>
                      <a:gd name="connsiteY4" fmla="*/ 0 h 391428"/>
                      <a:gd name="connsiteX5" fmla="*/ 1572224 w 1680148"/>
                      <a:gd name="connsiteY5" fmla="*/ 0 h 391428"/>
                      <a:gd name="connsiteX6" fmla="*/ 1680148 w 1680148"/>
                      <a:gd name="connsiteY6" fmla="*/ 195714 h 391428"/>
                      <a:gd name="connsiteX7" fmla="*/ 1680148 w 1680148"/>
                      <a:gd name="connsiteY7" fmla="*/ 195714 h 391428"/>
                      <a:gd name="connsiteX8" fmla="*/ 1572224 w 1680148"/>
                      <a:gd name="connsiteY8" fmla="*/ 391428 h 391428"/>
                      <a:gd name="connsiteX9" fmla="*/ 1220792 w 1680148"/>
                      <a:gd name="connsiteY9" fmla="*/ 391428 h 391428"/>
                      <a:gd name="connsiteX10" fmla="*/ 854717 w 1680148"/>
                      <a:gd name="connsiteY10" fmla="*/ 391428 h 391428"/>
                      <a:gd name="connsiteX11" fmla="*/ 532571 w 1680148"/>
                      <a:gd name="connsiteY11" fmla="*/ 391428 h 391428"/>
                      <a:gd name="connsiteX12" fmla="*/ 107923 w 1680148"/>
                      <a:gd name="connsiteY12" fmla="*/ 391428 h 391428"/>
                      <a:gd name="connsiteX13" fmla="*/ 0 w 1680148"/>
                      <a:gd name="connsiteY13" fmla="*/ 195714 h 391428"/>
                      <a:gd name="connsiteX0" fmla="*/ 0 w 1680148"/>
                      <a:gd name="connsiteY0" fmla="*/ 195714 h 391428"/>
                      <a:gd name="connsiteX1" fmla="*/ 107923 w 1680148"/>
                      <a:gd name="connsiteY1" fmla="*/ 0 h 391428"/>
                      <a:gd name="connsiteX2" fmla="*/ 503284 w 1680148"/>
                      <a:gd name="connsiteY2" fmla="*/ 0 h 391428"/>
                      <a:gd name="connsiteX3" fmla="*/ 854717 w 1680148"/>
                      <a:gd name="connsiteY3" fmla="*/ 0 h 391428"/>
                      <a:gd name="connsiteX4" fmla="*/ 1191505 w 1680148"/>
                      <a:gd name="connsiteY4" fmla="*/ 0 h 391428"/>
                      <a:gd name="connsiteX5" fmla="*/ 1572224 w 1680148"/>
                      <a:gd name="connsiteY5" fmla="*/ 0 h 391428"/>
                      <a:gd name="connsiteX6" fmla="*/ 1680148 w 1680148"/>
                      <a:gd name="connsiteY6" fmla="*/ 195714 h 391428"/>
                      <a:gd name="connsiteX7" fmla="*/ 1680148 w 1680148"/>
                      <a:gd name="connsiteY7" fmla="*/ 195714 h 391428"/>
                      <a:gd name="connsiteX8" fmla="*/ 1572224 w 1680148"/>
                      <a:gd name="connsiteY8" fmla="*/ 391428 h 391428"/>
                      <a:gd name="connsiteX9" fmla="*/ 1176863 w 1680148"/>
                      <a:gd name="connsiteY9" fmla="*/ 391428 h 391428"/>
                      <a:gd name="connsiteX10" fmla="*/ 840074 w 1680148"/>
                      <a:gd name="connsiteY10" fmla="*/ 391428 h 391428"/>
                      <a:gd name="connsiteX11" fmla="*/ 473998 w 1680148"/>
                      <a:gd name="connsiteY11" fmla="*/ 391428 h 391428"/>
                      <a:gd name="connsiteX12" fmla="*/ 107923 w 1680148"/>
                      <a:gd name="connsiteY12" fmla="*/ 391428 h 391428"/>
                      <a:gd name="connsiteX13" fmla="*/ 0 w 1680148"/>
                      <a:gd name="connsiteY13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680148" h="391428" fill="none" extrusionOk="0">
                        <a:moveTo>
                          <a:pt x="0" y="195714"/>
                        </a:moveTo>
                        <a:cubicBezTo>
                          <a:pt x="2114" y="74967"/>
                          <a:pt x="47649" y="-23676"/>
                          <a:pt x="107923" y="0"/>
                        </a:cubicBezTo>
                        <a:cubicBezTo>
                          <a:pt x="206886" y="-4270"/>
                          <a:pt x="282608" y="-30322"/>
                          <a:pt x="444713" y="0"/>
                        </a:cubicBezTo>
                        <a:cubicBezTo>
                          <a:pt x="604575" y="5537"/>
                          <a:pt x="684229" y="-15647"/>
                          <a:pt x="810788" y="0"/>
                        </a:cubicBezTo>
                        <a:cubicBezTo>
                          <a:pt x="922447" y="40136"/>
                          <a:pt x="1058076" y="-24199"/>
                          <a:pt x="1162220" y="0"/>
                        </a:cubicBezTo>
                        <a:cubicBezTo>
                          <a:pt x="1271855" y="51917"/>
                          <a:pt x="1478211" y="-17784"/>
                          <a:pt x="1572224" y="0"/>
                        </a:cubicBezTo>
                        <a:cubicBezTo>
                          <a:pt x="1628530" y="23595"/>
                          <a:pt x="1660680" y="91953"/>
                          <a:pt x="1680148" y="195714"/>
                        </a:cubicBezTo>
                        <a:lnTo>
                          <a:pt x="1680148" y="195714"/>
                        </a:lnTo>
                        <a:cubicBezTo>
                          <a:pt x="1688985" y="308601"/>
                          <a:pt x="1617699" y="412209"/>
                          <a:pt x="1572224" y="391428"/>
                        </a:cubicBezTo>
                        <a:cubicBezTo>
                          <a:pt x="1463783" y="408299"/>
                          <a:pt x="1384954" y="405104"/>
                          <a:pt x="1220792" y="391428"/>
                        </a:cubicBezTo>
                        <a:cubicBezTo>
                          <a:pt x="1057691" y="382514"/>
                          <a:pt x="1034099" y="430945"/>
                          <a:pt x="854717" y="391428"/>
                        </a:cubicBezTo>
                        <a:cubicBezTo>
                          <a:pt x="670246" y="365440"/>
                          <a:pt x="643230" y="371385"/>
                          <a:pt x="532571" y="391428"/>
                        </a:cubicBezTo>
                        <a:cubicBezTo>
                          <a:pt x="437123" y="413707"/>
                          <a:pt x="266698" y="369604"/>
                          <a:pt x="107923" y="391428"/>
                        </a:cubicBezTo>
                        <a:cubicBezTo>
                          <a:pt x="63807" y="412786"/>
                          <a:pt x="-22097" y="291883"/>
                          <a:pt x="0" y="195714"/>
                        </a:cubicBezTo>
                        <a:close/>
                      </a:path>
                      <a:path w="1680148" h="391428" stroke="0" extrusionOk="0">
                        <a:moveTo>
                          <a:pt x="0" y="195714"/>
                        </a:moveTo>
                        <a:cubicBezTo>
                          <a:pt x="-8178" y="89122"/>
                          <a:pt x="34101" y="-6217"/>
                          <a:pt x="107923" y="0"/>
                        </a:cubicBezTo>
                        <a:cubicBezTo>
                          <a:pt x="243630" y="-3292"/>
                          <a:pt x="419457" y="-54311"/>
                          <a:pt x="503284" y="0"/>
                        </a:cubicBezTo>
                        <a:cubicBezTo>
                          <a:pt x="581802" y="26353"/>
                          <a:pt x="772661" y="-25951"/>
                          <a:pt x="854717" y="0"/>
                        </a:cubicBezTo>
                        <a:cubicBezTo>
                          <a:pt x="942842" y="18323"/>
                          <a:pt x="1058747" y="-26447"/>
                          <a:pt x="1191505" y="0"/>
                        </a:cubicBezTo>
                        <a:cubicBezTo>
                          <a:pt x="1330514" y="28257"/>
                          <a:pt x="1406872" y="20620"/>
                          <a:pt x="1572224" y="0"/>
                        </a:cubicBezTo>
                        <a:cubicBezTo>
                          <a:pt x="1643382" y="-2490"/>
                          <a:pt x="1667415" y="70386"/>
                          <a:pt x="1680148" y="195714"/>
                        </a:cubicBezTo>
                        <a:lnTo>
                          <a:pt x="1680148" y="195714"/>
                        </a:lnTo>
                        <a:cubicBezTo>
                          <a:pt x="1678197" y="314478"/>
                          <a:pt x="1636332" y="373517"/>
                          <a:pt x="1572224" y="391428"/>
                        </a:cubicBezTo>
                        <a:cubicBezTo>
                          <a:pt x="1480707" y="415898"/>
                          <a:pt x="1312859" y="429787"/>
                          <a:pt x="1176863" y="391428"/>
                        </a:cubicBezTo>
                        <a:cubicBezTo>
                          <a:pt x="1055718" y="374180"/>
                          <a:pt x="980312" y="369476"/>
                          <a:pt x="840074" y="391428"/>
                        </a:cubicBezTo>
                        <a:cubicBezTo>
                          <a:pt x="690016" y="412010"/>
                          <a:pt x="650944" y="403890"/>
                          <a:pt x="473998" y="391428"/>
                        </a:cubicBezTo>
                        <a:cubicBezTo>
                          <a:pt x="308365" y="371751"/>
                          <a:pt x="207290" y="367053"/>
                          <a:pt x="107923" y="391428"/>
                        </a:cubicBezTo>
                        <a:cubicBezTo>
                          <a:pt x="49282" y="401304"/>
                          <a:pt x="9669" y="343266"/>
                          <a:pt x="0" y="195714"/>
                        </a:cubicBezTo>
                        <a:close/>
                      </a:path>
                      <a:path w="1680148" h="391428" fill="none" stroke="0" extrusionOk="0">
                        <a:moveTo>
                          <a:pt x="0" y="195714"/>
                        </a:moveTo>
                        <a:cubicBezTo>
                          <a:pt x="-1551" y="67604"/>
                          <a:pt x="41511" y="-17977"/>
                          <a:pt x="107923" y="0"/>
                        </a:cubicBezTo>
                        <a:cubicBezTo>
                          <a:pt x="227100" y="-707"/>
                          <a:pt x="266991" y="-22494"/>
                          <a:pt x="444713" y="0"/>
                        </a:cubicBezTo>
                        <a:cubicBezTo>
                          <a:pt x="592294" y="33827"/>
                          <a:pt x="684642" y="-9096"/>
                          <a:pt x="810788" y="0"/>
                        </a:cubicBezTo>
                        <a:cubicBezTo>
                          <a:pt x="911209" y="3369"/>
                          <a:pt x="1059052" y="-25445"/>
                          <a:pt x="1162220" y="0"/>
                        </a:cubicBezTo>
                        <a:cubicBezTo>
                          <a:pt x="1285336" y="30481"/>
                          <a:pt x="1455783" y="-8134"/>
                          <a:pt x="1572224" y="0"/>
                        </a:cubicBezTo>
                        <a:cubicBezTo>
                          <a:pt x="1624616" y="6367"/>
                          <a:pt x="1673777" y="96845"/>
                          <a:pt x="1680148" y="195714"/>
                        </a:cubicBezTo>
                        <a:lnTo>
                          <a:pt x="1680148" y="195714"/>
                        </a:lnTo>
                        <a:cubicBezTo>
                          <a:pt x="1683972" y="296165"/>
                          <a:pt x="1621418" y="414337"/>
                          <a:pt x="1572224" y="391428"/>
                        </a:cubicBezTo>
                        <a:cubicBezTo>
                          <a:pt x="1476960" y="430863"/>
                          <a:pt x="1401511" y="408206"/>
                          <a:pt x="1220792" y="391428"/>
                        </a:cubicBezTo>
                        <a:cubicBezTo>
                          <a:pt x="1044988" y="376372"/>
                          <a:pt x="1045624" y="427802"/>
                          <a:pt x="854717" y="391428"/>
                        </a:cubicBezTo>
                        <a:cubicBezTo>
                          <a:pt x="674198" y="364985"/>
                          <a:pt x="646210" y="379706"/>
                          <a:pt x="532571" y="391428"/>
                        </a:cubicBezTo>
                        <a:cubicBezTo>
                          <a:pt x="437856" y="436564"/>
                          <a:pt x="284014" y="405255"/>
                          <a:pt x="107923" y="391428"/>
                        </a:cubicBezTo>
                        <a:cubicBezTo>
                          <a:pt x="62955" y="386123"/>
                          <a:pt x="-2314" y="269274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4" name="文本框 1">
            <a:extLst>
              <a:ext uri="{FF2B5EF4-FFF2-40B4-BE49-F238E27FC236}">
                <a16:creationId xmlns:a16="http://schemas.microsoft.com/office/drawing/2014/main" id="{02995599-4F76-C9DA-B07E-DABBE5E6A0FD}"/>
              </a:ext>
            </a:extLst>
          </p:cNvPr>
          <p:cNvSpPr txBox="1"/>
          <p:nvPr/>
        </p:nvSpPr>
        <p:spPr>
          <a:xfrm>
            <a:off x="3479934" y="416690"/>
            <a:ext cx="27440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  <a:defRPr/>
            </a:pPr>
            <a:r>
              <a:rPr lang="vi-VN" altLang="zh-CN" sz="24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a</a:t>
            </a:r>
            <a:r>
              <a:rPr lang="en-US" altLang="zh-CN" sz="24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. </a:t>
            </a:r>
            <a:r>
              <a:rPr lang="vi-VN" altLang="zh-CN" sz="24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Tác giả</a:t>
            </a:r>
            <a:endParaRPr lang="zh-CN" altLang="en-US" sz="2400" b="1" kern="1200" spc="225" dirty="0">
              <a:solidFill>
                <a:prstClr val="white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8" grpId="0"/>
      <p:bldP spid="99" grpId="0"/>
      <p:bldP spid="10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19">
            <a:extLst>
              <a:ext uri="{FF2B5EF4-FFF2-40B4-BE49-F238E27FC236}">
                <a16:creationId xmlns:a16="http://schemas.microsoft.com/office/drawing/2014/main" id="{72ADD456-54FB-4C2C-A066-A73BA562D6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039" y="0"/>
            <a:ext cx="2744073" cy="914399"/>
          </a:xfrm>
          <a:prstGeom prst="rect">
            <a:avLst/>
          </a:prstGeom>
        </p:spPr>
      </p:pic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2977116" y="312698"/>
            <a:ext cx="3046861" cy="391428"/>
          </a:xfrm>
          <a:custGeom>
            <a:avLst/>
            <a:gdLst>
              <a:gd name="connsiteX0" fmla="*/ 0 w 3046861"/>
              <a:gd name="connsiteY0" fmla="*/ 195714 h 391428"/>
              <a:gd name="connsiteX1" fmla="*/ 195714 w 3046861"/>
              <a:gd name="connsiteY1" fmla="*/ 0 h 391428"/>
              <a:gd name="connsiteX2" fmla="*/ 806464 w 3046861"/>
              <a:gd name="connsiteY2" fmla="*/ 0 h 391428"/>
              <a:gd name="connsiteX3" fmla="*/ 1470322 w 3046861"/>
              <a:gd name="connsiteY3" fmla="*/ 0 h 391428"/>
              <a:gd name="connsiteX4" fmla="*/ 2107626 w 3046861"/>
              <a:gd name="connsiteY4" fmla="*/ 0 h 391428"/>
              <a:gd name="connsiteX5" fmla="*/ 2851147 w 3046861"/>
              <a:gd name="connsiteY5" fmla="*/ 0 h 391428"/>
              <a:gd name="connsiteX6" fmla="*/ 3046861 w 3046861"/>
              <a:gd name="connsiteY6" fmla="*/ 195714 h 391428"/>
              <a:gd name="connsiteX7" fmla="*/ 3046861 w 3046861"/>
              <a:gd name="connsiteY7" fmla="*/ 195714 h 391428"/>
              <a:gd name="connsiteX8" fmla="*/ 2851147 w 3046861"/>
              <a:gd name="connsiteY8" fmla="*/ 391428 h 391428"/>
              <a:gd name="connsiteX9" fmla="*/ 2213843 w 3046861"/>
              <a:gd name="connsiteY9" fmla="*/ 391428 h 391428"/>
              <a:gd name="connsiteX10" fmla="*/ 1549985 w 3046861"/>
              <a:gd name="connsiteY10" fmla="*/ 391428 h 391428"/>
              <a:gd name="connsiteX11" fmla="*/ 965790 w 3046861"/>
              <a:gd name="connsiteY11" fmla="*/ 391428 h 391428"/>
              <a:gd name="connsiteX12" fmla="*/ 195714 w 3046861"/>
              <a:gd name="connsiteY12" fmla="*/ 391428 h 391428"/>
              <a:gd name="connsiteX13" fmla="*/ 0 w 3046861"/>
              <a:gd name="connsiteY13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46861" h="391428" fill="none" extrusionOk="0">
                <a:moveTo>
                  <a:pt x="0" y="195714"/>
                </a:moveTo>
                <a:cubicBezTo>
                  <a:pt x="15682" y="73894"/>
                  <a:pt x="92190" y="-21477"/>
                  <a:pt x="195714" y="0"/>
                </a:cubicBezTo>
                <a:cubicBezTo>
                  <a:pt x="384183" y="-3917"/>
                  <a:pt x="518918" y="-23103"/>
                  <a:pt x="806464" y="0"/>
                </a:cubicBezTo>
                <a:cubicBezTo>
                  <a:pt x="1094010" y="23103"/>
                  <a:pt x="1244056" y="-16691"/>
                  <a:pt x="1470322" y="0"/>
                </a:cubicBezTo>
                <a:cubicBezTo>
                  <a:pt x="1696588" y="16691"/>
                  <a:pt x="1907060" y="-28996"/>
                  <a:pt x="2107626" y="0"/>
                </a:cubicBezTo>
                <a:cubicBezTo>
                  <a:pt x="2308192" y="28996"/>
                  <a:pt x="2635465" y="-3001"/>
                  <a:pt x="2851147" y="0"/>
                </a:cubicBezTo>
                <a:cubicBezTo>
                  <a:pt x="2970580" y="8429"/>
                  <a:pt x="3046722" y="90919"/>
                  <a:pt x="3046861" y="195714"/>
                </a:cubicBezTo>
                <a:lnTo>
                  <a:pt x="3046861" y="195714"/>
                </a:lnTo>
                <a:cubicBezTo>
                  <a:pt x="3054399" y="299333"/>
                  <a:pt x="2948957" y="407747"/>
                  <a:pt x="2851147" y="391428"/>
                </a:cubicBezTo>
                <a:cubicBezTo>
                  <a:pt x="2650109" y="422132"/>
                  <a:pt x="2520219" y="405375"/>
                  <a:pt x="2213843" y="391428"/>
                </a:cubicBezTo>
                <a:cubicBezTo>
                  <a:pt x="1907467" y="377481"/>
                  <a:pt x="1881225" y="421055"/>
                  <a:pt x="1549985" y="391428"/>
                </a:cubicBezTo>
                <a:cubicBezTo>
                  <a:pt x="1218745" y="361801"/>
                  <a:pt x="1170991" y="374697"/>
                  <a:pt x="965790" y="391428"/>
                </a:cubicBezTo>
                <a:cubicBezTo>
                  <a:pt x="760589" y="408159"/>
                  <a:pt x="484985" y="384951"/>
                  <a:pt x="195714" y="391428"/>
                </a:cubicBezTo>
                <a:cubicBezTo>
                  <a:pt x="82698" y="401317"/>
                  <a:pt x="-11583" y="288436"/>
                  <a:pt x="0" y="195714"/>
                </a:cubicBezTo>
                <a:close/>
              </a:path>
              <a:path w="304686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33334" y="220"/>
                  <a:pt x="738485" y="-33077"/>
                  <a:pt x="912681" y="0"/>
                </a:cubicBezTo>
                <a:cubicBezTo>
                  <a:pt x="1086877" y="33077"/>
                  <a:pt x="1383051" y="-16120"/>
                  <a:pt x="1549985" y="0"/>
                </a:cubicBezTo>
                <a:cubicBezTo>
                  <a:pt x="1716919" y="16120"/>
                  <a:pt x="1918082" y="-29289"/>
                  <a:pt x="2160734" y="0"/>
                </a:cubicBezTo>
                <a:cubicBezTo>
                  <a:pt x="2403386" y="29289"/>
                  <a:pt x="2559838" y="2978"/>
                  <a:pt x="2851147" y="0"/>
                </a:cubicBezTo>
                <a:cubicBezTo>
                  <a:pt x="2961856" y="-5389"/>
                  <a:pt x="3032102" y="85364"/>
                  <a:pt x="3046861" y="195714"/>
                </a:cubicBezTo>
                <a:lnTo>
                  <a:pt x="3046861" y="195714"/>
                </a:lnTo>
                <a:cubicBezTo>
                  <a:pt x="3035666" y="314344"/>
                  <a:pt x="2956719" y="367411"/>
                  <a:pt x="2851147" y="391428"/>
                </a:cubicBezTo>
                <a:cubicBezTo>
                  <a:pt x="2659376" y="402269"/>
                  <a:pt x="2372799" y="419002"/>
                  <a:pt x="2134180" y="391428"/>
                </a:cubicBezTo>
                <a:cubicBezTo>
                  <a:pt x="1895561" y="363854"/>
                  <a:pt x="1786399" y="375857"/>
                  <a:pt x="1523431" y="391428"/>
                </a:cubicBezTo>
                <a:cubicBezTo>
                  <a:pt x="1260463" y="406999"/>
                  <a:pt x="1173628" y="403045"/>
                  <a:pt x="859572" y="391428"/>
                </a:cubicBezTo>
                <a:cubicBezTo>
                  <a:pt x="545516" y="379811"/>
                  <a:pt x="393375" y="384255"/>
                  <a:pt x="195714" y="391428"/>
                </a:cubicBezTo>
                <a:cubicBezTo>
                  <a:pt x="93370" y="400279"/>
                  <a:pt x="14984" y="32215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50000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2959099" y="304016"/>
            <a:ext cx="30828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vi-VN" altLang="zh-CN" sz="20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b.</a:t>
            </a:r>
            <a:r>
              <a:rPr lang="en-US" altLang="zh-CN" sz="2000" b="1" kern="1200" spc="225" dirty="0" err="1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Tác</a:t>
            </a:r>
            <a:r>
              <a:rPr lang="en-US" altLang="zh-CN" sz="20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000" b="1" kern="1200" spc="225" dirty="0" err="1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phẩm</a:t>
            </a:r>
            <a:r>
              <a:rPr lang="en-US" altLang="zh-CN" sz="20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 “</a:t>
            </a:r>
            <a:r>
              <a:rPr lang="en-US" altLang="zh-CN" sz="2000" b="1" kern="1200" spc="225" dirty="0" err="1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Gò</a:t>
            </a:r>
            <a:r>
              <a:rPr lang="en-US" altLang="zh-CN" sz="2000" b="1" kern="1200" spc="225" dirty="0">
                <a:solidFill>
                  <a:prstClr val="white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 Me”</a:t>
            </a:r>
            <a:endParaRPr lang="zh-CN" altLang="en-US" sz="2000" b="1" kern="1200" spc="225" dirty="0">
              <a:solidFill>
                <a:prstClr val="white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826103" y="0"/>
            <a:ext cx="2317898" cy="168634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oogle Shape;1606;p47">
            <a:extLst>
              <a:ext uri="{FF2B5EF4-FFF2-40B4-BE49-F238E27FC236}">
                <a16:creationId xmlns:a16="http://schemas.microsoft.com/office/drawing/2014/main" id="{B7885AE2-8692-0A9C-026A-A2A2164B3F01}"/>
              </a:ext>
            </a:extLst>
          </p:cNvPr>
          <p:cNvGrpSpPr/>
          <p:nvPr/>
        </p:nvGrpSpPr>
        <p:grpSpPr>
          <a:xfrm>
            <a:off x="4376334" y="2829109"/>
            <a:ext cx="3428699" cy="1379313"/>
            <a:chOff x="4289482" y="3136750"/>
            <a:chExt cx="3821918" cy="1463100"/>
          </a:xfrm>
        </p:grpSpPr>
        <p:sp>
          <p:nvSpPr>
            <p:cNvPr id="3" name="Google Shape;1607;p47">
              <a:extLst>
                <a:ext uri="{FF2B5EF4-FFF2-40B4-BE49-F238E27FC236}">
                  <a16:creationId xmlns:a16="http://schemas.microsoft.com/office/drawing/2014/main" id="{0DBE4E14-D2C0-6A2D-E20F-7A9A31CDE395}"/>
                </a:ext>
              </a:extLst>
            </p:cNvPr>
            <p:cNvSpPr/>
            <p:nvPr/>
          </p:nvSpPr>
          <p:spPr>
            <a:xfrm>
              <a:off x="5672700" y="3136750"/>
              <a:ext cx="2438700" cy="14631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1608;p47">
              <a:extLst>
                <a:ext uri="{FF2B5EF4-FFF2-40B4-BE49-F238E27FC236}">
                  <a16:creationId xmlns:a16="http://schemas.microsoft.com/office/drawing/2014/main" id="{324777DD-0C48-F138-2078-AB9403EED493}"/>
                </a:ext>
              </a:extLst>
            </p:cNvPr>
            <p:cNvSpPr/>
            <p:nvPr/>
          </p:nvSpPr>
          <p:spPr>
            <a:xfrm rot="5400000">
              <a:off x="5258746" y="2167486"/>
              <a:ext cx="1463040" cy="3401568"/>
            </a:xfrm>
            <a:prstGeom prst="flowChartOffpageConnector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1609;p47">
            <a:extLst>
              <a:ext uri="{FF2B5EF4-FFF2-40B4-BE49-F238E27FC236}">
                <a16:creationId xmlns:a16="http://schemas.microsoft.com/office/drawing/2014/main" id="{DEF04AF3-451D-BC65-7892-778D40AB5E53}"/>
              </a:ext>
            </a:extLst>
          </p:cNvPr>
          <p:cNvGrpSpPr/>
          <p:nvPr/>
        </p:nvGrpSpPr>
        <p:grpSpPr>
          <a:xfrm>
            <a:off x="4362714" y="1069521"/>
            <a:ext cx="3476678" cy="1710896"/>
            <a:chOff x="4274300" y="1270275"/>
            <a:chExt cx="3875400" cy="1814825"/>
          </a:xfrm>
        </p:grpSpPr>
        <p:sp>
          <p:nvSpPr>
            <p:cNvPr id="9" name="Google Shape;1610;p47">
              <a:extLst>
                <a:ext uri="{FF2B5EF4-FFF2-40B4-BE49-F238E27FC236}">
                  <a16:creationId xmlns:a16="http://schemas.microsoft.com/office/drawing/2014/main" id="{0192EFB2-4300-3C35-38D0-DCEC18A1AEED}"/>
                </a:ext>
              </a:extLst>
            </p:cNvPr>
            <p:cNvSpPr/>
            <p:nvPr/>
          </p:nvSpPr>
          <p:spPr>
            <a:xfrm>
              <a:off x="4274300" y="1270275"/>
              <a:ext cx="3401700" cy="1463100"/>
            </a:xfrm>
            <a:prstGeom prst="chevron">
              <a:avLst>
                <a:gd name="adj" fmla="val 46419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611;p47">
              <a:extLst>
                <a:ext uri="{FF2B5EF4-FFF2-40B4-BE49-F238E27FC236}">
                  <a16:creationId xmlns:a16="http://schemas.microsoft.com/office/drawing/2014/main" id="{E334C148-B011-345F-EE7F-1F0F90ADEE79}"/>
                </a:ext>
              </a:extLst>
            </p:cNvPr>
            <p:cNvSpPr/>
            <p:nvPr/>
          </p:nvSpPr>
          <p:spPr>
            <a:xfrm flipH="1">
              <a:off x="7013875" y="1270275"/>
              <a:ext cx="1135825" cy="1814825"/>
            </a:xfrm>
            <a:prstGeom prst="flowChartOffpageConnector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612;p47">
            <a:extLst>
              <a:ext uri="{FF2B5EF4-FFF2-40B4-BE49-F238E27FC236}">
                <a16:creationId xmlns:a16="http://schemas.microsoft.com/office/drawing/2014/main" id="{1E12875F-857C-0FBD-DA42-F56C32B95352}"/>
              </a:ext>
            </a:extLst>
          </p:cNvPr>
          <p:cNvGrpSpPr/>
          <p:nvPr/>
        </p:nvGrpSpPr>
        <p:grpSpPr>
          <a:xfrm>
            <a:off x="1464047" y="2829109"/>
            <a:ext cx="3259846" cy="1379313"/>
            <a:chOff x="1028150" y="3221825"/>
            <a:chExt cx="3633700" cy="1463100"/>
          </a:xfrm>
        </p:grpSpPr>
        <p:sp>
          <p:nvSpPr>
            <p:cNvPr id="12" name="Google Shape;1613;p47">
              <a:extLst>
                <a:ext uri="{FF2B5EF4-FFF2-40B4-BE49-F238E27FC236}">
                  <a16:creationId xmlns:a16="http://schemas.microsoft.com/office/drawing/2014/main" id="{AFFDEAF7-F657-F895-E869-1E1EE13AF898}"/>
                </a:ext>
              </a:extLst>
            </p:cNvPr>
            <p:cNvSpPr/>
            <p:nvPr/>
          </p:nvSpPr>
          <p:spPr>
            <a:xfrm>
              <a:off x="1028150" y="3221825"/>
              <a:ext cx="2985000" cy="14631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614;p47">
              <a:extLst>
                <a:ext uri="{FF2B5EF4-FFF2-40B4-BE49-F238E27FC236}">
                  <a16:creationId xmlns:a16="http://schemas.microsoft.com/office/drawing/2014/main" id="{08EC5CAF-5CB1-E74F-85E3-18FEDBA3FEDE}"/>
                </a:ext>
              </a:extLst>
            </p:cNvPr>
            <p:cNvSpPr/>
            <p:nvPr/>
          </p:nvSpPr>
          <p:spPr>
            <a:xfrm flipH="1">
              <a:off x="3354150" y="3221825"/>
              <a:ext cx="1307700" cy="1463100"/>
            </a:xfrm>
            <a:prstGeom prst="chevron">
              <a:avLst>
                <a:gd name="adj" fmla="val 50404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Google Shape;1615;p47">
            <a:extLst>
              <a:ext uri="{FF2B5EF4-FFF2-40B4-BE49-F238E27FC236}">
                <a16:creationId xmlns:a16="http://schemas.microsoft.com/office/drawing/2014/main" id="{438A6ED4-0067-34B3-7186-81278135F335}"/>
              </a:ext>
            </a:extLst>
          </p:cNvPr>
          <p:cNvSpPr/>
          <p:nvPr/>
        </p:nvSpPr>
        <p:spPr>
          <a:xfrm flipH="1">
            <a:off x="3849273" y="2838690"/>
            <a:ext cx="664747" cy="1360152"/>
          </a:xfrm>
          <a:custGeom>
            <a:avLst/>
            <a:gdLst/>
            <a:ahLst/>
            <a:cxnLst/>
            <a:rect l="l" t="t" r="r" b="b"/>
            <a:pathLst>
              <a:path w="27628" h="57711" extrusionOk="0">
                <a:moveTo>
                  <a:pt x="0" y="0"/>
                </a:moveTo>
                <a:lnTo>
                  <a:pt x="27628" y="29162"/>
                </a:lnTo>
                <a:lnTo>
                  <a:pt x="1842" y="57711"/>
                </a:ln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cxnSp>
        <p:nvCxnSpPr>
          <p:cNvPr id="15" name="Google Shape;1616;p47">
            <a:extLst>
              <a:ext uri="{FF2B5EF4-FFF2-40B4-BE49-F238E27FC236}">
                <a16:creationId xmlns:a16="http://schemas.microsoft.com/office/drawing/2014/main" id="{A54213F3-4B33-BE6C-09EF-EFB29DEA7ECF}"/>
              </a:ext>
            </a:extLst>
          </p:cNvPr>
          <p:cNvCxnSpPr/>
          <p:nvPr/>
        </p:nvCxnSpPr>
        <p:spPr>
          <a:xfrm>
            <a:off x="7521706" y="2835048"/>
            <a:ext cx="0" cy="1367434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" name="Google Shape;1617;p47">
            <a:extLst>
              <a:ext uri="{FF2B5EF4-FFF2-40B4-BE49-F238E27FC236}">
                <a16:creationId xmlns:a16="http://schemas.microsoft.com/office/drawing/2014/main" id="{34E568E9-E099-86AA-82C3-718CF60CA181}"/>
              </a:ext>
            </a:extLst>
          </p:cNvPr>
          <p:cNvSpPr/>
          <p:nvPr/>
        </p:nvSpPr>
        <p:spPr>
          <a:xfrm>
            <a:off x="4514012" y="1085053"/>
            <a:ext cx="664747" cy="1360152"/>
          </a:xfrm>
          <a:custGeom>
            <a:avLst/>
            <a:gdLst/>
            <a:ahLst/>
            <a:cxnLst/>
            <a:rect l="l" t="t" r="r" b="b"/>
            <a:pathLst>
              <a:path w="27628" h="57711" extrusionOk="0">
                <a:moveTo>
                  <a:pt x="0" y="0"/>
                </a:moveTo>
                <a:lnTo>
                  <a:pt x="27628" y="29162"/>
                </a:lnTo>
                <a:lnTo>
                  <a:pt x="1842" y="57711"/>
                </a:lnTo>
              </a:path>
            </a:pathLst>
          </a:custGeom>
          <a:noFill/>
          <a:ln w="2857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7" name="Google Shape;1618;p47">
            <a:extLst>
              <a:ext uri="{FF2B5EF4-FFF2-40B4-BE49-F238E27FC236}">
                <a16:creationId xmlns:a16="http://schemas.microsoft.com/office/drawing/2014/main" id="{2018D0D4-4572-E17D-78A5-5AB3AE7A0E07}"/>
              </a:ext>
            </a:extLst>
          </p:cNvPr>
          <p:cNvGrpSpPr/>
          <p:nvPr/>
        </p:nvGrpSpPr>
        <p:grpSpPr>
          <a:xfrm>
            <a:off x="1464047" y="1065232"/>
            <a:ext cx="3251323" cy="1379313"/>
            <a:chOff x="1043200" y="1265725"/>
            <a:chExt cx="3624200" cy="1463100"/>
          </a:xfrm>
        </p:grpSpPr>
        <p:sp>
          <p:nvSpPr>
            <p:cNvPr id="18" name="Google Shape;1619;p47">
              <a:extLst>
                <a:ext uri="{FF2B5EF4-FFF2-40B4-BE49-F238E27FC236}">
                  <a16:creationId xmlns:a16="http://schemas.microsoft.com/office/drawing/2014/main" id="{0408A1FD-0B26-4C51-D857-3737E84C4B70}"/>
                </a:ext>
              </a:extLst>
            </p:cNvPr>
            <p:cNvSpPr/>
            <p:nvPr/>
          </p:nvSpPr>
          <p:spPr>
            <a:xfrm>
              <a:off x="1043200" y="1265725"/>
              <a:ext cx="274200" cy="14631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620;p47">
              <a:extLst>
                <a:ext uri="{FF2B5EF4-FFF2-40B4-BE49-F238E27FC236}">
                  <a16:creationId xmlns:a16="http://schemas.microsoft.com/office/drawing/2014/main" id="{E65CE7BF-7F5C-523F-7972-16E1536B555E}"/>
                </a:ext>
              </a:extLst>
            </p:cNvPr>
            <p:cNvSpPr/>
            <p:nvPr/>
          </p:nvSpPr>
          <p:spPr>
            <a:xfrm rot="-5400000" flipH="1">
              <a:off x="2235388" y="296813"/>
              <a:ext cx="1458550" cy="3405475"/>
            </a:xfrm>
            <a:prstGeom prst="flowChartOffpageConnector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" name="Google Shape;1622;p47">
            <a:extLst>
              <a:ext uri="{FF2B5EF4-FFF2-40B4-BE49-F238E27FC236}">
                <a16:creationId xmlns:a16="http://schemas.microsoft.com/office/drawing/2014/main" id="{DFBF7D0A-64F8-AADE-84D0-1918F9854F5C}"/>
              </a:ext>
            </a:extLst>
          </p:cNvPr>
          <p:cNvSpPr txBox="1"/>
          <p:nvPr/>
        </p:nvSpPr>
        <p:spPr>
          <a:xfrm>
            <a:off x="4453817" y="3673890"/>
            <a:ext cx="2932223" cy="4745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spcAft>
                <a:spcPts val="800"/>
              </a:spcAft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chủ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yếu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tấm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lòng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thương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nhớ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quê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hương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giả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 </a:t>
            </a:r>
            <a:endParaRPr lang="en-US" sz="240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1" name="Google Shape;1623;p47">
            <a:extLst>
              <a:ext uri="{FF2B5EF4-FFF2-40B4-BE49-F238E27FC236}">
                <a16:creationId xmlns:a16="http://schemas.microsoft.com/office/drawing/2014/main" id="{AFA8F7F2-1E4A-CD43-3CDF-38D3613CC388}"/>
              </a:ext>
            </a:extLst>
          </p:cNvPr>
          <p:cNvGrpSpPr/>
          <p:nvPr/>
        </p:nvGrpSpPr>
        <p:grpSpPr>
          <a:xfrm>
            <a:off x="2481527" y="1069521"/>
            <a:ext cx="1247173" cy="423381"/>
            <a:chOff x="2177370" y="1363975"/>
            <a:chExt cx="1390205" cy="449100"/>
          </a:xfrm>
        </p:grpSpPr>
        <p:sp>
          <p:nvSpPr>
            <p:cNvPr id="22" name="Google Shape;1624;p47">
              <a:extLst>
                <a:ext uri="{FF2B5EF4-FFF2-40B4-BE49-F238E27FC236}">
                  <a16:creationId xmlns:a16="http://schemas.microsoft.com/office/drawing/2014/main" id="{33D8150D-E6C8-CB79-94E4-CD53395C59CF}"/>
                </a:ext>
              </a:extLst>
            </p:cNvPr>
            <p:cNvSpPr/>
            <p:nvPr/>
          </p:nvSpPr>
          <p:spPr>
            <a:xfrm flipH="1">
              <a:off x="2177370" y="1363975"/>
              <a:ext cx="1390205" cy="449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625;p47">
              <a:extLst>
                <a:ext uri="{FF2B5EF4-FFF2-40B4-BE49-F238E27FC236}">
                  <a16:creationId xmlns:a16="http://schemas.microsoft.com/office/drawing/2014/main" id="{B86B94C3-D9C3-968C-13AD-744647DE73B3}"/>
                </a:ext>
              </a:extLst>
            </p:cNvPr>
            <p:cNvSpPr txBox="1"/>
            <p:nvPr/>
          </p:nvSpPr>
          <p:spPr>
            <a:xfrm>
              <a:off x="2183850" y="1474725"/>
              <a:ext cx="1379700" cy="25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Xuất xứ</a:t>
              </a:r>
              <a:endParaRPr sz="24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sp>
        <p:nvSpPr>
          <p:cNvPr id="24" name="Google Shape;1626;p47">
            <a:extLst>
              <a:ext uri="{FF2B5EF4-FFF2-40B4-BE49-F238E27FC236}">
                <a16:creationId xmlns:a16="http://schemas.microsoft.com/office/drawing/2014/main" id="{FDEDF21E-1C5D-105D-7C8B-EC0872405686}"/>
              </a:ext>
            </a:extLst>
          </p:cNvPr>
          <p:cNvSpPr txBox="1"/>
          <p:nvPr/>
        </p:nvSpPr>
        <p:spPr>
          <a:xfrm>
            <a:off x="2094539" y="1709492"/>
            <a:ext cx="2139106" cy="5399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spcAft>
                <a:spcPts val="80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In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tập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Gò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Me</a:t>
            </a:r>
            <a:endParaRPr lang="en-US" sz="280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Google Shape;1627;p47">
            <a:extLst>
              <a:ext uri="{FF2B5EF4-FFF2-40B4-BE49-F238E27FC236}">
                <a16:creationId xmlns:a16="http://schemas.microsoft.com/office/drawing/2014/main" id="{035AC61D-B129-2E6C-0C85-9660105F0C2E}"/>
              </a:ext>
            </a:extLst>
          </p:cNvPr>
          <p:cNvSpPr txBox="1"/>
          <p:nvPr/>
        </p:nvSpPr>
        <p:spPr>
          <a:xfrm flipH="1">
            <a:off x="5736848" y="1604026"/>
            <a:ext cx="1790013" cy="5430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spcAft>
                <a:spcPts val="800"/>
              </a:spcAft>
            </a:pP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do</a:t>
            </a:r>
            <a:endParaRPr lang="en-US" sz="280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Google Shape;1628;p47">
            <a:extLst>
              <a:ext uri="{FF2B5EF4-FFF2-40B4-BE49-F238E27FC236}">
                <a16:creationId xmlns:a16="http://schemas.microsoft.com/office/drawing/2014/main" id="{09EC651B-3D27-1DAD-E6B7-654D05E2BB95}"/>
              </a:ext>
            </a:extLst>
          </p:cNvPr>
          <p:cNvSpPr txBox="1"/>
          <p:nvPr/>
        </p:nvSpPr>
        <p:spPr>
          <a:xfrm flipH="1">
            <a:off x="1679098" y="3290222"/>
            <a:ext cx="1788398" cy="5430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solidFill>
                  <a:srgbClr val="000000"/>
                </a:solidFill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Biểu cảm</a:t>
            </a:r>
            <a:endParaRPr sz="2800" dirty="0">
              <a:solidFill>
                <a:srgbClr val="000000"/>
              </a:solidFill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sp>
        <p:nvSpPr>
          <p:cNvPr id="27" name="Google Shape;1629;p47">
            <a:extLst>
              <a:ext uri="{FF2B5EF4-FFF2-40B4-BE49-F238E27FC236}">
                <a16:creationId xmlns:a16="http://schemas.microsoft.com/office/drawing/2014/main" id="{FB049AEE-F683-8182-F192-7E5935F5DFF8}"/>
              </a:ext>
            </a:extLst>
          </p:cNvPr>
          <p:cNvSpPr/>
          <p:nvPr/>
        </p:nvSpPr>
        <p:spPr>
          <a:xfrm>
            <a:off x="4768905" y="1450433"/>
            <a:ext cx="593710" cy="608911"/>
          </a:xfrm>
          <a:prstGeom prst="ellipse">
            <a:avLst/>
          </a:prstGeom>
          <a:solidFill>
            <a:schemeClr val="lt1"/>
          </a:solidFill>
          <a:ln w="2857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accent5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2</a:t>
            </a:r>
            <a:endParaRPr sz="3000" b="1">
              <a:solidFill>
                <a:schemeClr val="accent5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28" name="Google Shape;1630;p47">
            <a:extLst>
              <a:ext uri="{FF2B5EF4-FFF2-40B4-BE49-F238E27FC236}">
                <a16:creationId xmlns:a16="http://schemas.microsoft.com/office/drawing/2014/main" id="{2E262301-AA1F-D6D2-4442-BAF197BF971B}"/>
              </a:ext>
            </a:extLst>
          </p:cNvPr>
          <p:cNvSpPr/>
          <p:nvPr/>
        </p:nvSpPr>
        <p:spPr>
          <a:xfrm>
            <a:off x="3650786" y="3214310"/>
            <a:ext cx="593710" cy="608911"/>
          </a:xfrm>
          <a:prstGeom prst="ellipse">
            <a:avLst/>
          </a:prstGeom>
          <a:solidFill>
            <a:schemeClr val="lt1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dk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4</a:t>
            </a:r>
            <a:endParaRPr sz="3000" b="1">
              <a:solidFill>
                <a:schemeClr val="dk2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29" name="Google Shape;1631;p47">
            <a:extLst>
              <a:ext uri="{FF2B5EF4-FFF2-40B4-BE49-F238E27FC236}">
                <a16:creationId xmlns:a16="http://schemas.microsoft.com/office/drawing/2014/main" id="{23A0A2AE-D1BB-F449-6DC0-1842238D82AD}"/>
              </a:ext>
            </a:extLst>
          </p:cNvPr>
          <p:cNvSpPr/>
          <p:nvPr/>
        </p:nvSpPr>
        <p:spPr>
          <a:xfrm>
            <a:off x="7378165" y="3238763"/>
            <a:ext cx="593710" cy="608911"/>
          </a:xfrm>
          <a:prstGeom prst="ellipse">
            <a:avLst/>
          </a:prstGeom>
          <a:solidFill>
            <a:schemeClr val="lt1"/>
          </a:solidFill>
          <a:ln w="2857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dirty="0">
                <a:solidFill>
                  <a:schemeClr val="accent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3</a:t>
            </a:r>
            <a:endParaRPr sz="3000" b="1" dirty="0">
              <a:solidFill>
                <a:schemeClr val="accent2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grpSp>
        <p:nvGrpSpPr>
          <p:cNvPr id="30" name="Google Shape;1632;p47">
            <a:extLst>
              <a:ext uri="{FF2B5EF4-FFF2-40B4-BE49-F238E27FC236}">
                <a16:creationId xmlns:a16="http://schemas.microsoft.com/office/drawing/2014/main" id="{12C0DA84-8CAA-353B-52AB-9B2DDAF06F15}"/>
              </a:ext>
            </a:extLst>
          </p:cNvPr>
          <p:cNvGrpSpPr/>
          <p:nvPr/>
        </p:nvGrpSpPr>
        <p:grpSpPr>
          <a:xfrm flipH="1">
            <a:off x="5178752" y="2829109"/>
            <a:ext cx="1248941" cy="423381"/>
            <a:chOff x="5344425" y="3230456"/>
            <a:chExt cx="1392175" cy="449100"/>
          </a:xfrm>
        </p:grpSpPr>
        <p:sp>
          <p:nvSpPr>
            <p:cNvPr id="31" name="Google Shape;1633;p47">
              <a:extLst>
                <a:ext uri="{FF2B5EF4-FFF2-40B4-BE49-F238E27FC236}">
                  <a16:creationId xmlns:a16="http://schemas.microsoft.com/office/drawing/2014/main" id="{62F6F242-9333-82CD-74DA-33D25CD0B853}"/>
                </a:ext>
              </a:extLst>
            </p:cNvPr>
            <p:cNvSpPr/>
            <p:nvPr/>
          </p:nvSpPr>
          <p:spPr>
            <a:xfrm flipH="1">
              <a:off x="5344425" y="3230456"/>
              <a:ext cx="1388441" cy="449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634;p47">
              <a:extLst>
                <a:ext uri="{FF2B5EF4-FFF2-40B4-BE49-F238E27FC236}">
                  <a16:creationId xmlns:a16="http://schemas.microsoft.com/office/drawing/2014/main" id="{BA44BC9C-78B5-7161-A2F7-D2DC25E3A745}"/>
                </a:ext>
              </a:extLst>
            </p:cNvPr>
            <p:cNvSpPr txBox="1"/>
            <p:nvPr/>
          </p:nvSpPr>
          <p:spPr>
            <a:xfrm>
              <a:off x="5356900" y="3355700"/>
              <a:ext cx="1379700" cy="25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Nội dung</a:t>
              </a:r>
              <a:endParaRPr sz="24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33" name="Google Shape;1635;p47">
            <a:extLst>
              <a:ext uri="{FF2B5EF4-FFF2-40B4-BE49-F238E27FC236}">
                <a16:creationId xmlns:a16="http://schemas.microsoft.com/office/drawing/2014/main" id="{42770D29-FEA0-E663-AB4A-65B170C77CE0}"/>
              </a:ext>
            </a:extLst>
          </p:cNvPr>
          <p:cNvGrpSpPr/>
          <p:nvPr/>
        </p:nvGrpSpPr>
        <p:grpSpPr>
          <a:xfrm>
            <a:off x="5786455" y="1069521"/>
            <a:ext cx="1250244" cy="423381"/>
            <a:chOff x="5861322" y="1363975"/>
            <a:chExt cx="1393628" cy="449100"/>
          </a:xfrm>
        </p:grpSpPr>
        <p:sp>
          <p:nvSpPr>
            <p:cNvPr id="34" name="Google Shape;1636;p47">
              <a:extLst>
                <a:ext uri="{FF2B5EF4-FFF2-40B4-BE49-F238E27FC236}">
                  <a16:creationId xmlns:a16="http://schemas.microsoft.com/office/drawing/2014/main" id="{ED4E8A59-81FB-E152-FB41-DB2269FA6DA6}"/>
                </a:ext>
              </a:extLst>
            </p:cNvPr>
            <p:cNvSpPr/>
            <p:nvPr/>
          </p:nvSpPr>
          <p:spPr>
            <a:xfrm flipH="1">
              <a:off x="5861322" y="1363975"/>
              <a:ext cx="1388441" cy="4491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637;p47">
              <a:extLst>
                <a:ext uri="{FF2B5EF4-FFF2-40B4-BE49-F238E27FC236}">
                  <a16:creationId xmlns:a16="http://schemas.microsoft.com/office/drawing/2014/main" id="{12BA344A-0DF6-C6EF-4B3F-81BF17661F94}"/>
                </a:ext>
              </a:extLst>
            </p:cNvPr>
            <p:cNvSpPr txBox="1"/>
            <p:nvPr/>
          </p:nvSpPr>
          <p:spPr>
            <a:xfrm flipH="1">
              <a:off x="5875250" y="1474725"/>
              <a:ext cx="1379700" cy="25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Thể loại</a:t>
              </a:r>
              <a:endParaRPr sz="24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cxnSp>
        <p:nvCxnSpPr>
          <p:cNvPr id="36" name="Google Shape;1638;p47">
            <a:extLst>
              <a:ext uri="{FF2B5EF4-FFF2-40B4-BE49-F238E27FC236}">
                <a16:creationId xmlns:a16="http://schemas.microsoft.com/office/drawing/2014/main" id="{B38844F7-AA00-A2EA-E149-52553EC04519}"/>
              </a:ext>
            </a:extLst>
          </p:cNvPr>
          <p:cNvCxnSpPr/>
          <p:nvPr/>
        </p:nvCxnSpPr>
        <p:spPr>
          <a:xfrm>
            <a:off x="1760095" y="1085053"/>
            <a:ext cx="0" cy="1367434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7" name="Google Shape;1639;p47">
            <a:extLst>
              <a:ext uri="{FF2B5EF4-FFF2-40B4-BE49-F238E27FC236}">
                <a16:creationId xmlns:a16="http://schemas.microsoft.com/office/drawing/2014/main" id="{B8FEAF68-3583-BFF6-F799-70AD191585B2}"/>
              </a:ext>
            </a:extLst>
          </p:cNvPr>
          <p:cNvSpPr/>
          <p:nvPr/>
        </p:nvSpPr>
        <p:spPr>
          <a:xfrm>
            <a:off x="1304607" y="1450433"/>
            <a:ext cx="593710" cy="608911"/>
          </a:xfrm>
          <a:prstGeom prst="ellipse">
            <a:avLst/>
          </a:prstGeom>
          <a:solidFill>
            <a:schemeClr val="lt1"/>
          </a:solidFill>
          <a:ln w="2857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accent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1</a:t>
            </a:r>
            <a:endParaRPr sz="3000" b="1">
              <a:solidFill>
                <a:schemeClr val="accent2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grpSp>
        <p:nvGrpSpPr>
          <p:cNvPr id="38" name="Google Shape;1640;p47">
            <a:extLst>
              <a:ext uri="{FF2B5EF4-FFF2-40B4-BE49-F238E27FC236}">
                <a16:creationId xmlns:a16="http://schemas.microsoft.com/office/drawing/2014/main" id="{F8FBF118-D1BA-45BE-8446-53F7C4DC29FC}"/>
              </a:ext>
            </a:extLst>
          </p:cNvPr>
          <p:cNvGrpSpPr/>
          <p:nvPr/>
        </p:nvGrpSpPr>
        <p:grpSpPr>
          <a:xfrm flipH="1">
            <a:off x="1977690" y="2829109"/>
            <a:ext cx="1261164" cy="423381"/>
            <a:chOff x="1802550" y="3239100"/>
            <a:chExt cx="1405800" cy="449100"/>
          </a:xfrm>
        </p:grpSpPr>
        <p:sp>
          <p:nvSpPr>
            <p:cNvPr id="39" name="Google Shape;1641;p47">
              <a:extLst>
                <a:ext uri="{FF2B5EF4-FFF2-40B4-BE49-F238E27FC236}">
                  <a16:creationId xmlns:a16="http://schemas.microsoft.com/office/drawing/2014/main" id="{60537F0F-6291-C035-C0BB-0A7689E2F4DD}"/>
                </a:ext>
              </a:extLst>
            </p:cNvPr>
            <p:cNvSpPr/>
            <p:nvPr/>
          </p:nvSpPr>
          <p:spPr>
            <a:xfrm flipH="1">
              <a:off x="1820916" y="3239100"/>
              <a:ext cx="1387434" cy="449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642;p47">
              <a:extLst>
                <a:ext uri="{FF2B5EF4-FFF2-40B4-BE49-F238E27FC236}">
                  <a16:creationId xmlns:a16="http://schemas.microsoft.com/office/drawing/2014/main" id="{1B8E410B-72CA-7D95-2ACF-43B62439AFEA}"/>
                </a:ext>
              </a:extLst>
            </p:cNvPr>
            <p:cNvSpPr txBox="1"/>
            <p:nvPr/>
          </p:nvSpPr>
          <p:spPr>
            <a:xfrm>
              <a:off x="1802550" y="3355700"/>
              <a:ext cx="1405500" cy="25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b="1" dirty="0">
                  <a:solidFill>
                    <a:schemeClr val="l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PTBĐ</a:t>
              </a:r>
              <a:endParaRPr sz="2400" b="1" dirty="0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265307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20" grpId="0"/>
      <p:bldP spid="24" grpId="0"/>
      <p:bldP spid="25" grpId="0"/>
      <p:bldP spid="26" grpId="0"/>
      <p:bldP spid="27" grpId="0" animBg="1"/>
      <p:bldP spid="28" grpId="0" animBg="1"/>
      <p:bldP spid="29" grpId="0" animBg="1"/>
      <p:bldP spid="3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19">
            <a:extLst>
              <a:ext uri="{FF2B5EF4-FFF2-40B4-BE49-F238E27FC236}">
                <a16:creationId xmlns:a16="http://schemas.microsoft.com/office/drawing/2014/main" id="{72ADD456-54FB-4C2C-A066-A73BA562D6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2744073" cy="914399"/>
          </a:xfrm>
          <a:prstGeom prst="rect">
            <a:avLst/>
          </a:prstGeom>
        </p:spPr>
      </p:pic>
      <p:pic>
        <p:nvPicPr>
          <p:cNvPr id="2" name="图片 6">
            <a:extLst>
              <a:ext uri="{FF2B5EF4-FFF2-40B4-BE49-F238E27FC236}">
                <a16:creationId xmlns:a16="http://schemas.microsoft.com/office/drawing/2014/main" id="{6F096548-165C-4F65-5F51-E6DAA12452C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8247" y="-22563"/>
            <a:ext cx="2059722" cy="2289797"/>
          </a:xfrm>
          <a:prstGeom prst="rect">
            <a:avLst/>
          </a:prstGeom>
        </p:spPr>
      </p:pic>
      <p:grpSp>
        <p:nvGrpSpPr>
          <p:cNvPr id="3" name="Google Shape;567;p22">
            <a:extLst>
              <a:ext uri="{FF2B5EF4-FFF2-40B4-BE49-F238E27FC236}">
                <a16:creationId xmlns:a16="http://schemas.microsoft.com/office/drawing/2014/main" id="{33CB6033-C803-E30F-6CF8-20FDE68CCA3D}"/>
              </a:ext>
            </a:extLst>
          </p:cNvPr>
          <p:cNvGrpSpPr/>
          <p:nvPr/>
        </p:nvGrpSpPr>
        <p:grpSpPr>
          <a:xfrm>
            <a:off x="4836586" y="2027828"/>
            <a:ext cx="1057195" cy="856206"/>
            <a:chOff x="5035585" y="2276350"/>
            <a:chExt cx="1057195" cy="856206"/>
          </a:xfrm>
        </p:grpSpPr>
        <p:sp>
          <p:nvSpPr>
            <p:cNvPr id="54" name="Google Shape;568;p22">
              <a:extLst>
                <a:ext uri="{FF2B5EF4-FFF2-40B4-BE49-F238E27FC236}">
                  <a16:creationId xmlns:a16="http://schemas.microsoft.com/office/drawing/2014/main" id="{3BACBBA6-8F35-0E31-779F-C538A3BCBFAB}"/>
                </a:ext>
              </a:extLst>
            </p:cNvPr>
            <p:cNvSpPr/>
            <p:nvPr/>
          </p:nvSpPr>
          <p:spPr>
            <a:xfrm>
              <a:off x="5035585" y="3012088"/>
              <a:ext cx="949835" cy="120468"/>
            </a:xfrm>
            <a:custGeom>
              <a:avLst/>
              <a:gdLst/>
              <a:ahLst/>
              <a:cxnLst/>
              <a:rect l="l" t="t" r="r" b="b"/>
              <a:pathLst>
                <a:path w="34818" h="4416" extrusionOk="0">
                  <a:moveTo>
                    <a:pt x="17409" y="0"/>
                  </a:moveTo>
                  <a:cubicBezTo>
                    <a:pt x="7805" y="0"/>
                    <a:pt x="1" y="984"/>
                    <a:pt x="1" y="2197"/>
                  </a:cubicBezTo>
                  <a:cubicBezTo>
                    <a:pt x="1" y="3432"/>
                    <a:pt x="7805" y="4415"/>
                    <a:pt x="17409" y="4415"/>
                  </a:cubicBezTo>
                  <a:cubicBezTo>
                    <a:pt x="27034" y="4415"/>
                    <a:pt x="34818" y="3432"/>
                    <a:pt x="34818" y="2197"/>
                  </a:cubicBezTo>
                  <a:cubicBezTo>
                    <a:pt x="34818" y="984"/>
                    <a:pt x="27034" y="0"/>
                    <a:pt x="17409" y="0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5" name="Google Shape;569;p22">
              <a:extLst>
                <a:ext uri="{FF2B5EF4-FFF2-40B4-BE49-F238E27FC236}">
                  <a16:creationId xmlns:a16="http://schemas.microsoft.com/office/drawing/2014/main" id="{47AB0C87-8B40-EFBE-C143-8A24DBC5042D}"/>
                </a:ext>
              </a:extLst>
            </p:cNvPr>
            <p:cNvGrpSpPr/>
            <p:nvPr/>
          </p:nvGrpSpPr>
          <p:grpSpPr>
            <a:xfrm>
              <a:off x="5617835" y="2276350"/>
              <a:ext cx="474945" cy="158639"/>
              <a:chOff x="5617835" y="2276350"/>
              <a:chExt cx="474945" cy="158639"/>
            </a:xfrm>
          </p:grpSpPr>
          <p:sp>
            <p:nvSpPr>
              <p:cNvPr id="56" name="Google Shape;570;p22">
                <a:extLst>
                  <a:ext uri="{FF2B5EF4-FFF2-40B4-BE49-F238E27FC236}">
                    <a16:creationId xmlns:a16="http://schemas.microsoft.com/office/drawing/2014/main" id="{77AC0F77-F23E-85F3-57AC-01F9E08A1BD1}"/>
                  </a:ext>
                </a:extLst>
              </p:cNvPr>
              <p:cNvSpPr/>
              <p:nvPr/>
            </p:nvSpPr>
            <p:spPr>
              <a:xfrm>
                <a:off x="5617835" y="2375028"/>
                <a:ext cx="474945" cy="59961"/>
              </a:xfrm>
              <a:custGeom>
                <a:avLst/>
                <a:gdLst/>
                <a:ahLst/>
                <a:cxnLst/>
                <a:rect l="l" t="t" r="r" b="b"/>
                <a:pathLst>
                  <a:path w="17410" h="2198" extrusionOk="0">
                    <a:moveTo>
                      <a:pt x="8705" y="0"/>
                    </a:moveTo>
                    <a:cubicBezTo>
                      <a:pt x="3893" y="0"/>
                      <a:pt x="1" y="482"/>
                      <a:pt x="1" y="1109"/>
                    </a:cubicBezTo>
                    <a:cubicBezTo>
                      <a:pt x="1" y="1716"/>
                      <a:pt x="3893" y="2197"/>
                      <a:pt x="8705" y="2197"/>
                    </a:cubicBezTo>
                    <a:cubicBezTo>
                      <a:pt x="13518" y="2197"/>
                      <a:pt x="17409" y="1716"/>
                      <a:pt x="17409" y="1109"/>
                    </a:cubicBezTo>
                    <a:cubicBezTo>
                      <a:pt x="17409" y="482"/>
                      <a:pt x="13518" y="0"/>
                      <a:pt x="8705" y="0"/>
                    </a:cubicBezTo>
                    <a:close/>
                  </a:path>
                </a:pathLst>
              </a:custGeom>
              <a:solidFill>
                <a:srgbClr val="97C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571;p22">
                <a:extLst>
                  <a:ext uri="{FF2B5EF4-FFF2-40B4-BE49-F238E27FC236}">
                    <a16:creationId xmlns:a16="http://schemas.microsoft.com/office/drawing/2014/main" id="{F08FFAA5-82CB-0648-6E7D-EC657A68C302}"/>
                  </a:ext>
                </a:extLst>
              </p:cNvPr>
              <p:cNvSpPr/>
              <p:nvPr/>
            </p:nvSpPr>
            <p:spPr>
              <a:xfrm>
                <a:off x="5855324" y="2276350"/>
                <a:ext cx="142129" cy="128953"/>
              </a:xfrm>
              <a:custGeom>
                <a:avLst/>
                <a:gdLst/>
                <a:ahLst/>
                <a:cxnLst/>
                <a:rect l="l" t="t" r="r" b="b"/>
                <a:pathLst>
                  <a:path w="5210" h="4727" extrusionOk="0">
                    <a:moveTo>
                      <a:pt x="2680" y="1"/>
                    </a:moveTo>
                    <a:cubicBezTo>
                      <a:pt x="2631" y="1"/>
                      <a:pt x="2582" y="7"/>
                      <a:pt x="2532" y="19"/>
                    </a:cubicBezTo>
                    <a:cubicBezTo>
                      <a:pt x="1067" y="374"/>
                      <a:pt x="0" y="4726"/>
                      <a:pt x="0" y="4726"/>
                    </a:cubicBezTo>
                    <a:lnTo>
                      <a:pt x="5210" y="4726"/>
                    </a:lnTo>
                    <a:cubicBezTo>
                      <a:pt x="5210" y="4726"/>
                      <a:pt x="4077" y="1"/>
                      <a:pt x="2680" y="1"/>
                    </a:cubicBezTo>
                    <a:close/>
                  </a:path>
                </a:pathLst>
              </a:custGeom>
              <a:solidFill>
                <a:srgbClr val="4EC4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572;p22">
                <a:extLst>
                  <a:ext uri="{FF2B5EF4-FFF2-40B4-BE49-F238E27FC236}">
                    <a16:creationId xmlns:a16="http://schemas.microsoft.com/office/drawing/2014/main" id="{7B6E799A-851F-A1D9-3329-51AA971988AF}"/>
                  </a:ext>
                </a:extLst>
              </p:cNvPr>
              <p:cNvSpPr/>
              <p:nvPr/>
            </p:nvSpPr>
            <p:spPr>
              <a:xfrm>
                <a:off x="5766822" y="2324529"/>
                <a:ext cx="88524" cy="80776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2961" extrusionOk="0">
                    <a:moveTo>
                      <a:pt x="1658" y="0"/>
                    </a:moveTo>
                    <a:cubicBezTo>
                      <a:pt x="1629" y="0"/>
                      <a:pt x="1600" y="3"/>
                      <a:pt x="1570" y="10"/>
                    </a:cubicBezTo>
                    <a:cubicBezTo>
                      <a:pt x="670" y="240"/>
                      <a:pt x="1" y="2960"/>
                      <a:pt x="1" y="2960"/>
                    </a:cubicBezTo>
                    <a:lnTo>
                      <a:pt x="3244" y="2960"/>
                    </a:lnTo>
                    <a:cubicBezTo>
                      <a:pt x="3244" y="2960"/>
                      <a:pt x="2538" y="0"/>
                      <a:pt x="1658" y="0"/>
                    </a:cubicBezTo>
                    <a:close/>
                  </a:path>
                </a:pathLst>
              </a:custGeom>
              <a:solidFill>
                <a:srgbClr val="4EC4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" name="Google Shape;573;p22">
            <a:extLst>
              <a:ext uri="{FF2B5EF4-FFF2-40B4-BE49-F238E27FC236}">
                <a16:creationId xmlns:a16="http://schemas.microsoft.com/office/drawing/2014/main" id="{CE326336-B964-2FDC-9D07-D55D3BD24639}"/>
              </a:ext>
            </a:extLst>
          </p:cNvPr>
          <p:cNvGrpSpPr/>
          <p:nvPr/>
        </p:nvGrpSpPr>
        <p:grpSpPr>
          <a:xfrm>
            <a:off x="2626890" y="3114138"/>
            <a:ext cx="1045158" cy="492566"/>
            <a:chOff x="2825889" y="3362660"/>
            <a:chExt cx="1045158" cy="492566"/>
          </a:xfrm>
        </p:grpSpPr>
        <p:sp>
          <p:nvSpPr>
            <p:cNvPr id="50" name="Google Shape;574;p22">
              <a:extLst>
                <a:ext uri="{FF2B5EF4-FFF2-40B4-BE49-F238E27FC236}">
                  <a16:creationId xmlns:a16="http://schemas.microsoft.com/office/drawing/2014/main" id="{752BB245-29B5-CE73-3EF3-D9AAC2892255}"/>
                </a:ext>
              </a:extLst>
            </p:cNvPr>
            <p:cNvSpPr/>
            <p:nvPr/>
          </p:nvSpPr>
          <p:spPr>
            <a:xfrm>
              <a:off x="2825889" y="3461339"/>
              <a:ext cx="474918" cy="59961"/>
            </a:xfrm>
            <a:custGeom>
              <a:avLst/>
              <a:gdLst/>
              <a:ahLst/>
              <a:cxnLst/>
              <a:rect l="l" t="t" r="r" b="b"/>
              <a:pathLst>
                <a:path w="17409" h="2198" extrusionOk="0">
                  <a:moveTo>
                    <a:pt x="8705" y="0"/>
                  </a:moveTo>
                  <a:cubicBezTo>
                    <a:pt x="3892" y="0"/>
                    <a:pt x="0" y="502"/>
                    <a:pt x="0" y="1109"/>
                  </a:cubicBezTo>
                  <a:cubicBezTo>
                    <a:pt x="0" y="1716"/>
                    <a:pt x="3892" y="2197"/>
                    <a:pt x="8705" y="2197"/>
                  </a:cubicBezTo>
                  <a:cubicBezTo>
                    <a:pt x="13517" y="2197"/>
                    <a:pt x="17409" y="1716"/>
                    <a:pt x="17409" y="1109"/>
                  </a:cubicBezTo>
                  <a:cubicBezTo>
                    <a:pt x="17409" y="502"/>
                    <a:pt x="13517" y="0"/>
                    <a:pt x="8705" y="0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75;p22">
              <a:extLst>
                <a:ext uri="{FF2B5EF4-FFF2-40B4-BE49-F238E27FC236}">
                  <a16:creationId xmlns:a16="http://schemas.microsoft.com/office/drawing/2014/main" id="{633D2B28-D179-32E9-475C-4FA124087D15}"/>
                </a:ext>
              </a:extLst>
            </p:cNvPr>
            <p:cNvSpPr/>
            <p:nvPr/>
          </p:nvSpPr>
          <p:spPr>
            <a:xfrm>
              <a:off x="2921212" y="3734758"/>
              <a:ext cx="949835" cy="120468"/>
            </a:xfrm>
            <a:custGeom>
              <a:avLst/>
              <a:gdLst/>
              <a:ahLst/>
              <a:cxnLst/>
              <a:rect l="l" t="t" r="r" b="b"/>
              <a:pathLst>
                <a:path w="34818" h="4416" extrusionOk="0">
                  <a:moveTo>
                    <a:pt x="17409" y="1"/>
                  </a:moveTo>
                  <a:cubicBezTo>
                    <a:pt x="7805" y="1"/>
                    <a:pt x="1" y="984"/>
                    <a:pt x="1" y="2197"/>
                  </a:cubicBezTo>
                  <a:cubicBezTo>
                    <a:pt x="1" y="3432"/>
                    <a:pt x="7784" y="4415"/>
                    <a:pt x="17409" y="4415"/>
                  </a:cubicBezTo>
                  <a:cubicBezTo>
                    <a:pt x="27034" y="4415"/>
                    <a:pt x="34818" y="3432"/>
                    <a:pt x="34818" y="2197"/>
                  </a:cubicBezTo>
                  <a:cubicBezTo>
                    <a:pt x="34818" y="984"/>
                    <a:pt x="27034" y="1"/>
                    <a:pt x="17409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6;p22">
              <a:extLst>
                <a:ext uri="{FF2B5EF4-FFF2-40B4-BE49-F238E27FC236}">
                  <a16:creationId xmlns:a16="http://schemas.microsoft.com/office/drawing/2014/main" id="{C09F1DC9-057D-C80F-3122-838111E96082}"/>
                </a:ext>
              </a:extLst>
            </p:cNvPr>
            <p:cNvSpPr/>
            <p:nvPr/>
          </p:nvSpPr>
          <p:spPr>
            <a:xfrm>
              <a:off x="2930351" y="3362660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531" y="0"/>
                  </a:moveTo>
                  <a:cubicBezTo>
                    <a:pt x="1133" y="0"/>
                    <a:pt x="0" y="4726"/>
                    <a:pt x="0" y="4726"/>
                  </a:cubicBezTo>
                  <a:lnTo>
                    <a:pt x="5210" y="4726"/>
                  </a:lnTo>
                  <a:cubicBezTo>
                    <a:pt x="5210" y="4726"/>
                    <a:pt x="4143" y="374"/>
                    <a:pt x="2679" y="18"/>
                  </a:cubicBezTo>
                  <a:cubicBezTo>
                    <a:pt x="2629" y="6"/>
                    <a:pt x="2580" y="0"/>
                    <a:pt x="2531" y="0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77;p22">
              <a:extLst>
                <a:ext uri="{FF2B5EF4-FFF2-40B4-BE49-F238E27FC236}">
                  <a16:creationId xmlns:a16="http://schemas.microsoft.com/office/drawing/2014/main" id="{2D47B8BD-9724-9C20-ADC6-D62CB610E4EB}"/>
                </a:ext>
              </a:extLst>
            </p:cNvPr>
            <p:cNvSpPr/>
            <p:nvPr/>
          </p:nvSpPr>
          <p:spPr>
            <a:xfrm>
              <a:off x="3072490" y="3410813"/>
              <a:ext cx="88496" cy="80803"/>
            </a:xfrm>
            <a:custGeom>
              <a:avLst/>
              <a:gdLst/>
              <a:ahLst/>
              <a:cxnLst/>
              <a:rect l="l" t="t" r="r" b="b"/>
              <a:pathLst>
                <a:path w="3244" h="2962" extrusionOk="0">
                  <a:moveTo>
                    <a:pt x="1586" y="1"/>
                  </a:moveTo>
                  <a:cubicBezTo>
                    <a:pt x="706" y="1"/>
                    <a:pt x="0" y="2961"/>
                    <a:pt x="0" y="2961"/>
                  </a:cubicBezTo>
                  <a:lnTo>
                    <a:pt x="3244" y="2961"/>
                  </a:lnTo>
                  <a:cubicBezTo>
                    <a:pt x="3244" y="2961"/>
                    <a:pt x="2574" y="241"/>
                    <a:pt x="1674" y="11"/>
                  </a:cubicBezTo>
                  <a:cubicBezTo>
                    <a:pt x="1645" y="4"/>
                    <a:pt x="1616" y="1"/>
                    <a:pt x="1586" y="1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" name="Google Shape;578;p22">
            <a:extLst>
              <a:ext uri="{FF2B5EF4-FFF2-40B4-BE49-F238E27FC236}">
                <a16:creationId xmlns:a16="http://schemas.microsoft.com/office/drawing/2014/main" id="{3737D6B5-C207-0261-C596-6767521A370C}"/>
              </a:ext>
            </a:extLst>
          </p:cNvPr>
          <p:cNvGrpSpPr/>
          <p:nvPr/>
        </p:nvGrpSpPr>
        <p:grpSpPr>
          <a:xfrm>
            <a:off x="2891197" y="1847440"/>
            <a:ext cx="792293" cy="180325"/>
            <a:chOff x="3090196" y="2095962"/>
            <a:chExt cx="792293" cy="180325"/>
          </a:xfrm>
        </p:grpSpPr>
        <p:sp>
          <p:nvSpPr>
            <p:cNvPr id="47" name="Google Shape;579;p22">
              <a:extLst>
                <a:ext uri="{FF2B5EF4-FFF2-40B4-BE49-F238E27FC236}">
                  <a16:creationId xmlns:a16="http://schemas.microsoft.com/office/drawing/2014/main" id="{0C765C6C-74D6-0BAC-1676-E0645875EE69}"/>
                </a:ext>
              </a:extLst>
            </p:cNvPr>
            <p:cNvSpPr/>
            <p:nvPr/>
          </p:nvSpPr>
          <p:spPr>
            <a:xfrm>
              <a:off x="3090196" y="2163812"/>
              <a:ext cx="792293" cy="112475"/>
            </a:xfrm>
            <a:custGeom>
              <a:avLst/>
              <a:gdLst/>
              <a:ahLst/>
              <a:cxnLst/>
              <a:rect l="l" t="t" r="r" b="b"/>
              <a:pathLst>
                <a:path w="29043" h="4123" extrusionOk="0">
                  <a:moveTo>
                    <a:pt x="14521" y="1"/>
                  </a:moveTo>
                  <a:cubicBezTo>
                    <a:pt x="6486" y="1"/>
                    <a:pt x="0" y="921"/>
                    <a:pt x="0" y="2051"/>
                  </a:cubicBezTo>
                  <a:cubicBezTo>
                    <a:pt x="0" y="3202"/>
                    <a:pt x="6486" y="4123"/>
                    <a:pt x="14521" y="4123"/>
                  </a:cubicBezTo>
                  <a:cubicBezTo>
                    <a:pt x="22535" y="4123"/>
                    <a:pt x="29042" y="3202"/>
                    <a:pt x="29042" y="2051"/>
                  </a:cubicBezTo>
                  <a:cubicBezTo>
                    <a:pt x="29042" y="921"/>
                    <a:pt x="22535" y="1"/>
                    <a:pt x="14521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80;p22">
              <a:extLst>
                <a:ext uri="{FF2B5EF4-FFF2-40B4-BE49-F238E27FC236}">
                  <a16:creationId xmlns:a16="http://schemas.microsoft.com/office/drawing/2014/main" id="{A554BAFC-7FC0-11E7-7B95-7A861ADE39EF}"/>
                </a:ext>
              </a:extLst>
            </p:cNvPr>
            <p:cNvSpPr/>
            <p:nvPr/>
          </p:nvSpPr>
          <p:spPr>
            <a:xfrm>
              <a:off x="3280842" y="2095962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531" y="1"/>
                  </a:moveTo>
                  <a:cubicBezTo>
                    <a:pt x="1133" y="1"/>
                    <a:pt x="1" y="4727"/>
                    <a:pt x="1" y="4727"/>
                  </a:cubicBezTo>
                  <a:lnTo>
                    <a:pt x="5211" y="4727"/>
                  </a:lnTo>
                  <a:cubicBezTo>
                    <a:pt x="5211" y="4727"/>
                    <a:pt x="4143" y="374"/>
                    <a:pt x="2679" y="19"/>
                  </a:cubicBezTo>
                  <a:cubicBezTo>
                    <a:pt x="2629" y="7"/>
                    <a:pt x="2580" y="1"/>
                    <a:pt x="2531" y="1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81;p22">
              <a:extLst>
                <a:ext uri="{FF2B5EF4-FFF2-40B4-BE49-F238E27FC236}">
                  <a16:creationId xmlns:a16="http://schemas.microsoft.com/office/drawing/2014/main" id="{4FD3B8AD-DAEB-1C5C-5242-8F82247993A7}"/>
                </a:ext>
              </a:extLst>
            </p:cNvPr>
            <p:cNvSpPr/>
            <p:nvPr/>
          </p:nvSpPr>
          <p:spPr>
            <a:xfrm>
              <a:off x="3422980" y="2144660"/>
              <a:ext cx="88496" cy="80258"/>
            </a:xfrm>
            <a:custGeom>
              <a:avLst/>
              <a:gdLst/>
              <a:ahLst/>
              <a:cxnLst/>
              <a:rect l="l" t="t" r="r" b="b"/>
              <a:pathLst>
                <a:path w="3244" h="2942" extrusionOk="0">
                  <a:moveTo>
                    <a:pt x="1578" y="0"/>
                  </a:moveTo>
                  <a:cubicBezTo>
                    <a:pt x="702" y="0"/>
                    <a:pt x="1" y="2942"/>
                    <a:pt x="1" y="2942"/>
                  </a:cubicBezTo>
                  <a:lnTo>
                    <a:pt x="3244" y="2942"/>
                  </a:lnTo>
                  <a:cubicBezTo>
                    <a:pt x="3244" y="2942"/>
                    <a:pt x="2574" y="242"/>
                    <a:pt x="1674" y="12"/>
                  </a:cubicBezTo>
                  <a:cubicBezTo>
                    <a:pt x="1642" y="4"/>
                    <a:pt x="1610" y="0"/>
                    <a:pt x="1578" y="0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" name="Google Shape;582;p22">
            <a:extLst>
              <a:ext uri="{FF2B5EF4-FFF2-40B4-BE49-F238E27FC236}">
                <a16:creationId xmlns:a16="http://schemas.microsoft.com/office/drawing/2014/main" id="{C2367413-FD72-FFAB-9841-24207301C1D7}"/>
              </a:ext>
            </a:extLst>
          </p:cNvPr>
          <p:cNvSpPr/>
          <p:nvPr/>
        </p:nvSpPr>
        <p:spPr>
          <a:xfrm>
            <a:off x="2019276" y="3334257"/>
            <a:ext cx="5334390" cy="804716"/>
          </a:xfrm>
          <a:prstGeom prst="roundRect">
            <a:avLst>
              <a:gd name="adj" fmla="val 16667"/>
            </a:avLst>
          </a:prstGeom>
          <a:solidFill>
            <a:srgbClr val="EEEEEE"/>
          </a:solidFill>
          <a:ln>
            <a:noFill/>
          </a:ln>
        </p:spPr>
        <p:txBody>
          <a:bodyPr spcFirstLastPara="1" wrap="square" lIns="365750" tIns="91425" rIns="18287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spcAft>
                <a:spcPts val="800"/>
              </a:spcAft>
            </a:pPr>
            <a:r>
              <a:rPr lang="en-US" sz="2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Phần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 3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 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Còn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lại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 </a:t>
            </a:r>
            <a:r>
              <a:rPr lang="vi-VN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Cảm xúc của nhà thơ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Google Shape;583;p22">
            <a:extLst>
              <a:ext uri="{FF2B5EF4-FFF2-40B4-BE49-F238E27FC236}">
                <a16:creationId xmlns:a16="http://schemas.microsoft.com/office/drawing/2014/main" id="{11666D41-0C67-F656-F3F7-A675F31703B9}"/>
              </a:ext>
            </a:extLst>
          </p:cNvPr>
          <p:cNvSpPr/>
          <p:nvPr/>
        </p:nvSpPr>
        <p:spPr>
          <a:xfrm>
            <a:off x="1972970" y="1060046"/>
            <a:ext cx="6289034" cy="768631"/>
          </a:xfrm>
          <a:prstGeom prst="roundRect">
            <a:avLst>
              <a:gd name="adj" fmla="val 16667"/>
            </a:avLst>
          </a:prstGeom>
          <a:solidFill>
            <a:srgbClr val="EEEEEE"/>
          </a:solidFill>
          <a:ln>
            <a:noFill/>
          </a:ln>
        </p:spPr>
        <p:txBody>
          <a:bodyPr spcFirstLastPara="1" wrap="square" lIns="365750" tIns="91425" rIns="18287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spcAft>
                <a:spcPts val="800"/>
              </a:spcAft>
            </a:pPr>
            <a:r>
              <a:rPr lang="en-US" sz="2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Phần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 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đến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tôi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”: 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Cảnh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sắc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Gò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Me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lên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qua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nỗi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nhớ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thơ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" name="Google Shape;586;p22">
            <a:extLst>
              <a:ext uri="{FF2B5EF4-FFF2-40B4-BE49-F238E27FC236}">
                <a16:creationId xmlns:a16="http://schemas.microsoft.com/office/drawing/2014/main" id="{7D7CDAE7-285E-11A4-7389-99D6AE96C72B}"/>
              </a:ext>
            </a:extLst>
          </p:cNvPr>
          <p:cNvGrpSpPr/>
          <p:nvPr/>
        </p:nvGrpSpPr>
        <p:grpSpPr>
          <a:xfrm>
            <a:off x="872014" y="3305304"/>
            <a:ext cx="991528" cy="965286"/>
            <a:chOff x="4234698" y="1331550"/>
            <a:chExt cx="991528" cy="965286"/>
          </a:xfrm>
        </p:grpSpPr>
        <p:sp>
          <p:nvSpPr>
            <p:cNvPr id="42" name="Google Shape;587;p22">
              <a:extLst>
                <a:ext uri="{FF2B5EF4-FFF2-40B4-BE49-F238E27FC236}">
                  <a16:creationId xmlns:a16="http://schemas.microsoft.com/office/drawing/2014/main" id="{131E3085-75DD-FDB2-4574-8B3E12F7CB2F}"/>
                </a:ext>
              </a:extLst>
            </p:cNvPr>
            <p:cNvSpPr/>
            <p:nvPr/>
          </p:nvSpPr>
          <p:spPr>
            <a:xfrm>
              <a:off x="4361423" y="2255152"/>
              <a:ext cx="864803" cy="41684"/>
            </a:xfrm>
            <a:custGeom>
              <a:avLst/>
              <a:gdLst/>
              <a:ahLst/>
              <a:cxnLst/>
              <a:rect l="l" t="t" r="r" b="b"/>
              <a:pathLst>
                <a:path w="31701" h="1528" extrusionOk="0">
                  <a:moveTo>
                    <a:pt x="15840" y="0"/>
                  </a:moveTo>
                  <a:cubicBezTo>
                    <a:pt x="7094" y="0"/>
                    <a:pt x="1" y="335"/>
                    <a:pt x="1" y="775"/>
                  </a:cubicBezTo>
                  <a:cubicBezTo>
                    <a:pt x="1" y="1193"/>
                    <a:pt x="7094" y="1528"/>
                    <a:pt x="15840" y="1528"/>
                  </a:cubicBezTo>
                  <a:cubicBezTo>
                    <a:pt x="24607" y="1528"/>
                    <a:pt x="31700" y="1193"/>
                    <a:pt x="31700" y="775"/>
                  </a:cubicBezTo>
                  <a:cubicBezTo>
                    <a:pt x="31700" y="356"/>
                    <a:pt x="24607" y="0"/>
                    <a:pt x="15840" y="0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88;p22">
              <a:extLst>
                <a:ext uri="{FF2B5EF4-FFF2-40B4-BE49-F238E27FC236}">
                  <a16:creationId xmlns:a16="http://schemas.microsoft.com/office/drawing/2014/main" id="{00B5D53F-05F8-91EC-E0AE-4EA583D1BF95}"/>
                </a:ext>
              </a:extLst>
            </p:cNvPr>
            <p:cNvSpPr/>
            <p:nvPr/>
          </p:nvSpPr>
          <p:spPr>
            <a:xfrm>
              <a:off x="4712513" y="2060250"/>
              <a:ext cx="228906" cy="207464"/>
            </a:xfrm>
            <a:custGeom>
              <a:avLst/>
              <a:gdLst/>
              <a:ahLst/>
              <a:cxnLst/>
              <a:rect l="l" t="t" r="r" b="b"/>
              <a:pathLst>
                <a:path w="8391" h="7605" extrusionOk="0">
                  <a:moveTo>
                    <a:pt x="4066" y="0"/>
                  </a:moveTo>
                  <a:cubicBezTo>
                    <a:pt x="1813" y="0"/>
                    <a:pt x="0" y="7605"/>
                    <a:pt x="0" y="7605"/>
                  </a:cubicBezTo>
                  <a:lnTo>
                    <a:pt x="8390" y="7605"/>
                  </a:lnTo>
                  <a:cubicBezTo>
                    <a:pt x="8390" y="7605"/>
                    <a:pt x="6654" y="595"/>
                    <a:pt x="4310" y="30"/>
                  </a:cubicBezTo>
                  <a:cubicBezTo>
                    <a:pt x="4228" y="10"/>
                    <a:pt x="4147" y="0"/>
                    <a:pt x="4066" y="0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89;p22">
              <a:extLst>
                <a:ext uri="{FF2B5EF4-FFF2-40B4-BE49-F238E27FC236}">
                  <a16:creationId xmlns:a16="http://schemas.microsoft.com/office/drawing/2014/main" id="{FCCFB6F7-0123-1390-D000-A62D19C48827}"/>
                </a:ext>
              </a:extLst>
            </p:cNvPr>
            <p:cNvSpPr/>
            <p:nvPr/>
          </p:nvSpPr>
          <p:spPr>
            <a:xfrm>
              <a:off x="4941408" y="2138221"/>
              <a:ext cx="142156" cy="129498"/>
            </a:xfrm>
            <a:custGeom>
              <a:avLst/>
              <a:gdLst/>
              <a:ahLst/>
              <a:cxnLst/>
              <a:rect l="l" t="t" r="r" b="b"/>
              <a:pathLst>
                <a:path w="5211" h="4747" extrusionOk="0">
                  <a:moveTo>
                    <a:pt x="2531" y="0"/>
                  </a:moveTo>
                  <a:cubicBezTo>
                    <a:pt x="1133" y="0"/>
                    <a:pt x="0" y="4747"/>
                    <a:pt x="0" y="4747"/>
                  </a:cubicBezTo>
                  <a:lnTo>
                    <a:pt x="5210" y="4747"/>
                  </a:lnTo>
                  <a:cubicBezTo>
                    <a:pt x="5210" y="4747"/>
                    <a:pt x="4143" y="374"/>
                    <a:pt x="2679" y="18"/>
                  </a:cubicBezTo>
                  <a:cubicBezTo>
                    <a:pt x="2629" y="6"/>
                    <a:pt x="2580" y="0"/>
                    <a:pt x="2531" y="0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90;p22">
              <a:extLst>
                <a:ext uri="{FF2B5EF4-FFF2-40B4-BE49-F238E27FC236}">
                  <a16:creationId xmlns:a16="http://schemas.microsoft.com/office/drawing/2014/main" id="{41DA8D15-DC2D-6418-C3F3-E12DA4AA6BB8}"/>
                </a:ext>
              </a:extLst>
            </p:cNvPr>
            <p:cNvSpPr/>
            <p:nvPr/>
          </p:nvSpPr>
          <p:spPr>
            <a:xfrm>
              <a:off x="4613753" y="1946320"/>
              <a:ext cx="46240" cy="321386"/>
            </a:xfrm>
            <a:custGeom>
              <a:avLst/>
              <a:gdLst/>
              <a:ahLst/>
              <a:cxnLst/>
              <a:rect l="l" t="t" r="r" b="b"/>
              <a:pathLst>
                <a:path w="1695" h="11781" extrusionOk="0">
                  <a:moveTo>
                    <a:pt x="0" y="1"/>
                  </a:moveTo>
                  <a:lnTo>
                    <a:pt x="0" y="11781"/>
                  </a:lnTo>
                  <a:lnTo>
                    <a:pt x="1695" y="11781"/>
                  </a:lnTo>
                  <a:lnTo>
                    <a:pt x="1695" y="1"/>
                  </a:lnTo>
                  <a:close/>
                </a:path>
              </a:pathLst>
            </a:custGeom>
            <a:solidFill>
              <a:srgbClr val="61C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91;p22">
              <a:extLst>
                <a:ext uri="{FF2B5EF4-FFF2-40B4-BE49-F238E27FC236}">
                  <a16:creationId xmlns:a16="http://schemas.microsoft.com/office/drawing/2014/main" id="{63EFBFEC-899F-04CD-0C49-BFE4ABCA6DB1}"/>
                </a:ext>
              </a:extLst>
            </p:cNvPr>
            <p:cNvSpPr/>
            <p:nvPr/>
          </p:nvSpPr>
          <p:spPr>
            <a:xfrm>
              <a:off x="4234698" y="1331550"/>
              <a:ext cx="758630" cy="703224"/>
            </a:xfrm>
            <a:custGeom>
              <a:avLst/>
              <a:gdLst/>
              <a:ahLst/>
              <a:cxnLst/>
              <a:rect l="l" t="t" r="r" b="b"/>
              <a:pathLst>
                <a:path w="27809" h="25778" extrusionOk="0">
                  <a:moveTo>
                    <a:pt x="27808" y="8265"/>
                  </a:moveTo>
                  <a:cubicBezTo>
                    <a:pt x="27808" y="4289"/>
                    <a:pt x="24586" y="1067"/>
                    <a:pt x="20611" y="1067"/>
                  </a:cubicBezTo>
                  <a:cubicBezTo>
                    <a:pt x="18644" y="1067"/>
                    <a:pt x="16844" y="1862"/>
                    <a:pt x="15547" y="3139"/>
                  </a:cubicBezTo>
                  <a:cubicBezTo>
                    <a:pt x="14396" y="1255"/>
                    <a:pt x="12325" y="0"/>
                    <a:pt x="9940" y="0"/>
                  </a:cubicBezTo>
                  <a:cubicBezTo>
                    <a:pt x="6299" y="0"/>
                    <a:pt x="3349" y="2929"/>
                    <a:pt x="3349" y="6570"/>
                  </a:cubicBezTo>
                  <a:cubicBezTo>
                    <a:pt x="3349" y="8390"/>
                    <a:pt x="4102" y="10043"/>
                    <a:pt x="5274" y="11236"/>
                  </a:cubicBezTo>
                  <a:cubicBezTo>
                    <a:pt x="2261" y="11864"/>
                    <a:pt x="1" y="14521"/>
                    <a:pt x="1" y="17722"/>
                  </a:cubicBezTo>
                  <a:cubicBezTo>
                    <a:pt x="1" y="21384"/>
                    <a:pt x="2972" y="24334"/>
                    <a:pt x="6634" y="24334"/>
                  </a:cubicBezTo>
                  <a:cubicBezTo>
                    <a:pt x="7722" y="24334"/>
                    <a:pt x="8768" y="24062"/>
                    <a:pt x="9668" y="23602"/>
                  </a:cubicBezTo>
                  <a:cubicBezTo>
                    <a:pt x="10337" y="24899"/>
                    <a:pt x="11697" y="25778"/>
                    <a:pt x="13246" y="25778"/>
                  </a:cubicBezTo>
                  <a:cubicBezTo>
                    <a:pt x="14564" y="25778"/>
                    <a:pt x="15735" y="25150"/>
                    <a:pt x="16468" y="24167"/>
                  </a:cubicBezTo>
                  <a:cubicBezTo>
                    <a:pt x="17640" y="25004"/>
                    <a:pt x="19062" y="25485"/>
                    <a:pt x="20611" y="25485"/>
                  </a:cubicBezTo>
                  <a:cubicBezTo>
                    <a:pt x="24586" y="25485"/>
                    <a:pt x="27808" y="22263"/>
                    <a:pt x="27808" y="18287"/>
                  </a:cubicBezTo>
                  <a:cubicBezTo>
                    <a:pt x="27808" y="16341"/>
                    <a:pt x="27013" y="14584"/>
                    <a:pt x="25758" y="13287"/>
                  </a:cubicBezTo>
                  <a:cubicBezTo>
                    <a:pt x="27013" y="11989"/>
                    <a:pt x="27808" y="10211"/>
                    <a:pt x="27808" y="8265"/>
                  </a:cubicBezTo>
                  <a:close/>
                </a:path>
              </a:pathLst>
            </a:custGeom>
            <a:solidFill>
              <a:srgbClr val="2DB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" sz="2000" b="1" dirty="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03</a:t>
              </a:r>
              <a:endParaRPr kumimoji="0" sz="2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13" name="Google Shape;592;p22">
            <a:extLst>
              <a:ext uri="{FF2B5EF4-FFF2-40B4-BE49-F238E27FC236}">
                <a16:creationId xmlns:a16="http://schemas.microsoft.com/office/drawing/2014/main" id="{0EB0E65C-967D-00E7-04A0-B7EAE6ED87C0}"/>
              </a:ext>
            </a:extLst>
          </p:cNvPr>
          <p:cNvGrpSpPr/>
          <p:nvPr/>
        </p:nvGrpSpPr>
        <p:grpSpPr>
          <a:xfrm>
            <a:off x="5727094" y="4308305"/>
            <a:ext cx="474918" cy="159212"/>
            <a:chOff x="5926093" y="4556827"/>
            <a:chExt cx="474918" cy="159212"/>
          </a:xfrm>
        </p:grpSpPr>
        <p:sp>
          <p:nvSpPr>
            <p:cNvPr id="39" name="Google Shape;593;p22">
              <a:extLst>
                <a:ext uri="{FF2B5EF4-FFF2-40B4-BE49-F238E27FC236}">
                  <a16:creationId xmlns:a16="http://schemas.microsoft.com/office/drawing/2014/main" id="{F0A006AB-58CD-E961-AFC8-A602FDF02611}"/>
                </a:ext>
              </a:extLst>
            </p:cNvPr>
            <p:cNvSpPr/>
            <p:nvPr/>
          </p:nvSpPr>
          <p:spPr>
            <a:xfrm>
              <a:off x="5926093" y="4655505"/>
              <a:ext cx="474918" cy="60534"/>
            </a:xfrm>
            <a:custGeom>
              <a:avLst/>
              <a:gdLst/>
              <a:ahLst/>
              <a:cxnLst/>
              <a:rect l="l" t="t" r="r" b="b"/>
              <a:pathLst>
                <a:path w="17409" h="2219" extrusionOk="0">
                  <a:moveTo>
                    <a:pt x="8705" y="1"/>
                  </a:moveTo>
                  <a:cubicBezTo>
                    <a:pt x="3892" y="1"/>
                    <a:pt x="1" y="503"/>
                    <a:pt x="1" y="1110"/>
                  </a:cubicBezTo>
                  <a:cubicBezTo>
                    <a:pt x="1" y="1716"/>
                    <a:pt x="3892" y="2219"/>
                    <a:pt x="8705" y="2219"/>
                  </a:cubicBezTo>
                  <a:cubicBezTo>
                    <a:pt x="13517" y="2219"/>
                    <a:pt x="17409" y="1716"/>
                    <a:pt x="17409" y="1110"/>
                  </a:cubicBezTo>
                  <a:cubicBezTo>
                    <a:pt x="17409" y="503"/>
                    <a:pt x="13517" y="1"/>
                    <a:pt x="8705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594;p22">
              <a:extLst>
                <a:ext uri="{FF2B5EF4-FFF2-40B4-BE49-F238E27FC236}">
                  <a16:creationId xmlns:a16="http://schemas.microsoft.com/office/drawing/2014/main" id="{6A020B29-3F5A-E657-178D-5F28A07D215D}"/>
                </a:ext>
              </a:extLst>
            </p:cNvPr>
            <p:cNvSpPr/>
            <p:nvPr/>
          </p:nvSpPr>
          <p:spPr>
            <a:xfrm>
              <a:off x="6118458" y="4556827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681" y="1"/>
                  </a:moveTo>
                  <a:cubicBezTo>
                    <a:pt x="2632" y="1"/>
                    <a:pt x="2582" y="7"/>
                    <a:pt x="2533" y="19"/>
                  </a:cubicBezTo>
                  <a:cubicBezTo>
                    <a:pt x="1068" y="374"/>
                    <a:pt x="1" y="4727"/>
                    <a:pt x="1" y="4727"/>
                  </a:cubicBezTo>
                  <a:lnTo>
                    <a:pt x="5211" y="4727"/>
                  </a:lnTo>
                  <a:cubicBezTo>
                    <a:pt x="5211" y="4727"/>
                    <a:pt x="4078" y="1"/>
                    <a:pt x="2681" y="1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595;p22">
              <a:extLst>
                <a:ext uri="{FF2B5EF4-FFF2-40B4-BE49-F238E27FC236}">
                  <a16:creationId xmlns:a16="http://schemas.microsoft.com/office/drawing/2014/main" id="{0354A4A6-B069-6CCF-E29D-CF02C657628B}"/>
                </a:ext>
              </a:extLst>
            </p:cNvPr>
            <p:cNvSpPr/>
            <p:nvPr/>
          </p:nvSpPr>
          <p:spPr>
            <a:xfrm>
              <a:off x="6029983" y="4605525"/>
              <a:ext cx="88496" cy="80258"/>
            </a:xfrm>
            <a:custGeom>
              <a:avLst/>
              <a:gdLst/>
              <a:ahLst/>
              <a:cxnLst/>
              <a:rect l="l" t="t" r="r" b="b"/>
              <a:pathLst>
                <a:path w="3244" h="2942" extrusionOk="0">
                  <a:moveTo>
                    <a:pt x="1666" y="0"/>
                  </a:moveTo>
                  <a:cubicBezTo>
                    <a:pt x="1634" y="0"/>
                    <a:pt x="1602" y="4"/>
                    <a:pt x="1570" y="12"/>
                  </a:cubicBezTo>
                  <a:cubicBezTo>
                    <a:pt x="670" y="222"/>
                    <a:pt x="1" y="2942"/>
                    <a:pt x="1" y="2942"/>
                  </a:cubicBezTo>
                  <a:lnTo>
                    <a:pt x="3244" y="2942"/>
                  </a:lnTo>
                  <a:cubicBezTo>
                    <a:pt x="3244" y="2942"/>
                    <a:pt x="2543" y="0"/>
                    <a:pt x="1666" y="0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" name="Google Shape;596;p22">
            <a:extLst>
              <a:ext uri="{FF2B5EF4-FFF2-40B4-BE49-F238E27FC236}">
                <a16:creationId xmlns:a16="http://schemas.microsoft.com/office/drawing/2014/main" id="{859240E5-9B5A-964C-AA8A-8A5BF5F94C86}"/>
              </a:ext>
            </a:extLst>
          </p:cNvPr>
          <p:cNvSpPr/>
          <p:nvPr/>
        </p:nvSpPr>
        <p:spPr>
          <a:xfrm>
            <a:off x="2051526" y="2184597"/>
            <a:ext cx="5523649" cy="814542"/>
          </a:xfrm>
          <a:prstGeom prst="roundRect">
            <a:avLst>
              <a:gd name="adj" fmla="val 16667"/>
            </a:avLst>
          </a:prstGeom>
          <a:solidFill>
            <a:srgbClr val="EEEEEE"/>
          </a:solidFill>
          <a:ln>
            <a:noFill/>
          </a:ln>
        </p:spPr>
        <p:txBody>
          <a:bodyPr spcFirstLastPara="1" wrap="square" lIns="182875" tIns="91425" rIns="365750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spcAft>
                <a:spcPts val="800"/>
              </a:spcAft>
            </a:pPr>
            <a:r>
              <a:rPr lang="en-US" sz="2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Phần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 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Tiếp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đến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lụa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mềm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lửng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lơ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”: 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ảnh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dân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Gò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Me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5" name="Google Shape;597;p22">
            <a:extLst>
              <a:ext uri="{FF2B5EF4-FFF2-40B4-BE49-F238E27FC236}">
                <a16:creationId xmlns:a16="http://schemas.microsoft.com/office/drawing/2014/main" id="{0CB315C1-AC4F-1B2D-21B0-00714AFA3AEA}"/>
              </a:ext>
            </a:extLst>
          </p:cNvPr>
          <p:cNvGrpSpPr/>
          <p:nvPr/>
        </p:nvGrpSpPr>
        <p:grpSpPr>
          <a:xfrm flipH="1">
            <a:off x="730766" y="2167901"/>
            <a:ext cx="991492" cy="965823"/>
            <a:chOff x="4219975" y="2542854"/>
            <a:chExt cx="908625" cy="885100"/>
          </a:xfrm>
        </p:grpSpPr>
        <p:sp>
          <p:nvSpPr>
            <p:cNvPr id="34" name="Google Shape;598;p22">
              <a:extLst>
                <a:ext uri="{FF2B5EF4-FFF2-40B4-BE49-F238E27FC236}">
                  <a16:creationId xmlns:a16="http://schemas.microsoft.com/office/drawing/2014/main" id="{D8EFB7D9-80CD-73DF-0F38-C2A319765592}"/>
                </a:ext>
              </a:extLst>
            </p:cNvPr>
            <p:cNvSpPr/>
            <p:nvPr/>
          </p:nvSpPr>
          <p:spPr>
            <a:xfrm>
              <a:off x="4335575" y="3389754"/>
              <a:ext cx="793025" cy="38200"/>
            </a:xfrm>
            <a:custGeom>
              <a:avLst/>
              <a:gdLst/>
              <a:ahLst/>
              <a:cxnLst/>
              <a:rect l="l" t="t" r="r" b="b"/>
              <a:pathLst>
                <a:path w="31721" h="1528" extrusionOk="0">
                  <a:moveTo>
                    <a:pt x="15861" y="0"/>
                  </a:moveTo>
                  <a:cubicBezTo>
                    <a:pt x="7094" y="0"/>
                    <a:pt x="1" y="335"/>
                    <a:pt x="1" y="754"/>
                  </a:cubicBezTo>
                  <a:cubicBezTo>
                    <a:pt x="1" y="1193"/>
                    <a:pt x="7094" y="1528"/>
                    <a:pt x="15861" y="1528"/>
                  </a:cubicBezTo>
                  <a:cubicBezTo>
                    <a:pt x="24607" y="1528"/>
                    <a:pt x="31721" y="1193"/>
                    <a:pt x="31721" y="754"/>
                  </a:cubicBezTo>
                  <a:cubicBezTo>
                    <a:pt x="31721" y="335"/>
                    <a:pt x="24607" y="0"/>
                    <a:pt x="15861" y="0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599;p22">
              <a:extLst>
                <a:ext uri="{FF2B5EF4-FFF2-40B4-BE49-F238E27FC236}">
                  <a16:creationId xmlns:a16="http://schemas.microsoft.com/office/drawing/2014/main" id="{32B031A7-6BCD-40F8-EF78-5E64CADA4474}"/>
                </a:ext>
              </a:extLst>
            </p:cNvPr>
            <p:cNvSpPr/>
            <p:nvPr/>
          </p:nvSpPr>
          <p:spPr>
            <a:xfrm>
              <a:off x="4657800" y="3210679"/>
              <a:ext cx="209250" cy="190600"/>
            </a:xfrm>
            <a:custGeom>
              <a:avLst/>
              <a:gdLst/>
              <a:ahLst/>
              <a:cxnLst/>
              <a:rect l="l" t="t" r="r" b="b"/>
              <a:pathLst>
                <a:path w="8370" h="7624" extrusionOk="0">
                  <a:moveTo>
                    <a:pt x="4056" y="0"/>
                  </a:moveTo>
                  <a:cubicBezTo>
                    <a:pt x="1818" y="0"/>
                    <a:pt x="1" y="7624"/>
                    <a:pt x="1" y="7624"/>
                  </a:cubicBezTo>
                  <a:lnTo>
                    <a:pt x="8370" y="7624"/>
                  </a:lnTo>
                  <a:cubicBezTo>
                    <a:pt x="8370" y="7624"/>
                    <a:pt x="6654" y="614"/>
                    <a:pt x="4290" y="28"/>
                  </a:cubicBezTo>
                  <a:cubicBezTo>
                    <a:pt x="4212" y="9"/>
                    <a:pt x="4134" y="0"/>
                    <a:pt x="4056" y="0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600;p22">
              <a:extLst>
                <a:ext uri="{FF2B5EF4-FFF2-40B4-BE49-F238E27FC236}">
                  <a16:creationId xmlns:a16="http://schemas.microsoft.com/office/drawing/2014/main" id="{57F10C8E-A466-32B0-4064-8559F36CF694}"/>
                </a:ext>
              </a:extLst>
            </p:cNvPr>
            <p:cNvSpPr/>
            <p:nvPr/>
          </p:nvSpPr>
          <p:spPr>
            <a:xfrm>
              <a:off x="4867050" y="3282604"/>
              <a:ext cx="130775" cy="118675"/>
            </a:xfrm>
            <a:custGeom>
              <a:avLst/>
              <a:gdLst/>
              <a:ahLst/>
              <a:cxnLst/>
              <a:rect l="l" t="t" r="r" b="b"/>
              <a:pathLst>
                <a:path w="5231" h="4747" extrusionOk="0">
                  <a:moveTo>
                    <a:pt x="2550" y="0"/>
                  </a:moveTo>
                  <a:cubicBezTo>
                    <a:pt x="1133" y="0"/>
                    <a:pt x="0" y="4747"/>
                    <a:pt x="0" y="4747"/>
                  </a:cubicBezTo>
                  <a:lnTo>
                    <a:pt x="5231" y="4747"/>
                  </a:lnTo>
                  <a:cubicBezTo>
                    <a:pt x="5231" y="4747"/>
                    <a:pt x="4164" y="374"/>
                    <a:pt x="2699" y="18"/>
                  </a:cubicBezTo>
                  <a:cubicBezTo>
                    <a:pt x="2649" y="6"/>
                    <a:pt x="2599" y="0"/>
                    <a:pt x="2550" y="0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601;p22">
              <a:extLst>
                <a:ext uri="{FF2B5EF4-FFF2-40B4-BE49-F238E27FC236}">
                  <a16:creationId xmlns:a16="http://schemas.microsoft.com/office/drawing/2014/main" id="{D458DD0C-0580-572A-CD59-26613D885C96}"/>
                </a:ext>
              </a:extLst>
            </p:cNvPr>
            <p:cNvSpPr/>
            <p:nvPr/>
          </p:nvSpPr>
          <p:spPr>
            <a:xfrm>
              <a:off x="4567300" y="3106754"/>
              <a:ext cx="42400" cy="294525"/>
            </a:xfrm>
            <a:custGeom>
              <a:avLst/>
              <a:gdLst/>
              <a:ahLst/>
              <a:cxnLst/>
              <a:rect l="l" t="t" r="r" b="b"/>
              <a:pathLst>
                <a:path w="1696" h="11781" extrusionOk="0">
                  <a:moveTo>
                    <a:pt x="1" y="1"/>
                  </a:moveTo>
                  <a:lnTo>
                    <a:pt x="1" y="11781"/>
                  </a:lnTo>
                  <a:lnTo>
                    <a:pt x="1696" y="11781"/>
                  </a:lnTo>
                  <a:lnTo>
                    <a:pt x="1696" y="1"/>
                  </a:lnTo>
                  <a:close/>
                </a:path>
              </a:pathLst>
            </a:custGeom>
            <a:solidFill>
              <a:srgbClr val="61C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602;p22">
              <a:extLst>
                <a:ext uri="{FF2B5EF4-FFF2-40B4-BE49-F238E27FC236}">
                  <a16:creationId xmlns:a16="http://schemas.microsoft.com/office/drawing/2014/main" id="{AA30D64B-FC2B-B46E-E657-30A4B61D2012}"/>
                </a:ext>
              </a:extLst>
            </p:cNvPr>
            <p:cNvSpPr/>
            <p:nvPr/>
          </p:nvSpPr>
          <p:spPr>
            <a:xfrm>
              <a:off x="4219975" y="2542854"/>
              <a:ext cx="694700" cy="645000"/>
            </a:xfrm>
            <a:custGeom>
              <a:avLst/>
              <a:gdLst/>
              <a:ahLst/>
              <a:cxnLst/>
              <a:rect l="l" t="t" r="r" b="b"/>
              <a:pathLst>
                <a:path w="27788" h="25800" extrusionOk="0">
                  <a:moveTo>
                    <a:pt x="27787" y="8287"/>
                  </a:moveTo>
                  <a:cubicBezTo>
                    <a:pt x="27787" y="4290"/>
                    <a:pt x="24565" y="1089"/>
                    <a:pt x="20589" y="1089"/>
                  </a:cubicBezTo>
                  <a:cubicBezTo>
                    <a:pt x="18623" y="1089"/>
                    <a:pt x="16844" y="1863"/>
                    <a:pt x="15547" y="3160"/>
                  </a:cubicBezTo>
                  <a:cubicBezTo>
                    <a:pt x="14375" y="1277"/>
                    <a:pt x="12304" y="1"/>
                    <a:pt x="9939" y="1"/>
                  </a:cubicBezTo>
                  <a:cubicBezTo>
                    <a:pt x="6299" y="1"/>
                    <a:pt x="3348" y="2951"/>
                    <a:pt x="3348" y="6592"/>
                  </a:cubicBezTo>
                  <a:cubicBezTo>
                    <a:pt x="3348" y="8412"/>
                    <a:pt x="4081" y="10065"/>
                    <a:pt x="5273" y="11258"/>
                  </a:cubicBezTo>
                  <a:cubicBezTo>
                    <a:pt x="2260" y="11865"/>
                    <a:pt x="1" y="14543"/>
                    <a:pt x="1" y="17723"/>
                  </a:cubicBezTo>
                  <a:cubicBezTo>
                    <a:pt x="1" y="21385"/>
                    <a:pt x="2972" y="24356"/>
                    <a:pt x="6633" y="24356"/>
                  </a:cubicBezTo>
                  <a:cubicBezTo>
                    <a:pt x="7721" y="24356"/>
                    <a:pt x="8747" y="24084"/>
                    <a:pt x="9667" y="23624"/>
                  </a:cubicBezTo>
                  <a:cubicBezTo>
                    <a:pt x="10337" y="24900"/>
                    <a:pt x="11676" y="25800"/>
                    <a:pt x="13245" y="25800"/>
                  </a:cubicBezTo>
                  <a:cubicBezTo>
                    <a:pt x="14563" y="25800"/>
                    <a:pt x="15714" y="25172"/>
                    <a:pt x="16467" y="24189"/>
                  </a:cubicBezTo>
                  <a:cubicBezTo>
                    <a:pt x="17639" y="25026"/>
                    <a:pt x="19062" y="25507"/>
                    <a:pt x="20589" y="25507"/>
                  </a:cubicBezTo>
                  <a:cubicBezTo>
                    <a:pt x="24565" y="25507"/>
                    <a:pt x="27787" y="22285"/>
                    <a:pt x="27787" y="18309"/>
                  </a:cubicBezTo>
                  <a:cubicBezTo>
                    <a:pt x="27787" y="16363"/>
                    <a:pt x="27013" y="14585"/>
                    <a:pt x="25757" y="13287"/>
                  </a:cubicBezTo>
                  <a:cubicBezTo>
                    <a:pt x="27013" y="11990"/>
                    <a:pt x="27787" y="10233"/>
                    <a:pt x="27787" y="8287"/>
                  </a:cubicBezTo>
                  <a:close/>
                </a:path>
              </a:pathLst>
            </a:custGeom>
            <a:solidFill>
              <a:srgbClr val="2DB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" sz="2000" b="1">
                  <a:solidFill>
                    <a:srgbClr val="FFFFFF"/>
                  </a:solidFill>
                  <a:latin typeface="Roboto"/>
                  <a:ea typeface="Roboto"/>
                  <a:sym typeface="Roboto"/>
                </a:rPr>
                <a:t>02</a:t>
              </a:r>
              <a:endParaRPr kumimoji="0" sz="1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603;p22">
            <a:extLst>
              <a:ext uri="{FF2B5EF4-FFF2-40B4-BE49-F238E27FC236}">
                <a16:creationId xmlns:a16="http://schemas.microsoft.com/office/drawing/2014/main" id="{3618E438-58E6-CCE1-E58F-1EB5BD54B028}"/>
              </a:ext>
            </a:extLst>
          </p:cNvPr>
          <p:cNvGrpSpPr/>
          <p:nvPr/>
        </p:nvGrpSpPr>
        <p:grpSpPr>
          <a:xfrm>
            <a:off x="850257" y="1005641"/>
            <a:ext cx="990954" cy="965886"/>
            <a:chOff x="4271802" y="3750172"/>
            <a:chExt cx="990954" cy="965886"/>
          </a:xfrm>
        </p:grpSpPr>
        <p:sp>
          <p:nvSpPr>
            <p:cNvPr id="29" name="Google Shape;604;p22">
              <a:extLst>
                <a:ext uri="{FF2B5EF4-FFF2-40B4-BE49-F238E27FC236}">
                  <a16:creationId xmlns:a16="http://schemas.microsoft.com/office/drawing/2014/main" id="{A4E043D3-C106-BB50-81AA-135204036CFA}"/>
                </a:ext>
              </a:extLst>
            </p:cNvPr>
            <p:cNvSpPr/>
            <p:nvPr/>
          </p:nvSpPr>
          <p:spPr>
            <a:xfrm>
              <a:off x="4397980" y="4673774"/>
              <a:ext cx="864776" cy="42284"/>
            </a:xfrm>
            <a:custGeom>
              <a:avLst/>
              <a:gdLst/>
              <a:ahLst/>
              <a:cxnLst/>
              <a:rect l="l" t="t" r="r" b="b"/>
              <a:pathLst>
                <a:path w="31700" h="1550" extrusionOk="0">
                  <a:moveTo>
                    <a:pt x="15860" y="1"/>
                  </a:moveTo>
                  <a:cubicBezTo>
                    <a:pt x="7093" y="1"/>
                    <a:pt x="0" y="357"/>
                    <a:pt x="0" y="775"/>
                  </a:cubicBezTo>
                  <a:cubicBezTo>
                    <a:pt x="0" y="1193"/>
                    <a:pt x="7093" y="1549"/>
                    <a:pt x="15860" y="1549"/>
                  </a:cubicBezTo>
                  <a:cubicBezTo>
                    <a:pt x="24606" y="1549"/>
                    <a:pt x="31699" y="1193"/>
                    <a:pt x="31699" y="775"/>
                  </a:cubicBezTo>
                  <a:cubicBezTo>
                    <a:pt x="31699" y="357"/>
                    <a:pt x="24606" y="1"/>
                    <a:pt x="15860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605;p22">
              <a:extLst>
                <a:ext uri="{FF2B5EF4-FFF2-40B4-BE49-F238E27FC236}">
                  <a16:creationId xmlns:a16="http://schemas.microsoft.com/office/drawing/2014/main" id="{29D70D33-C371-7E96-E191-AF5F8056386D}"/>
                </a:ext>
              </a:extLst>
            </p:cNvPr>
            <p:cNvSpPr/>
            <p:nvPr/>
          </p:nvSpPr>
          <p:spPr>
            <a:xfrm>
              <a:off x="4749617" y="4478927"/>
              <a:ext cx="228334" cy="207437"/>
            </a:xfrm>
            <a:custGeom>
              <a:avLst/>
              <a:gdLst/>
              <a:ahLst/>
              <a:cxnLst/>
              <a:rect l="l" t="t" r="r" b="b"/>
              <a:pathLst>
                <a:path w="8370" h="7604" extrusionOk="0">
                  <a:moveTo>
                    <a:pt x="4055" y="1"/>
                  </a:moveTo>
                  <a:cubicBezTo>
                    <a:pt x="1818" y="1"/>
                    <a:pt x="0" y="7603"/>
                    <a:pt x="0" y="7603"/>
                  </a:cubicBezTo>
                  <a:lnTo>
                    <a:pt x="8369" y="7603"/>
                  </a:lnTo>
                  <a:cubicBezTo>
                    <a:pt x="8369" y="7603"/>
                    <a:pt x="6654" y="594"/>
                    <a:pt x="4289" y="29"/>
                  </a:cubicBezTo>
                  <a:cubicBezTo>
                    <a:pt x="4211" y="10"/>
                    <a:pt x="4133" y="1"/>
                    <a:pt x="4055" y="1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606;p22">
              <a:extLst>
                <a:ext uri="{FF2B5EF4-FFF2-40B4-BE49-F238E27FC236}">
                  <a16:creationId xmlns:a16="http://schemas.microsoft.com/office/drawing/2014/main" id="{874466D7-F9FC-DE89-365B-D255535705CA}"/>
                </a:ext>
              </a:extLst>
            </p:cNvPr>
            <p:cNvSpPr/>
            <p:nvPr/>
          </p:nvSpPr>
          <p:spPr>
            <a:xfrm>
              <a:off x="4977939" y="4556844"/>
              <a:ext cx="142729" cy="129525"/>
            </a:xfrm>
            <a:custGeom>
              <a:avLst/>
              <a:gdLst/>
              <a:ahLst/>
              <a:cxnLst/>
              <a:rect l="l" t="t" r="r" b="b"/>
              <a:pathLst>
                <a:path w="5232" h="4748" extrusionOk="0">
                  <a:moveTo>
                    <a:pt x="2550" y="1"/>
                  </a:moveTo>
                  <a:cubicBezTo>
                    <a:pt x="1133" y="1"/>
                    <a:pt x="0" y="4747"/>
                    <a:pt x="0" y="4747"/>
                  </a:cubicBezTo>
                  <a:lnTo>
                    <a:pt x="5231" y="4747"/>
                  </a:lnTo>
                  <a:cubicBezTo>
                    <a:pt x="5231" y="4747"/>
                    <a:pt x="4164" y="395"/>
                    <a:pt x="2700" y="18"/>
                  </a:cubicBezTo>
                  <a:cubicBezTo>
                    <a:pt x="2649" y="6"/>
                    <a:pt x="2600" y="1"/>
                    <a:pt x="2550" y="1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607;p22">
              <a:extLst>
                <a:ext uri="{FF2B5EF4-FFF2-40B4-BE49-F238E27FC236}">
                  <a16:creationId xmlns:a16="http://schemas.microsoft.com/office/drawing/2014/main" id="{D336CCCC-9D4B-D71B-6478-178898C8BF5E}"/>
                </a:ext>
              </a:extLst>
            </p:cNvPr>
            <p:cNvSpPr/>
            <p:nvPr/>
          </p:nvSpPr>
          <p:spPr>
            <a:xfrm>
              <a:off x="4650856" y="4364970"/>
              <a:ext cx="46267" cy="321386"/>
            </a:xfrm>
            <a:custGeom>
              <a:avLst/>
              <a:gdLst/>
              <a:ahLst/>
              <a:cxnLst/>
              <a:rect l="l" t="t" r="r" b="b"/>
              <a:pathLst>
                <a:path w="1696" h="11781" extrusionOk="0">
                  <a:moveTo>
                    <a:pt x="0" y="0"/>
                  </a:moveTo>
                  <a:lnTo>
                    <a:pt x="0" y="11780"/>
                  </a:lnTo>
                  <a:lnTo>
                    <a:pt x="1695" y="11780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61C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608;p22">
              <a:extLst>
                <a:ext uri="{FF2B5EF4-FFF2-40B4-BE49-F238E27FC236}">
                  <a16:creationId xmlns:a16="http://schemas.microsoft.com/office/drawing/2014/main" id="{5D8DD610-8525-7FE3-4F58-DCCD29B02C68}"/>
                </a:ext>
              </a:extLst>
            </p:cNvPr>
            <p:cNvSpPr/>
            <p:nvPr/>
          </p:nvSpPr>
          <p:spPr>
            <a:xfrm>
              <a:off x="4271802" y="3750172"/>
              <a:ext cx="758057" cy="703251"/>
            </a:xfrm>
            <a:custGeom>
              <a:avLst/>
              <a:gdLst/>
              <a:ahLst/>
              <a:cxnLst/>
              <a:rect l="l" t="t" r="r" b="b"/>
              <a:pathLst>
                <a:path w="27788" h="25779" extrusionOk="0">
                  <a:moveTo>
                    <a:pt x="27788" y="8265"/>
                  </a:moveTo>
                  <a:cubicBezTo>
                    <a:pt x="27788" y="4290"/>
                    <a:pt x="24565" y="1068"/>
                    <a:pt x="20590" y="1068"/>
                  </a:cubicBezTo>
                  <a:cubicBezTo>
                    <a:pt x="18623" y="1068"/>
                    <a:pt x="16844" y="1863"/>
                    <a:pt x="15547" y="3139"/>
                  </a:cubicBezTo>
                  <a:cubicBezTo>
                    <a:pt x="14375" y="1256"/>
                    <a:pt x="12304" y="0"/>
                    <a:pt x="9940" y="0"/>
                  </a:cubicBezTo>
                  <a:cubicBezTo>
                    <a:pt x="6299" y="0"/>
                    <a:pt x="3349" y="2951"/>
                    <a:pt x="3349" y="6591"/>
                  </a:cubicBezTo>
                  <a:cubicBezTo>
                    <a:pt x="3349" y="8391"/>
                    <a:pt x="4081" y="10044"/>
                    <a:pt x="5274" y="11236"/>
                  </a:cubicBezTo>
                  <a:cubicBezTo>
                    <a:pt x="2261" y="11864"/>
                    <a:pt x="1" y="14521"/>
                    <a:pt x="1" y="17723"/>
                  </a:cubicBezTo>
                  <a:cubicBezTo>
                    <a:pt x="1" y="21384"/>
                    <a:pt x="2972" y="24356"/>
                    <a:pt x="6634" y="24356"/>
                  </a:cubicBezTo>
                  <a:cubicBezTo>
                    <a:pt x="7722" y="24356"/>
                    <a:pt x="8747" y="24084"/>
                    <a:pt x="9668" y="23602"/>
                  </a:cubicBezTo>
                  <a:cubicBezTo>
                    <a:pt x="10337" y="24900"/>
                    <a:pt x="11676" y="25778"/>
                    <a:pt x="13246" y="25778"/>
                  </a:cubicBezTo>
                  <a:cubicBezTo>
                    <a:pt x="14564" y="25778"/>
                    <a:pt x="15715" y="25151"/>
                    <a:pt x="16447" y="24188"/>
                  </a:cubicBezTo>
                  <a:cubicBezTo>
                    <a:pt x="17619" y="25004"/>
                    <a:pt x="19062" y="25485"/>
                    <a:pt x="20590" y="25485"/>
                  </a:cubicBezTo>
                  <a:cubicBezTo>
                    <a:pt x="24565" y="25485"/>
                    <a:pt x="27788" y="22263"/>
                    <a:pt x="27788" y="18288"/>
                  </a:cubicBezTo>
                  <a:cubicBezTo>
                    <a:pt x="27788" y="16342"/>
                    <a:pt x="27013" y="14584"/>
                    <a:pt x="25758" y="13287"/>
                  </a:cubicBezTo>
                  <a:cubicBezTo>
                    <a:pt x="27013" y="11990"/>
                    <a:pt x="27788" y="10211"/>
                    <a:pt x="27788" y="8265"/>
                  </a:cubicBezTo>
                  <a:close/>
                </a:path>
              </a:pathLst>
            </a:custGeom>
            <a:solidFill>
              <a:srgbClr val="2DB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" sz="2000" b="1">
                  <a:solidFill>
                    <a:srgbClr val="FFFFFF"/>
                  </a:solidFill>
                  <a:latin typeface="Roboto"/>
                  <a:ea typeface="Roboto"/>
                  <a:sym typeface="Roboto"/>
                </a:rPr>
                <a:t>01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09;p22">
            <a:extLst>
              <a:ext uri="{FF2B5EF4-FFF2-40B4-BE49-F238E27FC236}">
                <a16:creationId xmlns:a16="http://schemas.microsoft.com/office/drawing/2014/main" id="{7D0432D3-BBB0-EF99-F790-8C73C343AB0D}"/>
              </a:ext>
            </a:extLst>
          </p:cNvPr>
          <p:cNvGrpSpPr/>
          <p:nvPr/>
        </p:nvGrpSpPr>
        <p:grpSpPr>
          <a:xfrm>
            <a:off x="751594" y="3636305"/>
            <a:ext cx="474918" cy="159212"/>
            <a:chOff x="5926093" y="4556827"/>
            <a:chExt cx="474918" cy="159212"/>
          </a:xfrm>
        </p:grpSpPr>
        <p:sp>
          <p:nvSpPr>
            <p:cNvPr id="26" name="Google Shape;610;p22">
              <a:extLst>
                <a:ext uri="{FF2B5EF4-FFF2-40B4-BE49-F238E27FC236}">
                  <a16:creationId xmlns:a16="http://schemas.microsoft.com/office/drawing/2014/main" id="{516173DD-DFD9-383D-CFCB-EDE7A2D03078}"/>
                </a:ext>
              </a:extLst>
            </p:cNvPr>
            <p:cNvSpPr/>
            <p:nvPr/>
          </p:nvSpPr>
          <p:spPr>
            <a:xfrm>
              <a:off x="5926093" y="4655505"/>
              <a:ext cx="474918" cy="60534"/>
            </a:xfrm>
            <a:custGeom>
              <a:avLst/>
              <a:gdLst/>
              <a:ahLst/>
              <a:cxnLst/>
              <a:rect l="l" t="t" r="r" b="b"/>
              <a:pathLst>
                <a:path w="17409" h="2219" extrusionOk="0">
                  <a:moveTo>
                    <a:pt x="8705" y="1"/>
                  </a:moveTo>
                  <a:cubicBezTo>
                    <a:pt x="3892" y="1"/>
                    <a:pt x="1" y="503"/>
                    <a:pt x="1" y="1110"/>
                  </a:cubicBezTo>
                  <a:cubicBezTo>
                    <a:pt x="1" y="1716"/>
                    <a:pt x="3892" y="2219"/>
                    <a:pt x="8705" y="2219"/>
                  </a:cubicBezTo>
                  <a:cubicBezTo>
                    <a:pt x="13517" y="2219"/>
                    <a:pt x="17409" y="1716"/>
                    <a:pt x="17409" y="1110"/>
                  </a:cubicBezTo>
                  <a:cubicBezTo>
                    <a:pt x="17409" y="503"/>
                    <a:pt x="13517" y="1"/>
                    <a:pt x="8705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11;p22">
              <a:extLst>
                <a:ext uri="{FF2B5EF4-FFF2-40B4-BE49-F238E27FC236}">
                  <a16:creationId xmlns:a16="http://schemas.microsoft.com/office/drawing/2014/main" id="{E201FD6D-31AD-0110-A7A5-BBE98DA13E90}"/>
                </a:ext>
              </a:extLst>
            </p:cNvPr>
            <p:cNvSpPr/>
            <p:nvPr/>
          </p:nvSpPr>
          <p:spPr>
            <a:xfrm>
              <a:off x="6118458" y="4556827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681" y="1"/>
                  </a:moveTo>
                  <a:cubicBezTo>
                    <a:pt x="2632" y="1"/>
                    <a:pt x="2582" y="7"/>
                    <a:pt x="2533" y="19"/>
                  </a:cubicBezTo>
                  <a:cubicBezTo>
                    <a:pt x="1068" y="374"/>
                    <a:pt x="1" y="4727"/>
                    <a:pt x="1" y="4727"/>
                  </a:cubicBezTo>
                  <a:lnTo>
                    <a:pt x="5211" y="4727"/>
                  </a:lnTo>
                  <a:cubicBezTo>
                    <a:pt x="5211" y="4727"/>
                    <a:pt x="4078" y="1"/>
                    <a:pt x="2681" y="1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12;p22">
              <a:extLst>
                <a:ext uri="{FF2B5EF4-FFF2-40B4-BE49-F238E27FC236}">
                  <a16:creationId xmlns:a16="http://schemas.microsoft.com/office/drawing/2014/main" id="{8D8D9522-4436-7449-69C2-28339AAB16CF}"/>
                </a:ext>
              </a:extLst>
            </p:cNvPr>
            <p:cNvSpPr/>
            <p:nvPr/>
          </p:nvSpPr>
          <p:spPr>
            <a:xfrm>
              <a:off x="6029983" y="4605525"/>
              <a:ext cx="88496" cy="80258"/>
            </a:xfrm>
            <a:custGeom>
              <a:avLst/>
              <a:gdLst/>
              <a:ahLst/>
              <a:cxnLst/>
              <a:rect l="l" t="t" r="r" b="b"/>
              <a:pathLst>
                <a:path w="3244" h="2942" extrusionOk="0">
                  <a:moveTo>
                    <a:pt x="1666" y="0"/>
                  </a:moveTo>
                  <a:cubicBezTo>
                    <a:pt x="1634" y="0"/>
                    <a:pt x="1602" y="4"/>
                    <a:pt x="1570" y="12"/>
                  </a:cubicBezTo>
                  <a:cubicBezTo>
                    <a:pt x="670" y="222"/>
                    <a:pt x="1" y="2942"/>
                    <a:pt x="1" y="2942"/>
                  </a:cubicBezTo>
                  <a:lnTo>
                    <a:pt x="3244" y="2942"/>
                  </a:lnTo>
                  <a:cubicBezTo>
                    <a:pt x="3244" y="2942"/>
                    <a:pt x="2543" y="0"/>
                    <a:pt x="1666" y="0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613;p22">
            <a:extLst>
              <a:ext uri="{FF2B5EF4-FFF2-40B4-BE49-F238E27FC236}">
                <a16:creationId xmlns:a16="http://schemas.microsoft.com/office/drawing/2014/main" id="{0E5A4FBA-BB1E-ADAE-7DF5-E9F92EB3EFE5}"/>
              </a:ext>
            </a:extLst>
          </p:cNvPr>
          <p:cNvGrpSpPr/>
          <p:nvPr/>
        </p:nvGrpSpPr>
        <p:grpSpPr>
          <a:xfrm flipH="1">
            <a:off x="7213269" y="2925505"/>
            <a:ext cx="474918" cy="159212"/>
            <a:chOff x="5926093" y="4556827"/>
            <a:chExt cx="474918" cy="159212"/>
          </a:xfrm>
        </p:grpSpPr>
        <p:sp>
          <p:nvSpPr>
            <p:cNvPr id="23" name="Google Shape;614;p22">
              <a:extLst>
                <a:ext uri="{FF2B5EF4-FFF2-40B4-BE49-F238E27FC236}">
                  <a16:creationId xmlns:a16="http://schemas.microsoft.com/office/drawing/2014/main" id="{6B76A18A-7F4B-36D5-2B12-4D7831802A0F}"/>
                </a:ext>
              </a:extLst>
            </p:cNvPr>
            <p:cNvSpPr/>
            <p:nvPr/>
          </p:nvSpPr>
          <p:spPr>
            <a:xfrm>
              <a:off x="5926093" y="4655505"/>
              <a:ext cx="474918" cy="60534"/>
            </a:xfrm>
            <a:custGeom>
              <a:avLst/>
              <a:gdLst/>
              <a:ahLst/>
              <a:cxnLst/>
              <a:rect l="l" t="t" r="r" b="b"/>
              <a:pathLst>
                <a:path w="17409" h="2219" extrusionOk="0">
                  <a:moveTo>
                    <a:pt x="8705" y="1"/>
                  </a:moveTo>
                  <a:cubicBezTo>
                    <a:pt x="3892" y="1"/>
                    <a:pt x="1" y="503"/>
                    <a:pt x="1" y="1110"/>
                  </a:cubicBezTo>
                  <a:cubicBezTo>
                    <a:pt x="1" y="1716"/>
                    <a:pt x="3892" y="2219"/>
                    <a:pt x="8705" y="2219"/>
                  </a:cubicBezTo>
                  <a:cubicBezTo>
                    <a:pt x="13517" y="2219"/>
                    <a:pt x="17409" y="1716"/>
                    <a:pt x="17409" y="1110"/>
                  </a:cubicBezTo>
                  <a:cubicBezTo>
                    <a:pt x="17409" y="503"/>
                    <a:pt x="13517" y="1"/>
                    <a:pt x="8705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615;p22">
              <a:extLst>
                <a:ext uri="{FF2B5EF4-FFF2-40B4-BE49-F238E27FC236}">
                  <a16:creationId xmlns:a16="http://schemas.microsoft.com/office/drawing/2014/main" id="{CC5EA5F9-9717-C483-5E4E-EDD4F29D68B8}"/>
                </a:ext>
              </a:extLst>
            </p:cNvPr>
            <p:cNvSpPr/>
            <p:nvPr/>
          </p:nvSpPr>
          <p:spPr>
            <a:xfrm>
              <a:off x="6118458" y="4556827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681" y="1"/>
                  </a:moveTo>
                  <a:cubicBezTo>
                    <a:pt x="2632" y="1"/>
                    <a:pt x="2582" y="7"/>
                    <a:pt x="2533" y="19"/>
                  </a:cubicBezTo>
                  <a:cubicBezTo>
                    <a:pt x="1068" y="374"/>
                    <a:pt x="1" y="4727"/>
                    <a:pt x="1" y="4727"/>
                  </a:cubicBezTo>
                  <a:lnTo>
                    <a:pt x="5211" y="4727"/>
                  </a:lnTo>
                  <a:cubicBezTo>
                    <a:pt x="5211" y="4727"/>
                    <a:pt x="4078" y="1"/>
                    <a:pt x="2681" y="1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16;p22">
              <a:extLst>
                <a:ext uri="{FF2B5EF4-FFF2-40B4-BE49-F238E27FC236}">
                  <a16:creationId xmlns:a16="http://schemas.microsoft.com/office/drawing/2014/main" id="{1E093F25-FABC-1F61-BCDA-1DBB68256DB0}"/>
                </a:ext>
              </a:extLst>
            </p:cNvPr>
            <p:cNvSpPr/>
            <p:nvPr/>
          </p:nvSpPr>
          <p:spPr>
            <a:xfrm>
              <a:off x="6029983" y="4605525"/>
              <a:ext cx="88496" cy="80258"/>
            </a:xfrm>
            <a:custGeom>
              <a:avLst/>
              <a:gdLst/>
              <a:ahLst/>
              <a:cxnLst/>
              <a:rect l="l" t="t" r="r" b="b"/>
              <a:pathLst>
                <a:path w="3244" h="2942" extrusionOk="0">
                  <a:moveTo>
                    <a:pt x="1666" y="0"/>
                  </a:moveTo>
                  <a:cubicBezTo>
                    <a:pt x="1634" y="0"/>
                    <a:pt x="1602" y="4"/>
                    <a:pt x="1570" y="12"/>
                  </a:cubicBezTo>
                  <a:cubicBezTo>
                    <a:pt x="670" y="222"/>
                    <a:pt x="1" y="2942"/>
                    <a:pt x="1" y="2942"/>
                  </a:cubicBezTo>
                  <a:lnTo>
                    <a:pt x="3244" y="2942"/>
                  </a:lnTo>
                  <a:cubicBezTo>
                    <a:pt x="3244" y="2942"/>
                    <a:pt x="2543" y="0"/>
                    <a:pt x="1666" y="0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617;p22">
            <a:extLst>
              <a:ext uri="{FF2B5EF4-FFF2-40B4-BE49-F238E27FC236}">
                <a16:creationId xmlns:a16="http://schemas.microsoft.com/office/drawing/2014/main" id="{B8542DDD-2E81-2F40-CDE7-75A39AAFD948}"/>
              </a:ext>
            </a:extLst>
          </p:cNvPr>
          <p:cNvGrpSpPr/>
          <p:nvPr/>
        </p:nvGrpSpPr>
        <p:grpSpPr>
          <a:xfrm flipH="1">
            <a:off x="1113444" y="1445780"/>
            <a:ext cx="474918" cy="159212"/>
            <a:chOff x="5926093" y="4556827"/>
            <a:chExt cx="474918" cy="159212"/>
          </a:xfrm>
        </p:grpSpPr>
        <p:sp>
          <p:nvSpPr>
            <p:cNvPr id="20" name="Google Shape;618;p22">
              <a:extLst>
                <a:ext uri="{FF2B5EF4-FFF2-40B4-BE49-F238E27FC236}">
                  <a16:creationId xmlns:a16="http://schemas.microsoft.com/office/drawing/2014/main" id="{02579FE8-E6B7-A162-F2BF-86F9D77CD507}"/>
                </a:ext>
              </a:extLst>
            </p:cNvPr>
            <p:cNvSpPr/>
            <p:nvPr/>
          </p:nvSpPr>
          <p:spPr>
            <a:xfrm>
              <a:off x="5926093" y="4655505"/>
              <a:ext cx="474918" cy="60534"/>
            </a:xfrm>
            <a:custGeom>
              <a:avLst/>
              <a:gdLst/>
              <a:ahLst/>
              <a:cxnLst/>
              <a:rect l="l" t="t" r="r" b="b"/>
              <a:pathLst>
                <a:path w="17409" h="2219" extrusionOk="0">
                  <a:moveTo>
                    <a:pt x="8705" y="1"/>
                  </a:moveTo>
                  <a:cubicBezTo>
                    <a:pt x="3892" y="1"/>
                    <a:pt x="1" y="503"/>
                    <a:pt x="1" y="1110"/>
                  </a:cubicBezTo>
                  <a:cubicBezTo>
                    <a:pt x="1" y="1716"/>
                    <a:pt x="3892" y="2219"/>
                    <a:pt x="8705" y="2219"/>
                  </a:cubicBezTo>
                  <a:cubicBezTo>
                    <a:pt x="13517" y="2219"/>
                    <a:pt x="17409" y="1716"/>
                    <a:pt x="17409" y="1110"/>
                  </a:cubicBezTo>
                  <a:cubicBezTo>
                    <a:pt x="17409" y="503"/>
                    <a:pt x="13517" y="1"/>
                    <a:pt x="8705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619;p22">
              <a:extLst>
                <a:ext uri="{FF2B5EF4-FFF2-40B4-BE49-F238E27FC236}">
                  <a16:creationId xmlns:a16="http://schemas.microsoft.com/office/drawing/2014/main" id="{DE1E1CB8-71B3-F304-746B-71A785247287}"/>
                </a:ext>
              </a:extLst>
            </p:cNvPr>
            <p:cNvSpPr/>
            <p:nvPr/>
          </p:nvSpPr>
          <p:spPr>
            <a:xfrm>
              <a:off x="6118458" y="4556827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681" y="1"/>
                  </a:moveTo>
                  <a:cubicBezTo>
                    <a:pt x="2632" y="1"/>
                    <a:pt x="2582" y="7"/>
                    <a:pt x="2533" y="19"/>
                  </a:cubicBezTo>
                  <a:cubicBezTo>
                    <a:pt x="1068" y="374"/>
                    <a:pt x="1" y="4727"/>
                    <a:pt x="1" y="4727"/>
                  </a:cubicBezTo>
                  <a:lnTo>
                    <a:pt x="5211" y="4727"/>
                  </a:lnTo>
                  <a:cubicBezTo>
                    <a:pt x="5211" y="4727"/>
                    <a:pt x="4078" y="1"/>
                    <a:pt x="2681" y="1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620;p22">
              <a:extLst>
                <a:ext uri="{FF2B5EF4-FFF2-40B4-BE49-F238E27FC236}">
                  <a16:creationId xmlns:a16="http://schemas.microsoft.com/office/drawing/2014/main" id="{3B11CE82-713E-99F6-FF33-D4F035F43071}"/>
                </a:ext>
              </a:extLst>
            </p:cNvPr>
            <p:cNvSpPr/>
            <p:nvPr/>
          </p:nvSpPr>
          <p:spPr>
            <a:xfrm>
              <a:off x="6029983" y="4605525"/>
              <a:ext cx="88496" cy="80258"/>
            </a:xfrm>
            <a:custGeom>
              <a:avLst/>
              <a:gdLst/>
              <a:ahLst/>
              <a:cxnLst/>
              <a:rect l="l" t="t" r="r" b="b"/>
              <a:pathLst>
                <a:path w="3244" h="2942" extrusionOk="0">
                  <a:moveTo>
                    <a:pt x="1666" y="0"/>
                  </a:moveTo>
                  <a:cubicBezTo>
                    <a:pt x="1634" y="0"/>
                    <a:pt x="1602" y="4"/>
                    <a:pt x="1570" y="12"/>
                  </a:cubicBezTo>
                  <a:cubicBezTo>
                    <a:pt x="670" y="222"/>
                    <a:pt x="1" y="2942"/>
                    <a:pt x="1" y="2942"/>
                  </a:cubicBezTo>
                  <a:lnTo>
                    <a:pt x="3244" y="2942"/>
                  </a:lnTo>
                  <a:cubicBezTo>
                    <a:pt x="3244" y="2942"/>
                    <a:pt x="2543" y="0"/>
                    <a:pt x="1666" y="0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" name="Google Shape;1606;p47">
            <a:extLst>
              <a:ext uri="{FF2B5EF4-FFF2-40B4-BE49-F238E27FC236}">
                <a16:creationId xmlns:a16="http://schemas.microsoft.com/office/drawing/2014/main" id="{CD5B750C-D7A8-B239-E74C-43AA3043C13B}"/>
              </a:ext>
            </a:extLst>
          </p:cNvPr>
          <p:cNvGrpSpPr/>
          <p:nvPr/>
        </p:nvGrpSpPr>
        <p:grpSpPr>
          <a:xfrm>
            <a:off x="2369755" y="283756"/>
            <a:ext cx="1757293" cy="606376"/>
            <a:chOff x="4289482" y="3136750"/>
            <a:chExt cx="3821918" cy="1463100"/>
          </a:xfrm>
        </p:grpSpPr>
        <p:sp>
          <p:nvSpPr>
            <p:cNvPr id="61" name="Google Shape;1607;p47">
              <a:extLst>
                <a:ext uri="{FF2B5EF4-FFF2-40B4-BE49-F238E27FC236}">
                  <a16:creationId xmlns:a16="http://schemas.microsoft.com/office/drawing/2014/main" id="{ABED7FE5-AA17-389E-F496-777C7AC1121B}"/>
                </a:ext>
              </a:extLst>
            </p:cNvPr>
            <p:cNvSpPr/>
            <p:nvPr/>
          </p:nvSpPr>
          <p:spPr>
            <a:xfrm>
              <a:off x="5672700" y="3136750"/>
              <a:ext cx="2438700" cy="14631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608;p47">
              <a:extLst>
                <a:ext uri="{FF2B5EF4-FFF2-40B4-BE49-F238E27FC236}">
                  <a16:creationId xmlns:a16="http://schemas.microsoft.com/office/drawing/2014/main" id="{711EC747-90F6-695A-10AC-1D03E74C5877}"/>
                </a:ext>
              </a:extLst>
            </p:cNvPr>
            <p:cNvSpPr/>
            <p:nvPr/>
          </p:nvSpPr>
          <p:spPr>
            <a:xfrm rot="5400000">
              <a:off x="5258746" y="2167486"/>
              <a:ext cx="1463040" cy="3401568"/>
            </a:xfrm>
            <a:prstGeom prst="flowChartOffpageConnector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" name="Google Shape;1626;p47">
            <a:extLst>
              <a:ext uri="{FF2B5EF4-FFF2-40B4-BE49-F238E27FC236}">
                <a16:creationId xmlns:a16="http://schemas.microsoft.com/office/drawing/2014/main" id="{7C6CF204-67EB-4ED8-4E40-1FD77FD39C84}"/>
              </a:ext>
            </a:extLst>
          </p:cNvPr>
          <p:cNvSpPr txBox="1"/>
          <p:nvPr/>
        </p:nvSpPr>
        <p:spPr>
          <a:xfrm>
            <a:off x="2826000" y="375888"/>
            <a:ext cx="2139106" cy="5399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spcAft>
                <a:spcPts val="800"/>
              </a:spcAft>
            </a:pPr>
            <a:r>
              <a:rPr lang="vi-VN" sz="280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Bố cục</a:t>
            </a:r>
            <a:endParaRPr lang="en-US" sz="280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4" name="Google Shape;1631;p47">
            <a:extLst>
              <a:ext uri="{FF2B5EF4-FFF2-40B4-BE49-F238E27FC236}">
                <a16:creationId xmlns:a16="http://schemas.microsoft.com/office/drawing/2014/main" id="{DBC7D5A7-4291-A0D9-593C-8475A8FD0280}"/>
              </a:ext>
            </a:extLst>
          </p:cNvPr>
          <p:cNvSpPr/>
          <p:nvPr/>
        </p:nvSpPr>
        <p:spPr>
          <a:xfrm>
            <a:off x="2101452" y="280566"/>
            <a:ext cx="593710" cy="608911"/>
          </a:xfrm>
          <a:prstGeom prst="ellipse">
            <a:avLst/>
          </a:prstGeom>
          <a:solidFill>
            <a:schemeClr val="lt1"/>
          </a:solidFill>
          <a:ln w="2857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3000" b="1" dirty="0">
                <a:solidFill>
                  <a:schemeClr val="accent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5</a:t>
            </a:r>
            <a:endParaRPr sz="3000" b="1" dirty="0">
              <a:solidFill>
                <a:schemeClr val="accent2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694381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7" name="Google Shape;12547;p40"/>
          <p:cNvSpPr txBox="1">
            <a:spLocks noGrp="1"/>
          </p:cNvSpPr>
          <p:nvPr>
            <p:ph type="title"/>
          </p:nvPr>
        </p:nvSpPr>
        <p:spPr>
          <a:xfrm>
            <a:off x="1713195" y="1259641"/>
            <a:ext cx="4058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>
                <a:solidFill>
                  <a:schemeClr val="dk1"/>
                </a:solidFill>
              </a:rPr>
              <a:t>Khám phá văn bản</a:t>
            </a:r>
            <a:endParaRPr sz="5400">
              <a:solidFill>
                <a:schemeClr val="dk1"/>
              </a:solidFill>
            </a:endParaRPr>
          </a:p>
        </p:txBody>
      </p:sp>
      <p:sp>
        <p:nvSpPr>
          <p:cNvPr id="12549" name="Google Shape;12549;p40"/>
          <p:cNvSpPr txBox="1">
            <a:spLocks noGrp="1"/>
          </p:cNvSpPr>
          <p:nvPr>
            <p:ph type="title" idx="2"/>
          </p:nvPr>
        </p:nvSpPr>
        <p:spPr>
          <a:xfrm>
            <a:off x="3123619" y="465238"/>
            <a:ext cx="950871" cy="841800"/>
          </a:xfrm>
          <a:prstGeom prst="rect">
            <a:avLst/>
          </a:prstGeom>
          <a:solidFill>
            <a:schemeClr val="bg2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II.</a:t>
            </a:r>
            <a:endParaRPr>
              <a:solidFill>
                <a:schemeClr val="accent6"/>
              </a:solidFill>
            </a:endParaRPr>
          </a:p>
        </p:txBody>
      </p:sp>
      <p:grpSp>
        <p:nvGrpSpPr>
          <p:cNvPr id="12554" name="Google Shape;12554;p40"/>
          <p:cNvGrpSpPr/>
          <p:nvPr/>
        </p:nvGrpSpPr>
        <p:grpSpPr>
          <a:xfrm rot="175696">
            <a:off x="1567209" y="290842"/>
            <a:ext cx="389226" cy="409996"/>
            <a:chOff x="9310391" y="2486565"/>
            <a:chExt cx="261975" cy="275936"/>
          </a:xfrm>
        </p:grpSpPr>
        <p:sp>
          <p:nvSpPr>
            <p:cNvPr id="12555" name="Google Shape;12555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4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01" name="Google Shape;12901;p40"/>
          <p:cNvSpPr/>
          <p:nvPr/>
        </p:nvSpPr>
        <p:spPr>
          <a:xfrm rot="3980590">
            <a:off x="1121349" y="4453055"/>
            <a:ext cx="76636" cy="68474"/>
          </a:xfrm>
          <a:custGeom>
            <a:avLst/>
            <a:gdLst/>
            <a:ahLst/>
            <a:cxnLst/>
            <a:rect l="l" t="t" r="r" b="b"/>
            <a:pathLst>
              <a:path w="2291" h="2047" extrusionOk="0">
                <a:moveTo>
                  <a:pt x="1159" y="0"/>
                </a:moveTo>
                <a:cubicBezTo>
                  <a:pt x="1016" y="0"/>
                  <a:pt x="865" y="28"/>
                  <a:pt x="712" y="85"/>
                </a:cubicBezTo>
                <a:cubicBezTo>
                  <a:pt x="360" y="210"/>
                  <a:pt x="1" y="460"/>
                  <a:pt x="24" y="944"/>
                </a:cubicBezTo>
                <a:cubicBezTo>
                  <a:pt x="16" y="1374"/>
                  <a:pt x="188" y="1655"/>
                  <a:pt x="563" y="1843"/>
                </a:cubicBezTo>
                <a:cubicBezTo>
                  <a:pt x="720" y="1913"/>
                  <a:pt x="876" y="1968"/>
                  <a:pt x="1040" y="2023"/>
                </a:cubicBezTo>
                <a:cubicBezTo>
                  <a:pt x="1106" y="2038"/>
                  <a:pt x="1173" y="2046"/>
                  <a:pt x="1239" y="2046"/>
                </a:cubicBezTo>
                <a:cubicBezTo>
                  <a:pt x="1368" y="2046"/>
                  <a:pt x="1497" y="2017"/>
                  <a:pt x="1626" y="1960"/>
                </a:cubicBezTo>
                <a:cubicBezTo>
                  <a:pt x="1946" y="1812"/>
                  <a:pt x="2126" y="1561"/>
                  <a:pt x="2228" y="1241"/>
                </a:cubicBezTo>
                <a:cubicBezTo>
                  <a:pt x="2290" y="1061"/>
                  <a:pt x="2282" y="905"/>
                  <a:pt x="2204" y="741"/>
                </a:cubicBezTo>
                <a:cubicBezTo>
                  <a:pt x="1991" y="267"/>
                  <a:pt x="1608" y="0"/>
                  <a:pt x="1159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2" name="Google Shape;12902;p40"/>
          <p:cNvSpPr/>
          <p:nvPr/>
        </p:nvSpPr>
        <p:spPr>
          <a:xfrm rot="3980590">
            <a:off x="1166596" y="4382543"/>
            <a:ext cx="66701" cy="62353"/>
          </a:xfrm>
          <a:custGeom>
            <a:avLst/>
            <a:gdLst/>
            <a:ahLst/>
            <a:cxnLst/>
            <a:rect l="l" t="t" r="r" b="b"/>
            <a:pathLst>
              <a:path w="1994" h="1864" extrusionOk="0">
                <a:moveTo>
                  <a:pt x="991" y="1"/>
                </a:moveTo>
                <a:cubicBezTo>
                  <a:pt x="829" y="1"/>
                  <a:pt x="667" y="41"/>
                  <a:pt x="516" y="127"/>
                </a:cubicBezTo>
                <a:cubicBezTo>
                  <a:pt x="235" y="291"/>
                  <a:pt x="1" y="533"/>
                  <a:pt x="8" y="908"/>
                </a:cubicBezTo>
                <a:cubicBezTo>
                  <a:pt x="23" y="1404"/>
                  <a:pt x="515" y="1864"/>
                  <a:pt x="1018" y="1864"/>
                </a:cubicBezTo>
                <a:cubicBezTo>
                  <a:pt x="1039" y="1864"/>
                  <a:pt x="1059" y="1863"/>
                  <a:pt x="1079" y="1861"/>
                </a:cubicBezTo>
                <a:cubicBezTo>
                  <a:pt x="1610" y="1822"/>
                  <a:pt x="1993" y="1416"/>
                  <a:pt x="1985" y="877"/>
                </a:cubicBezTo>
                <a:cubicBezTo>
                  <a:pt x="1985" y="650"/>
                  <a:pt x="1970" y="634"/>
                  <a:pt x="1837" y="439"/>
                </a:cubicBezTo>
                <a:cubicBezTo>
                  <a:pt x="1633" y="163"/>
                  <a:pt x="1315" y="1"/>
                  <a:pt x="991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3" name="Google Shape;12903;p40"/>
          <p:cNvSpPr/>
          <p:nvPr/>
        </p:nvSpPr>
        <p:spPr>
          <a:xfrm rot="3980590">
            <a:off x="1142630" y="4643127"/>
            <a:ext cx="59108" cy="46932"/>
          </a:xfrm>
          <a:custGeom>
            <a:avLst/>
            <a:gdLst/>
            <a:ahLst/>
            <a:cxnLst/>
            <a:rect l="l" t="t" r="r" b="b"/>
            <a:pathLst>
              <a:path w="1767" h="1403" extrusionOk="0">
                <a:moveTo>
                  <a:pt x="645" y="0"/>
                </a:moveTo>
                <a:cubicBezTo>
                  <a:pt x="439" y="0"/>
                  <a:pt x="263" y="90"/>
                  <a:pt x="164" y="252"/>
                </a:cubicBezTo>
                <a:cubicBezTo>
                  <a:pt x="0" y="502"/>
                  <a:pt x="16" y="830"/>
                  <a:pt x="243" y="1065"/>
                </a:cubicBezTo>
                <a:cubicBezTo>
                  <a:pt x="438" y="1268"/>
                  <a:pt x="688" y="1385"/>
                  <a:pt x="915" y="1401"/>
                </a:cubicBezTo>
                <a:cubicBezTo>
                  <a:pt x="936" y="1402"/>
                  <a:pt x="958" y="1402"/>
                  <a:pt x="978" y="1402"/>
                </a:cubicBezTo>
                <a:cubicBezTo>
                  <a:pt x="1243" y="1402"/>
                  <a:pt x="1436" y="1313"/>
                  <a:pt x="1508" y="1190"/>
                </a:cubicBezTo>
                <a:cubicBezTo>
                  <a:pt x="1766" y="768"/>
                  <a:pt x="1563" y="307"/>
                  <a:pt x="1258" y="182"/>
                </a:cubicBezTo>
                <a:cubicBezTo>
                  <a:pt x="1133" y="127"/>
                  <a:pt x="1001" y="72"/>
                  <a:pt x="868" y="33"/>
                </a:cubicBezTo>
                <a:cubicBezTo>
                  <a:pt x="791" y="11"/>
                  <a:pt x="716" y="0"/>
                  <a:pt x="645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4" name="Google Shape;12904;p40"/>
          <p:cNvSpPr/>
          <p:nvPr/>
        </p:nvSpPr>
        <p:spPr>
          <a:xfrm rot="3980590">
            <a:off x="1111583" y="4549261"/>
            <a:ext cx="46831" cy="46631"/>
          </a:xfrm>
          <a:custGeom>
            <a:avLst/>
            <a:gdLst/>
            <a:ahLst/>
            <a:cxnLst/>
            <a:rect l="l" t="t" r="r" b="b"/>
            <a:pathLst>
              <a:path w="1400" h="1394" extrusionOk="0">
                <a:moveTo>
                  <a:pt x="625" y="1"/>
                </a:moveTo>
                <a:cubicBezTo>
                  <a:pt x="502" y="1"/>
                  <a:pt x="386" y="21"/>
                  <a:pt x="282" y="130"/>
                </a:cubicBezTo>
                <a:cubicBezTo>
                  <a:pt x="8" y="427"/>
                  <a:pt x="1" y="912"/>
                  <a:pt x="282" y="1193"/>
                </a:cubicBezTo>
                <a:cubicBezTo>
                  <a:pt x="399" y="1297"/>
                  <a:pt x="535" y="1394"/>
                  <a:pt x="683" y="1394"/>
                </a:cubicBezTo>
                <a:cubicBezTo>
                  <a:pt x="703" y="1394"/>
                  <a:pt x="723" y="1392"/>
                  <a:pt x="743" y="1388"/>
                </a:cubicBezTo>
                <a:cubicBezTo>
                  <a:pt x="1118" y="1326"/>
                  <a:pt x="1368" y="1170"/>
                  <a:pt x="1399" y="677"/>
                </a:cubicBezTo>
                <a:cubicBezTo>
                  <a:pt x="1399" y="334"/>
                  <a:pt x="1103" y="21"/>
                  <a:pt x="759" y="5"/>
                </a:cubicBezTo>
                <a:cubicBezTo>
                  <a:pt x="713" y="3"/>
                  <a:pt x="669" y="1"/>
                  <a:pt x="625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5" name="Google Shape;12905;p40"/>
          <p:cNvSpPr/>
          <p:nvPr/>
        </p:nvSpPr>
        <p:spPr>
          <a:xfrm rot="3980590">
            <a:off x="1200811" y="4595848"/>
            <a:ext cx="41613" cy="40810"/>
          </a:xfrm>
          <a:custGeom>
            <a:avLst/>
            <a:gdLst/>
            <a:ahLst/>
            <a:cxnLst/>
            <a:rect l="l" t="t" r="r" b="b"/>
            <a:pathLst>
              <a:path w="1244" h="1220" extrusionOk="0">
                <a:moveTo>
                  <a:pt x="626" y="0"/>
                </a:moveTo>
                <a:cubicBezTo>
                  <a:pt x="266" y="0"/>
                  <a:pt x="16" y="243"/>
                  <a:pt x="16" y="602"/>
                </a:cubicBezTo>
                <a:cubicBezTo>
                  <a:pt x="1" y="1016"/>
                  <a:pt x="196" y="1219"/>
                  <a:pt x="587" y="1219"/>
                </a:cubicBezTo>
                <a:cubicBezTo>
                  <a:pt x="970" y="1219"/>
                  <a:pt x="1228" y="977"/>
                  <a:pt x="1235" y="625"/>
                </a:cubicBezTo>
                <a:cubicBezTo>
                  <a:pt x="1243" y="274"/>
                  <a:pt x="978" y="0"/>
                  <a:pt x="62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6" name="Google Shape;12906;p40"/>
          <p:cNvSpPr/>
          <p:nvPr/>
        </p:nvSpPr>
        <p:spPr>
          <a:xfrm rot="3980590">
            <a:off x="1182082" y="4529151"/>
            <a:ext cx="31645" cy="34588"/>
          </a:xfrm>
          <a:custGeom>
            <a:avLst/>
            <a:gdLst/>
            <a:ahLst/>
            <a:cxnLst/>
            <a:rect l="l" t="t" r="r" b="b"/>
            <a:pathLst>
              <a:path w="946" h="1034" extrusionOk="0">
                <a:moveTo>
                  <a:pt x="470" y="0"/>
                </a:moveTo>
                <a:cubicBezTo>
                  <a:pt x="224" y="0"/>
                  <a:pt x="0" y="271"/>
                  <a:pt x="0" y="564"/>
                </a:cubicBezTo>
                <a:cubicBezTo>
                  <a:pt x="0" y="861"/>
                  <a:pt x="157" y="1017"/>
                  <a:pt x="446" y="1033"/>
                </a:cubicBezTo>
                <a:cubicBezTo>
                  <a:pt x="453" y="1033"/>
                  <a:pt x="461" y="1033"/>
                  <a:pt x="468" y="1033"/>
                </a:cubicBezTo>
                <a:cubicBezTo>
                  <a:pt x="782" y="1033"/>
                  <a:pt x="946" y="870"/>
                  <a:pt x="946" y="564"/>
                </a:cubicBezTo>
                <a:cubicBezTo>
                  <a:pt x="946" y="291"/>
                  <a:pt x="743" y="17"/>
                  <a:pt x="500" y="1"/>
                </a:cubicBezTo>
                <a:cubicBezTo>
                  <a:pt x="490" y="1"/>
                  <a:pt x="480" y="0"/>
                  <a:pt x="47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7" name="Google Shape;12907;p40"/>
          <p:cNvSpPr/>
          <p:nvPr/>
        </p:nvSpPr>
        <p:spPr>
          <a:xfrm rot="3980590">
            <a:off x="1227649" y="4497510"/>
            <a:ext cx="37298" cy="31043"/>
          </a:xfrm>
          <a:custGeom>
            <a:avLst/>
            <a:gdLst/>
            <a:ahLst/>
            <a:cxnLst/>
            <a:rect l="l" t="t" r="r" b="b"/>
            <a:pathLst>
              <a:path w="1115" h="928" extrusionOk="0">
                <a:moveTo>
                  <a:pt x="451" y="0"/>
                </a:moveTo>
                <a:cubicBezTo>
                  <a:pt x="242" y="0"/>
                  <a:pt x="57" y="171"/>
                  <a:pt x="36" y="377"/>
                </a:cubicBezTo>
                <a:cubicBezTo>
                  <a:pt x="0" y="734"/>
                  <a:pt x="221" y="928"/>
                  <a:pt x="510" y="928"/>
                </a:cubicBezTo>
                <a:cubicBezTo>
                  <a:pt x="531" y="928"/>
                  <a:pt x="553" y="926"/>
                  <a:pt x="576" y="924"/>
                </a:cubicBezTo>
                <a:lnTo>
                  <a:pt x="654" y="924"/>
                </a:lnTo>
                <a:cubicBezTo>
                  <a:pt x="896" y="917"/>
                  <a:pt x="1052" y="776"/>
                  <a:pt x="1084" y="573"/>
                </a:cubicBezTo>
                <a:cubicBezTo>
                  <a:pt x="1115" y="362"/>
                  <a:pt x="1013" y="182"/>
                  <a:pt x="802" y="96"/>
                </a:cubicBezTo>
                <a:cubicBezTo>
                  <a:pt x="724" y="57"/>
                  <a:pt x="623" y="26"/>
                  <a:pt x="537" y="10"/>
                </a:cubicBezTo>
                <a:cubicBezTo>
                  <a:pt x="508" y="4"/>
                  <a:pt x="479" y="0"/>
                  <a:pt x="451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8" name="Google Shape;12908;p40"/>
          <p:cNvSpPr/>
          <p:nvPr/>
        </p:nvSpPr>
        <p:spPr>
          <a:xfrm rot="3980590">
            <a:off x="1135302" y="4311332"/>
            <a:ext cx="37933" cy="34154"/>
          </a:xfrm>
          <a:custGeom>
            <a:avLst/>
            <a:gdLst/>
            <a:ahLst/>
            <a:cxnLst/>
            <a:rect l="l" t="t" r="r" b="b"/>
            <a:pathLst>
              <a:path w="1134" h="1021" extrusionOk="0">
                <a:moveTo>
                  <a:pt x="592" y="1"/>
                </a:moveTo>
                <a:cubicBezTo>
                  <a:pt x="588" y="1"/>
                  <a:pt x="583" y="1"/>
                  <a:pt x="579" y="1"/>
                </a:cubicBezTo>
                <a:cubicBezTo>
                  <a:pt x="446" y="9"/>
                  <a:pt x="266" y="126"/>
                  <a:pt x="165" y="282"/>
                </a:cubicBezTo>
                <a:cubicBezTo>
                  <a:pt x="1" y="572"/>
                  <a:pt x="141" y="900"/>
                  <a:pt x="431" y="1009"/>
                </a:cubicBezTo>
                <a:cubicBezTo>
                  <a:pt x="452" y="1017"/>
                  <a:pt x="476" y="1020"/>
                  <a:pt x="503" y="1020"/>
                </a:cubicBezTo>
                <a:cubicBezTo>
                  <a:pt x="740" y="1020"/>
                  <a:pt x="1134" y="721"/>
                  <a:pt x="1134" y="517"/>
                </a:cubicBezTo>
                <a:lnTo>
                  <a:pt x="1134" y="470"/>
                </a:lnTo>
                <a:cubicBezTo>
                  <a:pt x="1095" y="224"/>
                  <a:pt x="846" y="1"/>
                  <a:pt x="592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9" name="Google Shape;12909;p40"/>
          <p:cNvSpPr/>
          <p:nvPr/>
        </p:nvSpPr>
        <p:spPr>
          <a:xfrm>
            <a:off x="-263750" y="2237390"/>
            <a:ext cx="34019" cy="33517"/>
          </a:xfrm>
          <a:custGeom>
            <a:avLst/>
            <a:gdLst/>
            <a:ahLst/>
            <a:cxnLst/>
            <a:rect l="l" t="t" r="r" b="b"/>
            <a:pathLst>
              <a:path w="1017" h="1002" extrusionOk="0">
                <a:moveTo>
                  <a:pt x="556" y="0"/>
                </a:moveTo>
                <a:cubicBezTo>
                  <a:pt x="266" y="0"/>
                  <a:pt x="1" y="250"/>
                  <a:pt x="9" y="516"/>
                </a:cubicBezTo>
                <a:cubicBezTo>
                  <a:pt x="9" y="734"/>
                  <a:pt x="261" y="1002"/>
                  <a:pt x="468" y="1002"/>
                </a:cubicBezTo>
                <a:cubicBezTo>
                  <a:pt x="476" y="1002"/>
                  <a:pt x="485" y="1001"/>
                  <a:pt x="493" y="1001"/>
                </a:cubicBezTo>
                <a:cubicBezTo>
                  <a:pt x="727" y="985"/>
                  <a:pt x="1017" y="649"/>
                  <a:pt x="1017" y="414"/>
                </a:cubicBezTo>
                <a:cubicBezTo>
                  <a:pt x="1017" y="180"/>
                  <a:pt x="813" y="0"/>
                  <a:pt x="55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0" name="Google Shape;12910;p40"/>
          <p:cNvSpPr/>
          <p:nvPr/>
        </p:nvSpPr>
        <p:spPr>
          <a:xfrm>
            <a:off x="-245453" y="2328340"/>
            <a:ext cx="31677" cy="34019"/>
          </a:xfrm>
          <a:custGeom>
            <a:avLst/>
            <a:gdLst/>
            <a:ahLst/>
            <a:cxnLst/>
            <a:rect l="l" t="t" r="r" b="b"/>
            <a:pathLst>
              <a:path w="947" h="1017" extrusionOk="0">
                <a:moveTo>
                  <a:pt x="440" y="0"/>
                </a:moveTo>
                <a:cubicBezTo>
                  <a:pt x="212" y="0"/>
                  <a:pt x="32" y="193"/>
                  <a:pt x="24" y="454"/>
                </a:cubicBezTo>
                <a:cubicBezTo>
                  <a:pt x="1" y="727"/>
                  <a:pt x="274" y="1017"/>
                  <a:pt x="532" y="1017"/>
                </a:cubicBezTo>
                <a:cubicBezTo>
                  <a:pt x="767" y="1017"/>
                  <a:pt x="946" y="813"/>
                  <a:pt x="946" y="563"/>
                </a:cubicBezTo>
                <a:cubicBezTo>
                  <a:pt x="946" y="259"/>
                  <a:pt x="727" y="1"/>
                  <a:pt x="454" y="1"/>
                </a:cubicBezTo>
                <a:cubicBezTo>
                  <a:pt x="449" y="1"/>
                  <a:pt x="445" y="0"/>
                  <a:pt x="44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1" name="Google Shape;12911;p40"/>
          <p:cNvSpPr/>
          <p:nvPr/>
        </p:nvSpPr>
        <p:spPr>
          <a:xfrm>
            <a:off x="-273952" y="2187148"/>
            <a:ext cx="22010" cy="22044"/>
          </a:xfrm>
          <a:custGeom>
            <a:avLst/>
            <a:gdLst/>
            <a:ahLst/>
            <a:cxnLst/>
            <a:rect l="l" t="t" r="r" b="b"/>
            <a:pathLst>
              <a:path w="658" h="659" extrusionOk="0">
                <a:moveTo>
                  <a:pt x="298" y="1"/>
                </a:moveTo>
                <a:cubicBezTo>
                  <a:pt x="129" y="1"/>
                  <a:pt x="23" y="123"/>
                  <a:pt x="9" y="315"/>
                </a:cubicBezTo>
                <a:cubicBezTo>
                  <a:pt x="1" y="526"/>
                  <a:pt x="134" y="643"/>
                  <a:pt x="376" y="658"/>
                </a:cubicBezTo>
                <a:cubicBezTo>
                  <a:pt x="380" y="659"/>
                  <a:pt x="383" y="659"/>
                  <a:pt x="387" y="659"/>
                </a:cubicBezTo>
                <a:cubicBezTo>
                  <a:pt x="509" y="659"/>
                  <a:pt x="642" y="537"/>
                  <a:pt x="650" y="408"/>
                </a:cubicBezTo>
                <a:cubicBezTo>
                  <a:pt x="657" y="221"/>
                  <a:pt x="493" y="25"/>
                  <a:pt x="329" y="2"/>
                </a:cubicBezTo>
                <a:cubicBezTo>
                  <a:pt x="319" y="1"/>
                  <a:pt x="308" y="1"/>
                  <a:pt x="298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914" name="Google Shape;12914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289500" y="-363419"/>
            <a:ext cx="1957150" cy="2313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915" name="Google Shape;12915;p40"/>
          <p:cNvGrpSpPr/>
          <p:nvPr/>
        </p:nvGrpSpPr>
        <p:grpSpPr>
          <a:xfrm flipH="1">
            <a:off x="893902" y="1082580"/>
            <a:ext cx="1198888" cy="1058153"/>
            <a:chOff x="4874103" y="1842351"/>
            <a:chExt cx="481713" cy="425183"/>
          </a:xfrm>
        </p:grpSpPr>
        <p:sp>
          <p:nvSpPr>
            <p:cNvPr id="12916" name="Google Shape;12916;p40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40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40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40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40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40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40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40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40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40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40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40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图片 2">
            <a:extLst>
              <a:ext uri="{FF2B5EF4-FFF2-40B4-BE49-F238E27FC236}">
                <a16:creationId xmlns:a16="http://schemas.microsoft.com/office/drawing/2014/main" id="{B4EF660B-430E-CC1F-69D6-7095B8E0BF2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72000" y="997170"/>
            <a:ext cx="4085461" cy="39395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37685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47" grpId="0"/>
      <p:bldP spid="1254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21" name="Google Shape;18621;p62"/>
          <p:cNvGrpSpPr/>
          <p:nvPr/>
        </p:nvGrpSpPr>
        <p:grpSpPr>
          <a:xfrm flipH="1">
            <a:off x="8211413" y="2586787"/>
            <a:ext cx="827984" cy="2184582"/>
            <a:chOff x="1308735" y="1429636"/>
            <a:chExt cx="326479" cy="861462"/>
          </a:xfrm>
        </p:grpSpPr>
        <p:sp>
          <p:nvSpPr>
            <p:cNvPr id="18622" name="Google Shape;18622;p62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62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62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62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62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62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62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62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62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62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62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62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62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62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62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62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62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62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62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62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62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62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62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5" name="Google Shape;18645;p62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6" name="Google Shape;18646;p62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7" name="Google Shape;18647;p62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8" name="Google Shape;18648;p62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9" name="Google Shape;18649;p62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50" name="Google Shape;18650;p62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62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62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62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62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62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62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62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62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62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62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62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62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62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62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62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62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62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62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62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62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62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62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62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62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62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62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62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62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62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62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62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62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62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62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62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62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62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62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62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62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62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62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62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62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62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6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6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62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62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62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62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62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62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62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62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62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62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62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62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62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62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62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62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62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62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768" name="Google Shape;18768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518197" y="4060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769" name="Google Shape;18769;p62"/>
          <p:cNvGrpSpPr/>
          <p:nvPr/>
        </p:nvGrpSpPr>
        <p:grpSpPr>
          <a:xfrm rot="5400000">
            <a:off x="634968" y="2751936"/>
            <a:ext cx="347326" cy="365836"/>
            <a:chOff x="9310391" y="2486565"/>
            <a:chExt cx="261975" cy="275936"/>
          </a:xfrm>
        </p:grpSpPr>
        <p:sp>
          <p:nvSpPr>
            <p:cNvPr id="18770" name="Google Shape;1877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3" name="Google Shape;18773;p62"/>
          <p:cNvGrpSpPr/>
          <p:nvPr/>
        </p:nvGrpSpPr>
        <p:grpSpPr>
          <a:xfrm rot="-5543167">
            <a:off x="1620137" y="393011"/>
            <a:ext cx="347339" cy="365849"/>
            <a:chOff x="9310391" y="2486565"/>
            <a:chExt cx="261975" cy="275936"/>
          </a:xfrm>
        </p:grpSpPr>
        <p:sp>
          <p:nvSpPr>
            <p:cNvPr id="18774" name="Google Shape;18774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7" name="Google Shape;18777;p62"/>
          <p:cNvGrpSpPr/>
          <p:nvPr/>
        </p:nvGrpSpPr>
        <p:grpSpPr>
          <a:xfrm rot="-1677867">
            <a:off x="8102239" y="1171345"/>
            <a:ext cx="347327" cy="365836"/>
            <a:chOff x="9310391" y="2486565"/>
            <a:chExt cx="261975" cy="275936"/>
          </a:xfrm>
        </p:grpSpPr>
        <p:sp>
          <p:nvSpPr>
            <p:cNvPr id="18778" name="Google Shape;18778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1" name="Google Shape;18781;p62"/>
          <p:cNvGrpSpPr/>
          <p:nvPr/>
        </p:nvGrpSpPr>
        <p:grpSpPr>
          <a:xfrm flipH="1">
            <a:off x="7904929" y="2348450"/>
            <a:ext cx="448708" cy="418328"/>
            <a:chOff x="4408648" y="3039468"/>
            <a:chExt cx="841094" cy="841842"/>
          </a:xfrm>
        </p:grpSpPr>
        <p:sp>
          <p:nvSpPr>
            <p:cNvPr id="18782" name="Google Shape;18782;p62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62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62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62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62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62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62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62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62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62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62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62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62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62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62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62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62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62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62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801" name="Google Shape;18801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169873" y="-3492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565" name="组合 10">
            <a:extLst>
              <a:ext uri="{FF2B5EF4-FFF2-40B4-BE49-F238E27FC236}">
                <a16:creationId xmlns:a16="http://schemas.microsoft.com/office/drawing/2014/main" id="{AE6D6197-B3F5-4EA2-81CD-C1806D04F2D2}"/>
              </a:ext>
            </a:extLst>
          </p:cNvPr>
          <p:cNvGrpSpPr/>
          <p:nvPr/>
        </p:nvGrpSpPr>
        <p:grpSpPr>
          <a:xfrm>
            <a:off x="1725646" y="119874"/>
            <a:ext cx="4838951" cy="2846159"/>
            <a:chOff x="2870033" y="350993"/>
            <a:chExt cx="6451934" cy="3794879"/>
          </a:xfrm>
        </p:grpSpPr>
        <p:sp>
          <p:nvSpPr>
            <p:cNvPr id="18569" name="思想气泡: 云 4">
              <a:extLst>
                <a:ext uri="{FF2B5EF4-FFF2-40B4-BE49-F238E27FC236}">
                  <a16:creationId xmlns:a16="http://schemas.microsoft.com/office/drawing/2014/main" id="{D344D562-86E2-4622-B1DC-13C44A859631}"/>
                </a:ext>
              </a:extLst>
            </p:cNvPr>
            <p:cNvSpPr/>
            <p:nvPr/>
          </p:nvSpPr>
          <p:spPr>
            <a:xfrm>
              <a:off x="2870033" y="544512"/>
              <a:ext cx="6451934" cy="3601360"/>
            </a:xfrm>
            <a:prstGeom prst="cloudCallout">
              <a:avLst>
                <a:gd name="adj1" fmla="val 47855"/>
                <a:gd name="adj2" fmla="val 46295"/>
              </a:avLst>
            </a:prstGeom>
            <a:solidFill>
              <a:schemeClr val="bg1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9pPr>
            </a:lstStyle>
            <a:p>
              <a:pPr algn="ctr" defTabSz="685800">
                <a:buClrTx/>
              </a:pPr>
              <a:endParaRPr lang="zh-CN" altLang="en-US" sz="1350" kern="1200">
                <a:solidFill>
                  <a:prstClr val="white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8570" name="文本框 5">
              <a:extLst>
                <a:ext uri="{FF2B5EF4-FFF2-40B4-BE49-F238E27FC236}">
                  <a16:creationId xmlns:a16="http://schemas.microsoft.com/office/drawing/2014/main" id="{B096DC4A-76A3-4991-A656-A9B4E79C86B4}"/>
                </a:ext>
              </a:extLst>
            </p:cNvPr>
            <p:cNvSpPr txBox="1"/>
            <p:nvPr/>
          </p:nvSpPr>
          <p:spPr>
            <a:xfrm>
              <a:off x="5110467" y="350993"/>
              <a:ext cx="3561348" cy="1231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685800">
                <a:buClrTx/>
              </a:pPr>
              <a:r>
                <a:rPr lang="en-US" altLang="zh-CN" sz="5400" b="1" kern="1200">
                  <a:solidFill>
                    <a:srgbClr val="9DBA2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字魂66号-仔仔体" panose="00000500000000000000" pitchFamily="2" charset="-122"/>
                  <a:cs typeface="Times New Roman" panose="02020603050405020304" pitchFamily="18" charset="0"/>
                </a:rPr>
                <a:t>1.</a:t>
              </a:r>
              <a:endParaRPr lang="zh-CN" altLang="en-US" sz="5400" b="1" kern="1200" dirty="0">
                <a:solidFill>
                  <a:srgbClr val="9DBA2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字魂66号-仔仔体" panose="00000500000000000000" pitchFamily="2" charset="-122"/>
                <a:cs typeface="Times New Roman" panose="02020603050405020304" pitchFamily="18" charset="0"/>
              </a:endParaRPr>
            </a:p>
          </p:txBody>
        </p:sp>
      </p:grpSp>
      <p:pic>
        <p:nvPicPr>
          <p:cNvPr id="18566" name="图片 1">
            <a:extLst>
              <a:ext uri="{FF2B5EF4-FFF2-40B4-BE49-F238E27FC236}">
                <a16:creationId xmlns:a16="http://schemas.microsoft.com/office/drawing/2014/main" id="{85161BD4-7769-7477-F460-03B5FFD891E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>
            <a:off x="5596534" y="317122"/>
            <a:ext cx="1057910" cy="835660"/>
          </a:xfrm>
          <a:prstGeom prst="rect">
            <a:avLst/>
          </a:prstGeom>
        </p:spPr>
      </p:pic>
      <p:pic>
        <p:nvPicPr>
          <p:cNvPr id="18567" name="图片 2">
            <a:extLst>
              <a:ext uri="{FF2B5EF4-FFF2-40B4-BE49-F238E27FC236}">
                <a16:creationId xmlns:a16="http://schemas.microsoft.com/office/drawing/2014/main" id="{97B4F7BD-25A7-ECA1-1A95-8FD39B64688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 flipH="1">
            <a:off x="1666086" y="3046922"/>
            <a:ext cx="670560" cy="529590"/>
          </a:xfrm>
          <a:prstGeom prst="rect">
            <a:avLst/>
          </a:prstGeom>
        </p:spPr>
      </p:pic>
      <p:pic>
        <p:nvPicPr>
          <p:cNvPr id="18568" name="图片 6">
            <a:extLst>
              <a:ext uri="{FF2B5EF4-FFF2-40B4-BE49-F238E27FC236}">
                <a16:creationId xmlns:a16="http://schemas.microsoft.com/office/drawing/2014/main" id="{E9551449-0AE9-521B-9980-EED1F746B6F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9854" y="-2830"/>
            <a:ext cx="2934910" cy="3262745"/>
          </a:xfrm>
          <a:prstGeom prst="rect">
            <a:avLst/>
          </a:prstGeom>
        </p:spPr>
      </p:pic>
      <p:grpSp>
        <p:nvGrpSpPr>
          <p:cNvPr id="2" name="Google Shape;1039;p58">
            <a:extLst>
              <a:ext uri="{FF2B5EF4-FFF2-40B4-BE49-F238E27FC236}">
                <a16:creationId xmlns:a16="http://schemas.microsoft.com/office/drawing/2014/main" id="{71BB4037-919A-EE30-F4EA-76DB5DA28847}"/>
              </a:ext>
            </a:extLst>
          </p:cNvPr>
          <p:cNvGrpSpPr/>
          <p:nvPr/>
        </p:nvGrpSpPr>
        <p:grpSpPr>
          <a:xfrm>
            <a:off x="6383394" y="2070196"/>
            <a:ext cx="1198644" cy="2247518"/>
            <a:chOff x="6911350" y="2125475"/>
            <a:chExt cx="1607240" cy="2848019"/>
          </a:xfrm>
        </p:grpSpPr>
        <p:sp>
          <p:nvSpPr>
            <p:cNvPr id="3" name="Google Shape;1040;p58">
              <a:extLst>
                <a:ext uri="{FF2B5EF4-FFF2-40B4-BE49-F238E27FC236}">
                  <a16:creationId xmlns:a16="http://schemas.microsoft.com/office/drawing/2014/main" id="{ED10E6A5-09B7-6F8C-C057-05009FAA0D74}"/>
                </a:ext>
              </a:extLst>
            </p:cNvPr>
            <p:cNvSpPr/>
            <p:nvPr/>
          </p:nvSpPr>
          <p:spPr>
            <a:xfrm>
              <a:off x="7466148" y="3423006"/>
              <a:ext cx="203177" cy="205244"/>
            </a:xfrm>
            <a:custGeom>
              <a:avLst/>
              <a:gdLst/>
              <a:ahLst/>
              <a:cxnLst/>
              <a:rect l="l" t="t" r="r" b="b"/>
              <a:pathLst>
                <a:path w="3134" h="3166" extrusionOk="0">
                  <a:moveTo>
                    <a:pt x="1534" y="1"/>
                  </a:moveTo>
                  <a:cubicBezTo>
                    <a:pt x="1466" y="1"/>
                    <a:pt x="1398" y="6"/>
                    <a:pt x="1329" y="17"/>
                  </a:cubicBezTo>
                  <a:cubicBezTo>
                    <a:pt x="529" y="152"/>
                    <a:pt x="0" y="952"/>
                    <a:pt x="136" y="1820"/>
                  </a:cubicBezTo>
                  <a:cubicBezTo>
                    <a:pt x="260" y="2600"/>
                    <a:pt x="903" y="3165"/>
                    <a:pt x="1612" y="3165"/>
                  </a:cubicBezTo>
                  <a:cubicBezTo>
                    <a:pt x="1680" y="3165"/>
                    <a:pt x="1749" y="3160"/>
                    <a:pt x="1818" y="3150"/>
                  </a:cubicBezTo>
                  <a:cubicBezTo>
                    <a:pt x="2604" y="3027"/>
                    <a:pt x="3133" y="2214"/>
                    <a:pt x="2997" y="1359"/>
                  </a:cubicBezTo>
                  <a:cubicBezTo>
                    <a:pt x="2874" y="567"/>
                    <a:pt x="2241" y="1"/>
                    <a:pt x="153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" name="Google Shape;1041;p58">
              <a:extLst>
                <a:ext uri="{FF2B5EF4-FFF2-40B4-BE49-F238E27FC236}">
                  <a16:creationId xmlns:a16="http://schemas.microsoft.com/office/drawing/2014/main" id="{B24587DA-99FA-77C1-8F29-00654B943263}"/>
                </a:ext>
              </a:extLst>
            </p:cNvPr>
            <p:cNvSpPr/>
            <p:nvPr/>
          </p:nvSpPr>
          <p:spPr>
            <a:xfrm>
              <a:off x="7230498" y="3238960"/>
              <a:ext cx="168882" cy="142556"/>
            </a:xfrm>
            <a:custGeom>
              <a:avLst/>
              <a:gdLst/>
              <a:ahLst/>
              <a:cxnLst/>
              <a:rect l="l" t="t" r="r" b="b"/>
              <a:pathLst>
                <a:path w="2605" h="2199" extrusionOk="0">
                  <a:moveTo>
                    <a:pt x="1353" y="1"/>
                  </a:moveTo>
                  <a:cubicBezTo>
                    <a:pt x="1256" y="1"/>
                    <a:pt x="1157" y="12"/>
                    <a:pt x="1059" y="35"/>
                  </a:cubicBezTo>
                  <a:cubicBezTo>
                    <a:pt x="408" y="184"/>
                    <a:pt x="1" y="781"/>
                    <a:pt x="136" y="1377"/>
                  </a:cubicBezTo>
                  <a:cubicBezTo>
                    <a:pt x="262" y="1870"/>
                    <a:pt x="727" y="2198"/>
                    <a:pt x="1253" y="2198"/>
                  </a:cubicBezTo>
                  <a:cubicBezTo>
                    <a:pt x="1349" y="2198"/>
                    <a:pt x="1448" y="2187"/>
                    <a:pt x="1547" y="2164"/>
                  </a:cubicBezTo>
                  <a:cubicBezTo>
                    <a:pt x="2198" y="2015"/>
                    <a:pt x="2605" y="1418"/>
                    <a:pt x="2469" y="835"/>
                  </a:cubicBezTo>
                  <a:cubicBezTo>
                    <a:pt x="2354" y="331"/>
                    <a:pt x="1881" y="1"/>
                    <a:pt x="1353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" name="Google Shape;1042;p58">
              <a:extLst>
                <a:ext uri="{FF2B5EF4-FFF2-40B4-BE49-F238E27FC236}">
                  <a16:creationId xmlns:a16="http://schemas.microsoft.com/office/drawing/2014/main" id="{7173E6B2-3D01-2C03-D8EE-50F76D64E442}"/>
                </a:ext>
              </a:extLst>
            </p:cNvPr>
            <p:cNvSpPr/>
            <p:nvPr/>
          </p:nvSpPr>
          <p:spPr>
            <a:xfrm>
              <a:off x="8232803" y="4014886"/>
              <a:ext cx="222497" cy="589087"/>
            </a:xfrm>
            <a:custGeom>
              <a:avLst/>
              <a:gdLst/>
              <a:ahLst/>
              <a:cxnLst/>
              <a:rect l="l" t="t" r="r" b="b"/>
              <a:pathLst>
                <a:path w="3432" h="9087" extrusionOk="0">
                  <a:moveTo>
                    <a:pt x="0" y="0"/>
                  </a:moveTo>
                  <a:cubicBezTo>
                    <a:pt x="0" y="0"/>
                    <a:pt x="583" y="3594"/>
                    <a:pt x="624" y="4747"/>
                  </a:cubicBezTo>
                  <a:cubicBezTo>
                    <a:pt x="665" y="5886"/>
                    <a:pt x="1221" y="9087"/>
                    <a:pt x="1221" y="9087"/>
                  </a:cubicBezTo>
                  <a:lnTo>
                    <a:pt x="3201" y="9087"/>
                  </a:lnTo>
                  <a:cubicBezTo>
                    <a:pt x="3391" y="8422"/>
                    <a:pt x="3201" y="5615"/>
                    <a:pt x="3201" y="5615"/>
                  </a:cubicBezTo>
                  <a:cubicBezTo>
                    <a:pt x="3201" y="5615"/>
                    <a:pt x="3391" y="204"/>
                    <a:pt x="3431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Google Shape;1043;p58">
              <a:extLst>
                <a:ext uri="{FF2B5EF4-FFF2-40B4-BE49-F238E27FC236}">
                  <a16:creationId xmlns:a16="http://schemas.microsoft.com/office/drawing/2014/main" id="{7C4951FF-036A-F173-7EBB-34272E22E6A1}"/>
                </a:ext>
              </a:extLst>
            </p:cNvPr>
            <p:cNvSpPr/>
            <p:nvPr/>
          </p:nvSpPr>
          <p:spPr>
            <a:xfrm>
              <a:off x="7715800" y="3989084"/>
              <a:ext cx="281427" cy="629864"/>
            </a:xfrm>
            <a:custGeom>
              <a:avLst/>
              <a:gdLst/>
              <a:ahLst/>
              <a:cxnLst/>
              <a:rect l="l" t="t" r="r" b="b"/>
              <a:pathLst>
                <a:path w="4341" h="9716" extrusionOk="0">
                  <a:moveTo>
                    <a:pt x="744" y="0"/>
                  </a:moveTo>
                  <a:cubicBezTo>
                    <a:pt x="725" y="0"/>
                    <a:pt x="712" y="2"/>
                    <a:pt x="706" y="5"/>
                  </a:cubicBezTo>
                  <a:cubicBezTo>
                    <a:pt x="598" y="86"/>
                    <a:pt x="1" y="2826"/>
                    <a:pt x="28" y="3328"/>
                  </a:cubicBezTo>
                  <a:cubicBezTo>
                    <a:pt x="55" y="3843"/>
                    <a:pt x="2713" y="9715"/>
                    <a:pt x="2713" y="9715"/>
                  </a:cubicBezTo>
                  <a:lnTo>
                    <a:pt x="4341" y="8888"/>
                  </a:lnTo>
                  <a:lnTo>
                    <a:pt x="4341" y="8413"/>
                  </a:lnTo>
                  <a:cubicBezTo>
                    <a:pt x="4219" y="6528"/>
                    <a:pt x="3771" y="4684"/>
                    <a:pt x="2998" y="2975"/>
                  </a:cubicBezTo>
                  <a:lnTo>
                    <a:pt x="3920" y="602"/>
                  </a:lnTo>
                  <a:cubicBezTo>
                    <a:pt x="3920" y="602"/>
                    <a:pt x="1121" y="0"/>
                    <a:pt x="744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Google Shape;1044;p58">
              <a:extLst>
                <a:ext uri="{FF2B5EF4-FFF2-40B4-BE49-F238E27FC236}">
                  <a16:creationId xmlns:a16="http://schemas.microsoft.com/office/drawing/2014/main" id="{F2E557C7-24F8-E89F-0D85-30030123A5EB}"/>
                </a:ext>
              </a:extLst>
            </p:cNvPr>
            <p:cNvSpPr/>
            <p:nvPr/>
          </p:nvSpPr>
          <p:spPr>
            <a:xfrm>
              <a:off x="7717551" y="3472405"/>
              <a:ext cx="801039" cy="584161"/>
            </a:xfrm>
            <a:custGeom>
              <a:avLst/>
              <a:gdLst/>
              <a:ahLst/>
              <a:cxnLst/>
              <a:rect l="l" t="t" r="r" b="b"/>
              <a:pathLst>
                <a:path w="12356" h="9011" extrusionOk="0">
                  <a:moveTo>
                    <a:pt x="11854" y="1"/>
                  </a:moveTo>
                  <a:cubicBezTo>
                    <a:pt x="11850" y="1"/>
                    <a:pt x="11847" y="1"/>
                    <a:pt x="11843" y="1"/>
                  </a:cubicBezTo>
                  <a:lnTo>
                    <a:pt x="11843" y="1"/>
                  </a:lnTo>
                  <a:lnTo>
                    <a:pt x="11854" y="1"/>
                  </a:lnTo>
                  <a:close/>
                  <a:moveTo>
                    <a:pt x="11843" y="1"/>
                  </a:moveTo>
                  <a:lnTo>
                    <a:pt x="2334" y="231"/>
                  </a:lnTo>
                  <a:cubicBezTo>
                    <a:pt x="1927" y="1940"/>
                    <a:pt x="1" y="8138"/>
                    <a:pt x="1" y="8138"/>
                  </a:cubicBezTo>
                  <a:cubicBezTo>
                    <a:pt x="1" y="8138"/>
                    <a:pt x="4440" y="9011"/>
                    <a:pt x="5116" y="9011"/>
                  </a:cubicBezTo>
                  <a:cubicBezTo>
                    <a:pt x="5145" y="9011"/>
                    <a:pt x="5167" y="9009"/>
                    <a:pt x="5182" y="9006"/>
                  </a:cubicBezTo>
                  <a:cubicBezTo>
                    <a:pt x="5534" y="8924"/>
                    <a:pt x="6334" y="5168"/>
                    <a:pt x="6334" y="5168"/>
                  </a:cubicBezTo>
                  <a:lnTo>
                    <a:pt x="7270" y="9006"/>
                  </a:lnTo>
                  <a:cubicBezTo>
                    <a:pt x="7270" y="9006"/>
                    <a:pt x="12356" y="8843"/>
                    <a:pt x="11854" y="8612"/>
                  </a:cubicBezTo>
                  <a:cubicBezTo>
                    <a:pt x="11030" y="8220"/>
                    <a:pt x="10744" y="54"/>
                    <a:pt x="1184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Google Shape;1045;p58">
              <a:extLst>
                <a:ext uri="{FF2B5EF4-FFF2-40B4-BE49-F238E27FC236}">
                  <a16:creationId xmlns:a16="http://schemas.microsoft.com/office/drawing/2014/main" id="{735C591B-124B-9F9D-9BC0-1BA7757D5BC0}"/>
                </a:ext>
              </a:extLst>
            </p:cNvPr>
            <p:cNvSpPr/>
            <p:nvPr/>
          </p:nvSpPr>
          <p:spPr>
            <a:xfrm>
              <a:off x="7857384" y="3472405"/>
              <a:ext cx="631315" cy="57243"/>
            </a:xfrm>
            <a:custGeom>
              <a:avLst/>
              <a:gdLst/>
              <a:ahLst/>
              <a:cxnLst/>
              <a:rect l="l" t="t" r="r" b="b"/>
              <a:pathLst>
                <a:path w="9738" h="883" extrusionOk="0">
                  <a:moveTo>
                    <a:pt x="9711" y="1"/>
                  </a:moveTo>
                  <a:lnTo>
                    <a:pt x="177" y="231"/>
                  </a:lnTo>
                  <a:cubicBezTo>
                    <a:pt x="136" y="407"/>
                    <a:pt x="82" y="611"/>
                    <a:pt x="0" y="869"/>
                  </a:cubicBezTo>
                  <a:cubicBezTo>
                    <a:pt x="14" y="855"/>
                    <a:pt x="27" y="855"/>
                    <a:pt x="55" y="855"/>
                  </a:cubicBezTo>
                  <a:cubicBezTo>
                    <a:pt x="476" y="871"/>
                    <a:pt x="901" y="877"/>
                    <a:pt x="1326" y="877"/>
                  </a:cubicBezTo>
                  <a:cubicBezTo>
                    <a:pt x="1627" y="877"/>
                    <a:pt x="1927" y="874"/>
                    <a:pt x="2224" y="869"/>
                  </a:cubicBezTo>
                  <a:cubicBezTo>
                    <a:pt x="2943" y="841"/>
                    <a:pt x="3689" y="828"/>
                    <a:pt x="4422" y="801"/>
                  </a:cubicBezTo>
                  <a:cubicBezTo>
                    <a:pt x="4992" y="790"/>
                    <a:pt x="5554" y="770"/>
                    <a:pt x="6121" y="770"/>
                  </a:cubicBezTo>
                  <a:cubicBezTo>
                    <a:pt x="6255" y="770"/>
                    <a:pt x="6389" y="771"/>
                    <a:pt x="6524" y="774"/>
                  </a:cubicBezTo>
                  <a:cubicBezTo>
                    <a:pt x="7270" y="801"/>
                    <a:pt x="8015" y="869"/>
                    <a:pt x="8761" y="882"/>
                  </a:cubicBezTo>
                  <a:lnTo>
                    <a:pt x="9738" y="882"/>
                  </a:lnTo>
                  <a:cubicBezTo>
                    <a:pt x="9724" y="340"/>
                    <a:pt x="9711" y="1"/>
                    <a:pt x="971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Google Shape;1046;p58">
              <a:extLst>
                <a:ext uri="{FF2B5EF4-FFF2-40B4-BE49-F238E27FC236}">
                  <a16:creationId xmlns:a16="http://schemas.microsoft.com/office/drawing/2014/main" id="{49F5D9D8-4AB3-6D35-B78A-DFE4068FCA25}"/>
                </a:ext>
              </a:extLst>
            </p:cNvPr>
            <p:cNvSpPr/>
            <p:nvPr/>
          </p:nvSpPr>
          <p:spPr>
            <a:xfrm>
              <a:off x="8135172" y="4603912"/>
              <a:ext cx="305155" cy="322711"/>
            </a:xfrm>
            <a:custGeom>
              <a:avLst/>
              <a:gdLst/>
              <a:ahLst/>
              <a:cxnLst/>
              <a:rect l="l" t="t" r="r" b="b"/>
              <a:pathLst>
                <a:path w="4707" h="4978" extrusionOk="0">
                  <a:moveTo>
                    <a:pt x="2727" y="1"/>
                  </a:moveTo>
                  <a:lnTo>
                    <a:pt x="2727" y="2808"/>
                  </a:lnTo>
                  <a:cubicBezTo>
                    <a:pt x="2727" y="2808"/>
                    <a:pt x="2539" y="2783"/>
                    <a:pt x="2261" y="2783"/>
                  </a:cubicBezTo>
                  <a:cubicBezTo>
                    <a:pt x="1499" y="2783"/>
                    <a:pt x="61" y="2973"/>
                    <a:pt x="1" y="4395"/>
                  </a:cubicBezTo>
                  <a:lnTo>
                    <a:pt x="1" y="4978"/>
                  </a:lnTo>
                  <a:lnTo>
                    <a:pt x="4626" y="4978"/>
                  </a:lnTo>
                  <a:lnTo>
                    <a:pt x="4707" y="1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Google Shape;1047;p58">
              <a:extLst>
                <a:ext uri="{FF2B5EF4-FFF2-40B4-BE49-F238E27FC236}">
                  <a16:creationId xmlns:a16="http://schemas.microsoft.com/office/drawing/2014/main" id="{00A88065-7996-D6FD-955D-648C4EDF5FF7}"/>
                </a:ext>
              </a:extLst>
            </p:cNvPr>
            <p:cNvSpPr/>
            <p:nvPr/>
          </p:nvSpPr>
          <p:spPr>
            <a:xfrm>
              <a:off x="7717551" y="4566118"/>
              <a:ext cx="379061" cy="407376"/>
            </a:xfrm>
            <a:custGeom>
              <a:avLst/>
              <a:gdLst/>
              <a:ahLst/>
              <a:cxnLst/>
              <a:rect l="l" t="t" r="r" b="b"/>
              <a:pathLst>
                <a:path w="5847" h="6284" extrusionOk="0">
                  <a:moveTo>
                    <a:pt x="4314" y="1"/>
                  </a:moveTo>
                  <a:lnTo>
                    <a:pt x="2686" y="828"/>
                  </a:lnTo>
                  <a:lnTo>
                    <a:pt x="3432" y="2754"/>
                  </a:lnTo>
                  <a:lnTo>
                    <a:pt x="2727" y="3079"/>
                  </a:lnTo>
                  <a:cubicBezTo>
                    <a:pt x="1" y="4259"/>
                    <a:pt x="1344" y="6158"/>
                    <a:pt x="1303" y="6280"/>
                  </a:cubicBezTo>
                  <a:cubicBezTo>
                    <a:pt x="1302" y="6282"/>
                    <a:pt x="1304" y="6283"/>
                    <a:pt x="1307" y="6283"/>
                  </a:cubicBezTo>
                  <a:cubicBezTo>
                    <a:pt x="1466" y="6283"/>
                    <a:pt x="5846" y="3866"/>
                    <a:pt x="5846" y="3866"/>
                  </a:cubicBezTo>
                  <a:lnTo>
                    <a:pt x="4314" y="1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Google Shape;1048;p58">
              <a:extLst>
                <a:ext uri="{FF2B5EF4-FFF2-40B4-BE49-F238E27FC236}">
                  <a16:creationId xmlns:a16="http://schemas.microsoft.com/office/drawing/2014/main" id="{0BD1A5E6-D036-7904-4DED-5C4658A625C3}"/>
                </a:ext>
              </a:extLst>
            </p:cNvPr>
            <p:cNvSpPr/>
            <p:nvPr/>
          </p:nvSpPr>
          <p:spPr>
            <a:xfrm>
              <a:off x="7716708" y="2710158"/>
              <a:ext cx="797798" cy="793748"/>
            </a:xfrm>
            <a:custGeom>
              <a:avLst/>
              <a:gdLst/>
              <a:ahLst/>
              <a:cxnLst/>
              <a:rect l="l" t="t" r="r" b="b"/>
              <a:pathLst>
                <a:path w="12306" h="12244" extrusionOk="0">
                  <a:moveTo>
                    <a:pt x="7717" y="0"/>
                  </a:moveTo>
                  <a:lnTo>
                    <a:pt x="3906" y="543"/>
                  </a:lnTo>
                  <a:cubicBezTo>
                    <a:pt x="3228" y="719"/>
                    <a:pt x="2645" y="1126"/>
                    <a:pt x="2225" y="1682"/>
                  </a:cubicBezTo>
                  <a:cubicBezTo>
                    <a:pt x="1574" y="2604"/>
                    <a:pt x="0" y="3608"/>
                    <a:pt x="0" y="3608"/>
                  </a:cubicBezTo>
                  <a:lnTo>
                    <a:pt x="2089" y="5981"/>
                  </a:lnTo>
                  <a:cubicBezTo>
                    <a:pt x="2089" y="5981"/>
                    <a:pt x="1723" y="11881"/>
                    <a:pt x="1235" y="12111"/>
                  </a:cubicBezTo>
                  <a:cubicBezTo>
                    <a:pt x="1235" y="12111"/>
                    <a:pt x="6195" y="12244"/>
                    <a:pt x="9462" y="12244"/>
                  </a:cubicBezTo>
                  <a:cubicBezTo>
                    <a:pt x="11096" y="12244"/>
                    <a:pt x="12306" y="12211"/>
                    <a:pt x="12260" y="12111"/>
                  </a:cubicBezTo>
                  <a:cubicBezTo>
                    <a:pt x="12125" y="11813"/>
                    <a:pt x="12274" y="9833"/>
                    <a:pt x="11677" y="9006"/>
                  </a:cubicBezTo>
                  <a:cubicBezTo>
                    <a:pt x="11094" y="8178"/>
                    <a:pt x="10755" y="3201"/>
                    <a:pt x="10755" y="3201"/>
                  </a:cubicBezTo>
                  <a:cubicBezTo>
                    <a:pt x="10755" y="3201"/>
                    <a:pt x="10728" y="1099"/>
                    <a:pt x="7717" y="0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Google Shape;1049;p58">
              <a:extLst>
                <a:ext uri="{FF2B5EF4-FFF2-40B4-BE49-F238E27FC236}">
                  <a16:creationId xmlns:a16="http://schemas.microsoft.com/office/drawing/2014/main" id="{B87B66A0-41ED-2E5F-B595-A43BF92C870C}"/>
                </a:ext>
              </a:extLst>
            </p:cNvPr>
            <p:cNvSpPr/>
            <p:nvPr/>
          </p:nvSpPr>
          <p:spPr>
            <a:xfrm>
              <a:off x="8107944" y="2966877"/>
              <a:ext cx="282270" cy="535475"/>
            </a:xfrm>
            <a:custGeom>
              <a:avLst/>
              <a:gdLst/>
              <a:ahLst/>
              <a:cxnLst/>
              <a:rect l="l" t="t" r="r" b="b"/>
              <a:pathLst>
                <a:path w="4354" h="8260" extrusionOk="0">
                  <a:moveTo>
                    <a:pt x="4354" y="1"/>
                  </a:moveTo>
                  <a:cubicBezTo>
                    <a:pt x="4015" y="231"/>
                    <a:pt x="3744" y="543"/>
                    <a:pt x="3567" y="909"/>
                  </a:cubicBezTo>
                  <a:cubicBezTo>
                    <a:pt x="3364" y="1316"/>
                    <a:pt x="3133" y="1696"/>
                    <a:pt x="2889" y="2062"/>
                  </a:cubicBezTo>
                  <a:cubicBezTo>
                    <a:pt x="2754" y="2252"/>
                    <a:pt x="2591" y="2415"/>
                    <a:pt x="2428" y="2550"/>
                  </a:cubicBezTo>
                  <a:cubicBezTo>
                    <a:pt x="2252" y="2686"/>
                    <a:pt x="2062" y="2794"/>
                    <a:pt x="1872" y="2889"/>
                  </a:cubicBezTo>
                  <a:cubicBezTo>
                    <a:pt x="1492" y="3093"/>
                    <a:pt x="1072" y="3269"/>
                    <a:pt x="746" y="3567"/>
                  </a:cubicBezTo>
                  <a:cubicBezTo>
                    <a:pt x="163" y="4083"/>
                    <a:pt x="68" y="4923"/>
                    <a:pt x="28" y="5669"/>
                  </a:cubicBezTo>
                  <a:cubicBezTo>
                    <a:pt x="0" y="6470"/>
                    <a:pt x="82" y="7270"/>
                    <a:pt x="123" y="8070"/>
                  </a:cubicBezTo>
                  <a:lnTo>
                    <a:pt x="123" y="8260"/>
                  </a:lnTo>
                  <a:lnTo>
                    <a:pt x="638" y="8260"/>
                  </a:lnTo>
                  <a:cubicBezTo>
                    <a:pt x="462" y="7853"/>
                    <a:pt x="367" y="7419"/>
                    <a:pt x="312" y="6985"/>
                  </a:cubicBezTo>
                  <a:cubicBezTo>
                    <a:pt x="245" y="6361"/>
                    <a:pt x="272" y="5683"/>
                    <a:pt x="529" y="5113"/>
                  </a:cubicBezTo>
                  <a:cubicBezTo>
                    <a:pt x="814" y="4503"/>
                    <a:pt x="1357" y="4056"/>
                    <a:pt x="1886" y="3676"/>
                  </a:cubicBezTo>
                  <a:cubicBezTo>
                    <a:pt x="2455" y="3269"/>
                    <a:pt x="3052" y="2876"/>
                    <a:pt x="3459" y="2306"/>
                  </a:cubicBezTo>
                  <a:cubicBezTo>
                    <a:pt x="3581" y="2130"/>
                    <a:pt x="3676" y="1967"/>
                    <a:pt x="3784" y="1791"/>
                  </a:cubicBezTo>
                  <a:cubicBezTo>
                    <a:pt x="3893" y="1601"/>
                    <a:pt x="3988" y="1411"/>
                    <a:pt x="4083" y="1221"/>
                  </a:cubicBezTo>
                  <a:cubicBezTo>
                    <a:pt x="4259" y="841"/>
                    <a:pt x="4354" y="421"/>
                    <a:pt x="435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Google Shape;1050;p58">
              <a:extLst>
                <a:ext uri="{FF2B5EF4-FFF2-40B4-BE49-F238E27FC236}">
                  <a16:creationId xmlns:a16="http://schemas.microsoft.com/office/drawing/2014/main" id="{E11BF7C9-1174-B903-347B-FAD9F9BF18C9}"/>
                </a:ext>
              </a:extLst>
            </p:cNvPr>
            <p:cNvSpPr/>
            <p:nvPr/>
          </p:nvSpPr>
          <p:spPr>
            <a:xfrm>
              <a:off x="8008563" y="2725976"/>
              <a:ext cx="98542" cy="775531"/>
            </a:xfrm>
            <a:custGeom>
              <a:avLst/>
              <a:gdLst/>
              <a:ahLst/>
              <a:cxnLst/>
              <a:rect l="l" t="t" r="r" b="b"/>
              <a:pathLst>
                <a:path w="1520" h="11963" extrusionOk="0">
                  <a:moveTo>
                    <a:pt x="1439" y="1"/>
                  </a:moveTo>
                  <a:lnTo>
                    <a:pt x="123" y="190"/>
                  </a:lnTo>
                  <a:cubicBezTo>
                    <a:pt x="28" y="801"/>
                    <a:pt x="1" y="1425"/>
                    <a:pt x="42" y="2035"/>
                  </a:cubicBezTo>
                  <a:cubicBezTo>
                    <a:pt x="55" y="2442"/>
                    <a:pt x="82" y="2835"/>
                    <a:pt x="82" y="3242"/>
                  </a:cubicBezTo>
                  <a:cubicBezTo>
                    <a:pt x="96" y="3717"/>
                    <a:pt x="82" y="4191"/>
                    <a:pt x="82" y="4666"/>
                  </a:cubicBezTo>
                  <a:cubicBezTo>
                    <a:pt x="82" y="5710"/>
                    <a:pt x="109" y="6768"/>
                    <a:pt x="109" y="7812"/>
                  </a:cubicBezTo>
                  <a:cubicBezTo>
                    <a:pt x="109" y="8748"/>
                    <a:pt x="109" y="9684"/>
                    <a:pt x="150" y="10620"/>
                  </a:cubicBezTo>
                  <a:cubicBezTo>
                    <a:pt x="164" y="11067"/>
                    <a:pt x="177" y="11501"/>
                    <a:pt x="191" y="11949"/>
                  </a:cubicBezTo>
                  <a:lnTo>
                    <a:pt x="1479" y="11962"/>
                  </a:lnTo>
                  <a:cubicBezTo>
                    <a:pt x="1493" y="11840"/>
                    <a:pt x="1493" y="11718"/>
                    <a:pt x="1493" y="11596"/>
                  </a:cubicBezTo>
                  <a:cubicBezTo>
                    <a:pt x="1520" y="9535"/>
                    <a:pt x="1506" y="7487"/>
                    <a:pt x="1479" y="5439"/>
                  </a:cubicBezTo>
                  <a:cubicBezTo>
                    <a:pt x="1452" y="4395"/>
                    <a:pt x="1384" y="3364"/>
                    <a:pt x="1357" y="2320"/>
                  </a:cubicBezTo>
                  <a:cubicBezTo>
                    <a:pt x="1316" y="1547"/>
                    <a:pt x="1344" y="774"/>
                    <a:pt x="1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Google Shape;1051;p58">
              <a:extLst>
                <a:ext uri="{FF2B5EF4-FFF2-40B4-BE49-F238E27FC236}">
                  <a16:creationId xmlns:a16="http://schemas.microsoft.com/office/drawing/2014/main" id="{2E352A47-524E-9C8C-E1A1-C83F92DA6906}"/>
                </a:ext>
              </a:extLst>
            </p:cNvPr>
            <p:cNvSpPr/>
            <p:nvPr/>
          </p:nvSpPr>
          <p:spPr>
            <a:xfrm>
              <a:off x="7279768" y="2992354"/>
              <a:ext cx="572384" cy="368480"/>
            </a:xfrm>
            <a:custGeom>
              <a:avLst/>
              <a:gdLst/>
              <a:ahLst/>
              <a:cxnLst/>
              <a:rect l="l" t="t" r="r" b="b"/>
              <a:pathLst>
                <a:path w="8829" h="5684" extrusionOk="0">
                  <a:moveTo>
                    <a:pt x="7391" y="1"/>
                  </a:moveTo>
                  <a:cubicBezTo>
                    <a:pt x="7391" y="1"/>
                    <a:pt x="4272" y="3568"/>
                    <a:pt x="1302" y="3608"/>
                  </a:cubicBezTo>
                  <a:cubicBezTo>
                    <a:pt x="1302" y="3608"/>
                    <a:pt x="0" y="3690"/>
                    <a:pt x="285" y="3920"/>
                  </a:cubicBezTo>
                  <a:cubicBezTo>
                    <a:pt x="401" y="4025"/>
                    <a:pt x="597" y="4032"/>
                    <a:pt x="799" y="4032"/>
                  </a:cubicBezTo>
                  <a:cubicBezTo>
                    <a:pt x="833" y="4032"/>
                    <a:pt x="867" y="4032"/>
                    <a:pt x="900" y="4032"/>
                  </a:cubicBezTo>
                  <a:cubicBezTo>
                    <a:pt x="1136" y="4032"/>
                    <a:pt x="1363" y="4042"/>
                    <a:pt x="1465" y="4205"/>
                  </a:cubicBezTo>
                  <a:cubicBezTo>
                    <a:pt x="1668" y="4517"/>
                    <a:pt x="1790" y="5602"/>
                    <a:pt x="1356" y="5683"/>
                  </a:cubicBezTo>
                  <a:cubicBezTo>
                    <a:pt x="1356" y="5683"/>
                    <a:pt x="1357" y="5683"/>
                    <a:pt x="1357" y="5683"/>
                  </a:cubicBezTo>
                  <a:cubicBezTo>
                    <a:pt x="1375" y="5683"/>
                    <a:pt x="1654" y="5671"/>
                    <a:pt x="3486" y="4951"/>
                  </a:cubicBezTo>
                  <a:cubicBezTo>
                    <a:pt x="5371" y="4205"/>
                    <a:pt x="8829" y="1628"/>
                    <a:pt x="8829" y="1628"/>
                  </a:cubicBezTo>
                  <a:lnTo>
                    <a:pt x="7391" y="1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Google Shape;1052;p58">
              <a:extLst>
                <a:ext uri="{FF2B5EF4-FFF2-40B4-BE49-F238E27FC236}">
                  <a16:creationId xmlns:a16="http://schemas.microsoft.com/office/drawing/2014/main" id="{6152D0BD-F2DC-97FD-B097-50EEBF6A092A}"/>
                </a:ext>
              </a:extLst>
            </p:cNvPr>
            <p:cNvSpPr/>
            <p:nvPr/>
          </p:nvSpPr>
          <p:spPr>
            <a:xfrm>
              <a:off x="8092969" y="2849992"/>
              <a:ext cx="333291" cy="335871"/>
            </a:xfrm>
            <a:custGeom>
              <a:avLst/>
              <a:gdLst/>
              <a:ahLst/>
              <a:cxnLst/>
              <a:rect l="l" t="t" r="r" b="b"/>
              <a:pathLst>
                <a:path w="5141" h="5181" extrusionOk="0">
                  <a:moveTo>
                    <a:pt x="4018" y="1"/>
                  </a:moveTo>
                  <a:cubicBezTo>
                    <a:pt x="3257" y="1"/>
                    <a:pt x="2266" y="420"/>
                    <a:pt x="2266" y="420"/>
                  </a:cubicBezTo>
                  <a:cubicBezTo>
                    <a:pt x="2117" y="447"/>
                    <a:pt x="1" y="3648"/>
                    <a:pt x="1" y="3648"/>
                  </a:cubicBezTo>
                  <a:lnTo>
                    <a:pt x="299" y="3824"/>
                  </a:lnTo>
                  <a:lnTo>
                    <a:pt x="2442" y="5180"/>
                  </a:lnTo>
                  <a:cubicBezTo>
                    <a:pt x="2442" y="5180"/>
                    <a:pt x="5141" y="2916"/>
                    <a:pt x="4870" y="583"/>
                  </a:cubicBezTo>
                  <a:cubicBezTo>
                    <a:pt x="4820" y="141"/>
                    <a:pt x="4457" y="1"/>
                    <a:pt x="4018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Google Shape;1053;p58">
              <a:extLst>
                <a:ext uri="{FF2B5EF4-FFF2-40B4-BE49-F238E27FC236}">
                  <a16:creationId xmlns:a16="http://schemas.microsoft.com/office/drawing/2014/main" id="{6A96F6B8-2EAA-0B58-6828-5D8C3803B79A}"/>
                </a:ext>
              </a:extLst>
            </p:cNvPr>
            <p:cNvSpPr/>
            <p:nvPr/>
          </p:nvSpPr>
          <p:spPr>
            <a:xfrm>
              <a:off x="7511851" y="3097894"/>
              <a:ext cx="706064" cy="505136"/>
            </a:xfrm>
            <a:custGeom>
              <a:avLst/>
              <a:gdLst/>
              <a:ahLst/>
              <a:cxnLst/>
              <a:rect l="l" t="t" r="r" b="b"/>
              <a:pathLst>
                <a:path w="10891" h="7792" extrusionOk="0">
                  <a:moveTo>
                    <a:pt x="9263" y="0"/>
                  </a:moveTo>
                  <a:cubicBezTo>
                    <a:pt x="9263" y="0"/>
                    <a:pt x="8246" y="1248"/>
                    <a:pt x="6646" y="2902"/>
                  </a:cubicBezTo>
                  <a:cubicBezTo>
                    <a:pt x="5046" y="4557"/>
                    <a:pt x="2726" y="4530"/>
                    <a:pt x="1370" y="4733"/>
                  </a:cubicBezTo>
                  <a:cubicBezTo>
                    <a:pt x="0" y="4950"/>
                    <a:pt x="123" y="5303"/>
                    <a:pt x="123" y="5303"/>
                  </a:cubicBezTo>
                  <a:cubicBezTo>
                    <a:pt x="291" y="5270"/>
                    <a:pt x="460" y="5254"/>
                    <a:pt x="629" y="5254"/>
                  </a:cubicBezTo>
                  <a:cubicBezTo>
                    <a:pt x="951" y="5254"/>
                    <a:pt x="1271" y="5314"/>
                    <a:pt x="1574" y="5439"/>
                  </a:cubicBezTo>
                  <a:cubicBezTo>
                    <a:pt x="2252" y="5764"/>
                    <a:pt x="1248" y="5940"/>
                    <a:pt x="774" y="6252"/>
                  </a:cubicBezTo>
                  <a:cubicBezTo>
                    <a:pt x="526" y="6422"/>
                    <a:pt x="802" y="6463"/>
                    <a:pt x="1124" y="6463"/>
                  </a:cubicBezTo>
                  <a:cubicBezTo>
                    <a:pt x="1418" y="6463"/>
                    <a:pt x="1750" y="6429"/>
                    <a:pt x="1750" y="6429"/>
                  </a:cubicBezTo>
                  <a:lnTo>
                    <a:pt x="1750" y="6429"/>
                  </a:lnTo>
                  <a:cubicBezTo>
                    <a:pt x="1750" y="6429"/>
                    <a:pt x="692" y="6700"/>
                    <a:pt x="543" y="7052"/>
                  </a:cubicBezTo>
                  <a:cubicBezTo>
                    <a:pt x="509" y="7133"/>
                    <a:pt x="558" y="7164"/>
                    <a:pt x="654" y="7164"/>
                  </a:cubicBezTo>
                  <a:cubicBezTo>
                    <a:pt x="980" y="7164"/>
                    <a:pt x="1845" y="6808"/>
                    <a:pt x="1845" y="6808"/>
                  </a:cubicBezTo>
                  <a:lnTo>
                    <a:pt x="1845" y="6808"/>
                  </a:lnTo>
                  <a:cubicBezTo>
                    <a:pt x="1845" y="6808"/>
                    <a:pt x="1045" y="7256"/>
                    <a:pt x="923" y="7459"/>
                  </a:cubicBezTo>
                  <a:cubicBezTo>
                    <a:pt x="892" y="7514"/>
                    <a:pt x="942" y="7534"/>
                    <a:pt x="1034" y="7534"/>
                  </a:cubicBezTo>
                  <a:cubicBezTo>
                    <a:pt x="1311" y="7534"/>
                    <a:pt x="1967" y="7351"/>
                    <a:pt x="1967" y="7351"/>
                  </a:cubicBezTo>
                  <a:lnTo>
                    <a:pt x="1967" y="7351"/>
                  </a:lnTo>
                  <a:cubicBezTo>
                    <a:pt x="1967" y="7351"/>
                    <a:pt x="1003" y="7791"/>
                    <a:pt x="1539" y="7791"/>
                  </a:cubicBezTo>
                  <a:cubicBezTo>
                    <a:pt x="1575" y="7791"/>
                    <a:pt x="1618" y="7789"/>
                    <a:pt x="1669" y="7785"/>
                  </a:cubicBezTo>
                  <a:cubicBezTo>
                    <a:pt x="2469" y="7731"/>
                    <a:pt x="3079" y="6754"/>
                    <a:pt x="3174" y="6374"/>
                  </a:cubicBezTo>
                  <a:cubicBezTo>
                    <a:pt x="3269" y="5981"/>
                    <a:pt x="5371" y="5656"/>
                    <a:pt x="6754" y="4883"/>
                  </a:cubicBezTo>
                  <a:cubicBezTo>
                    <a:pt x="8151" y="4123"/>
                    <a:pt x="10891" y="1031"/>
                    <a:pt x="10891" y="1031"/>
                  </a:cubicBezTo>
                  <a:lnTo>
                    <a:pt x="9263" y="0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Google Shape;1054;p58">
              <a:extLst>
                <a:ext uri="{FF2B5EF4-FFF2-40B4-BE49-F238E27FC236}">
                  <a16:creationId xmlns:a16="http://schemas.microsoft.com/office/drawing/2014/main" id="{EB0C9595-1193-3A59-A2AD-BEEE0674134F}"/>
                </a:ext>
              </a:extLst>
            </p:cNvPr>
            <p:cNvSpPr/>
            <p:nvPr/>
          </p:nvSpPr>
          <p:spPr>
            <a:xfrm>
              <a:off x="7645462" y="2125475"/>
              <a:ext cx="866129" cy="501246"/>
            </a:xfrm>
            <a:custGeom>
              <a:avLst/>
              <a:gdLst/>
              <a:ahLst/>
              <a:cxnLst/>
              <a:rect l="l" t="t" r="r" b="b"/>
              <a:pathLst>
                <a:path w="13360" h="7732" extrusionOk="0">
                  <a:moveTo>
                    <a:pt x="6687" y="1"/>
                  </a:moveTo>
                  <a:cubicBezTo>
                    <a:pt x="2998" y="1"/>
                    <a:pt x="1" y="1723"/>
                    <a:pt x="1" y="3866"/>
                  </a:cubicBezTo>
                  <a:cubicBezTo>
                    <a:pt x="1" y="5995"/>
                    <a:pt x="2998" y="7731"/>
                    <a:pt x="6687" y="7731"/>
                  </a:cubicBezTo>
                  <a:cubicBezTo>
                    <a:pt x="10376" y="7731"/>
                    <a:pt x="13359" y="5995"/>
                    <a:pt x="13359" y="3866"/>
                  </a:cubicBezTo>
                  <a:cubicBezTo>
                    <a:pt x="13359" y="1723"/>
                    <a:pt x="10376" y="1"/>
                    <a:pt x="6687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1055;p58">
              <a:extLst>
                <a:ext uri="{FF2B5EF4-FFF2-40B4-BE49-F238E27FC236}">
                  <a16:creationId xmlns:a16="http://schemas.microsoft.com/office/drawing/2014/main" id="{EC144E24-E25D-58B3-69B5-2F5F2289D6BF}"/>
                </a:ext>
              </a:extLst>
            </p:cNvPr>
            <p:cNvSpPr/>
            <p:nvPr/>
          </p:nvSpPr>
          <p:spPr>
            <a:xfrm>
              <a:off x="7736026" y="2277043"/>
              <a:ext cx="641039" cy="349680"/>
            </a:xfrm>
            <a:custGeom>
              <a:avLst/>
              <a:gdLst/>
              <a:ahLst/>
              <a:cxnLst/>
              <a:rect l="l" t="t" r="r" b="b"/>
              <a:pathLst>
                <a:path w="9888" h="5394" extrusionOk="0">
                  <a:moveTo>
                    <a:pt x="5385" y="1"/>
                  </a:moveTo>
                  <a:cubicBezTo>
                    <a:pt x="5299" y="1"/>
                    <a:pt x="5213" y="3"/>
                    <a:pt x="5127" y="9"/>
                  </a:cubicBezTo>
                  <a:cubicBezTo>
                    <a:pt x="4300" y="50"/>
                    <a:pt x="3473" y="185"/>
                    <a:pt x="2672" y="429"/>
                  </a:cubicBezTo>
                  <a:cubicBezTo>
                    <a:pt x="2035" y="619"/>
                    <a:pt x="1425" y="918"/>
                    <a:pt x="909" y="1325"/>
                  </a:cubicBezTo>
                  <a:cubicBezTo>
                    <a:pt x="408" y="1731"/>
                    <a:pt x="1" y="2287"/>
                    <a:pt x="55" y="2952"/>
                  </a:cubicBezTo>
                  <a:cubicBezTo>
                    <a:pt x="109" y="3535"/>
                    <a:pt x="475" y="4050"/>
                    <a:pt x="909" y="4444"/>
                  </a:cubicBezTo>
                  <a:cubicBezTo>
                    <a:pt x="2076" y="5027"/>
                    <a:pt x="3622" y="5393"/>
                    <a:pt x="5290" y="5393"/>
                  </a:cubicBezTo>
                  <a:cubicBezTo>
                    <a:pt x="5322" y="5393"/>
                    <a:pt x="5354" y="5394"/>
                    <a:pt x="5385" y="5394"/>
                  </a:cubicBezTo>
                  <a:cubicBezTo>
                    <a:pt x="6817" y="5394"/>
                    <a:pt x="8221" y="5095"/>
                    <a:pt x="9535" y="4512"/>
                  </a:cubicBezTo>
                  <a:cubicBezTo>
                    <a:pt x="9589" y="4389"/>
                    <a:pt x="9657" y="4267"/>
                    <a:pt x="9711" y="4145"/>
                  </a:cubicBezTo>
                  <a:cubicBezTo>
                    <a:pt x="9847" y="3793"/>
                    <a:pt x="9887" y="3399"/>
                    <a:pt x="9820" y="3033"/>
                  </a:cubicBezTo>
                  <a:cubicBezTo>
                    <a:pt x="9725" y="2640"/>
                    <a:pt x="9481" y="2382"/>
                    <a:pt x="9209" y="2111"/>
                  </a:cubicBezTo>
                  <a:cubicBezTo>
                    <a:pt x="8653" y="1541"/>
                    <a:pt x="8029" y="1026"/>
                    <a:pt x="7378" y="579"/>
                  </a:cubicBezTo>
                  <a:cubicBezTo>
                    <a:pt x="7067" y="375"/>
                    <a:pt x="6741" y="212"/>
                    <a:pt x="6388" y="117"/>
                  </a:cubicBezTo>
                  <a:cubicBezTo>
                    <a:pt x="6054" y="42"/>
                    <a:pt x="5719" y="1"/>
                    <a:pt x="5385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1056;p58">
              <a:extLst>
                <a:ext uri="{FF2B5EF4-FFF2-40B4-BE49-F238E27FC236}">
                  <a16:creationId xmlns:a16="http://schemas.microsoft.com/office/drawing/2014/main" id="{444A2329-094D-6BA5-B9B2-C1AE888DFC7A}"/>
                </a:ext>
              </a:extLst>
            </p:cNvPr>
            <p:cNvSpPr/>
            <p:nvPr/>
          </p:nvSpPr>
          <p:spPr>
            <a:xfrm>
              <a:off x="7969926" y="2591458"/>
              <a:ext cx="247132" cy="172117"/>
            </a:xfrm>
            <a:custGeom>
              <a:avLst/>
              <a:gdLst/>
              <a:ahLst/>
              <a:cxnLst/>
              <a:rect l="l" t="t" r="r" b="b"/>
              <a:pathLst>
                <a:path w="3812" h="2655" extrusionOk="0">
                  <a:moveTo>
                    <a:pt x="3269" y="1"/>
                  </a:moveTo>
                  <a:cubicBezTo>
                    <a:pt x="3269" y="1"/>
                    <a:pt x="2640" y="1472"/>
                    <a:pt x="571" y="1472"/>
                  </a:cubicBezTo>
                  <a:cubicBezTo>
                    <a:pt x="491" y="1472"/>
                    <a:pt x="410" y="1470"/>
                    <a:pt x="326" y="1465"/>
                  </a:cubicBezTo>
                  <a:lnTo>
                    <a:pt x="326" y="1465"/>
                  </a:lnTo>
                  <a:cubicBezTo>
                    <a:pt x="326" y="1465"/>
                    <a:pt x="448" y="2211"/>
                    <a:pt x="0" y="2374"/>
                  </a:cubicBezTo>
                  <a:cubicBezTo>
                    <a:pt x="465" y="2562"/>
                    <a:pt x="954" y="2654"/>
                    <a:pt x="1439" y="2654"/>
                  </a:cubicBezTo>
                  <a:cubicBezTo>
                    <a:pt x="2285" y="2654"/>
                    <a:pt x="3122" y="2374"/>
                    <a:pt x="3811" y="1831"/>
                  </a:cubicBezTo>
                  <a:cubicBezTo>
                    <a:pt x="3811" y="1831"/>
                    <a:pt x="3052" y="1343"/>
                    <a:pt x="3269" y="1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1057;p58">
              <a:extLst>
                <a:ext uri="{FF2B5EF4-FFF2-40B4-BE49-F238E27FC236}">
                  <a16:creationId xmlns:a16="http://schemas.microsoft.com/office/drawing/2014/main" id="{05B03D87-04F4-6364-AE78-56E1F598D0D0}"/>
                </a:ext>
              </a:extLst>
            </p:cNvPr>
            <p:cNvSpPr/>
            <p:nvPr/>
          </p:nvSpPr>
          <p:spPr>
            <a:xfrm>
              <a:off x="7990995" y="2591458"/>
              <a:ext cx="190860" cy="116236"/>
            </a:xfrm>
            <a:custGeom>
              <a:avLst/>
              <a:gdLst/>
              <a:ahLst/>
              <a:cxnLst/>
              <a:rect l="l" t="t" r="r" b="b"/>
              <a:pathLst>
                <a:path w="2944" h="1793" extrusionOk="0">
                  <a:moveTo>
                    <a:pt x="2944" y="1"/>
                  </a:moveTo>
                  <a:lnTo>
                    <a:pt x="2944" y="1"/>
                  </a:lnTo>
                  <a:cubicBezTo>
                    <a:pt x="2944" y="1"/>
                    <a:pt x="2315" y="1472"/>
                    <a:pt x="246" y="1472"/>
                  </a:cubicBezTo>
                  <a:cubicBezTo>
                    <a:pt x="166" y="1472"/>
                    <a:pt x="85" y="1470"/>
                    <a:pt x="1" y="1465"/>
                  </a:cubicBezTo>
                  <a:lnTo>
                    <a:pt x="1" y="1465"/>
                  </a:lnTo>
                  <a:cubicBezTo>
                    <a:pt x="1" y="1520"/>
                    <a:pt x="14" y="1587"/>
                    <a:pt x="14" y="1642"/>
                  </a:cubicBezTo>
                  <a:cubicBezTo>
                    <a:pt x="209" y="1739"/>
                    <a:pt x="437" y="1793"/>
                    <a:pt x="659" y="1793"/>
                  </a:cubicBezTo>
                  <a:cubicBezTo>
                    <a:pt x="684" y="1793"/>
                    <a:pt x="708" y="1792"/>
                    <a:pt x="733" y="1791"/>
                  </a:cubicBezTo>
                  <a:cubicBezTo>
                    <a:pt x="1262" y="1737"/>
                    <a:pt x="1777" y="1547"/>
                    <a:pt x="2198" y="1221"/>
                  </a:cubicBezTo>
                  <a:cubicBezTo>
                    <a:pt x="2469" y="1031"/>
                    <a:pt x="2713" y="787"/>
                    <a:pt x="2903" y="516"/>
                  </a:cubicBezTo>
                  <a:cubicBezTo>
                    <a:pt x="2903" y="340"/>
                    <a:pt x="2903" y="163"/>
                    <a:pt x="2944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1058;p58">
              <a:extLst>
                <a:ext uri="{FF2B5EF4-FFF2-40B4-BE49-F238E27FC236}">
                  <a16:creationId xmlns:a16="http://schemas.microsoft.com/office/drawing/2014/main" id="{11A9C76A-7C94-FFAA-75AE-6532526E6620}"/>
                </a:ext>
              </a:extLst>
            </p:cNvPr>
            <p:cNvSpPr/>
            <p:nvPr/>
          </p:nvSpPr>
          <p:spPr>
            <a:xfrm>
              <a:off x="7825748" y="2252084"/>
              <a:ext cx="596177" cy="373990"/>
            </a:xfrm>
            <a:custGeom>
              <a:avLst/>
              <a:gdLst/>
              <a:ahLst/>
              <a:cxnLst/>
              <a:rect l="l" t="t" r="r" b="b"/>
              <a:pathLst>
                <a:path w="9196" h="5769" extrusionOk="0">
                  <a:moveTo>
                    <a:pt x="3549" y="1"/>
                  </a:moveTo>
                  <a:cubicBezTo>
                    <a:pt x="2619" y="1"/>
                    <a:pt x="1876" y="387"/>
                    <a:pt x="1099" y="896"/>
                  </a:cubicBezTo>
                  <a:cubicBezTo>
                    <a:pt x="0" y="1601"/>
                    <a:pt x="543" y="2157"/>
                    <a:pt x="543" y="2157"/>
                  </a:cubicBezTo>
                  <a:cubicBezTo>
                    <a:pt x="543" y="2157"/>
                    <a:pt x="4896" y="2306"/>
                    <a:pt x="5316" y="2618"/>
                  </a:cubicBezTo>
                  <a:cubicBezTo>
                    <a:pt x="5723" y="2944"/>
                    <a:pt x="5737" y="4612"/>
                    <a:pt x="5737" y="4612"/>
                  </a:cubicBezTo>
                  <a:cubicBezTo>
                    <a:pt x="6035" y="5195"/>
                    <a:pt x="6578" y="5615"/>
                    <a:pt x="7229" y="5737"/>
                  </a:cubicBezTo>
                  <a:cubicBezTo>
                    <a:pt x="7322" y="5758"/>
                    <a:pt x="7415" y="5768"/>
                    <a:pt x="7506" y="5768"/>
                  </a:cubicBezTo>
                  <a:cubicBezTo>
                    <a:pt x="8475" y="5768"/>
                    <a:pt x="9195" y="4637"/>
                    <a:pt x="8327" y="3744"/>
                  </a:cubicBezTo>
                  <a:cubicBezTo>
                    <a:pt x="8011" y="3423"/>
                    <a:pt x="7646" y="3316"/>
                    <a:pt x="7300" y="3316"/>
                  </a:cubicBezTo>
                  <a:cubicBezTo>
                    <a:pt x="6609" y="3316"/>
                    <a:pt x="5994" y="3744"/>
                    <a:pt x="5994" y="3744"/>
                  </a:cubicBezTo>
                  <a:lnTo>
                    <a:pt x="6388" y="2510"/>
                  </a:lnTo>
                  <a:cubicBezTo>
                    <a:pt x="6388" y="2510"/>
                    <a:pt x="6388" y="719"/>
                    <a:pt x="4815" y="218"/>
                  </a:cubicBezTo>
                  <a:cubicBezTo>
                    <a:pt x="4350" y="67"/>
                    <a:pt x="3934" y="1"/>
                    <a:pt x="3549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1059;p58">
              <a:extLst>
                <a:ext uri="{FF2B5EF4-FFF2-40B4-BE49-F238E27FC236}">
                  <a16:creationId xmlns:a16="http://schemas.microsoft.com/office/drawing/2014/main" id="{C29B2665-016A-D125-1208-E2501C17FAFA}"/>
                </a:ext>
              </a:extLst>
            </p:cNvPr>
            <p:cNvSpPr/>
            <p:nvPr/>
          </p:nvSpPr>
          <p:spPr>
            <a:xfrm>
              <a:off x="7817839" y="2325080"/>
              <a:ext cx="468656" cy="367313"/>
            </a:xfrm>
            <a:custGeom>
              <a:avLst/>
              <a:gdLst/>
              <a:ahLst/>
              <a:cxnLst/>
              <a:rect l="l" t="t" r="r" b="b"/>
              <a:pathLst>
                <a:path w="7229" h="5666" extrusionOk="0">
                  <a:moveTo>
                    <a:pt x="5438" y="394"/>
                  </a:moveTo>
                  <a:cubicBezTo>
                    <a:pt x="5438" y="394"/>
                    <a:pt x="5425" y="434"/>
                    <a:pt x="5438" y="515"/>
                  </a:cubicBezTo>
                  <a:lnTo>
                    <a:pt x="5438" y="515"/>
                  </a:lnTo>
                  <a:cubicBezTo>
                    <a:pt x="5443" y="442"/>
                    <a:pt x="5438" y="394"/>
                    <a:pt x="5438" y="394"/>
                  </a:cubicBezTo>
                  <a:close/>
                  <a:moveTo>
                    <a:pt x="3282" y="0"/>
                  </a:moveTo>
                  <a:cubicBezTo>
                    <a:pt x="3282" y="0"/>
                    <a:pt x="3160" y="312"/>
                    <a:pt x="2604" y="556"/>
                  </a:cubicBezTo>
                  <a:cubicBezTo>
                    <a:pt x="2419" y="633"/>
                    <a:pt x="2265" y="659"/>
                    <a:pt x="2142" y="659"/>
                  </a:cubicBezTo>
                  <a:cubicBezTo>
                    <a:pt x="1897" y="659"/>
                    <a:pt x="1777" y="556"/>
                    <a:pt x="1777" y="556"/>
                  </a:cubicBezTo>
                  <a:cubicBezTo>
                    <a:pt x="1614" y="881"/>
                    <a:pt x="1288" y="1068"/>
                    <a:pt x="942" y="1068"/>
                  </a:cubicBezTo>
                  <a:cubicBezTo>
                    <a:pt x="854" y="1068"/>
                    <a:pt x="766" y="1056"/>
                    <a:pt x="678" y="1031"/>
                  </a:cubicBezTo>
                  <a:lnTo>
                    <a:pt x="678" y="2374"/>
                  </a:lnTo>
                  <a:cubicBezTo>
                    <a:pt x="678" y="2374"/>
                    <a:pt x="466" y="1809"/>
                    <a:pt x="296" y="1809"/>
                  </a:cubicBezTo>
                  <a:cubicBezTo>
                    <a:pt x="224" y="1809"/>
                    <a:pt x="159" y="1914"/>
                    <a:pt x="122" y="2211"/>
                  </a:cubicBezTo>
                  <a:cubicBezTo>
                    <a:pt x="0" y="3201"/>
                    <a:pt x="949" y="3255"/>
                    <a:pt x="949" y="3255"/>
                  </a:cubicBezTo>
                  <a:cubicBezTo>
                    <a:pt x="1112" y="4272"/>
                    <a:pt x="1627" y="5262"/>
                    <a:pt x="2672" y="5574"/>
                  </a:cubicBezTo>
                  <a:cubicBezTo>
                    <a:pt x="2889" y="5636"/>
                    <a:pt x="3110" y="5666"/>
                    <a:pt x="3328" y="5666"/>
                  </a:cubicBezTo>
                  <a:cubicBezTo>
                    <a:pt x="4021" y="5666"/>
                    <a:pt x="4689" y="5365"/>
                    <a:pt x="5154" y="4828"/>
                  </a:cubicBezTo>
                  <a:cubicBezTo>
                    <a:pt x="5479" y="4422"/>
                    <a:pt x="5710" y="3974"/>
                    <a:pt x="5872" y="3486"/>
                  </a:cubicBezTo>
                  <a:cubicBezTo>
                    <a:pt x="5913" y="3269"/>
                    <a:pt x="5967" y="3052"/>
                    <a:pt x="6035" y="2848"/>
                  </a:cubicBezTo>
                  <a:cubicBezTo>
                    <a:pt x="6401" y="2767"/>
                    <a:pt x="7229" y="1614"/>
                    <a:pt x="6795" y="1031"/>
                  </a:cubicBezTo>
                  <a:cubicBezTo>
                    <a:pt x="6691" y="893"/>
                    <a:pt x="6594" y="840"/>
                    <a:pt x="6507" y="840"/>
                  </a:cubicBezTo>
                  <a:cubicBezTo>
                    <a:pt x="6224" y="840"/>
                    <a:pt x="6035" y="1384"/>
                    <a:pt x="6035" y="1384"/>
                  </a:cubicBezTo>
                  <a:cubicBezTo>
                    <a:pt x="5578" y="952"/>
                    <a:pt x="5463" y="664"/>
                    <a:pt x="5438" y="515"/>
                  </a:cubicBezTo>
                  <a:lnTo>
                    <a:pt x="5438" y="515"/>
                  </a:lnTo>
                  <a:cubicBezTo>
                    <a:pt x="5427" y="699"/>
                    <a:pt x="5358" y="1044"/>
                    <a:pt x="5018" y="1180"/>
                  </a:cubicBezTo>
                  <a:cubicBezTo>
                    <a:pt x="4985" y="1194"/>
                    <a:pt x="4955" y="1201"/>
                    <a:pt x="4927" y="1201"/>
                  </a:cubicBezTo>
                  <a:cubicBezTo>
                    <a:pt x="4543" y="1201"/>
                    <a:pt x="4543" y="0"/>
                    <a:pt x="4543" y="0"/>
                  </a:cubicBezTo>
                  <a:cubicBezTo>
                    <a:pt x="4543" y="0"/>
                    <a:pt x="4421" y="272"/>
                    <a:pt x="3906" y="556"/>
                  </a:cubicBezTo>
                  <a:cubicBezTo>
                    <a:pt x="3835" y="595"/>
                    <a:pt x="3772" y="611"/>
                    <a:pt x="3716" y="611"/>
                  </a:cubicBezTo>
                  <a:cubicBezTo>
                    <a:pt x="3372" y="611"/>
                    <a:pt x="3282" y="0"/>
                    <a:pt x="3282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Google Shape;1060;p58">
              <a:extLst>
                <a:ext uri="{FF2B5EF4-FFF2-40B4-BE49-F238E27FC236}">
                  <a16:creationId xmlns:a16="http://schemas.microsoft.com/office/drawing/2014/main" id="{71A4A558-A5B8-834F-E5F7-DC6F7BF3F42E}"/>
                </a:ext>
              </a:extLst>
            </p:cNvPr>
            <p:cNvSpPr/>
            <p:nvPr/>
          </p:nvSpPr>
          <p:spPr>
            <a:xfrm>
              <a:off x="7860885" y="2391918"/>
              <a:ext cx="16791" cy="78312"/>
            </a:xfrm>
            <a:custGeom>
              <a:avLst/>
              <a:gdLst/>
              <a:ahLst/>
              <a:cxnLst/>
              <a:rect l="l" t="t" r="r" b="b"/>
              <a:pathLst>
                <a:path w="259" h="1208" extrusionOk="0">
                  <a:moveTo>
                    <a:pt x="1" y="0"/>
                  </a:moveTo>
                  <a:lnTo>
                    <a:pt x="1" y="1207"/>
                  </a:lnTo>
                  <a:cubicBezTo>
                    <a:pt x="4" y="1207"/>
                    <a:pt x="7" y="1208"/>
                    <a:pt x="11" y="1208"/>
                  </a:cubicBezTo>
                  <a:cubicBezTo>
                    <a:pt x="140" y="1208"/>
                    <a:pt x="204" y="961"/>
                    <a:pt x="218" y="868"/>
                  </a:cubicBezTo>
                  <a:cubicBezTo>
                    <a:pt x="258" y="678"/>
                    <a:pt x="245" y="488"/>
                    <a:pt x="177" y="312"/>
                  </a:cubicBezTo>
                  <a:cubicBezTo>
                    <a:pt x="150" y="203"/>
                    <a:pt x="109" y="109"/>
                    <a:pt x="55" y="14"/>
                  </a:cubicBezTo>
                  <a:cubicBezTo>
                    <a:pt x="41" y="14"/>
                    <a:pt x="14" y="14"/>
                    <a:pt x="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1061;p58">
              <a:extLst>
                <a:ext uri="{FF2B5EF4-FFF2-40B4-BE49-F238E27FC236}">
                  <a16:creationId xmlns:a16="http://schemas.microsoft.com/office/drawing/2014/main" id="{960025ED-99E6-76FD-1E67-9CC0809EC024}"/>
                </a:ext>
              </a:extLst>
            </p:cNvPr>
            <p:cNvSpPr/>
            <p:nvPr/>
          </p:nvSpPr>
          <p:spPr>
            <a:xfrm>
              <a:off x="8050766" y="2389778"/>
              <a:ext cx="81880" cy="30339"/>
            </a:xfrm>
            <a:custGeom>
              <a:avLst/>
              <a:gdLst/>
              <a:ahLst/>
              <a:cxnLst/>
              <a:rect l="l" t="t" r="r" b="b"/>
              <a:pathLst>
                <a:path w="1263" h="468" extrusionOk="0">
                  <a:moveTo>
                    <a:pt x="766" y="1"/>
                  </a:moveTo>
                  <a:cubicBezTo>
                    <a:pt x="718" y="1"/>
                    <a:pt x="671" y="7"/>
                    <a:pt x="625" y="19"/>
                  </a:cubicBezTo>
                  <a:cubicBezTo>
                    <a:pt x="489" y="47"/>
                    <a:pt x="367" y="101"/>
                    <a:pt x="259" y="169"/>
                  </a:cubicBezTo>
                  <a:cubicBezTo>
                    <a:pt x="150" y="250"/>
                    <a:pt x="55" y="345"/>
                    <a:pt x="1" y="467"/>
                  </a:cubicBezTo>
                  <a:cubicBezTo>
                    <a:pt x="123" y="453"/>
                    <a:pt x="245" y="440"/>
                    <a:pt x="367" y="413"/>
                  </a:cubicBezTo>
                  <a:lnTo>
                    <a:pt x="679" y="345"/>
                  </a:lnTo>
                  <a:cubicBezTo>
                    <a:pt x="746" y="335"/>
                    <a:pt x="813" y="326"/>
                    <a:pt x="876" y="326"/>
                  </a:cubicBezTo>
                  <a:cubicBezTo>
                    <a:pt x="901" y="326"/>
                    <a:pt x="926" y="327"/>
                    <a:pt x="950" y="331"/>
                  </a:cubicBezTo>
                  <a:cubicBezTo>
                    <a:pt x="1059" y="345"/>
                    <a:pt x="1167" y="399"/>
                    <a:pt x="1249" y="467"/>
                  </a:cubicBezTo>
                  <a:cubicBezTo>
                    <a:pt x="1262" y="318"/>
                    <a:pt x="1194" y="169"/>
                    <a:pt x="1059" y="87"/>
                  </a:cubicBezTo>
                  <a:cubicBezTo>
                    <a:pt x="975" y="31"/>
                    <a:pt x="871" y="1"/>
                    <a:pt x="766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Google Shape;1062;p58">
              <a:extLst>
                <a:ext uri="{FF2B5EF4-FFF2-40B4-BE49-F238E27FC236}">
                  <a16:creationId xmlns:a16="http://schemas.microsoft.com/office/drawing/2014/main" id="{F1E8DB01-590A-F67A-1DDF-CB5E8811A94B}"/>
                </a:ext>
              </a:extLst>
            </p:cNvPr>
            <p:cNvSpPr/>
            <p:nvPr/>
          </p:nvSpPr>
          <p:spPr>
            <a:xfrm>
              <a:off x="7967268" y="2440214"/>
              <a:ext cx="41362" cy="110207"/>
            </a:xfrm>
            <a:custGeom>
              <a:avLst/>
              <a:gdLst/>
              <a:ahLst/>
              <a:cxnLst/>
              <a:rect l="l" t="t" r="r" b="b"/>
              <a:pathLst>
                <a:path w="638" h="1700" extrusionOk="0">
                  <a:moveTo>
                    <a:pt x="380" y="1"/>
                  </a:moveTo>
                  <a:lnTo>
                    <a:pt x="380" y="1"/>
                  </a:lnTo>
                  <a:cubicBezTo>
                    <a:pt x="421" y="177"/>
                    <a:pt x="448" y="354"/>
                    <a:pt x="475" y="530"/>
                  </a:cubicBezTo>
                  <a:cubicBezTo>
                    <a:pt x="516" y="693"/>
                    <a:pt x="502" y="855"/>
                    <a:pt x="435" y="1018"/>
                  </a:cubicBezTo>
                  <a:cubicBezTo>
                    <a:pt x="421" y="1018"/>
                    <a:pt x="407" y="1045"/>
                    <a:pt x="407" y="1059"/>
                  </a:cubicBezTo>
                  <a:cubicBezTo>
                    <a:pt x="394" y="1072"/>
                    <a:pt x="394" y="1059"/>
                    <a:pt x="353" y="1086"/>
                  </a:cubicBezTo>
                  <a:cubicBezTo>
                    <a:pt x="326" y="1113"/>
                    <a:pt x="285" y="1127"/>
                    <a:pt x="245" y="1154"/>
                  </a:cubicBezTo>
                  <a:cubicBezTo>
                    <a:pt x="163" y="1208"/>
                    <a:pt x="82" y="1276"/>
                    <a:pt x="28" y="1357"/>
                  </a:cubicBezTo>
                  <a:cubicBezTo>
                    <a:pt x="14" y="1411"/>
                    <a:pt x="1" y="1466"/>
                    <a:pt x="1" y="1520"/>
                  </a:cubicBezTo>
                  <a:cubicBezTo>
                    <a:pt x="14" y="1574"/>
                    <a:pt x="55" y="1615"/>
                    <a:pt x="109" y="1642"/>
                  </a:cubicBezTo>
                  <a:cubicBezTo>
                    <a:pt x="176" y="1675"/>
                    <a:pt x="252" y="1700"/>
                    <a:pt x="330" y="1700"/>
                  </a:cubicBezTo>
                  <a:cubicBezTo>
                    <a:pt x="347" y="1700"/>
                    <a:pt x="363" y="1699"/>
                    <a:pt x="380" y="1696"/>
                  </a:cubicBezTo>
                  <a:cubicBezTo>
                    <a:pt x="299" y="1683"/>
                    <a:pt x="218" y="1642"/>
                    <a:pt x="136" y="1601"/>
                  </a:cubicBezTo>
                  <a:cubicBezTo>
                    <a:pt x="82" y="1547"/>
                    <a:pt x="68" y="1466"/>
                    <a:pt x="123" y="1411"/>
                  </a:cubicBezTo>
                  <a:cubicBezTo>
                    <a:pt x="177" y="1344"/>
                    <a:pt x="231" y="1289"/>
                    <a:pt x="313" y="1262"/>
                  </a:cubicBezTo>
                  <a:cubicBezTo>
                    <a:pt x="340" y="1235"/>
                    <a:pt x="380" y="1222"/>
                    <a:pt x="421" y="1194"/>
                  </a:cubicBezTo>
                  <a:cubicBezTo>
                    <a:pt x="448" y="1181"/>
                    <a:pt x="475" y="1167"/>
                    <a:pt x="489" y="1140"/>
                  </a:cubicBezTo>
                  <a:lnTo>
                    <a:pt x="543" y="1086"/>
                  </a:lnTo>
                  <a:cubicBezTo>
                    <a:pt x="624" y="896"/>
                    <a:pt x="638" y="693"/>
                    <a:pt x="584" y="516"/>
                  </a:cubicBezTo>
                  <a:cubicBezTo>
                    <a:pt x="529" y="326"/>
                    <a:pt x="462" y="164"/>
                    <a:pt x="380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1063;p58">
              <a:extLst>
                <a:ext uri="{FF2B5EF4-FFF2-40B4-BE49-F238E27FC236}">
                  <a16:creationId xmlns:a16="http://schemas.microsoft.com/office/drawing/2014/main" id="{706488C7-E302-DA6F-B043-69B482CDEB8A}"/>
                </a:ext>
              </a:extLst>
            </p:cNvPr>
            <p:cNvSpPr/>
            <p:nvPr/>
          </p:nvSpPr>
          <p:spPr>
            <a:xfrm>
              <a:off x="8003312" y="2552756"/>
              <a:ext cx="55494" cy="30274"/>
            </a:xfrm>
            <a:custGeom>
              <a:avLst/>
              <a:gdLst/>
              <a:ahLst/>
              <a:cxnLst/>
              <a:rect l="l" t="t" r="r" b="b"/>
              <a:pathLst>
                <a:path w="856" h="467" extrusionOk="0">
                  <a:moveTo>
                    <a:pt x="855" y="1"/>
                  </a:moveTo>
                  <a:cubicBezTo>
                    <a:pt x="774" y="42"/>
                    <a:pt x="706" y="96"/>
                    <a:pt x="638" y="136"/>
                  </a:cubicBezTo>
                  <a:cubicBezTo>
                    <a:pt x="570" y="191"/>
                    <a:pt x="502" y="231"/>
                    <a:pt x="435" y="259"/>
                  </a:cubicBezTo>
                  <a:cubicBezTo>
                    <a:pt x="367" y="299"/>
                    <a:pt x="299" y="326"/>
                    <a:pt x="231" y="326"/>
                  </a:cubicBezTo>
                  <a:cubicBezTo>
                    <a:pt x="216" y="329"/>
                    <a:pt x="201" y="330"/>
                    <a:pt x="186" y="330"/>
                  </a:cubicBezTo>
                  <a:cubicBezTo>
                    <a:pt x="120" y="330"/>
                    <a:pt x="56" y="308"/>
                    <a:pt x="1" y="286"/>
                  </a:cubicBezTo>
                  <a:lnTo>
                    <a:pt x="1" y="286"/>
                  </a:lnTo>
                  <a:cubicBezTo>
                    <a:pt x="41" y="367"/>
                    <a:pt x="123" y="435"/>
                    <a:pt x="218" y="462"/>
                  </a:cubicBezTo>
                  <a:cubicBezTo>
                    <a:pt x="240" y="465"/>
                    <a:pt x="263" y="467"/>
                    <a:pt x="287" y="467"/>
                  </a:cubicBezTo>
                  <a:cubicBezTo>
                    <a:pt x="362" y="467"/>
                    <a:pt x="440" y="449"/>
                    <a:pt x="502" y="408"/>
                  </a:cubicBezTo>
                  <a:cubicBezTo>
                    <a:pt x="584" y="367"/>
                    <a:pt x="665" y="313"/>
                    <a:pt x="719" y="245"/>
                  </a:cubicBezTo>
                  <a:cubicBezTo>
                    <a:pt x="774" y="164"/>
                    <a:pt x="828" y="96"/>
                    <a:pt x="855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1064;p58">
              <a:extLst>
                <a:ext uri="{FF2B5EF4-FFF2-40B4-BE49-F238E27FC236}">
                  <a16:creationId xmlns:a16="http://schemas.microsoft.com/office/drawing/2014/main" id="{78803738-28C8-BA90-39F6-578FF1978B66}"/>
                </a:ext>
              </a:extLst>
            </p:cNvPr>
            <p:cNvSpPr/>
            <p:nvPr/>
          </p:nvSpPr>
          <p:spPr>
            <a:xfrm>
              <a:off x="7870544" y="2401577"/>
              <a:ext cx="72156" cy="25542"/>
            </a:xfrm>
            <a:custGeom>
              <a:avLst/>
              <a:gdLst/>
              <a:ahLst/>
              <a:cxnLst/>
              <a:rect l="l" t="t" r="r" b="b"/>
              <a:pathLst>
                <a:path w="1113" h="394" extrusionOk="0">
                  <a:moveTo>
                    <a:pt x="557" y="0"/>
                  </a:moveTo>
                  <a:cubicBezTo>
                    <a:pt x="435" y="14"/>
                    <a:pt x="313" y="54"/>
                    <a:pt x="218" y="122"/>
                  </a:cubicBezTo>
                  <a:cubicBezTo>
                    <a:pt x="109" y="190"/>
                    <a:pt x="41" y="285"/>
                    <a:pt x="1" y="394"/>
                  </a:cubicBezTo>
                  <a:cubicBezTo>
                    <a:pt x="245" y="394"/>
                    <a:pt x="408" y="353"/>
                    <a:pt x="570" y="339"/>
                  </a:cubicBezTo>
                  <a:lnTo>
                    <a:pt x="814" y="339"/>
                  </a:lnTo>
                  <a:cubicBezTo>
                    <a:pt x="909" y="353"/>
                    <a:pt x="1004" y="380"/>
                    <a:pt x="1113" y="394"/>
                  </a:cubicBezTo>
                  <a:cubicBezTo>
                    <a:pt x="1086" y="271"/>
                    <a:pt x="1018" y="163"/>
                    <a:pt x="909" y="95"/>
                  </a:cubicBezTo>
                  <a:cubicBezTo>
                    <a:pt x="801" y="27"/>
                    <a:pt x="679" y="0"/>
                    <a:pt x="557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Google Shape;1065;p58">
              <a:extLst>
                <a:ext uri="{FF2B5EF4-FFF2-40B4-BE49-F238E27FC236}">
                  <a16:creationId xmlns:a16="http://schemas.microsoft.com/office/drawing/2014/main" id="{8677BB46-DAC4-20DC-3418-2187DAACA6AB}"/>
                </a:ext>
              </a:extLst>
            </p:cNvPr>
            <p:cNvSpPr/>
            <p:nvPr/>
          </p:nvSpPr>
          <p:spPr>
            <a:xfrm>
              <a:off x="8078901" y="2465757"/>
              <a:ext cx="14133" cy="24634"/>
            </a:xfrm>
            <a:custGeom>
              <a:avLst/>
              <a:gdLst/>
              <a:ahLst/>
              <a:cxnLst/>
              <a:rect l="l" t="t" r="r" b="b"/>
              <a:pathLst>
                <a:path w="218" h="380" extrusionOk="0">
                  <a:moveTo>
                    <a:pt x="109" y="0"/>
                  </a:moveTo>
                  <a:cubicBezTo>
                    <a:pt x="42" y="0"/>
                    <a:pt x="1" y="82"/>
                    <a:pt x="1" y="190"/>
                  </a:cubicBezTo>
                  <a:cubicBezTo>
                    <a:pt x="1" y="299"/>
                    <a:pt x="42" y="380"/>
                    <a:pt x="109" y="380"/>
                  </a:cubicBezTo>
                  <a:cubicBezTo>
                    <a:pt x="177" y="380"/>
                    <a:pt x="218" y="299"/>
                    <a:pt x="218" y="190"/>
                  </a:cubicBezTo>
                  <a:cubicBezTo>
                    <a:pt x="218" y="82"/>
                    <a:pt x="177" y="0"/>
                    <a:pt x="10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1066;p58">
              <a:extLst>
                <a:ext uri="{FF2B5EF4-FFF2-40B4-BE49-F238E27FC236}">
                  <a16:creationId xmlns:a16="http://schemas.microsoft.com/office/drawing/2014/main" id="{31433D11-FE53-1662-5006-0BBD872C775D}"/>
                </a:ext>
              </a:extLst>
            </p:cNvPr>
            <p:cNvSpPr/>
            <p:nvPr/>
          </p:nvSpPr>
          <p:spPr>
            <a:xfrm>
              <a:off x="7906589" y="2465757"/>
              <a:ext cx="14133" cy="24634"/>
            </a:xfrm>
            <a:custGeom>
              <a:avLst/>
              <a:gdLst/>
              <a:ahLst/>
              <a:cxnLst/>
              <a:rect l="l" t="t" r="r" b="b"/>
              <a:pathLst>
                <a:path w="218" h="380" extrusionOk="0">
                  <a:moveTo>
                    <a:pt x="109" y="0"/>
                  </a:moveTo>
                  <a:cubicBezTo>
                    <a:pt x="41" y="0"/>
                    <a:pt x="1" y="82"/>
                    <a:pt x="1" y="190"/>
                  </a:cubicBezTo>
                  <a:cubicBezTo>
                    <a:pt x="1" y="299"/>
                    <a:pt x="41" y="380"/>
                    <a:pt x="109" y="380"/>
                  </a:cubicBezTo>
                  <a:cubicBezTo>
                    <a:pt x="164" y="380"/>
                    <a:pt x="218" y="299"/>
                    <a:pt x="218" y="190"/>
                  </a:cubicBezTo>
                  <a:cubicBezTo>
                    <a:pt x="218" y="82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Google Shape;1067;p58">
              <a:extLst>
                <a:ext uri="{FF2B5EF4-FFF2-40B4-BE49-F238E27FC236}">
                  <a16:creationId xmlns:a16="http://schemas.microsoft.com/office/drawing/2014/main" id="{094D8A14-3006-C660-CE4E-DDA83394E0D8}"/>
                </a:ext>
              </a:extLst>
            </p:cNvPr>
            <p:cNvSpPr/>
            <p:nvPr/>
          </p:nvSpPr>
          <p:spPr>
            <a:xfrm>
              <a:off x="8213419" y="2406698"/>
              <a:ext cx="44020" cy="71440"/>
            </a:xfrm>
            <a:custGeom>
              <a:avLst/>
              <a:gdLst/>
              <a:ahLst/>
              <a:cxnLst/>
              <a:rect l="l" t="t" r="r" b="b"/>
              <a:pathLst>
                <a:path w="679" h="1102" extrusionOk="0">
                  <a:moveTo>
                    <a:pt x="275" y="0"/>
                  </a:moveTo>
                  <a:cubicBezTo>
                    <a:pt x="63" y="0"/>
                    <a:pt x="1" y="586"/>
                    <a:pt x="1" y="586"/>
                  </a:cubicBezTo>
                  <a:lnTo>
                    <a:pt x="1" y="1101"/>
                  </a:lnTo>
                  <a:cubicBezTo>
                    <a:pt x="394" y="749"/>
                    <a:pt x="679" y="260"/>
                    <a:pt x="381" y="43"/>
                  </a:cubicBezTo>
                  <a:cubicBezTo>
                    <a:pt x="342" y="13"/>
                    <a:pt x="307" y="0"/>
                    <a:pt x="275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Google Shape;1068;p58">
              <a:extLst>
                <a:ext uri="{FF2B5EF4-FFF2-40B4-BE49-F238E27FC236}">
                  <a16:creationId xmlns:a16="http://schemas.microsoft.com/office/drawing/2014/main" id="{815B1C29-4BA9-86A8-EE73-7AA1B5C5E16E}"/>
                </a:ext>
              </a:extLst>
            </p:cNvPr>
            <p:cNvSpPr/>
            <p:nvPr/>
          </p:nvSpPr>
          <p:spPr>
            <a:xfrm>
              <a:off x="7824841" y="2467961"/>
              <a:ext cx="36110" cy="48815"/>
            </a:xfrm>
            <a:custGeom>
              <a:avLst/>
              <a:gdLst/>
              <a:ahLst/>
              <a:cxnLst/>
              <a:rect l="l" t="t" r="r" b="b"/>
              <a:pathLst>
                <a:path w="557" h="753" extrusionOk="0">
                  <a:moveTo>
                    <a:pt x="260" y="0"/>
                  </a:moveTo>
                  <a:cubicBezTo>
                    <a:pt x="232" y="0"/>
                    <a:pt x="205" y="10"/>
                    <a:pt x="177" y="34"/>
                  </a:cubicBezTo>
                  <a:cubicBezTo>
                    <a:pt x="1" y="197"/>
                    <a:pt x="557" y="753"/>
                    <a:pt x="557" y="753"/>
                  </a:cubicBezTo>
                  <a:lnTo>
                    <a:pt x="557" y="346"/>
                  </a:lnTo>
                  <a:cubicBezTo>
                    <a:pt x="557" y="346"/>
                    <a:pt x="418" y="0"/>
                    <a:pt x="260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Google Shape;1069;p58">
              <a:extLst>
                <a:ext uri="{FF2B5EF4-FFF2-40B4-BE49-F238E27FC236}">
                  <a16:creationId xmlns:a16="http://schemas.microsoft.com/office/drawing/2014/main" id="{B2FF509F-0BD0-DED7-34DF-B51B7B72D261}"/>
                </a:ext>
              </a:extLst>
            </p:cNvPr>
            <p:cNvSpPr/>
            <p:nvPr/>
          </p:nvSpPr>
          <p:spPr>
            <a:xfrm>
              <a:off x="7899587" y="2508802"/>
              <a:ext cx="32609" cy="19448"/>
            </a:xfrm>
            <a:custGeom>
              <a:avLst/>
              <a:gdLst/>
              <a:ahLst/>
              <a:cxnLst/>
              <a:rect l="l" t="t" r="r" b="b"/>
              <a:pathLst>
                <a:path w="503" h="300" extrusionOk="0">
                  <a:moveTo>
                    <a:pt x="258" y="1"/>
                  </a:moveTo>
                  <a:cubicBezTo>
                    <a:pt x="122" y="1"/>
                    <a:pt x="0" y="69"/>
                    <a:pt x="0" y="150"/>
                  </a:cubicBezTo>
                  <a:cubicBezTo>
                    <a:pt x="0" y="231"/>
                    <a:pt x="109" y="299"/>
                    <a:pt x="258" y="299"/>
                  </a:cubicBezTo>
                  <a:cubicBezTo>
                    <a:pt x="394" y="299"/>
                    <a:pt x="502" y="231"/>
                    <a:pt x="502" y="150"/>
                  </a:cubicBezTo>
                  <a:cubicBezTo>
                    <a:pt x="502" y="69"/>
                    <a:pt x="380" y="1"/>
                    <a:pt x="258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Google Shape;1070;p58">
              <a:extLst>
                <a:ext uri="{FF2B5EF4-FFF2-40B4-BE49-F238E27FC236}">
                  <a16:creationId xmlns:a16="http://schemas.microsoft.com/office/drawing/2014/main" id="{454345A6-2EDF-F7A5-D6E3-E14151E2E00E}"/>
                </a:ext>
              </a:extLst>
            </p:cNvPr>
            <p:cNvSpPr/>
            <p:nvPr/>
          </p:nvSpPr>
          <p:spPr>
            <a:xfrm>
              <a:off x="8085968" y="2508802"/>
              <a:ext cx="31702" cy="19448"/>
            </a:xfrm>
            <a:custGeom>
              <a:avLst/>
              <a:gdLst/>
              <a:ahLst/>
              <a:cxnLst/>
              <a:rect l="l" t="t" r="r" b="b"/>
              <a:pathLst>
                <a:path w="489" h="300" extrusionOk="0">
                  <a:moveTo>
                    <a:pt x="245" y="1"/>
                  </a:moveTo>
                  <a:cubicBezTo>
                    <a:pt x="109" y="1"/>
                    <a:pt x="0" y="69"/>
                    <a:pt x="0" y="150"/>
                  </a:cubicBezTo>
                  <a:cubicBezTo>
                    <a:pt x="0" y="231"/>
                    <a:pt x="109" y="299"/>
                    <a:pt x="245" y="299"/>
                  </a:cubicBezTo>
                  <a:cubicBezTo>
                    <a:pt x="380" y="299"/>
                    <a:pt x="489" y="231"/>
                    <a:pt x="489" y="150"/>
                  </a:cubicBezTo>
                  <a:cubicBezTo>
                    <a:pt x="489" y="69"/>
                    <a:pt x="380" y="1"/>
                    <a:pt x="245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Google Shape;1071;p58">
              <a:extLst>
                <a:ext uri="{FF2B5EF4-FFF2-40B4-BE49-F238E27FC236}">
                  <a16:creationId xmlns:a16="http://schemas.microsoft.com/office/drawing/2014/main" id="{1F70FB88-C67A-A07F-4D9E-553BF4C9CD02}"/>
                </a:ext>
              </a:extLst>
            </p:cNvPr>
            <p:cNvSpPr/>
            <p:nvPr/>
          </p:nvSpPr>
          <p:spPr>
            <a:xfrm>
              <a:off x="6916666" y="3834664"/>
              <a:ext cx="676177" cy="715501"/>
            </a:xfrm>
            <a:custGeom>
              <a:avLst/>
              <a:gdLst/>
              <a:ahLst/>
              <a:cxnLst/>
              <a:rect l="l" t="t" r="r" b="b"/>
              <a:pathLst>
                <a:path w="10430" h="11037" extrusionOk="0">
                  <a:moveTo>
                    <a:pt x="0" y="0"/>
                  </a:moveTo>
                  <a:lnTo>
                    <a:pt x="1099" y="10090"/>
                  </a:lnTo>
                  <a:cubicBezTo>
                    <a:pt x="1099" y="10090"/>
                    <a:pt x="3293" y="11036"/>
                    <a:pt x="5720" y="11036"/>
                  </a:cubicBezTo>
                  <a:cubicBezTo>
                    <a:pt x="6933" y="11036"/>
                    <a:pt x="8205" y="10800"/>
                    <a:pt x="9290" y="10090"/>
                  </a:cubicBezTo>
                  <a:lnTo>
                    <a:pt x="10429" y="0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Google Shape;1072;p58">
              <a:extLst>
                <a:ext uri="{FF2B5EF4-FFF2-40B4-BE49-F238E27FC236}">
                  <a16:creationId xmlns:a16="http://schemas.microsoft.com/office/drawing/2014/main" id="{8D44E44C-FA88-58D9-3973-7E68AF6257D3}"/>
                </a:ext>
              </a:extLst>
            </p:cNvPr>
            <p:cNvSpPr/>
            <p:nvPr/>
          </p:nvSpPr>
          <p:spPr>
            <a:xfrm>
              <a:off x="6935985" y="4016636"/>
              <a:ext cx="124927" cy="172376"/>
            </a:xfrm>
            <a:custGeom>
              <a:avLst/>
              <a:gdLst/>
              <a:ahLst/>
              <a:cxnLst/>
              <a:rect l="l" t="t" r="r" b="b"/>
              <a:pathLst>
                <a:path w="1927" h="2659" extrusionOk="0">
                  <a:moveTo>
                    <a:pt x="0" y="0"/>
                  </a:moveTo>
                  <a:lnTo>
                    <a:pt x="231" y="2143"/>
                  </a:lnTo>
                  <a:cubicBezTo>
                    <a:pt x="760" y="2360"/>
                    <a:pt x="1302" y="2537"/>
                    <a:pt x="1858" y="2645"/>
                  </a:cubicBezTo>
                  <a:lnTo>
                    <a:pt x="1926" y="2659"/>
                  </a:lnTo>
                  <a:cubicBezTo>
                    <a:pt x="1913" y="2387"/>
                    <a:pt x="1899" y="2116"/>
                    <a:pt x="1899" y="1845"/>
                  </a:cubicBezTo>
                  <a:cubicBezTo>
                    <a:pt x="1899" y="1384"/>
                    <a:pt x="1886" y="909"/>
                    <a:pt x="1886" y="448"/>
                  </a:cubicBezTo>
                  <a:cubicBezTo>
                    <a:pt x="1235" y="353"/>
                    <a:pt x="611" y="204"/>
                    <a:pt x="0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Google Shape;1073;p58">
              <a:extLst>
                <a:ext uri="{FF2B5EF4-FFF2-40B4-BE49-F238E27FC236}">
                  <a16:creationId xmlns:a16="http://schemas.microsoft.com/office/drawing/2014/main" id="{E13E43D3-1AEF-CC31-A8F4-046CB150FDCC}"/>
                </a:ext>
              </a:extLst>
            </p:cNvPr>
            <p:cNvSpPr/>
            <p:nvPr/>
          </p:nvSpPr>
          <p:spPr>
            <a:xfrm>
              <a:off x="6955304" y="4193357"/>
              <a:ext cx="114360" cy="167968"/>
            </a:xfrm>
            <a:custGeom>
              <a:avLst/>
              <a:gdLst/>
              <a:ahLst/>
              <a:cxnLst/>
              <a:rect l="l" t="t" r="r" b="b"/>
              <a:pathLst>
                <a:path w="1764" h="2591" extrusionOk="0">
                  <a:moveTo>
                    <a:pt x="1" y="0"/>
                  </a:moveTo>
                  <a:lnTo>
                    <a:pt x="191" y="1818"/>
                  </a:lnTo>
                  <a:cubicBezTo>
                    <a:pt x="665" y="2170"/>
                    <a:pt x="1194" y="2428"/>
                    <a:pt x="1764" y="2591"/>
                  </a:cubicBezTo>
                  <a:cubicBezTo>
                    <a:pt x="1710" y="1885"/>
                    <a:pt x="1669" y="1167"/>
                    <a:pt x="1642" y="461"/>
                  </a:cubicBezTo>
                  <a:cubicBezTo>
                    <a:pt x="1086" y="367"/>
                    <a:pt x="530" y="204"/>
                    <a:pt x="1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Google Shape;1074;p58">
              <a:extLst>
                <a:ext uri="{FF2B5EF4-FFF2-40B4-BE49-F238E27FC236}">
                  <a16:creationId xmlns:a16="http://schemas.microsoft.com/office/drawing/2014/main" id="{1F0AC351-52CB-9850-0A7E-FF144E2544B6}"/>
                </a:ext>
              </a:extLst>
            </p:cNvPr>
            <p:cNvSpPr/>
            <p:nvPr/>
          </p:nvSpPr>
          <p:spPr>
            <a:xfrm>
              <a:off x="6972937" y="4355103"/>
              <a:ext cx="106451" cy="164467"/>
            </a:xfrm>
            <a:custGeom>
              <a:avLst/>
              <a:gdLst/>
              <a:ahLst/>
              <a:cxnLst/>
              <a:rect l="l" t="t" r="r" b="b"/>
              <a:pathLst>
                <a:path w="1642" h="2537" extrusionOk="0">
                  <a:moveTo>
                    <a:pt x="0" y="1"/>
                  </a:moveTo>
                  <a:lnTo>
                    <a:pt x="231" y="2062"/>
                  </a:lnTo>
                  <a:cubicBezTo>
                    <a:pt x="692" y="2252"/>
                    <a:pt x="1166" y="2415"/>
                    <a:pt x="1641" y="2537"/>
                  </a:cubicBezTo>
                  <a:cubicBezTo>
                    <a:pt x="1641" y="2428"/>
                    <a:pt x="1627" y="2333"/>
                    <a:pt x="1627" y="2225"/>
                  </a:cubicBezTo>
                  <a:cubicBezTo>
                    <a:pt x="1600" y="1696"/>
                    <a:pt x="1560" y="1167"/>
                    <a:pt x="1533" y="638"/>
                  </a:cubicBezTo>
                  <a:cubicBezTo>
                    <a:pt x="990" y="503"/>
                    <a:pt x="475" y="286"/>
                    <a:pt x="0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Google Shape;1075;p58">
              <a:extLst>
                <a:ext uri="{FF2B5EF4-FFF2-40B4-BE49-F238E27FC236}">
                  <a16:creationId xmlns:a16="http://schemas.microsoft.com/office/drawing/2014/main" id="{CD547687-C7EE-F144-67DB-A798F7E90A0A}"/>
                </a:ext>
              </a:extLst>
            </p:cNvPr>
            <p:cNvSpPr/>
            <p:nvPr/>
          </p:nvSpPr>
          <p:spPr>
            <a:xfrm>
              <a:off x="6916666" y="3834664"/>
              <a:ext cx="140681" cy="176785"/>
            </a:xfrm>
            <a:custGeom>
              <a:avLst/>
              <a:gdLst/>
              <a:ahLst/>
              <a:cxnLst/>
              <a:rect l="l" t="t" r="r" b="b"/>
              <a:pathLst>
                <a:path w="2170" h="2727" extrusionOk="0">
                  <a:moveTo>
                    <a:pt x="0" y="0"/>
                  </a:moveTo>
                  <a:lnTo>
                    <a:pt x="244" y="2224"/>
                  </a:lnTo>
                  <a:cubicBezTo>
                    <a:pt x="705" y="2401"/>
                    <a:pt x="1194" y="2550"/>
                    <a:pt x="1682" y="2645"/>
                  </a:cubicBezTo>
                  <a:cubicBezTo>
                    <a:pt x="1858" y="2672"/>
                    <a:pt x="2007" y="2699"/>
                    <a:pt x="2170" y="2726"/>
                  </a:cubicBezTo>
                  <a:cubicBezTo>
                    <a:pt x="2156" y="1817"/>
                    <a:pt x="2116" y="909"/>
                    <a:pt x="2034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Google Shape;1076;p58">
              <a:extLst>
                <a:ext uri="{FF2B5EF4-FFF2-40B4-BE49-F238E27FC236}">
                  <a16:creationId xmlns:a16="http://schemas.microsoft.com/office/drawing/2014/main" id="{C4AF3C33-F5BD-0055-D7CA-647DFD3FCED6}"/>
                </a:ext>
              </a:extLst>
            </p:cNvPr>
            <p:cNvSpPr/>
            <p:nvPr/>
          </p:nvSpPr>
          <p:spPr>
            <a:xfrm>
              <a:off x="7091572" y="4050022"/>
              <a:ext cx="124085" cy="153965"/>
            </a:xfrm>
            <a:custGeom>
              <a:avLst/>
              <a:gdLst/>
              <a:ahLst/>
              <a:cxnLst/>
              <a:rect l="l" t="t" r="r" b="b"/>
              <a:pathLst>
                <a:path w="1914" h="2375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747"/>
                    <a:pt x="28" y="1493"/>
                    <a:pt x="55" y="2238"/>
                  </a:cubicBezTo>
                  <a:cubicBezTo>
                    <a:pt x="652" y="2320"/>
                    <a:pt x="1249" y="2374"/>
                    <a:pt x="1859" y="2374"/>
                  </a:cubicBezTo>
                  <a:cubicBezTo>
                    <a:pt x="1859" y="2116"/>
                    <a:pt x="1859" y="1859"/>
                    <a:pt x="1872" y="1601"/>
                  </a:cubicBezTo>
                  <a:cubicBezTo>
                    <a:pt x="1886" y="1113"/>
                    <a:pt x="1900" y="638"/>
                    <a:pt x="1913" y="164"/>
                  </a:cubicBezTo>
                  <a:cubicBezTo>
                    <a:pt x="1561" y="150"/>
                    <a:pt x="1221" y="109"/>
                    <a:pt x="869" y="82"/>
                  </a:cubicBezTo>
                  <a:cubicBezTo>
                    <a:pt x="584" y="55"/>
                    <a:pt x="286" y="28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Google Shape;1077;p58">
              <a:extLst>
                <a:ext uri="{FF2B5EF4-FFF2-40B4-BE49-F238E27FC236}">
                  <a16:creationId xmlns:a16="http://schemas.microsoft.com/office/drawing/2014/main" id="{29438BDE-6193-F2E7-18DA-6D1F98F25D00}"/>
                </a:ext>
              </a:extLst>
            </p:cNvPr>
            <p:cNvSpPr/>
            <p:nvPr/>
          </p:nvSpPr>
          <p:spPr>
            <a:xfrm>
              <a:off x="7095980" y="4228494"/>
              <a:ext cx="115268" cy="153058"/>
            </a:xfrm>
            <a:custGeom>
              <a:avLst/>
              <a:gdLst/>
              <a:ahLst/>
              <a:cxnLst/>
              <a:rect l="l" t="t" r="r" b="b"/>
              <a:pathLst>
                <a:path w="1778" h="2361" extrusionOk="0">
                  <a:moveTo>
                    <a:pt x="1" y="1"/>
                  </a:moveTo>
                  <a:cubicBezTo>
                    <a:pt x="14" y="543"/>
                    <a:pt x="41" y="1072"/>
                    <a:pt x="82" y="1615"/>
                  </a:cubicBezTo>
                  <a:cubicBezTo>
                    <a:pt x="96" y="1805"/>
                    <a:pt x="96" y="1994"/>
                    <a:pt x="109" y="2184"/>
                  </a:cubicBezTo>
                  <a:cubicBezTo>
                    <a:pt x="652" y="2293"/>
                    <a:pt x="1194" y="2347"/>
                    <a:pt x="1750" y="2361"/>
                  </a:cubicBezTo>
                  <a:cubicBezTo>
                    <a:pt x="1750" y="2171"/>
                    <a:pt x="1764" y="1994"/>
                    <a:pt x="1764" y="1805"/>
                  </a:cubicBezTo>
                  <a:cubicBezTo>
                    <a:pt x="1764" y="1249"/>
                    <a:pt x="1777" y="693"/>
                    <a:pt x="1777" y="136"/>
                  </a:cubicBezTo>
                  <a:lnTo>
                    <a:pt x="1669" y="136"/>
                  </a:lnTo>
                  <a:cubicBezTo>
                    <a:pt x="1113" y="123"/>
                    <a:pt x="557" y="69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1078;p58">
              <a:extLst>
                <a:ext uri="{FF2B5EF4-FFF2-40B4-BE49-F238E27FC236}">
                  <a16:creationId xmlns:a16="http://schemas.microsoft.com/office/drawing/2014/main" id="{A78B586A-270F-F779-C14A-F4441D1F03B5}"/>
                </a:ext>
              </a:extLst>
            </p:cNvPr>
            <p:cNvSpPr/>
            <p:nvPr/>
          </p:nvSpPr>
          <p:spPr>
            <a:xfrm>
              <a:off x="7105640" y="4403464"/>
              <a:ext cx="102950" cy="141648"/>
            </a:xfrm>
            <a:custGeom>
              <a:avLst/>
              <a:gdLst/>
              <a:ahLst/>
              <a:cxnLst/>
              <a:rect l="l" t="t" r="r" b="b"/>
              <a:pathLst>
                <a:path w="1588" h="2185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652"/>
                    <a:pt x="82" y="1289"/>
                    <a:pt x="109" y="1926"/>
                  </a:cubicBezTo>
                  <a:cubicBezTo>
                    <a:pt x="584" y="2035"/>
                    <a:pt x="1059" y="2130"/>
                    <a:pt x="1533" y="2184"/>
                  </a:cubicBezTo>
                  <a:lnTo>
                    <a:pt x="1533" y="1940"/>
                  </a:lnTo>
                  <a:cubicBezTo>
                    <a:pt x="1533" y="1343"/>
                    <a:pt x="1561" y="747"/>
                    <a:pt x="1588" y="163"/>
                  </a:cubicBezTo>
                  <a:cubicBezTo>
                    <a:pt x="1045" y="150"/>
                    <a:pt x="516" y="96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1079;p58">
              <a:extLst>
                <a:ext uri="{FF2B5EF4-FFF2-40B4-BE49-F238E27FC236}">
                  <a16:creationId xmlns:a16="http://schemas.microsoft.com/office/drawing/2014/main" id="{E55EF857-D246-B584-0BCC-5D39A68E84F3}"/>
                </a:ext>
              </a:extLst>
            </p:cNvPr>
            <p:cNvSpPr/>
            <p:nvPr/>
          </p:nvSpPr>
          <p:spPr>
            <a:xfrm>
              <a:off x="7081070" y="3834664"/>
              <a:ext cx="140746" cy="192603"/>
            </a:xfrm>
            <a:custGeom>
              <a:avLst/>
              <a:gdLst/>
              <a:ahLst/>
              <a:cxnLst/>
              <a:rect l="l" t="t" r="r" b="b"/>
              <a:pathLst>
                <a:path w="2171" h="2971" extrusionOk="0">
                  <a:moveTo>
                    <a:pt x="0" y="0"/>
                  </a:moveTo>
                  <a:cubicBezTo>
                    <a:pt x="68" y="705"/>
                    <a:pt x="109" y="1411"/>
                    <a:pt x="122" y="2116"/>
                  </a:cubicBezTo>
                  <a:cubicBezTo>
                    <a:pt x="136" y="2346"/>
                    <a:pt x="136" y="2577"/>
                    <a:pt x="149" y="2807"/>
                  </a:cubicBezTo>
                  <a:cubicBezTo>
                    <a:pt x="570" y="2862"/>
                    <a:pt x="990" y="2902"/>
                    <a:pt x="1424" y="2929"/>
                  </a:cubicBezTo>
                  <a:cubicBezTo>
                    <a:pt x="1641" y="2943"/>
                    <a:pt x="1872" y="2957"/>
                    <a:pt x="2089" y="2970"/>
                  </a:cubicBezTo>
                  <a:cubicBezTo>
                    <a:pt x="2116" y="1980"/>
                    <a:pt x="2143" y="990"/>
                    <a:pt x="2170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1080;p58">
              <a:extLst>
                <a:ext uri="{FF2B5EF4-FFF2-40B4-BE49-F238E27FC236}">
                  <a16:creationId xmlns:a16="http://schemas.microsoft.com/office/drawing/2014/main" id="{B6111E11-A59F-1212-0076-B03FA526E8B5}"/>
                </a:ext>
              </a:extLst>
            </p:cNvPr>
            <p:cNvSpPr/>
            <p:nvPr/>
          </p:nvSpPr>
          <p:spPr>
            <a:xfrm>
              <a:off x="7249882" y="3835507"/>
              <a:ext cx="139838" cy="194353"/>
            </a:xfrm>
            <a:custGeom>
              <a:avLst/>
              <a:gdLst/>
              <a:ahLst/>
              <a:cxnLst/>
              <a:rect l="l" t="t" r="r" b="b"/>
              <a:pathLst>
                <a:path w="2157" h="2998" extrusionOk="0">
                  <a:moveTo>
                    <a:pt x="68" y="1"/>
                  </a:moveTo>
                  <a:cubicBezTo>
                    <a:pt x="54" y="774"/>
                    <a:pt x="41" y="1547"/>
                    <a:pt x="14" y="2333"/>
                  </a:cubicBezTo>
                  <a:cubicBezTo>
                    <a:pt x="14" y="2550"/>
                    <a:pt x="0" y="2767"/>
                    <a:pt x="0" y="2998"/>
                  </a:cubicBezTo>
                  <a:cubicBezTo>
                    <a:pt x="380" y="2998"/>
                    <a:pt x="773" y="2998"/>
                    <a:pt x="1166" y="2984"/>
                  </a:cubicBezTo>
                  <a:cubicBezTo>
                    <a:pt x="1410" y="2971"/>
                    <a:pt x="1655" y="2944"/>
                    <a:pt x="1885" y="2916"/>
                  </a:cubicBezTo>
                  <a:cubicBezTo>
                    <a:pt x="1967" y="1940"/>
                    <a:pt x="2048" y="964"/>
                    <a:pt x="2156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Google Shape;1081;p58">
              <a:extLst>
                <a:ext uri="{FF2B5EF4-FFF2-40B4-BE49-F238E27FC236}">
                  <a16:creationId xmlns:a16="http://schemas.microsoft.com/office/drawing/2014/main" id="{C2143827-B18D-6B28-AAD4-3301F50E04DB}"/>
                </a:ext>
              </a:extLst>
            </p:cNvPr>
            <p:cNvSpPr/>
            <p:nvPr/>
          </p:nvSpPr>
          <p:spPr>
            <a:xfrm>
              <a:off x="7245474" y="4057089"/>
              <a:ext cx="124927" cy="146899"/>
            </a:xfrm>
            <a:custGeom>
              <a:avLst/>
              <a:gdLst/>
              <a:ahLst/>
              <a:cxnLst/>
              <a:rect l="l" t="t" r="r" b="b"/>
              <a:pathLst>
                <a:path w="1927" h="2266" extrusionOk="0">
                  <a:moveTo>
                    <a:pt x="1926" y="0"/>
                  </a:moveTo>
                  <a:lnTo>
                    <a:pt x="1926" y="0"/>
                  </a:lnTo>
                  <a:cubicBezTo>
                    <a:pt x="1573" y="41"/>
                    <a:pt x="1207" y="68"/>
                    <a:pt x="855" y="82"/>
                  </a:cubicBezTo>
                  <a:lnTo>
                    <a:pt x="54" y="82"/>
                  </a:lnTo>
                  <a:cubicBezTo>
                    <a:pt x="27" y="814"/>
                    <a:pt x="14" y="1546"/>
                    <a:pt x="0" y="2265"/>
                  </a:cubicBezTo>
                  <a:cubicBezTo>
                    <a:pt x="611" y="2252"/>
                    <a:pt x="1207" y="2211"/>
                    <a:pt x="1804" y="2157"/>
                  </a:cubicBezTo>
                  <a:cubicBezTo>
                    <a:pt x="1831" y="1438"/>
                    <a:pt x="1872" y="719"/>
                    <a:pt x="1926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Google Shape;1082;p58">
              <a:extLst>
                <a:ext uri="{FF2B5EF4-FFF2-40B4-BE49-F238E27FC236}">
                  <a16:creationId xmlns:a16="http://schemas.microsoft.com/office/drawing/2014/main" id="{A16DE18F-2D6B-D93D-5577-76CA642507EC}"/>
                </a:ext>
              </a:extLst>
            </p:cNvPr>
            <p:cNvSpPr/>
            <p:nvPr/>
          </p:nvSpPr>
          <p:spPr>
            <a:xfrm>
              <a:off x="7237565" y="4401714"/>
              <a:ext cx="118769" cy="148196"/>
            </a:xfrm>
            <a:custGeom>
              <a:avLst/>
              <a:gdLst/>
              <a:ahLst/>
              <a:cxnLst/>
              <a:rect l="l" t="t" r="r" b="b"/>
              <a:pathLst>
                <a:path w="1832" h="2286" extrusionOk="0">
                  <a:moveTo>
                    <a:pt x="1831" y="1"/>
                  </a:moveTo>
                  <a:cubicBezTo>
                    <a:pt x="1248" y="109"/>
                    <a:pt x="651" y="163"/>
                    <a:pt x="54" y="190"/>
                  </a:cubicBezTo>
                  <a:cubicBezTo>
                    <a:pt x="41" y="869"/>
                    <a:pt x="0" y="1560"/>
                    <a:pt x="14" y="2252"/>
                  </a:cubicBezTo>
                  <a:cubicBezTo>
                    <a:pt x="263" y="2274"/>
                    <a:pt x="512" y="2285"/>
                    <a:pt x="761" y="2285"/>
                  </a:cubicBezTo>
                  <a:cubicBezTo>
                    <a:pt x="1109" y="2285"/>
                    <a:pt x="1456" y="2264"/>
                    <a:pt x="1804" y="2225"/>
                  </a:cubicBezTo>
                  <a:cubicBezTo>
                    <a:pt x="1804" y="1845"/>
                    <a:pt x="1804" y="1465"/>
                    <a:pt x="1804" y="1085"/>
                  </a:cubicBezTo>
                  <a:cubicBezTo>
                    <a:pt x="1817" y="692"/>
                    <a:pt x="1817" y="353"/>
                    <a:pt x="183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Google Shape;1083;p58">
              <a:extLst>
                <a:ext uri="{FF2B5EF4-FFF2-40B4-BE49-F238E27FC236}">
                  <a16:creationId xmlns:a16="http://schemas.microsoft.com/office/drawing/2014/main" id="{328C8754-5544-02D9-0DA1-430018FA091C}"/>
                </a:ext>
              </a:extLst>
            </p:cNvPr>
            <p:cNvSpPr/>
            <p:nvPr/>
          </p:nvSpPr>
          <p:spPr>
            <a:xfrm>
              <a:off x="7242816" y="4230244"/>
              <a:ext cx="117861" cy="151307"/>
            </a:xfrm>
            <a:custGeom>
              <a:avLst/>
              <a:gdLst/>
              <a:ahLst/>
              <a:cxnLst/>
              <a:rect l="l" t="t" r="r" b="b"/>
              <a:pathLst>
                <a:path w="1818" h="2334" extrusionOk="0">
                  <a:moveTo>
                    <a:pt x="1818" y="1"/>
                  </a:moveTo>
                  <a:cubicBezTo>
                    <a:pt x="1235" y="55"/>
                    <a:pt x="638" y="96"/>
                    <a:pt x="41" y="109"/>
                  </a:cubicBezTo>
                  <a:cubicBezTo>
                    <a:pt x="28" y="747"/>
                    <a:pt x="14" y="1398"/>
                    <a:pt x="1" y="2049"/>
                  </a:cubicBezTo>
                  <a:lnTo>
                    <a:pt x="1" y="2334"/>
                  </a:lnTo>
                  <a:cubicBezTo>
                    <a:pt x="584" y="2306"/>
                    <a:pt x="1180" y="2239"/>
                    <a:pt x="1764" y="2130"/>
                  </a:cubicBezTo>
                  <a:cubicBezTo>
                    <a:pt x="1777" y="1425"/>
                    <a:pt x="1791" y="706"/>
                    <a:pt x="1818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Google Shape;1084;p58">
              <a:extLst>
                <a:ext uri="{FF2B5EF4-FFF2-40B4-BE49-F238E27FC236}">
                  <a16:creationId xmlns:a16="http://schemas.microsoft.com/office/drawing/2014/main" id="{6C0F9221-CBFF-3551-5125-ADD41F5CA3E0}"/>
                </a:ext>
              </a:extLst>
            </p:cNvPr>
            <p:cNvSpPr/>
            <p:nvPr/>
          </p:nvSpPr>
          <p:spPr>
            <a:xfrm>
              <a:off x="7406376" y="3834664"/>
              <a:ext cx="186451" cy="183786"/>
            </a:xfrm>
            <a:custGeom>
              <a:avLst/>
              <a:gdLst/>
              <a:ahLst/>
              <a:cxnLst/>
              <a:rect l="l" t="t" r="r" b="b"/>
              <a:pathLst>
                <a:path w="2876" h="2835" extrusionOk="0">
                  <a:moveTo>
                    <a:pt x="258" y="0"/>
                  </a:moveTo>
                  <a:cubicBezTo>
                    <a:pt x="190" y="583"/>
                    <a:pt x="136" y="1166"/>
                    <a:pt x="81" y="1750"/>
                  </a:cubicBezTo>
                  <a:cubicBezTo>
                    <a:pt x="54" y="2102"/>
                    <a:pt x="27" y="2468"/>
                    <a:pt x="0" y="2835"/>
                  </a:cubicBezTo>
                  <a:cubicBezTo>
                    <a:pt x="895" y="2658"/>
                    <a:pt x="1777" y="2414"/>
                    <a:pt x="2645" y="2089"/>
                  </a:cubicBezTo>
                  <a:lnTo>
                    <a:pt x="2875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Google Shape;1085;p58">
              <a:extLst>
                <a:ext uri="{FF2B5EF4-FFF2-40B4-BE49-F238E27FC236}">
                  <a16:creationId xmlns:a16="http://schemas.microsoft.com/office/drawing/2014/main" id="{5C8CD858-50F2-5D13-0A5B-DFABC2C730CD}"/>
                </a:ext>
              </a:extLst>
            </p:cNvPr>
            <p:cNvSpPr/>
            <p:nvPr/>
          </p:nvSpPr>
          <p:spPr>
            <a:xfrm>
              <a:off x="7395810" y="4006977"/>
              <a:ext cx="177634" cy="186444"/>
            </a:xfrm>
            <a:custGeom>
              <a:avLst/>
              <a:gdLst/>
              <a:ahLst/>
              <a:cxnLst/>
              <a:rect l="l" t="t" r="r" b="b"/>
              <a:pathLst>
                <a:path w="2740" h="2876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252" y="163"/>
                    <a:pt x="1763" y="312"/>
                    <a:pt x="1275" y="448"/>
                  </a:cubicBezTo>
                  <a:cubicBezTo>
                    <a:pt x="895" y="543"/>
                    <a:pt x="502" y="624"/>
                    <a:pt x="122" y="692"/>
                  </a:cubicBezTo>
                  <a:cubicBezTo>
                    <a:pt x="68" y="1424"/>
                    <a:pt x="27" y="2157"/>
                    <a:pt x="0" y="2875"/>
                  </a:cubicBezTo>
                  <a:cubicBezTo>
                    <a:pt x="828" y="2794"/>
                    <a:pt x="1655" y="2645"/>
                    <a:pt x="2469" y="2414"/>
                  </a:cubicBezTo>
                  <a:lnTo>
                    <a:pt x="2740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Google Shape;1086;p58">
              <a:extLst>
                <a:ext uri="{FF2B5EF4-FFF2-40B4-BE49-F238E27FC236}">
                  <a16:creationId xmlns:a16="http://schemas.microsoft.com/office/drawing/2014/main" id="{AFC58049-F435-BEF5-57ED-F02072004B3F}"/>
                </a:ext>
              </a:extLst>
            </p:cNvPr>
            <p:cNvSpPr/>
            <p:nvPr/>
          </p:nvSpPr>
          <p:spPr>
            <a:xfrm>
              <a:off x="7389651" y="4198608"/>
              <a:ext cx="161816" cy="162717"/>
            </a:xfrm>
            <a:custGeom>
              <a:avLst/>
              <a:gdLst/>
              <a:ahLst/>
              <a:cxnLst/>
              <a:rect l="l" t="t" r="r" b="b"/>
              <a:pathLst>
                <a:path w="2496" h="2510" extrusionOk="0">
                  <a:moveTo>
                    <a:pt x="2496" y="1"/>
                  </a:moveTo>
                  <a:lnTo>
                    <a:pt x="2496" y="1"/>
                  </a:lnTo>
                  <a:cubicBezTo>
                    <a:pt x="1696" y="218"/>
                    <a:pt x="882" y="353"/>
                    <a:pt x="68" y="435"/>
                  </a:cubicBezTo>
                  <a:cubicBezTo>
                    <a:pt x="41" y="1126"/>
                    <a:pt x="14" y="1818"/>
                    <a:pt x="0" y="2510"/>
                  </a:cubicBezTo>
                  <a:lnTo>
                    <a:pt x="190" y="2455"/>
                  </a:lnTo>
                  <a:cubicBezTo>
                    <a:pt x="923" y="2266"/>
                    <a:pt x="1628" y="2008"/>
                    <a:pt x="2306" y="1682"/>
                  </a:cubicBezTo>
                  <a:lnTo>
                    <a:pt x="2496" y="1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Google Shape;1087;p58">
              <a:extLst>
                <a:ext uri="{FF2B5EF4-FFF2-40B4-BE49-F238E27FC236}">
                  <a16:creationId xmlns:a16="http://schemas.microsoft.com/office/drawing/2014/main" id="{B950C000-60C0-3093-2F7E-55F32A1EC230}"/>
                </a:ext>
              </a:extLst>
            </p:cNvPr>
            <p:cNvSpPr/>
            <p:nvPr/>
          </p:nvSpPr>
          <p:spPr>
            <a:xfrm>
              <a:off x="7386993" y="4346351"/>
              <a:ext cx="147812" cy="194353"/>
            </a:xfrm>
            <a:custGeom>
              <a:avLst/>
              <a:gdLst/>
              <a:ahLst/>
              <a:cxnLst/>
              <a:rect l="l" t="t" r="r" b="b"/>
              <a:pathLst>
                <a:path w="2280" h="2998" extrusionOk="0">
                  <a:moveTo>
                    <a:pt x="2279" y="0"/>
                  </a:moveTo>
                  <a:lnTo>
                    <a:pt x="2279" y="0"/>
                  </a:lnTo>
                  <a:cubicBezTo>
                    <a:pt x="1560" y="312"/>
                    <a:pt x="801" y="570"/>
                    <a:pt x="28" y="746"/>
                  </a:cubicBezTo>
                  <a:cubicBezTo>
                    <a:pt x="14" y="1506"/>
                    <a:pt x="14" y="2251"/>
                    <a:pt x="1" y="2997"/>
                  </a:cubicBezTo>
                  <a:cubicBezTo>
                    <a:pt x="719" y="2862"/>
                    <a:pt x="1411" y="2590"/>
                    <a:pt x="2035" y="2197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Google Shape;1088;p58">
              <a:extLst>
                <a:ext uri="{FF2B5EF4-FFF2-40B4-BE49-F238E27FC236}">
                  <a16:creationId xmlns:a16="http://schemas.microsoft.com/office/drawing/2014/main" id="{F6D79C72-734F-9A60-4BF9-99458EC984EB}"/>
                </a:ext>
              </a:extLst>
            </p:cNvPr>
            <p:cNvSpPr/>
            <p:nvPr/>
          </p:nvSpPr>
          <p:spPr>
            <a:xfrm>
              <a:off x="6911350" y="3764326"/>
              <a:ext cx="676177" cy="140741"/>
            </a:xfrm>
            <a:custGeom>
              <a:avLst/>
              <a:gdLst/>
              <a:ahLst/>
              <a:cxnLst/>
              <a:rect l="l" t="t" r="r" b="b"/>
              <a:pathLst>
                <a:path w="10430" h="2171" extrusionOk="0">
                  <a:moveTo>
                    <a:pt x="5222" y="0"/>
                  </a:moveTo>
                  <a:cubicBezTo>
                    <a:pt x="2333" y="0"/>
                    <a:pt x="1" y="488"/>
                    <a:pt x="1" y="1085"/>
                  </a:cubicBezTo>
                  <a:cubicBezTo>
                    <a:pt x="1" y="1682"/>
                    <a:pt x="2333" y="2170"/>
                    <a:pt x="5222" y="2170"/>
                  </a:cubicBezTo>
                  <a:cubicBezTo>
                    <a:pt x="8097" y="2170"/>
                    <a:pt x="10430" y="1682"/>
                    <a:pt x="10430" y="1085"/>
                  </a:cubicBezTo>
                  <a:cubicBezTo>
                    <a:pt x="10430" y="488"/>
                    <a:pt x="8097" y="0"/>
                    <a:pt x="5222" y="0"/>
                  </a:cubicBezTo>
                  <a:close/>
                </a:path>
              </a:pathLst>
            </a:custGeom>
            <a:solidFill>
              <a:srgbClr val="7637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1089;p58">
              <a:extLst>
                <a:ext uri="{FF2B5EF4-FFF2-40B4-BE49-F238E27FC236}">
                  <a16:creationId xmlns:a16="http://schemas.microsoft.com/office/drawing/2014/main" id="{7683C54F-E54E-AD8A-75BC-818DD1F014BF}"/>
                </a:ext>
              </a:extLst>
            </p:cNvPr>
            <p:cNvSpPr/>
            <p:nvPr/>
          </p:nvSpPr>
          <p:spPr>
            <a:xfrm>
              <a:off x="6938643" y="3764326"/>
              <a:ext cx="628657" cy="140741"/>
            </a:xfrm>
            <a:custGeom>
              <a:avLst/>
              <a:gdLst/>
              <a:ahLst/>
              <a:cxnLst/>
              <a:rect l="l" t="t" r="r" b="b"/>
              <a:pathLst>
                <a:path w="9697" h="2171" extrusionOk="0">
                  <a:moveTo>
                    <a:pt x="4855" y="0"/>
                  </a:moveTo>
                  <a:cubicBezTo>
                    <a:pt x="2170" y="0"/>
                    <a:pt x="0" y="488"/>
                    <a:pt x="0" y="1085"/>
                  </a:cubicBezTo>
                  <a:cubicBezTo>
                    <a:pt x="0" y="1682"/>
                    <a:pt x="2170" y="2170"/>
                    <a:pt x="4855" y="2170"/>
                  </a:cubicBezTo>
                  <a:cubicBezTo>
                    <a:pt x="7527" y="2170"/>
                    <a:pt x="9697" y="1682"/>
                    <a:pt x="9697" y="1085"/>
                  </a:cubicBezTo>
                  <a:cubicBezTo>
                    <a:pt x="9697" y="488"/>
                    <a:pt x="7527" y="0"/>
                    <a:pt x="4855" y="0"/>
                  </a:cubicBezTo>
                  <a:close/>
                </a:path>
              </a:pathLst>
            </a:custGeom>
            <a:solidFill>
              <a:srgbClr val="7637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1090;p58">
              <a:extLst>
                <a:ext uri="{FF2B5EF4-FFF2-40B4-BE49-F238E27FC236}">
                  <a16:creationId xmlns:a16="http://schemas.microsoft.com/office/drawing/2014/main" id="{BEFAFF5E-4AFE-0F24-6FB5-2B3F1A507A86}"/>
                </a:ext>
              </a:extLst>
            </p:cNvPr>
            <p:cNvSpPr/>
            <p:nvPr/>
          </p:nvSpPr>
          <p:spPr>
            <a:xfrm>
              <a:off x="6925418" y="3663713"/>
              <a:ext cx="643697" cy="219441"/>
            </a:xfrm>
            <a:custGeom>
              <a:avLst/>
              <a:gdLst/>
              <a:ahLst/>
              <a:cxnLst/>
              <a:rect l="l" t="t" r="r" b="b"/>
              <a:pathLst>
                <a:path w="9929" h="3385" extrusionOk="0">
                  <a:moveTo>
                    <a:pt x="5224" y="1"/>
                  </a:moveTo>
                  <a:cubicBezTo>
                    <a:pt x="3363" y="1"/>
                    <a:pt x="3567" y="1905"/>
                    <a:pt x="3567" y="1905"/>
                  </a:cubicBezTo>
                  <a:lnTo>
                    <a:pt x="3133" y="1267"/>
                  </a:lnTo>
                  <a:cubicBezTo>
                    <a:pt x="2906" y="944"/>
                    <a:pt x="2592" y="774"/>
                    <a:pt x="2213" y="774"/>
                  </a:cubicBezTo>
                  <a:cubicBezTo>
                    <a:pt x="1845" y="774"/>
                    <a:pt x="1417" y="934"/>
                    <a:pt x="950" y="1267"/>
                  </a:cubicBezTo>
                  <a:cubicBezTo>
                    <a:pt x="1" y="1932"/>
                    <a:pt x="787" y="3152"/>
                    <a:pt x="787" y="3152"/>
                  </a:cubicBezTo>
                  <a:cubicBezTo>
                    <a:pt x="2668" y="3320"/>
                    <a:pt x="4140" y="3385"/>
                    <a:pt x="5292" y="3385"/>
                  </a:cubicBezTo>
                  <a:cubicBezTo>
                    <a:pt x="9176" y="3385"/>
                    <a:pt x="9426" y="2651"/>
                    <a:pt x="9426" y="2651"/>
                  </a:cubicBezTo>
                  <a:cubicBezTo>
                    <a:pt x="9426" y="2651"/>
                    <a:pt x="9928" y="1349"/>
                    <a:pt x="8585" y="955"/>
                  </a:cubicBezTo>
                  <a:cubicBezTo>
                    <a:pt x="8422" y="906"/>
                    <a:pt x="8273" y="884"/>
                    <a:pt x="8138" y="884"/>
                  </a:cubicBezTo>
                  <a:cubicBezTo>
                    <a:pt x="7249" y="884"/>
                    <a:pt x="6964" y="1833"/>
                    <a:pt x="6923" y="1991"/>
                  </a:cubicBezTo>
                  <a:lnTo>
                    <a:pt x="6923" y="1991"/>
                  </a:lnTo>
                  <a:cubicBezTo>
                    <a:pt x="6972" y="1779"/>
                    <a:pt x="7303" y="108"/>
                    <a:pt x="5398" y="6"/>
                  </a:cubicBezTo>
                  <a:cubicBezTo>
                    <a:pt x="5338" y="3"/>
                    <a:pt x="5280" y="1"/>
                    <a:pt x="522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Google Shape;1091;p58">
              <a:extLst>
                <a:ext uri="{FF2B5EF4-FFF2-40B4-BE49-F238E27FC236}">
                  <a16:creationId xmlns:a16="http://schemas.microsoft.com/office/drawing/2014/main" id="{E15EE03F-0955-BD2D-EA72-645F8029B03C}"/>
                </a:ext>
              </a:extLst>
            </p:cNvPr>
            <p:cNvSpPr/>
            <p:nvPr/>
          </p:nvSpPr>
          <p:spPr>
            <a:xfrm>
              <a:off x="6987847" y="4693634"/>
              <a:ext cx="523178" cy="75654"/>
            </a:xfrm>
            <a:custGeom>
              <a:avLst/>
              <a:gdLst/>
              <a:ahLst/>
              <a:cxnLst/>
              <a:rect l="l" t="t" r="r" b="b"/>
              <a:pathLst>
                <a:path w="8070" h="1167" fill="none" extrusionOk="0">
                  <a:moveTo>
                    <a:pt x="8070" y="583"/>
                  </a:moveTo>
                  <a:cubicBezTo>
                    <a:pt x="8070" y="909"/>
                    <a:pt x="6266" y="1166"/>
                    <a:pt x="4042" y="1166"/>
                  </a:cubicBezTo>
                  <a:cubicBezTo>
                    <a:pt x="1804" y="1166"/>
                    <a:pt x="1" y="909"/>
                    <a:pt x="1" y="583"/>
                  </a:cubicBezTo>
                  <a:cubicBezTo>
                    <a:pt x="1" y="258"/>
                    <a:pt x="1804" y="0"/>
                    <a:pt x="4042" y="0"/>
                  </a:cubicBezTo>
                  <a:cubicBezTo>
                    <a:pt x="6266" y="0"/>
                    <a:pt x="8070" y="258"/>
                    <a:pt x="8070" y="583"/>
                  </a:cubicBezTo>
                  <a:close/>
                </a:path>
              </a:pathLst>
            </a:custGeom>
            <a:solidFill>
              <a:srgbClr val="52321D"/>
            </a:solidFill>
            <a:ln w="4400" cap="flat" cmpd="sng">
              <a:solidFill>
                <a:srgbClr val="52321D"/>
              </a:solidFill>
              <a:prstDash val="solid"/>
              <a:miter lim="1356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1092;p58">
              <a:extLst>
                <a:ext uri="{FF2B5EF4-FFF2-40B4-BE49-F238E27FC236}">
                  <a16:creationId xmlns:a16="http://schemas.microsoft.com/office/drawing/2014/main" id="{80CF4922-D020-42BF-4D52-27698591AD1B}"/>
                </a:ext>
              </a:extLst>
            </p:cNvPr>
            <p:cNvSpPr/>
            <p:nvPr/>
          </p:nvSpPr>
          <p:spPr>
            <a:xfrm>
              <a:off x="6987847" y="4488778"/>
              <a:ext cx="39611" cy="458979"/>
            </a:xfrm>
            <a:custGeom>
              <a:avLst/>
              <a:gdLst/>
              <a:ahLst/>
              <a:cxnLst/>
              <a:rect l="l" t="t" r="r" b="b"/>
              <a:pathLst>
                <a:path w="611" h="708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597"/>
                    <a:pt x="55" y="1180"/>
                    <a:pt x="96" y="1777"/>
                  </a:cubicBezTo>
                  <a:cubicBezTo>
                    <a:pt x="123" y="2360"/>
                    <a:pt x="177" y="2957"/>
                    <a:pt x="218" y="3540"/>
                  </a:cubicBezTo>
                  <a:cubicBezTo>
                    <a:pt x="272" y="4137"/>
                    <a:pt x="326" y="4720"/>
                    <a:pt x="394" y="5316"/>
                  </a:cubicBezTo>
                  <a:lnTo>
                    <a:pt x="489" y="6198"/>
                  </a:lnTo>
                  <a:cubicBezTo>
                    <a:pt x="529" y="6483"/>
                    <a:pt x="570" y="6781"/>
                    <a:pt x="611" y="7079"/>
                  </a:cubicBezTo>
                  <a:cubicBezTo>
                    <a:pt x="611" y="6781"/>
                    <a:pt x="584" y="6483"/>
                    <a:pt x="570" y="6184"/>
                  </a:cubicBezTo>
                  <a:lnTo>
                    <a:pt x="516" y="5303"/>
                  </a:lnTo>
                  <a:cubicBezTo>
                    <a:pt x="489" y="4706"/>
                    <a:pt x="435" y="4123"/>
                    <a:pt x="394" y="3526"/>
                  </a:cubicBezTo>
                  <a:cubicBezTo>
                    <a:pt x="340" y="2943"/>
                    <a:pt x="285" y="2346"/>
                    <a:pt x="218" y="1763"/>
                  </a:cubicBezTo>
                  <a:cubicBezTo>
                    <a:pt x="150" y="1180"/>
                    <a:pt x="82" y="583"/>
                    <a:pt x="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1093;p58">
              <a:extLst>
                <a:ext uri="{FF2B5EF4-FFF2-40B4-BE49-F238E27FC236}">
                  <a16:creationId xmlns:a16="http://schemas.microsoft.com/office/drawing/2014/main" id="{F48B15A5-AE84-631B-B385-327D853E009C}"/>
                </a:ext>
              </a:extLst>
            </p:cNvPr>
            <p:cNvSpPr/>
            <p:nvPr/>
          </p:nvSpPr>
          <p:spPr>
            <a:xfrm>
              <a:off x="7471399" y="4488778"/>
              <a:ext cx="39611" cy="458979"/>
            </a:xfrm>
            <a:custGeom>
              <a:avLst/>
              <a:gdLst/>
              <a:ahLst/>
              <a:cxnLst/>
              <a:rect l="l" t="t" r="r" b="b"/>
              <a:pathLst>
                <a:path w="611" h="7080" extrusionOk="0">
                  <a:moveTo>
                    <a:pt x="611" y="0"/>
                  </a:moveTo>
                  <a:cubicBezTo>
                    <a:pt x="530" y="583"/>
                    <a:pt x="462" y="1180"/>
                    <a:pt x="394" y="1763"/>
                  </a:cubicBezTo>
                  <a:cubicBezTo>
                    <a:pt x="326" y="2346"/>
                    <a:pt x="272" y="2943"/>
                    <a:pt x="231" y="3526"/>
                  </a:cubicBezTo>
                  <a:cubicBezTo>
                    <a:pt x="177" y="4109"/>
                    <a:pt x="123" y="4706"/>
                    <a:pt x="96" y="5303"/>
                  </a:cubicBezTo>
                  <a:lnTo>
                    <a:pt x="41" y="6184"/>
                  </a:lnTo>
                  <a:cubicBezTo>
                    <a:pt x="28" y="6483"/>
                    <a:pt x="1" y="6781"/>
                    <a:pt x="1" y="7079"/>
                  </a:cubicBezTo>
                  <a:cubicBezTo>
                    <a:pt x="41" y="6781"/>
                    <a:pt x="82" y="6483"/>
                    <a:pt x="123" y="6198"/>
                  </a:cubicBezTo>
                  <a:lnTo>
                    <a:pt x="218" y="5316"/>
                  </a:lnTo>
                  <a:cubicBezTo>
                    <a:pt x="285" y="4720"/>
                    <a:pt x="340" y="4123"/>
                    <a:pt x="394" y="3540"/>
                  </a:cubicBezTo>
                  <a:cubicBezTo>
                    <a:pt x="435" y="2957"/>
                    <a:pt x="489" y="2360"/>
                    <a:pt x="530" y="1777"/>
                  </a:cubicBezTo>
                  <a:cubicBezTo>
                    <a:pt x="557" y="1194"/>
                    <a:pt x="597" y="597"/>
                    <a:pt x="61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1094;p58">
              <a:extLst>
                <a:ext uri="{FF2B5EF4-FFF2-40B4-BE49-F238E27FC236}">
                  <a16:creationId xmlns:a16="http://schemas.microsoft.com/office/drawing/2014/main" id="{88B6C98B-67FF-C64E-5DA2-B43587496110}"/>
                </a:ext>
              </a:extLst>
            </p:cNvPr>
            <p:cNvSpPr/>
            <p:nvPr/>
          </p:nvSpPr>
          <p:spPr>
            <a:xfrm>
              <a:off x="7124116" y="4531824"/>
              <a:ext cx="15883" cy="361413"/>
            </a:xfrm>
            <a:custGeom>
              <a:avLst/>
              <a:gdLst/>
              <a:ahLst/>
              <a:cxnLst/>
              <a:rect l="l" t="t" r="r" b="b"/>
              <a:pathLst>
                <a:path w="245" h="5575" extrusionOk="0">
                  <a:moveTo>
                    <a:pt x="14" y="1"/>
                  </a:moveTo>
                  <a:cubicBezTo>
                    <a:pt x="1" y="231"/>
                    <a:pt x="1" y="462"/>
                    <a:pt x="1" y="692"/>
                  </a:cubicBezTo>
                  <a:lnTo>
                    <a:pt x="1" y="1398"/>
                  </a:lnTo>
                  <a:cubicBezTo>
                    <a:pt x="1" y="1859"/>
                    <a:pt x="14" y="2320"/>
                    <a:pt x="41" y="2794"/>
                  </a:cubicBezTo>
                  <a:cubicBezTo>
                    <a:pt x="55" y="3256"/>
                    <a:pt x="82" y="3717"/>
                    <a:pt x="109" y="4178"/>
                  </a:cubicBezTo>
                  <a:cubicBezTo>
                    <a:pt x="136" y="4652"/>
                    <a:pt x="177" y="5114"/>
                    <a:pt x="231" y="5575"/>
                  </a:cubicBezTo>
                  <a:cubicBezTo>
                    <a:pt x="245" y="5114"/>
                    <a:pt x="245" y="4652"/>
                    <a:pt x="245" y="4191"/>
                  </a:cubicBezTo>
                  <a:cubicBezTo>
                    <a:pt x="245" y="3717"/>
                    <a:pt x="231" y="3256"/>
                    <a:pt x="204" y="2794"/>
                  </a:cubicBezTo>
                  <a:cubicBezTo>
                    <a:pt x="191" y="2320"/>
                    <a:pt x="163" y="1859"/>
                    <a:pt x="136" y="1398"/>
                  </a:cubicBezTo>
                  <a:lnTo>
                    <a:pt x="82" y="692"/>
                  </a:lnTo>
                  <a:cubicBezTo>
                    <a:pt x="55" y="462"/>
                    <a:pt x="41" y="231"/>
                    <a:pt x="1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1095;p58">
              <a:extLst>
                <a:ext uri="{FF2B5EF4-FFF2-40B4-BE49-F238E27FC236}">
                  <a16:creationId xmlns:a16="http://schemas.microsoft.com/office/drawing/2014/main" id="{8FB61B05-E7A7-AFE0-01E3-5CE034E6566A}"/>
                </a:ext>
              </a:extLst>
            </p:cNvPr>
            <p:cNvSpPr/>
            <p:nvPr/>
          </p:nvSpPr>
          <p:spPr>
            <a:xfrm>
              <a:off x="7372082" y="4537982"/>
              <a:ext cx="15883" cy="355255"/>
            </a:xfrm>
            <a:custGeom>
              <a:avLst/>
              <a:gdLst/>
              <a:ahLst/>
              <a:cxnLst/>
              <a:rect l="l" t="t" r="r" b="b"/>
              <a:pathLst>
                <a:path w="245" h="5480" extrusionOk="0">
                  <a:moveTo>
                    <a:pt x="231" y="1"/>
                  </a:moveTo>
                  <a:cubicBezTo>
                    <a:pt x="204" y="231"/>
                    <a:pt x="190" y="462"/>
                    <a:pt x="163" y="679"/>
                  </a:cubicBezTo>
                  <a:lnTo>
                    <a:pt x="109" y="1357"/>
                  </a:lnTo>
                  <a:cubicBezTo>
                    <a:pt x="82" y="1818"/>
                    <a:pt x="54" y="2279"/>
                    <a:pt x="41" y="2740"/>
                  </a:cubicBezTo>
                  <a:cubicBezTo>
                    <a:pt x="27" y="3188"/>
                    <a:pt x="14" y="3649"/>
                    <a:pt x="0" y="4110"/>
                  </a:cubicBezTo>
                  <a:cubicBezTo>
                    <a:pt x="0" y="4571"/>
                    <a:pt x="0" y="5019"/>
                    <a:pt x="14" y="5480"/>
                  </a:cubicBezTo>
                  <a:cubicBezTo>
                    <a:pt x="82" y="5032"/>
                    <a:pt x="109" y="4585"/>
                    <a:pt x="136" y="4123"/>
                  </a:cubicBezTo>
                  <a:cubicBezTo>
                    <a:pt x="176" y="3676"/>
                    <a:pt x="190" y="3215"/>
                    <a:pt x="217" y="2754"/>
                  </a:cubicBezTo>
                  <a:cubicBezTo>
                    <a:pt x="231" y="2293"/>
                    <a:pt x="244" y="1845"/>
                    <a:pt x="244" y="1384"/>
                  </a:cubicBezTo>
                  <a:lnTo>
                    <a:pt x="244" y="692"/>
                  </a:lnTo>
                  <a:cubicBezTo>
                    <a:pt x="244" y="462"/>
                    <a:pt x="244" y="231"/>
                    <a:pt x="231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8619" name="Google Shape;18619;p62"/>
          <p:cNvSpPr txBox="1">
            <a:spLocks noGrp="1"/>
          </p:cNvSpPr>
          <p:nvPr>
            <p:ph type="title"/>
          </p:nvPr>
        </p:nvSpPr>
        <p:spPr>
          <a:xfrm>
            <a:off x="1898121" y="1033972"/>
            <a:ext cx="4332115" cy="13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/>
              <a:t>Cảnh sắc Gò Me trong nỗi nhớ của nhà thơ</a:t>
            </a:r>
            <a:endParaRPr sz="3600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1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19">
            <a:extLst>
              <a:ext uri="{FF2B5EF4-FFF2-40B4-BE49-F238E27FC236}">
                <a16:creationId xmlns:a16="http://schemas.microsoft.com/office/drawing/2014/main" id="{72ADD456-54FB-4C2C-A066-A73BA562D6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2744073" cy="914399"/>
          </a:xfrm>
          <a:prstGeom prst="rect">
            <a:avLst/>
          </a:prstGeom>
        </p:spPr>
      </p:pic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1021976" y="261486"/>
            <a:ext cx="6422835" cy="391428"/>
          </a:xfrm>
          <a:custGeom>
            <a:avLst/>
            <a:gdLst>
              <a:gd name="connsiteX0" fmla="*/ 0 w 5488421"/>
              <a:gd name="connsiteY0" fmla="*/ 195714 h 391428"/>
              <a:gd name="connsiteX1" fmla="*/ 195714 w 5488421"/>
              <a:gd name="connsiteY1" fmla="*/ 0 h 391428"/>
              <a:gd name="connsiteX2" fmla="*/ 832838 w 5488421"/>
              <a:gd name="connsiteY2" fmla="*/ 0 h 391428"/>
              <a:gd name="connsiteX3" fmla="*/ 1469962 w 5488421"/>
              <a:gd name="connsiteY3" fmla="*/ 0 h 391428"/>
              <a:gd name="connsiteX4" fmla="*/ 2056116 w 5488421"/>
              <a:gd name="connsiteY4" fmla="*/ 0 h 391428"/>
              <a:gd name="connsiteX5" fmla="*/ 2540331 w 5488421"/>
              <a:gd name="connsiteY5" fmla="*/ 0 h 391428"/>
              <a:gd name="connsiteX6" fmla="*/ 3024545 w 5488421"/>
              <a:gd name="connsiteY6" fmla="*/ 0 h 391428"/>
              <a:gd name="connsiteX7" fmla="*/ 3712639 w 5488421"/>
              <a:gd name="connsiteY7" fmla="*/ 0 h 391428"/>
              <a:gd name="connsiteX8" fmla="*/ 4247823 w 5488421"/>
              <a:gd name="connsiteY8" fmla="*/ 0 h 391428"/>
              <a:gd name="connsiteX9" fmla="*/ 5292707 w 5488421"/>
              <a:gd name="connsiteY9" fmla="*/ 0 h 391428"/>
              <a:gd name="connsiteX10" fmla="*/ 5488421 w 5488421"/>
              <a:gd name="connsiteY10" fmla="*/ 195714 h 391428"/>
              <a:gd name="connsiteX11" fmla="*/ 5488421 w 5488421"/>
              <a:gd name="connsiteY11" fmla="*/ 195714 h 391428"/>
              <a:gd name="connsiteX12" fmla="*/ 5292707 w 5488421"/>
              <a:gd name="connsiteY12" fmla="*/ 391428 h 391428"/>
              <a:gd name="connsiteX13" fmla="*/ 4604613 w 5488421"/>
              <a:gd name="connsiteY13" fmla="*/ 391428 h 391428"/>
              <a:gd name="connsiteX14" fmla="*/ 4120399 w 5488421"/>
              <a:gd name="connsiteY14" fmla="*/ 391428 h 391428"/>
              <a:gd name="connsiteX15" fmla="*/ 3585214 w 5488421"/>
              <a:gd name="connsiteY15" fmla="*/ 391428 h 391428"/>
              <a:gd name="connsiteX16" fmla="*/ 2897120 w 5488421"/>
              <a:gd name="connsiteY16" fmla="*/ 391428 h 391428"/>
              <a:gd name="connsiteX17" fmla="*/ 2361936 w 5488421"/>
              <a:gd name="connsiteY17" fmla="*/ 391428 h 391428"/>
              <a:gd name="connsiteX18" fmla="*/ 1877722 w 5488421"/>
              <a:gd name="connsiteY18" fmla="*/ 391428 h 391428"/>
              <a:gd name="connsiteX19" fmla="*/ 1342537 w 5488421"/>
              <a:gd name="connsiteY19" fmla="*/ 391428 h 391428"/>
              <a:gd name="connsiteX20" fmla="*/ 756383 w 5488421"/>
              <a:gd name="connsiteY20" fmla="*/ 391428 h 391428"/>
              <a:gd name="connsiteX21" fmla="*/ 195714 w 5488421"/>
              <a:gd name="connsiteY21" fmla="*/ 391428 h 391428"/>
              <a:gd name="connsiteX22" fmla="*/ 0 w 5488421"/>
              <a:gd name="connsiteY22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88421" h="391428" fill="none" extrusionOk="0">
                <a:moveTo>
                  <a:pt x="0" y="195714"/>
                </a:moveTo>
                <a:cubicBezTo>
                  <a:pt x="1905" y="84190"/>
                  <a:pt x="76447" y="5748"/>
                  <a:pt x="195714" y="0"/>
                </a:cubicBezTo>
                <a:cubicBezTo>
                  <a:pt x="419748" y="-30176"/>
                  <a:pt x="521773" y="-12809"/>
                  <a:pt x="832838" y="0"/>
                </a:cubicBezTo>
                <a:cubicBezTo>
                  <a:pt x="1143903" y="12809"/>
                  <a:pt x="1193323" y="2181"/>
                  <a:pt x="1469962" y="0"/>
                </a:cubicBezTo>
                <a:cubicBezTo>
                  <a:pt x="1746601" y="-2181"/>
                  <a:pt x="1911853" y="3104"/>
                  <a:pt x="2056116" y="0"/>
                </a:cubicBezTo>
                <a:cubicBezTo>
                  <a:pt x="2200379" y="-3104"/>
                  <a:pt x="2390380" y="1972"/>
                  <a:pt x="2540331" y="0"/>
                </a:cubicBezTo>
                <a:cubicBezTo>
                  <a:pt x="2690283" y="-1972"/>
                  <a:pt x="2809351" y="3788"/>
                  <a:pt x="3024545" y="0"/>
                </a:cubicBezTo>
                <a:cubicBezTo>
                  <a:pt x="3239739" y="-3788"/>
                  <a:pt x="3389435" y="6695"/>
                  <a:pt x="3712639" y="0"/>
                </a:cubicBezTo>
                <a:cubicBezTo>
                  <a:pt x="4035843" y="-6695"/>
                  <a:pt x="4005629" y="-12074"/>
                  <a:pt x="4247823" y="0"/>
                </a:cubicBezTo>
                <a:cubicBezTo>
                  <a:pt x="4490017" y="12074"/>
                  <a:pt x="4892687" y="21461"/>
                  <a:pt x="5292707" y="0"/>
                </a:cubicBezTo>
                <a:cubicBezTo>
                  <a:pt x="5414804" y="11540"/>
                  <a:pt x="5468769" y="80893"/>
                  <a:pt x="5488421" y="195714"/>
                </a:cubicBezTo>
                <a:lnTo>
                  <a:pt x="5488421" y="195714"/>
                </a:lnTo>
                <a:cubicBezTo>
                  <a:pt x="5473379" y="319030"/>
                  <a:pt x="5395208" y="403389"/>
                  <a:pt x="5292707" y="391428"/>
                </a:cubicBezTo>
                <a:cubicBezTo>
                  <a:pt x="5090207" y="373011"/>
                  <a:pt x="4893263" y="389018"/>
                  <a:pt x="4604613" y="391428"/>
                </a:cubicBezTo>
                <a:cubicBezTo>
                  <a:pt x="4315963" y="393838"/>
                  <a:pt x="4298518" y="401840"/>
                  <a:pt x="4120399" y="391428"/>
                </a:cubicBezTo>
                <a:cubicBezTo>
                  <a:pt x="3942280" y="381016"/>
                  <a:pt x="3785790" y="383789"/>
                  <a:pt x="3585214" y="391428"/>
                </a:cubicBezTo>
                <a:cubicBezTo>
                  <a:pt x="3384639" y="399067"/>
                  <a:pt x="3098236" y="374756"/>
                  <a:pt x="2897120" y="391428"/>
                </a:cubicBezTo>
                <a:cubicBezTo>
                  <a:pt x="2696004" y="408100"/>
                  <a:pt x="2604800" y="387573"/>
                  <a:pt x="2361936" y="391428"/>
                </a:cubicBezTo>
                <a:cubicBezTo>
                  <a:pt x="2119072" y="395283"/>
                  <a:pt x="2006333" y="410402"/>
                  <a:pt x="1877722" y="391428"/>
                </a:cubicBezTo>
                <a:cubicBezTo>
                  <a:pt x="1749111" y="372454"/>
                  <a:pt x="1502224" y="395732"/>
                  <a:pt x="1342537" y="391428"/>
                </a:cubicBezTo>
                <a:cubicBezTo>
                  <a:pt x="1182850" y="387124"/>
                  <a:pt x="962698" y="397269"/>
                  <a:pt x="756383" y="391428"/>
                </a:cubicBezTo>
                <a:cubicBezTo>
                  <a:pt x="550068" y="385587"/>
                  <a:pt x="418170" y="415407"/>
                  <a:pt x="195714" y="391428"/>
                </a:cubicBezTo>
                <a:cubicBezTo>
                  <a:pt x="78506" y="400479"/>
                  <a:pt x="24717" y="309351"/>
                  <a:pt x="0" y="195714"/>
                </a:cubicBezTo>
                <a:close/>
              </a:path>
              <a:path w="548842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52960" y="14312"/>
                  <a:pt x="765354" y="-9594"/>
                  <a:pt x="934778" y="0"/>
                </a:cubicBezTo>
                <a:cubicBezTo>
                  <a:pt x="1104202" y="9594"/>
                  <a:pt x="1282233" y="-11295"/>
                  <a:pt x="1520932" y="0"/>
                </a:cubicBezTo>
                <a:cubicBezTo>
                  <a:pt x="1759631" y="11295"/>
                  <a:pt x="1881628" y="16543"/>
                  <a:pt x="2056116" y="0"/>
                </a:cubicBezTo>
                <a:cubicBezTo>
                  <a:pt x="2230604" y="-16543"/>
                  <a:pt x="2475236" y="-30939"/>
                  <a:pt x="2744211" y="0"/>
                </a:cubicBezTo>
                <a:cubicBezTo>
                  <a:pt x="3013187" y="30939"/>
                  <a:pt x="3088293" y="-13363"/>
                  <a:pt x="3330365" y="0"/>
                </a:cubicBezTo>
                <a:cubicBezTo>
                  <a:pt x="3572437" y="13363"/>
                  <a:pt x="3915571" y="-31363"/>
                  <a:pt x="4069429" y="0"/>
                </a:cubicBezTo>
                <a:cubicBezTo>
                  <a:pt x="4223287" y="31363"/>
                  <a:pt x="4366214" y="14013"/>
                  <a:pt x="4604613" y="0"/>
                </a:cubicBezTo>
                <a:cubicBezTo>
                  <a:pt x="4843012" y="-14013"/>
                  <a:pt x="5027223" y="-18321"/>
                  <a:pt x="5292707" y="0"/>
                </a:cubicBezTo>
                <a:cubicBezTo>
                  <a:pt x="5421873" y="5067"/>
                  <a:pt x="5482226" y="86622"/>
                  <a:pt x="5488421" y="195714"/>
                </a:cubicBezTo>
                <a:lnTo>
                  <a:pt x="5488421" y="195714"/>
                </a:lnTo>
                <a:cubicBezTo>
                  <a:pt x="5499097" y="312535"/>
                  <a:pt x="5408123" y="402334"/>
                  <a:pt x="5292707" y="391428"/>
                </a:cubicBezTo>
                <a:cubicBezTo>
                  <a:pt x="5088718" y="381252"/>
                  <a:pt x="4984837" y="364358"/>
                  <a:pt x="4706553" y="391428"/>
                </a:cubicBezTo>
                <a:cubicBezTo>
                  <a:pt x="4428269" y="418498"/>
                  <a:pt x="4255114" y="380224"/>
                  <a:pt x="4069429" y="391428"/>
                </a:cubicBezTo>
                <a:cubicBezTo>
                  <a:pt x="3883744" y="402632"/>
                  <a:pt x="3688907" y="368022"/>
                  <a:pt x="3432305" y="391428"/>
                </a:cubicBezTo>
                <a:cubicBezTo>
                  <a:pt x="3175703" y="414834"/>
                  <a:pt x="2960775" y="384013"/>
                  <a:pt x="2795180" y="391428"/>
                </a:cubicBezTo>
                <a:cubicBezTo>
                  <a:pt x="2629585" y="398843"/>
                  <a:pt x="2302476" y="410823"/>
                  <a:pt x="2107086" y="391428"/>
                </a:cubicBezTo>
                <a:cubicBezTo>
                  <a:pt x="1911696" y="372033"/>
                  <a:pt x="1752843" y="409554"/>
                  <a:pt x="1418992" y="391428"/>
                </a:cubicBezTo>
                <a:cubicBezTo>
                  <a:pt x="1085141" y="373302"/>
                  <a:pt x="503389" y="422201"/>
                  <a:pt x="195714" y="391428"/>
                </a:cubicBezTo>
                <a:cubicBezTo>
                  <a:pt x="106078" y="394426"/>
                  <a:pt x="-19050" y="3045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6422835"/>
                      <a:gd name="connsiteY0" fmla="*/ 195714 h 391428"/>
                      <a:gd name="connsiteX1" fmla="*/ 195714 w 6422835"/>
                      <a:gd name="connsiteY1" fmla="*/ 0 h 391428"/>
                      <a:gd name="connsiteX2" fmla="*/ 684928 w 6422835"/>
                      <a:gd name="connsiteY2" fmla="*/ 0 h 391428"/>
                      <a:gd name="connsiteX3" fmla="*/ 1174142 w 6422835"/>
                      <a:gd name="connsiteY3" fmla="*/ 0 h 391428"/>
                      <a:gd name="connsiteX4" fmla="*/ 1904613 w 6422835"/>
                      <a:gd name="connsiteY4" fmla="*/ 0 h 391428"/>
                      <a:gd name="connsiteX5" fmla="*/ 2454141 w 6422835"/>
                      <a:gd name="connsiteY5" fmla="*/ 0 h 391428"/>
                      <a:gd name="connsiteX6" fmla="*/ 3244925 w 6422835"/>
                      <a:gd name="connsiteY6" fmla="*/ 0 h 391428"/>
                      <a:gd name="connsiteX7" fmla="*/ 3854768 w 6422835"/>
                      <a:gd name="connsiteY7" fmla="*/ 0 h 391428"/>
                      <a:gd name="connsiteX8" fmla="*/ 4343982 w 6422835"/>
                      <a:gd name="connsiteY8" fmla="*/ 0 h 391428"/>
                      <a:gd name="connsiteX9" fmla="*/ 5074452 w 6422835"/>
                      <a:gd name="connsiteY9" fmla="*/ 0 h 391428"/>
                      <a:gd name="connsiteX10" fmla="*/ 5623980 w 6422835"/>
                      <a:gd name="connsiteY10" fmla="*/ 0 h 391428"/>
                      <a:gd name="connsiteX11" fmla="*/ 6227121 w 6422835"/>
                      <a:gd name="connsiteY11" fmla="*/ 0 h 391428"/>
                      <a:gd name="connsiteX12" fmla="*/ 6422835 w 6422835"/>
                      <a:gd name="connsiteY12" fmla="*/ 195714 h 391428"/>
                      <a:gd name="connsiteX13" fmla="*/ 6422835 w 6422835"/>
                      <a:gd name="connsiteY13" fmla="*/ 195714 h 391428"/>
                      <a:gd name="connsiteX14" fmla="*/ 6227121 w 6422835"/>
                      <a:gd name="connsiteY14" fmla="*/ 391428 h 391428"/>
                      <a:gd name="connsiteX15" fmla="*/ 5496651 w 6422835"/>
                      <a:gd name="connsiteY15" fmla="*/ 391428 h 391428"/>
                      <a:gd name="connsiteX16" fmla="*/ 4947122 w 6422835"/>
                      <a:gd name="connsiteY16" fmla="*/ 391428 h 391428"/>
                      <a:gd name="connsiteX17" fmla="*/ 4337280 w 6422835"/>
                      <a:gd name="connsiteY17" fmla="*/ 391428 h 391428"/>
                      <a:gd name="connsiteX18" fmla="*/ 3667124 w 6422835"/>
                      <a:gd name="connsiteY18" fmla="*/ 391428 h 391428"/>
                      <a:gd name="connsiteX19" fmla="*/ 3117596 w 6422835"/>
                      <a:gd name="connsiteY19" fmla="*/ 391428 h 391428"/>
                      <a:gd name="connsiteX20" fmla="*/ 2326811 w 6422835"/>
                      <a:gd name="connsiteY20" fmla="*/ 391428 h 391428"/>
                      <a:gd name="connsiteX21" fmla="*/ 1656655 w 6422835"/>
                      <a:gd name="connsiteY21" fmla="*/ 391428 h 391428"/>
                      <a:gd name="connsiteX22" fmla="*/ 865870 w 6422835"/>
                      <a:gd name="connsiteY22" fmla="*/ 391428 h 391428"/>
                      <a:gd name="connsiteX23" fmla="*/ 195714 w 6422835"/>
                      <a:gd name="connsiteY23" fmla="*/ 391428 h 391428"/>
                      <a:gd name="connsiteX24" fmla="*/ 0 w 6422835"/>
                      <a:gd name="connsiteY24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6422835" h="391428" fill="none" extrusionOk="0">
                        <a:moveTo>
                          <a:pt x="0" y="195714"/>
                        </a:moveTo>
                        <a:cubicBezTo>
                          <a:pt x="-15968" y="96045"/>
                          <a:pt x="91201" y="-20457"/>
                          <a:pt x="195714" y="0"/>
                        </a:cubicBezTo>
                        <a:cubicBezTo>
                          <a:pt x="403371" y="-6921"/>
                          <a:pt x="581624" y="6484"/>
                          <a:pt x="684928" y="0"/>
                        </a:cubicBezTo>
                        <a:cubicBezTo>
                          <a:pt x="788232" y="-6484"/>
                          <a:pt x="1006217" y="-9333"/>
                          <a:pt x="1174142" y="0"/>
                        </a:cubicBezTo>
                        <a:cubicBezTo>
                          <a:pt x="1342067" y="9333"/>
                          <a:pt x="1681041" y="-35037"/>
                          <a:pt x="1904613" y="0"/>
                        </a:cubicBezTo>
                        <a:cubicBezTo>
                          <a:pt x="2128185" y="35037"/>
                          <a:pt x="2189705" y="-22033"/>
                          <a:pt x="2454141" y="0"/>
                        </a:cubicBezTo>
                        <a:cubicBezTo>
                          <a:pt x="2718577" y="22033"/>
                          <a:pt x="3082056" y="-17573"/>
                          <a:pt x="3244925" y="0"/>
                        </a:cubicBezTo>
                        <a:cubicBezTo>
                          <a:pt x="3407794" y="17573"/>
                          <a:pt x="3641676" y="12433"/>
                          <a:pt x="3854768" y="0"/>
                        </a:cubicBezTo>
                        <a:cubicBezTo>
                          <a:pt x="4067860" y="-12433"/>
                          <a:pt x="4184761" y="20303"/>
                          <a:pt x="4343982" y="0"/>
                        </a:cubicBezTo>
                        <a:cubicBezTo>
                          <a:pt x="4503203" y="-20303"/>
                          <a:pt x="4842367" y="-24172"/>
                          <a:pt x="5074452" y="0"/>
                        </a:cubicBezTo>
                        <a:cubicBezTo>
                          <a:pt x="5306537" y="24172"/>
                          <a:pt x="5445598" y="11637"/>
                          <a:pt x="5623980" y="0"/>
                        </a:cubicBezTo>
                        <a:cubicBezTo>
                          <a:pt x="5802362" y="-11637"/>
                          <a:pt x="6081801" y="-26897"/>
                          <a:pt x="6227121" y="0"/>
                        </a:cubicBezTo>
                        <a:cubicBezTo>
                          <a:pt x="6341657" y="17465"/>
                          <a:pt x="6441086" y="84002"/>
                          <a:pt x="6422835" y="195714"/>
                        </a:cubicBezTo>
                        <a:lnTo>
                          <a:pt x="6422835" y="195714"/>
                        </a:lnTo>
                        <a:cubicBezTo>
                          <a:pt x="6416510" y="327472"/>
                          <a:pt x="6347652" y="394996"/>
                          <a:pt x="6227121" y="391428"/>
                        </a:cubicBezTo>
                        <a:cubicBezTo>
                          <a:pt x="6080486" y="414626"/>
                          <a:pt x="5746281" y="368168"/>
                          <a:pt x="5496651" y="391428"/>
                        </a:cubicBezTo>
                        <a:cubicBezTo>
                          <a:pt x="5247021" y="414689"/>
                          <a:pt x="5108186" y="376757"/>
                          <a:pt x="4947122" y="391428"/>
                        </a:cubicBezTo>
                        <a:cubicBezTo>
                          <a:pt x="4786058" y="406099"/>
                          <a:pt x="4545403" y="361160"/>
                          <a:pt x="4337280" y="391428"/>
                        </a:cubicBezTo>
                        <a:cubicBezTo>
                          <a:pt x="4129157" y="421696"/>
                          <a:pt x="3931930" y="394726"/>
                          <a:pt x="3667124" y="391428"/>
                        </a:cubicBezTo>
                        <a:cubicBezTo>
                          <a:pt x="3402318" y="388130"/>
                          <a:pt x="3363726" y="412695"/>
                          <a:pt x="3117596" y="391428"/>
                        </a:cubicBezTo>
                        <a:cubicBezTo>
                          <a:pt x="2871466" y="370161"/>
                          <a:pt x="2502022" y="413065"/>
                          <a:pt x="2326811" y="391428"/>
                        </a:cubicBezTo>
                        <a:cubicBezTo>
                          <a:pt x="2151600" y="369791"/>
                          <a:pt x="1803832" y="367400"/>
                          <a:pt x="1656655" y="391428"/>
                        </a:cubicBezTo>
                        <a:cubicBezTo>
                          <a:pt x="1509478" y="415456"/>
                          <a:pt x="1139570" y="403246"/>
                          <a:pt x="865870" y="391428"/>
                        </a:cubicBezTo>
                        <a:cubicBezTo>
                          <a:pt x="592171" y="379610"/>
                          <a:pt x="477032" y="360986"/>
                          <a:pt x="195714" y="391428"/>
                        </a:cubicBezTo>
                        <a:cubicBezTo>
                          <a:pt x="82338" y="410788"/>
                          <a:pt x="5170" y="295098"/>
                          <a:pt x="0" y="195714"/>
                        </a:cubicBezTo>
                        <a:close/>
                      </a:path>
                      <a:path w="6422835" h="391428" stroke="0" extrusionOk="0">
                        <a:moveTo>
                          <a:pt x="0" y="195714"/>
                        </a:moveTo>
                        <a:cubicBezTo>
                          <a:pt x="-10272" y="81288"/>
                          <a:pt x="69368" y="6852"/>
                          <a:pt x="195714" y="0"/>
                        </a:cubicBezTo>
                        <a:cubicBezTo>
                          <a:pt x="537952" y="-32393"/>
                          <a:pt x="749941" y="-19245"/>
                          <a:pt x="986498" y="0"/>
                        </a:cubicBezTo>
                        <a:cubicBezTo>
                          <a:pt x="1223055" y="19245"/>
                          <a:pt x="1359272" y="845"/>
                          <a:pt x="1596341" y="0"/>
                        </a:cubicBezTo>
                        <a:cubicBezTo>
                          <a:pt x="1833410" y="-845"/>
                          <a:pt x="2009916" y="10048"/>
                          <a:pt x="2145869" y="0"/>
                        </a:cubicBezTo>
                        <a:cubicBezTo>
                          <a:pt x="2281822" y="-10048"/>
                          <a:pt x="2643891" y="2380"/>
                          <a:pt x="2876339" y="0"/>
                        </a:cubicBezTo>
                        <a:cubicBezTo>
                          <a:pt x="3108787" y="-2380"/>
                          <a:pt x="3291098" y="-22943"/>
                          <a:pt x="3486182" y="0"/>
                        </a:cubicBezTo>
                        <a:cubicBezTo>
                          <a:pt x="3681266" y="22943"/>
                          <a:pt x="3902094" y="-32335"/>
                          <a:pt x="4276966" y="0"/>
                        </a:cubicBezTo>
                        <a:cubicBezTo>
                          <a:pt x="4651838" y="32335"/>
                          <a:pt x="4571737" y="-2265"/>
                          <a:pt x="4826494" y="0"/>
                        </a:cubicBezTo>
                        <a:cubicBezTo>
                          <a:pt x="5081251" y="2265"/>
                          <a:pt x="5329445" y="-17872"/>
                          <a:pt x="5617279" y="0"/>
                        </a:cubicBezTo>
                        <a:cubicBezTo>
                          <a:pt x="5905114" y="17872"/>
                          <a:pt x="5933771" y="11563"/>
                          <a:pt x="6227121" y="0"/>
                        </a:cubicBezTo>
                        <a:cubicBezTo>
                          <a:pt x="6313852" y="-1222"/>
                          <a:pt x="6427742" y="74169"/>
                          <a:pt x="6422835" y="195714"/>
                        </a:cubicBezTo>
                        <a:lnTo>
                          <a:pt x="6422835" y="195714"/>
                        </a:lnTo>
                        <a:cubicBezTo>
                          <a:pt x="6430266" y="326888"/>
                          <a:pt x="6345703" y="381060"/>
                          <a:pt x="6227121" y="391428"/>
                        </a:cubicBezTo>
                        <a:cubicBezTo>
                          <a:pt x="5929934" y="374078"/>
                          <a:pt x="5843642" y="415902"/>
                          <a:pt x="5496651" y="391428"/>
                        </a:cubicBezTo>
                        <a:cubicBezTo>
                          <a:pt x="5149660" y="366955"/>
                          <a:pt x="4999124" y="368061"/>
                          <a:pt x="4826494" y="391428"/>
                        </a:cubicBezTo>
                        <a:cubicBezTo>
                          <a:pt x="4653864" y="414795"/>
                          <a:pt x="4350871" y="388626"/>
                          <a:pt x="4156338" y="391428"/>
                        </a:cubicBezTo>
                        <a:cubicBezTo>
                          <a:pt x="3961805" y="394230"/>
                          <a:pt x="3766208" y="360705"/>
                          <a:pt x="3425868" y="391428"/>
                        </a:cubicBezTo>
                        <a:cubicBezTo>
                          <a:pt x="3085528" y="422152"/>
                          <a:pt x="2895245" y="391512"/>
                          <a:pt x="2695397" y="391428"/>
                        </a:cubicBezTo>
                        <a:cubicBezTo>
                          <a:pt x="2495549" y="391344"/>
                          <a:pt x="2160894" y="403829"/>
                          <a:pt x="1964927" y="391428"/>
                        </a:cubicBezTo>
                        <a:cubicBezTo>
                          <a:pt x="1768960" y="379028"/>
                          <a:pt x="1690656" y="381373"/>
                          <a:pt x="1475713" y="391428"/>
                        </a:cubicBezTo>
                        <a:cubicBezTo>
                          <a:pt x="1260770" y="401483"/>
                          <a:pt x="1060653" y="376423"/>
                          <a:pt x="926184" y="391428"/>
                        </a:cubicBezTo>
                        <a:cubicBezTo>
                          <a:pt x="791715" y="406433"/>
                          <a:pt x="494209" y="396947"/>
                          <a:pt x="195714" y="391428"/>
                        </a:cubicBezTo>
                        <a:cubicBezTo>
                          <a:pt x="67226" y="392516"/>
                          <a:pt x="8181" y="320003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1545571" y="183583"/>
            <a:ext cx="51274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Gò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Me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nỗi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826103" y="0"/>
            <a:ext cx="2317898" cy="1686344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图片 4">
            <a:extLst>
              <a:ext uri="{FF2B5EF4-FFF2-40B4-BE49-F238E27FC236}">
                <a16:creationId xmlns:a16="http://schemas.microsoft.com/office/drawing/2014/main" id="{DCAD4FEB-5AD0-94A2-E02B-DD85F230C3A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3310" y="1945758"/>
            <a:ext cx="3101695" cy="3101695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539C8CCA-0EBB-2676-1856-AB2AE98154D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659" y="563843"/>
            <a:ext cx="3959315" cy="3846792"/>
          </a:xfrm>
          <a:prstGeom prst="rect">
            <a:avLst/>
          </a:prstGeom>
        </p:spPr>
      </p:pic>
      <p:sp>
        <p:nvSpPr>
          <p:cNvPr id="4" name="TextBox 22">
            <a:extLst>
              <a:ext uri="{FF2B5EF4-FFF2-40B4-BE49-F238E27FC236}">
                <a16:creationId xmlns:a16="http://schemas.microsoft.com/office/drawing/2014/main" id="{738AD5FA-F51D-C5D1-735C-90CD3E00101A}"/>
              </a:ext>
            </a:extLst>
          </p:cNvPr>
          <p:cNvSpPr txBox="1"/>
          <p:nvPr/>
        </p:nvSpPr>
        <p:spPr>
          <a:xfrm>
            <a:off x="4046165" y="1820556"/>
            <a:ext cx="264430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4-6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cảnh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sắc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Gò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Me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nỗi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nhớ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nhà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thơ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790391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19">
            <a:extLst>
              <a:ext uri="{FF2B5EF4-FFF2-40B4-BE49-F238E27FC236}">
                <a16:creationId xmlns:a16="http://schemas.microsoft.com/office/drawing/2014/main" id="{72ADD456-54FB-4C2C-A066-A73BA562D6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2744073" cy="914399"/>
          </a:xfrm>
          <a:prstGeom prst="rect">
            <a:avLst/>
          </a:prstGeom>
        </p:spPr>
      </p:pic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1183342" y="261486"/>
            <a:ext cx="6261470" cy="391428"/>
          </a:xfrm>
          <a:custGeom>
            <a:avLst/>
            <a:gdLst>
              <a:gd name="connsiteX0" fmla="*/ 0 w 5488421"/>
              <a:gd name="connsiteY0" fmla="*/ 195714 h 391428"/>
              <a:gd name="connsiteX1" fmla="*/ 195714 w 5488421"/>
              <a:gd name="connsiteY1" fmla="*/ 0 h 391428"/>
              <a:gd name="connsiteX2" fmla="*/ 832838 w 5488421"/>
              <a:gd name="connsiteY2" fmla="*/ 0 h 391428"/>
              <a:gd name="connsiteX3" fmla="*/ 1469962 w 5488421"/>
              <a:gd name="connsiteY3" fmla="*/ 0 h 391428"/>
              <a:gd name="connsiteX4" fmla="*/ 2056116 w 5488421"/>
              <a:gd name="connsiteY4" fmla="*/ 0 h 391428"/>
              <a:gd name="connsiteX5" fmla="*/ 2540331 w 5488421"/>
              <a:gd name="connsiteY5" fmla="*/ 0 h 391428"/>
              <a:gd name="connsiteX6" fmla="*/ 3024545 w 5488421"/>
              <a:gd name="connsiteY6" fmla="*/ 0 h 391428"/>
              <a:gd name="connsiteX7" fmla="*/ 3712639 w 5488421"/>
              <a:gd name="connsiteY7" fmla="*/ 0 h 391428"/>
              <a:gd name="connsiteX8" fmla="*/ 4247823 w 5488421"/>
              <a:gd name="connsiteY8" fmla="*/ 0 h 391428"/>
              <a:gd name="connsiteX9" fmla="*/ 5292707 w 5488421"/>
              <a:gd name="connsiteY9" fmla="*/ 0 h 391428"/>
              <a:gd name="connsiteX10" fmla="*/ 5488421 w 5488421"/>
              <a:gd name="connsiteY10" fmla="*/ 195714 h 391428"/>
              <a:gd name="connsiteX11" fmla="*/ 5488421 w 5488421"/>
              <a:gd name="connsiteY11" fmla="*/ 195714 h 391428"/>
              <a:gd name="connsiteX12" fmla="*/ 5292707 w 5488421"/>
              <a:gd name="connsiteY12" fmla="*/ 391428 h 391428"/>
              <a:gd name="connsiteX13" fmla="*/ 4604613 w 5488421"/>
              <a:gd name="connsiteY13" fmla="*/ 391428 h 391428"/>
              <a:gd name="connsiteX14" fmla="*/ 4120399 w 5488421"/>
              <a:gd name="connsiteY14" fmla="*/ 391428 h 391428"/>
              <a:gd name="connsiteX15" fmla="*/ 3585214 w 5488421"/>
              <a:gd name="connsiteY15" fmla="*/ 391428 h 391428"/>
              <a:gd name="connsiteX16" fmla="*/ 2897120 w 5488421"/>
              <a:gd name="connsiteY16" fmla="*/ 391428 h 391428"/>
              <a:gd name="connsiteX17" fmla="*/ 2361936 w 5488421"/>
              <a:gd name="connsiteY17" fmla="*/ 391428 h 391428"/>
              <a:gd name="connsiteX18" fmla="*/ 1877722 w 5488421"/>
              <a:gd name="connsiteY18" fmla="*/ 391428 h 391428"/>
              <a:gd name="connsiteX19" fmla="*/ 1342537 w 5488421"/>
              <a:gd name="connsiteY19" fmla="*/ 391428 h 391428"/>
              <a:gd name="connsiteX20" fmla="*/ 756383 w 5488421"/>
              <a:gd name="connsiteY20" fmla="*/ 391428 h 391428"/>
              <a:gd name="connsiteX21" fmla="*/ 195714 w 5488421"/>
              <a:gd name="connsiteY21" fmla="*/ 391428 h 391428"/>
              <a:gd name="connsiteX22" fmla="*/ 0 w 5488421"/>
              <a:gd name="connsiteY22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88421" h="391428" fill="none" extrusionOk="0">
                <a:moveTo>
                  <a:pt x="0" y="195714"/>
                </a:moveTo>
                <a:cubicBezTo>
                  <a:pt x="1905" y="84190"/>
                  <a:pt x="76447" y="5748"/>
                  <a:pt x="195714" y="0"/>
                </a:cubicBezTo>
                <a:cubicBezTo>
                  <a:pt x="419748" y="-30176"/>
                  <a:pt x="521773" y="-12809"/>
                  <a:pt x="832838" y="0"/>
                </a:cubicBezTo>
                <a:cubicBezTo>
                  <a:pt x="1143903" y="12809"/>
                  <a:pt x="1193323" y="2181"/>
                  <a:pt x="1469962" y="0"/>
                </a:cubicBezTo>
                <a:cubicBezTo>
                  <a:pt x="1746601" y="-2181"/>
                  <a:pt x="1911853" y="3104"/>
                  <a:pt x="2056116" y="0"/>
                </a:cubicBezTo>
                <a:cubicBezTo>
                  <a:pt x="2200379" y="-3104"/>
                  <a:pt x="2390380" y="1972"/>
                  <a:pt x="2540331" y="0"/>
                </a:cubicBezTo>
                <a:cubicBezTo>
                  <a:pt x="2690283" y="-1972"/>
                  <a:pt x="2809351" y="3788"/>
                  <a:pt x="3024545" y="0"/>
                </a:cubicBezTo>
                <a:cubicBezTo>
                  <a:pt x="3239739" y="-3788"/>
                  <a:pt x="3389435" y="6695"/>
                  <a:pt x="3712639" y="0"/>
                </a:cubicBezTo>
                <a:cubicBezTo>
                  <a:pt x="4035843" y="-6695"/>
                  <a:pt x="4005629" y="-12074"/>
                  <a:pt x="4247823" y="0"/>
                </a:cubicBezTo>
                <a:cubicBezTo>
                  <a:pt x="4490017" y="12074"/>
                  <a:pt x="4892687" y="21461"/>
                  <a:pt x="5292707" y="0"/>
                </a:cubicBezTo>
                <a:cubicBezTo>
                  <a:pt x="5414804" y="11540"/>
                  <a:pt x="5468769" y="80893"/>
                  <a:pt x="5488421" y="195714"/>
                </a:cubicBezTo>
                <a:lnTo>
                  <a:pt x="5488421" y="195714"/>
                </a:lnTo>
                <a:cubicBezTo>
                  <a:pt x="5473379" y="319030"/>
                  <a:pt x="5395208" y="403389"/>
                  <a:pt x="5292707" y="391428"/>
                </a:cubicBezTo>
                <a:cubicBezTo>
                  <a:pt x="5090207" y="373011"/>
                  <a:pt x="4893263" y="389018"/>
                  <a:pt x="4604613" y="391428"/>
                </a:cubicBezTo>
                <a:cubicBezTo>
                  <a:pt x="4315963" y="393838"/>
                  <a:pt x="4298518" y="401840"/>
                  <a:pt x="4120399" y="391428"/>
                </a:cubicBezTo>
                <a:cubicBezTo>
                  <a:pt x="3942280" y="381016"/>
                  <a:pt x="3785790" y="383789"/>
                  <a:pt x="3585214" y="391428"/>
                </a:cubicBezTo>
                <a:cubicBezTo>
                  <a:pt x="3384639" y="399067"/>
                  <a:pt x="3098236" y="374756"/>
                  <a:pt x="2897120" y="391428"/>
                </a:cubicBezTo>
                <a:cubicBezTo>
                  <a:pt x="2696004" y="408100"/>
                  <a:pt x="2604800" y="387573"/>
                  <a:pt x="2361936" y="391428"/>
                </a:cubicBezTo>
                <a:cubicBezTo>
                  <a:pt x="2119072" y="395283"/>
                  <a:pt x="2006333" y="410402"/>
                  <a:pt x="1877722" y="391428"/>
                </a:cubicBezTo>
                <a:cubicBezTo>
                  <a:pt x="1749111" y="372454"/>
                  <a:pt x="1502224" y="395732"/>
                  <a:pt x="1342537" y="391428"/>
                </a:cubicBezTo>
                <a:cubicBezTo>
                  <a:pt x="1182850" y="387124"/>
                  <a:pt x="962698" y="397269"/>
                  <a:pt x="756383" y="391428"/>
                </a:cubicBezTo>
                <a:cubicBezTo>
                  <a:pt x="550068" y="385587"/>
                  <a:pt x="418170" y="415407"/>
                  <a:pt x="195714" y="391428"/>
                </a:cubicBezTo>
                <a:cubicBezTo>
                  <a:pt x="78506" y="400479"/>
                  <a:pt x="24717" y="309351"/>
                  <a:pt x="0" y="195714"/>
                </a:cubicBezTo>
                <a:close/>
              </a:path>
              <a:path w="548842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52960" y="14312"/>
                  <a:pt x="765354" y="-9594"/>
                  <a:pt x="934778" y="0"/>
                </a:cubicBezTo>
                <a:cubicBezTo>
                  <a:pt x="1104202" y="9594"/>
                  <a:pt x="1282233" y="-11295"/>
                  <a:pt x="1520932" y="0"/>
                </a:cubicBezTo>
                <a:cubicBezTo>
                  <a:pt x="1759631" y="11295"/>
                  <a:pt x="1881628" y="16543"/>
                  <a:pt x="2056116" y="0"/>
                </a:cubicBezTo>
                <a:cubicBezTo>
                  <a:pt x="2230604" y="-16543"/>
                  <a:pt x="2475236" y="-30939"/>
                  <a:pt x="2744211" y="0"/>
                </a:cubicBezTo>
                <a:cubicBezTo>
                  <a:pt x="3013187" y="30939"/>
                  <a:pt x="3088293" y="-13363"/>
                  <a:pt x="3330365" y="0"/>
                </a:cubicBezTo>
                <a:cubicBezTo>
                  <a:pt x="3572437" y="13363"/>
                  <a:pt x="3915571" y="-31363"/>
                  <a:pt x="4069429" y="0"/>
                </a:cubicBezTo>
                <a:cubicBezTo>
                  <a:pt x="4223287" y="31363"/>
                  <a:pt x="4366214" y="14013"/>
                  <a:pt x="4604613" y="0"/>
                </a:cubicBezTo>
                <a:cubicBezTo>
                  <a:pt x="4843012" y="-14013"/>
                  <a:pt x="5027223" y="-18321"/>
                  <a:pt x="5292707" y="0"/>
                </a:cubicBezTo>
                <a:cubicBezTo>
                  <a:pt x="5421873" y="5067"/>
                  <a:pt x="5482226" y="86622"/>
                  <a:pt x="5488421" y="195714"/>
                </a:cubicBezTo>
                <a:lnTo>
                  <a:pt x="5488421" y="195714"/>
                </a:lnTo>
                <a:cubicBezTo>
                  <a:pt x="5499097" y="312535"/>
                  <a:pt x="5408123" y="402334"/>
                  <a:pt x="5292707" y="391428"/>
                </a:cubicBezTo>
                <a:cubicBezTo>
                  <a:pt x="5088718" y="381252"/>
                  <a:pt x="4984837" y="364358"/>
                  <a:pt x="4706553" y="391428"/>
                </a:cubicBezTo>
                <a:cubicBezTo>
                  <a:pt x="4428269" y="418498"/>
                  <a:pt x="4255114" y="380224"/>
                  <a:pt x="4069429" y="391428"/>
                </a:cubicBezTo>
                <a:cubicBezTo>
                  <a:pt x="3883744" y="402632"/>
                  <a:pt x="3688907" y="368022"/>
                  <a:pt x="3432305" y="391428"/>
                </a:cubicBezTo>
                <a:cubicBezTo>
                  <a:pt x="3175703" y="414834"/>
                  <a:pt x="2960775" y="384013"/>
                  <a:pt x="2795180" y="391428"/>
                </a:cubicBezTo>
                <a:cubicBezTo>
                  <a:pt x="2629585" y="398843"/>
                  <a:pt x="2302476" y="410823"/>
                  <a:pt x="2107086" y="391428"/>
                </a:cubicBezTo>
                <a:cubicBezTo>
                  <a:pt x="1911696" y="372033"/>
                  <a:pt x="1752843" y="409554"/>
                  <a:pt x="1418992" y="391428"/>
                </a:cubicBezTo>
                <a:cubicBezTo>
                  <a:pt x="1085141" y="373302"/>
                  <a:pt x="503389" y="422201"/>
                  <a:pt x="195714" y="391428"/>
                </a:cubicBezTo>
                <a:cubicBezTo>
                  <a:pt x="106078" y="394426"/>
                  <a:pt x="-19050" y="3045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6261470"/>
                      <a:gd name="connsiteY0" fmla="*/ 195714 h 391428"/>
                      <a:gd name="connsiteX1" fmla="*/ 195714 w 6261470"/>
                      <a:gd name="connsiteY1" fmla="*/ 0 h 391428"/>
                      <a:gd name="connsiteX2" fmla="*/ 671840 w 6261470"/>
                      <a:gd name="connsiteY2" fmla="*/ 0 h 391428"/>
                      <a:gd name="connsiteX3" fmla="*/ 1147965 w 6261470"/>
                      <a:gd name="connsiteY3" fmla="*/ 0 h 391428"/>
                      <a:gd name="connsiteX4" fmla="*/ 1858893 w 6261470"/>
                      <a:gd name="connsiteY4" fmla="*/ 0 h 391428"/>
                      <a:gd name="connsiteX5" fmla="*/ 2393719 w 6261470"/>
                      <a:gd name="connsiteY5" fmla="*/ 0 h 391428"/>
                      <a:gd name="connsiteX6" fmla="*/ 3163346 w 6261470"/>
                      <a:gd name="connsiteY6" fmla="*/ 0 h 391428"/>
                      <a:gd name="connsiteX7" fmla="*/ 3756873 w 6261470"/>
                      <a:gd name="connsiteY7" fmla="*/ 0 h 391428"/>
                      <a:gd name="connsiteX8" fmla="*/ 4232998 w 6261470"/>
                      <a:gd name="connsiteY8" fmla="*/ 0 h 391428"/>
                      <a:gd name="connsiteX9" fmla="*/ 4943926 w 6261470"/>
                      <a:gd name="connsiteY9" fmla="*/ 0 h 391428"/>
                      <a:gd name="connsiteX10" fmla="*/ 5478752 w 6261470"/>
                      <a:gd name="connsiteY10" fmla="*/ 0 h 391428"/>
                      <a:gd name="connsiteX11" fmla="*/ 6065756 w 6261470"/>
                      <a:gd name="connsiteY11" fmla="*/ 0 h 391428"/>
                      <a:gd name="connsiteX12" fmla="*/ 6261470 w 6261470"/>
                      <a:gd name="connsiteY12" fmla="*/ 195714 h 391428"/>
                      <a:gd name="connsiteX13" fmla="*/ 6261470 w 6261470"/>
                      <a:gd name="connsiteY13" fmla="*/ 195714 h 391428"/>
                      <a:gd name="connsiteX14" fmla="*/ 6065756 w 6261470"/>
                      <a:gd name="connsiteY14" fmla="*/ 391428 h 391428"/>
                      <a:gd name="connsiteX15" fmla="*/ 5354829 w 6261470"/>
                      <a:gd name="connsiteY15" fmla="*/ 391428 h 391428"/>
                      <a:gd name="connsiteX16" fmla="*/ 4820003 w 6261470"/>
                      <a:gd name="connsiteY16" fmla="*/ 391428 h 391428"/>
                      <a:gd name="connsiteX17" fmla="*/ 4226476 w 6261470"/>
                      <a:gd name="connsiteY17" fmla="*/ 391428 h 391428"/>
                      <a:gd name="connsiteX18" fmla="*/ 3574249 w 6261470"/>
                      <a:gd name="connsiteY18" fmla="*/ 391428 h 391428"/>
                      <a:gd name="connsiteX19" fmla="*/ 3039423 w 6261470"/>
                      <a:gd name="connsiteY19" fmla="*/ 391428 h 391428"/>
                      <a:gd name="connsiteX20" fmla="*/ 2269796 w 6261470"/>
                      <a:gd name="connsiteY20" fmla="*/ 391428 h 391428"/>
                      <a:gd name="connsiteX21" fmla="*/ 1617569 w 6261470"/>
                      <a:gd name="connsiteY21" fmla="*/ 391428 h 391428"/>
                      <a:gd name="connsiteX22" fmla="*/ 847941 w 6261470"/>
                      <a:gd name="connsiteY22" fmla="*/ 391428 h 391428"/>
                      <a:gd name="connsiteX23" fmla="*/ 195714 w 6261470"/>
                      <a:gd name="connsiteY23" fmla="*/ 391428 h 391428"/>
                      <a:gd name="connsiteX24" fmla="*/ 0 w 6261470"/>
                      <a:gd name="connsiteY24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6261470" h="391428" fill="none" extrusionOk="0">
                        <a:moveTo>
                          <a:pt x="0" y="195714"/>
                        </a:moveTo>
                        <a:cubicBezTo>
                          <a:pt x="-15968" y="96045"/>
                          <a:pt x="91201" y="-20457"/>
                          <a:pt x="195714" y="0"/>
                        </a:cubicBezTo>
                        <a:cubicBezTo>
                          <a:pt x="355581" y="23474"/>
                          <a:pt x="546893" y="-14201"/>
                          <a:pt x="671840" y="0"/>
                        </a:cubicBezTo>
                        <a:cubicBezTo>
                          <a:pt x="796787" y="14201"/>
                          <a:pt x="1033986" y="-5332"/>
                          <a:pt x="1147965" y="0"/>
                        </a:cubicBezTo>
                        <a:cubicBezTo>
                          <a:pt x="1261944" y="5332"/>
                          <a:pt x="1656379" y="-26307"/>
                          <a:pt x="1858893" y="0"/>
                        </a:cubicBezTo>
                        <a:cubicBezTo>
                          <a:pt x="2061407" y="26307"/>
                          <a:pt x="2152161" y="-3556"/>
                          <a:pt x="2393719" y="0"/>
                        </a:cubicBezTo>
                        <a:cubicBezTo>
                          <a:pt x="2635277" y="3556"/>
                          <a:pt x="2901540" y="5504"/>
                          <a:pt x="3163346" y="0"/>
                        </a:cubicBezTo>
                        <a:cubicBezTo>
                          <a:pt x="3425152" y="-5504"/>
                          <a:pt x="3589376" y="-17631"/>
                          <a:pt x="3756873" y="0"/>
                        </a:cubicBezTo>
                        <a:cubicBezTo>
                          <a:pt x="3924370" y="17631"/>
                          <a:pt x="4090731" y="-22635"/>
                          <a:pt x="4232998" y="0"/>
                        </a:cubicBezTo>
                        <a:cubicBezTo>
                          <a:pt x="4375266" y="22635"/>
                          <a:pt x="4693372" y="23745"/>
                          <a:pt x="4943926" y="0"/>
                        </a:cubicBezTo>
                        <a:cubicBezTo>
                          <a:pt x="5194480" y="-23745"/>
                          <a:pt x="5302230" y="3174"/>
                          <a:pt x="5478752" y="0"/>
                        </a:cubicBezTo>
                        <a:cubicBezTo>
                          <a:pt x="5655274" y="-3174"/>
                          <a:pt x="5907565" y="19885"/>
                          <a:pt x="6065756" y="0"/>
                        </a:cubicBezTo>
                        <a:cubicBezTo>
                          <a:pt x="6180292" y="17465"/>
                          <a:pt x="6279721" y="84002"/>
                          <a:pt x="6261470" y="195714"/>
                        </a:cubicBezTo>
                        <a:lnTo>
                          <a:pt x="6261470" y="195714"/>
                        </a:lnTo>
                        <a:cubicBezTo>
                          <a:pt x="6255145" y="327472"/>
                          <a:pt x="6186287" y="394996"/>
                          <a:pt x="6065756" y="391428"/>
                        </a:cubicBezTo>
                        <a:cubicBezTo>
                          <a:pt x="5762107" y="366023"/>
                          <a:pt x="5503459" y="386107"/>
                          <a:pt x="5354829" y="391428"/>
                        </a:cubicBezTo>
                        <a:cubicBezTo>
                          <a:pt x="5206199" y="396749"/>
                          <a:pt x="4968030" y="379236"/>
                          <a:pt x="4820003" y="391428"/>
                        </a:cubicBezTo>
                        <a:cubicBezTo>
                          <a:pt x="4671976" y="403620"/>
                          <a:pt x="4515920" y="377699"/>
                          <a:pt x="4226476" y="391428"/>
                        </a:cubicBezTo>
                        <a:cubicBezTo>
                          <a:pt x="3937032" y="405157"/>
                          <a:pt x="3754513" y="395054"/>
                          <a:pt x="3574249" y="391428"/>
                        </a:cubicBezTo>
                        <a:cubicBezTo>
                          <a:pt x="3393985" y="387802"/>
                          <a:pt x="3275474" y="410260"/>
                          <a:pt x="3039423" y="391428"/>
                        </a:cubicBezTo>
                        <a:cubicBezTo>
                          <a:pt x="2803372" y="372596"/>
                          <a:pt x="2641111" y="426894"/>
                          <a:pt x="2269796" y="391428"/>
                        </a:cubicBezTo>
                        <a:cubicBezTo>
                          <a:pt x="1898481" y="355962"/>
                          <a:pt x="1785803" y="412770"/>
                          <a:pt x="1617569" y="391428"/>
                        </a:cubicBezTo>
                        <a:cubicBezTo>
                          <a:pt x="1449335" y="370086"/>
                          <a:pt x="1156255" y="375616"/>
                          <a:pt x="847941" y="391428"/>
                        </a:cubicBezTo>
                        <a:cubicBezTo>
                          <a:pt x="539627" y="407240"/>
                          <a:pt x="367988" y="409214"/>
                          <a:pt x="195714" y="391428"/>
                        </a:cubicBezTo>
                        <a:cubicBezTo>
                          <a:pt x="82338" y="410788"/>
                          <a:pt x="5170" y="295098"/>
                          <a:pt x="0" y="195714"/>
                        </a:cubicBezTo>
                        <a:close/>
                      </a:path>
                      <a:path w="6261470" h="391428" stroke="0" extrusionOk="0">
                        <a:moveTo>
                          <a:pt x="0" y="195714"/>
                        </a:moveTo>
                        <a:cubicBezTo>
                          <a:pt x="-10272" y="81288"/>
                          <a:pt x="69368" y="6852"/>
                          <a:pt x="195714" y="0"/>
                        </a:cubicBezTo>
                        <a:cubicBezTo>
                          <a:pt x="576361" y="19172"/>
                          <a:pt x="671589" y="-36658"/>
                          <a:pt x="965342" y="0"/>
                        </a:cubicBezTo>
                        <a:cubicBezTo>
                          <a:pt x="1259095" y="36658"/>
                          <a:pt x="1353445" y="-12195"/>
                          <a:pt x="1558868" y="0"/>
                        </a:cubicBezTo>
                        <a:cubicBezTo>
                          <a:pt x="1764291" y="12195"/>
                          <a:pt x="1926473" y="-14658"/>
                          <a:pt x="2093694" y="0"/>
                        </a:cubicBezTo>
                        <a:cubicBezTo>
                          <a:pt x="2260915" y="14658"/>
                          <a:pt x="2456327" y="-21519"/>
                          <a:pt x="2804622" y="0"/>
                        </a:cubicBezTo>
                        <a:cubicBezTo>
                          <a:pt x="3152917" y="21519"/>
                          <a:pt x="3191845" y="3938"/>
                          <a:pt x="3398148" y="0"/>
                        </a:cubicBezTo>
                        <a:cubicBezTo>
                          <a:pt x="3604451" y="-3938"/>
                          <a:pt x="3994490" y="28896"/>
                          <a:pt x="4167776" y="0"/>
                        </a:cubicBezTo>
                        <a:cubicBezTo>
                          <a:pt x="4341062" y="-28896"/>
                          <a:pt x="4489298" y="-4695"/>
                          <a:pt x="4702602" y="0"/>
                        </a:cubicBezTo>
                        <a:cubicBezTo>
                          <a:pt x="4915906" y="4695"/>
                          <a:pt x="5284918" y="4530"/>
                          <a:pt x="5472230" y="0"/>
                        </a:cubicBezTo>
                        <a:cubicBezTo>
                          <a:pt x="5659542" y="-4530"/>
                          <a:pt x="5822959" y="-15326"/>
                          <a:pt x="6065756" y="0"/>
                        </a:cubicBezTo>
                        <a:cubicBezTo>
                          <a:pt x="6152487" y="-1222"/>
                          <a:pt x="6266377" y="74169"/>
                          <a:pt x="6261470" y="195714"/>
                        </a:cubicBezTo>
                        <a:lnTo>
                          <a:pt x="6261470" y="195714"/>
                        </a:lnTo>
                        <a:cubicBezTo>
                          <a:pt x="6268901" y="326888"/>
                          <a:pt x="6184338" y="381060"/>
                          <a:pt x="6065756" y="391428"/>
                        </a:cubicBezTo>
                        <a:cubicBezTo>
                          <a:pt x="5895302" y="402964"/>
                          <a:pt x="5512748" y="394712"/>
                          <a:pt x="5354829" y="391428"/>
                        </a:cubicBezTo>
                        <a:cubicBezTo>
                          <a:pt x="5196910" y="388144"/>
                          <a:pt x="5012138" y="415672"/>
                          <a:pt x="4702602" y="391428"/>
                        </a:cubicBezTo>
                        <a:cubicBezTo>
                          <a:pt x="4393066" y="367184"/>
                          <a:pt x="4304889" y="372309"/>
                          <a:pt x="4050375" y="391428"/>
                        </a:cubicBezTo>
                        <a:cubicBezTo>
                          <a:pt x="3795861" y="410547"/>
                          <a:pt x="3543033" y="411529"/>
                          <a:pt x="3339448" y="391428"/>
                        </a:cubicBezTo>
                        <a:cubicBezTo>
                          <a:pt x="3135863" y="371327"/>
                          <a:pt x="2804548" y="408157"/>
                          <a:pt x="2628520" y="391428"/>
                        </a:cubicBezTo>
                        <a:cubicBezTo>
                          <a:pt x="2452492" y="374699"/>
                          <a:pt x="2119920" y="401132"/>
                          <a:pt x="1917593" y="391428"/>
                        </a:cubicBezTo>
                        <a:cubicBezTo>
                          <a:pt x="1715266" y="381724"/>
                          <a:pt x="1655034" y="382886"/>
                          <a:pt x="1441467" y="391428"/>
                        </a:cubicBezTo>
                        <a:cubicBezTo>
                          <a:pt x="1227900" y="399970"/>
                          <a:pt x="1151168" y="369698"/>
                          <a:pt x="906641" y="391428"/>
                        </a:cubicBezTo>
                        <a:cubicBezTo>
                          <a:pt x="662114" y="413158"/>
                          <a:pt x="478051" y="393296"/>
                          <a:pt x="195714" y="391428"/>
                        </a:cubicBezTo>
                        <a:cubicBezTo>
                          <a:pt x="67226" y="392516"/>
                          <a:pt x="8181" y="320003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1183342" y="221903"/>
            <a:ext cx="62614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Gò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Me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nỗi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826103" y="0"/>
            <a:ext cx="2317898" cy="1686344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7922EF9-61EB-6C3D-19F4-5F61CBEBF4C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288" y="914399"/>
            <a:ext cx="7453423" cy="373202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305390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0" name="图片 6">
            <a:extLst>
              <a:ext uri="{FF2B5EF4-FFF2-40B4-BE49-F238E27FC236}">
                <a16:creationId xmlns:a16="http://schemas.microsoft.com/office/drawing/2014/main" id="{F174233B-4BA9-2073-5D19-B449638368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8247" y="-22563"/>
            <a:ext cx="2059722" cy="2289797"/>
          </a:xfrm>
          <a:prstGeom prst="rect">
            <a:avLst/>
          </a:prstGeom>
        </p:spPr>
      </p:pic>
      <p:pic>
        <p:nvPicPr>
          <p:cNvPr id="6" name="图片 19">
            <a:extLst>
              <a:ext uri="{FF2B5EF4-FFF2-40B4-BE49-F238E27FC236}">
                <a16:creationId xmlns:a16="http://schemas.microsoft.com/office/drawing/2014/main" id="{72ADD456-54FB-4C2C-A066-A73BA562D63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2744073" cy="914399"/>
          </a:xfrm>
          <a:prstGeom prst="rect">
            <a:avLst/>
          </a:prstGeom>
        </p:spPr>
      </p:pic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3214848" y="377397"/>
            <a:ext cx="2366926" cy="391428"/>
          </a:xfrm>
          <a:custGeom>
            <a:avLst/>
            <a:gdLst>
              <a:gd name="connsiteX0" fmla="*/ 0 w 2366926"/>
              <a:gd name="connsiteY0" fmla="*/ 195714 h 391428"/>
              <a:gd name="connsiteX1" fmla="*/ 195714 w 2366926"/>
              <a:gd name="connsiteY1" fmla="*/ 0 h 391428"/>
              <a:gd name="connsiteX2" fmla="*/ 893723 w 2366926"/>
              <a:gd name="connsiteY2" fmla="*/ 0 h 391428"/>
              <a:gd name="connsiteX3" fmla="*/ 1591733 w 2366926"/>
              <a:gd name="connsiteY3" fmla="*/ 0 h 391428"/>
              <a:gd name="connsiteX4" fmla="*/ 2171212 w 2366926"/>
              <a:gd name="connsiteY4" fmla="*/ 0 h 391428"/>
              <a:gd name="connsiteX5" fmla="*/ 2366926 w 2366926"/>
              <a:gd name="connsiteY5" fmla="*/ 195714 h 391428"/>
              <a:gd name="connsiteX6" fmla="*/ 2366926 w 2366926"/>
              <a:gd name="connsiteY6" fmla="*/ 195714 h 391428"/>
              <a:gd name="connsiteX7" fmla="*/ 2171212 w 2366926"/>
              <a:gd name="connsiteY7" fmla="*/ 391428 h 391428"/>
              <a:gd name="connsiteX8" fmla="*/ 1571978 w 2366926"/>
              <a:gd name="connsiteY8" fmla="*/ 391428 h 391428"/>
              <a:gd name="connsiteX9" fmla="*/ 873968 w 2366926"/>
              <a:gd name="connsiteY9" fmla="*/ 391428 h 391428"/>
              <a:gd name="connsiteX10" fmla="*/ 195714 w 2366926"/>
              <a:gd name="connsiteY10" fmla="*/ 391428 h 391428"/>
              <a:gd name="connsiteX11" fmla="*/ 0 w 2366926"/>
              <a:gd name="connsiteY11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66926" h="391428" fill="none" extrusionOk="0">
                <a:moveTo>
                  <a:pt x="0" y="195714"/>
                </a:moveTo>
                <a:cubicBezTo>
                  <a:pt x="357" y="91325"/>
                  <a:pt x="93370" y="8851"/>
                  <a:pt x="195714" y="0"/>
                </a:cubicBezTo>
                <a:cubicBezTo>
                  <a:pt x="464392" y="-31647"/>
                  <a:pt x="724294" y="5255"/>
                  <a:pt x="893723" y="0"/>
                </a:cubicBezTo>
                <a:cubicBezTo>
                  <a:pt x="1063152" y="-5255"/>
                  <a:pt x="1402823" y="6296"/>
                  <a:pt x="1591733" y="0"/>
                </a:cubicBezTo>
                <a:cubicBezTo>
                  <a:pt x="1780643" y="-6296"/>
                  <a:pt x="1920407" y="14252"/>
                  <a:pt x="2171212" y="0"/>
                </a:cubicBezTo>
                <a:cubicBezTo>
                  <a:pt x="2277537" y="-2638"/>
                  <a:pt x="2363278" y="101358"/>
                  <a:pt x="2366926" y="195714"/>
                </a:cubicBezTo>
                <a:lnTo>
                  <a:pt x="2366926" y="195714"/>
                </a:lnTo>
                <a:cubicBezTo>
                  <a:pt x="2363419" y="293255"/>
                  <a:pt x="2287197" y="389824"/>
                  <a:pt x="2171212" y="391428"/>
                </a:cubicBezTo>
                <a:cubicBezTo>
                  <a:pt x="1954511" y="393069"/>
                  <a:pt x="1851479" y="419066"/>
                  <a:pt x="1571978" y="391428"/>
                </a:cubicBezTo>
                <a:cubicBezTo>
                  <a:pt x="1292477" y="363790"/>
                  <a:pt x="1178367" y="419970"/>
                  <a:pt x="873968" y="391428"/>
                </a:cubicBezTo>
                <a:cubicBezTo>
                  <a:pt x="569569" y="362887"/>
                  <a:pt x="379089" y="395919"/>
                  <a:pt x="195714" y="391428"/>
                </a:cubicBezTo>
                <a:cubicBezTo>
                  <a:pt x="95805" y="407627"/>
                  <a:pt x="-15968" y="312225"/>
                  <a:pt x="0" y="195714"/>
                </a:cubicBezTo>
                <a:close/>
              </a:path>
              <a:path w="2366926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41173" y="-31229"/>
                  <a:pt x="714623" y="25158"/>
                  <a:pt x="893723" y="0"/>
                </a:cubicBezTo>
                <a:cubicBezTo>
                  <a:pt x="1072823" y="-25158"/>
                  <a:pt x="1353875" y="-21483"/>
                  <a:pt x="1532468" y="0"/>
                </a:cubicBezTo>
                <a:cubicBezTo>
                  <a:pt x="1711062" y="21483"/>
                  <a:pt x="2002322" y="-9408"/>
                  <a:pt x="2171212" y="0"/>
                </a:cubicBezTo>
                <a:cubicBezTo>
                  <a:pt x="2271605" y="-24792"/>
                  <a:pt x="2371953" y="69023"/>
                  <a:pt x="2366926" y="195714"/>
                </a:cubicBezTo>
                <a:lnTo>
                  <a:pt x="2366926" y="195714"/>
                </a:lnTo>
                <a:cubicBezTo>
                  <a:pt x="2344336" y="288992"/>
                  <a:pt x="2293196" y="368818"/>
                  <a:pt x="2171212" y="391428"/>
                </a:cubicBezTo>
                <a:cubicBezTo>
                  <a:pt x="1935121" y="421778"/>
                  <a:pt x="1810583" y="418346"/>
                  <a:pt x="1473203" y="391428"/>
                </a:cubicBezTo>
                <a:cubicBezTo>
                  <a:pt x="1135823" y="364510"/>
                  <a:pt x="1101143" y="415982"/>
                  <a:pt x="854213" y="391428"/>
                </a:cubicBezTo>
                <a:cubicBezTo>
                  <a:pt x="607283" y="366875"/>
                  <a:pt x="388685" y="400200"/>
                  <a:pt x="195714" y="391428"/>
                </a:cubicBezTo>
                <a:cubicBezTo>
                  <a:pt x="98300" y="400159"/>
                  <a:pt x="7326" y="314710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50000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3516071" y="368638"/>
            <a:ext cx="184537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grpSp>
        <p:nvGrpSpPr>
          <p:cNvPr id="2" name="Google Shape;594;p21">
            <a:extLst>
              <a:ext uri="{FF2B5EF4-FFF2-40B4-BE49-F238E27FC236}">
                <a16:creationId xmlns:a16="http://schemas.microsoft.com/office/drawing/2014/main" id="{24F9CCB8-F3AE-CE39-F02C-EF5703A02180}"/>
              </a:ext>
            </a:extLst>
          </p:cNvPr>
          <p:cNvGrpSpPr/>
          <p:nvPr/>
        </p:nvGrpSpPr>
        <p:grpSpPr>
          <a:xfrm>
            <a:off x="3664608" y="1728658"/>
            <a:ext cx="1139710" cy="3211152"/>
            <a:chOff x="3930908" y="1932437"/>
            <a:chExt cx="1139710" cy="3211152"/>
          </a:xfrm>
        </p:grpSpPr>
        <p:grpSp>
          <p:nvGrpSpPr>
            <p:cNvPr id="50" name="Google Shape;595;p21">
              <a:extLst>
                <a:ext uri="{FF2B5EF4-FFF2-40B4-BE49-F238E27FC236}">
                  <a16:creationId xmlns:a16="http://schemas.microsoft.com/office/drawing/2014/main" id="{051FB936-D032-0111-4A32-C7E7FD695D54}"/>
                </a:ext>
              </a:extLst>
            </p:cNvPr>
            <p:cNvGrpSpPr/>
            <p:nvPr/>
          </p:nvGrpSpPr>
          <p:grpSpPr>
            <a:xfrm>
              <a:off x="4215842" y="2596389"/>
              <a:ext cx="754126" cy="2547200"/>
              <a:chOff x="4172480" y="2420689"/>
              <a:chExt cx="806121" cy="2722822"/>
            </a:xfrm>
          </p:grpSpPr>
          <p:sp>
            <p:nvSpPr>
              <p:cNvPr id="357" name="Google Shape;596;p21">
                <a:extLst>
                  <a:ext uri="{FF2B5EF4-FFF2-40B4-BE49-F238E27FC236}">
                    <a16:creationId xmlns:a16="http://schemas.microsoft.com/office/drawing/2014/main" id="{8C3A611D-07A7-BE4C-8E27-EE085ADDC3CA}"/>
                  </a:ext>
                </a:extLst>
              </p:cNvPr>
              <p:cNvSpPr/>
              <p:nvPr/>
            </p:nvSpPr>
            <p:spPr>
              <a:xfrm>
                <a:off x="4560819" y="2420689"/>
                <a:ext cx="152276" cy="2722822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rgbClr val="043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8" name="Google Shape;597;p21">
                <a:extLst>
                  <a:ext uri="{FF2B5EF4-FFF2-40B4-BE49-F238E27FC236}">
                    <a16:creationId xmlns:a16="http://schemas.microsoft.com/office/drawing/2014/main" id="{97380548-7ACF-82E5-0366-5CC797319EA7}"/>
                  </a:ext>
                </a:extLst>
              </p:cNvPr>
              <p:cNvSpPr/>
              <p:nvPr/>
            </p:nvSpPr>
            <p:spPr>
              <a:xfrm>
                <a:off x="4597404" y="2460411"/>
                <a:ext cx="381197" cy="409963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8494" extrusionOk="0">
                    <a:moveTo>
                      <a:pt x="7897" y="1"/>
                    </a:moveTo>
                    <a:lnTo>
                      <a:pt x="7897" y="1"/>
                    </a:lnTo>
                    <a:cubicBezTo>
                      <a:pt x="2306" y="672"/>
                      <a:pt x="0" y="8493"/>
                      <a:pt x="0" y="8493"/>
                    </a:cubicBezTo>
                    <a:cubicBezTo>
                      <a:pt x="6247" y="6176"/>
                      <a:pt x="7897" y="1"/>
                      <a:pt x="7897" y="1"/>
                    </a:cubicBezTo>
                    <a:close/>
                  </a:path>
                </a:pathLst>
              </a:custGeom>
              <a:solidFill>
                <a:srgbClr val="83B2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9" name="Google Shape;598;p21">
                <a:extLst>
                  <a:ext uri="{FF2B5EF4-FFF2-40B4-BE49-F238E27FC236}">
                    <a16:creationId xmlns:a16="http://schemas.microsoft.com/office/drawing/2014/main" id="{126F907F-B30B-4E88-B410-D4CB24328473}"/>
                  </a:ext>
                </a:extLst>
              </p:cNvPr>
              <p:cNvSpPr/>
              <p:nvPr/>
            </p:nvSpPr>
            <p:spPr>
              <a:xfrm>
                <a:off x="4195406" y="3132837"/>
                <a:ext cx="433854" cy="372654"/>
              </a:xfrm>
              <a:custGeom>
                <a:avLst/>
                <a:gdLst/>
                <a:ahLst/>
                <a:cxnLst/>
                <a:rect l="l" t="t" r="r" b="b"/>
                <a:pathLst>
                  <a:path w="8989" h="7721" extrusionOk="0">
                    <a:moveTo>
                      <a:pt x="0" y="0"/>
                    </a:moveTo>
                    <a:cubicBezTo>
                      <a:pt x="0" y="0"/>
                      <a:pt x="2360" y="7720"/>
                      <a:pt x="8925" y="7720"/>
                    </a:cubicBezTo>
                    <a:cubicBezTo>
                      <a:pt x="8946" y="7720"/>
                      <a:pt x="8967" y="7720"/>
                      <a:pt x="8989" y="7720"/>
                    </a:cubicBezTo>
                    <a:cubicBezTo>
                      <a:pt x="8989" y="7720"/>
                      <a:pt x="5759" y="54"/>
                      <a:pt x="0" y="0"/>
                    </a:cubicBezTo>
                    <a:close/>
                  </a:path>
                </a:pathLst>
              </a:custGeom>
              <a:solidFill>
                <a:srgbClr val="043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0" name="Google Shape;599;p21">
                <a:extLst>
                  <a:ext uri="{FF2B5EF4-FFF2-40B4-BE49-F238E27FC236}">
                    <a16:creationId xmlns:a16="http://schemas.microsoft.com/office/drawing/2014/main" id="{7DE92B23-4280-364C-FAE9-8ADC9C2064AB}"/>
                  </a:ext>
                </a:extLst>
              </p:cNvPr>
              <p:cNvSpPr/>
              <p:nvPr/>
            </p:nvSpPr>
            <p:spPr>
              <a:xfrm>
                <a:off x="4617338" y="3043595"/>
                <a:ext cx="345674" cy="461896"/>
              </a:xfrm>
              <a:custGeom>
                <a:avLst/>
                <a:gdLst/>
                <a:ahLst/>
                <a:cxnLst/>
                <a:rect l="l" t="t" r="r" b="b"/>
                <a:pathLst>
                  <a:path w="7162" h="9570" extrusionOk="0">
                    <a:moveTo>
                      <a:pt x="7162" y="0"/>
                    </a:moveTo>
                    <a:lnTo>
                      <a:pt x="7162" y="0"/>
                    </a:lnTo>
                    <a:cubicBezTo>
                      <a:pt x="482" y="2715"/>
                      <a:pt x="1" y="9569"/>
                      <a:pt x="319" y="9569"/>
                    </a:cubicBezTo>
                    <a:cubicBezTo>
                      <a:pt x="321" y="9569"/>
                      <a:pt x="322" y="9569"/>
                      <a:pt x="323" y="9569"/>
                    </a:cubicBezTo>
                    <a:cubicBezTo>
                      <a:pt x="5893" y="8590"/>
                      <a:pt x="7162" y="0"/>
                      <a:pt x="7162" y="0"/>
                    </a:cubicBezTo>
                    <a:close/>
                  </a:path>
                </a:pathLst>
              </a:custGeom>
              <a:solidFill>
                <a:srgbClr val="043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1" name="Google Shape;600;p21">
                <a:extLst>
                  <a:ext uri="{FF2B5EF4-FFF2-40B4-BE49-F238E27FC236}">
                    <a16:creationId xmlns:a16="http://schemas.microsoft.com/office/drawing/2014/main" id="{4B286B15-A99D-FBE1-247F-BA73C3318A67}"/>
                  </a:ext>
                </a:extLst>
              </p:cNvPr>
              <p:cNvSpPr/>
              <p:nvPr/>
            </p:nvSpPr>
            <p:spPr>
              <a:xfrm>
                <a:off x="4264184" y="2454861"/>
                <a:ext cx="342006" cy="409866"/>
              </a:xfrm>
              <a:custGeom>
                <a:avLst/>
                <a:gdLst/>
                <a:ahLst/>
                <a:cxnLst/>
                <a:rect l="l" t="t" r="r" b="b"/>
                <a:pathLst>
                  <a:path w="7086" h="8492" extrusionOk="0">
                    <a:moveTo>
                      <a:pt x="1" y="0"/>
                    </a:moveTo>
                    <a:cubicBezTo>
                      <a:pt x="1" y="0"/>
                      <a:pt x="809" y="7361"/>
                      <a:pt x="7085" y="8492"/>
                    </a:cubicBezTo>
                    <a:cubicBezTo>
                      <a:pt x="7085" y="8492"/>
                      <a:pt x="4921" y="1494"/>
                      <a:pt x="1" y="0"/>
                    </a:cubicBezTo>
                    <a:close/>
                  </a:path>
                </a:pathLst>
              </a:custGeom>
              <a:solidFill>
                <a:srgbClr val="83B2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2" name="Google Shape;601;p21">
                <a:extLst>
                  <a:ext uri="{FF2B5EF4-FFF2-40B4-BE49-F238E27FC236}">
                    <a16:creationId xmlns:a16="http://schemas.microsoft.com/office/drawing/2014/main" id="{48DEFBC0-4A40-E66F-CDB1-684FC8CF9806}"/>
                  </a:ext>
                </a:extLst>
              </p:cNvPr>
              <p:cNvSpPr/>
              <p:nvPr/>
            </p:nvSpPr>
            <p:spPr>
              <a:xfrm>
                <a:off x="4644462" y="3778764"/>
                <a:ext cx="305083" cy="313433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rgbClr val="83B2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3" name="Google Shape;602;p21">
                <a:extLst>
                  <a:ext uri="{FF2B5EF4-FFF2-40B4-BE49-F238E27FC236}">
                    <a16:creationId xmlns:a16="http://schemas.microsoft.com/office/drawing/2014/main" id="{7A89A6AE-4363-3D97-3658-5328E9F164EE}"/>
                  </a:ext>
                </a:extLst>
              </p:cNvPr>
              <p:cNvSpPr/>
              <p:nvPr/>
            </p:nvSpPr>
            <p:spPr>
              <a:xfrm>
                <a:off x="4250718" y="3704195"/>
                <a:ext cx="393794" cy="387616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rgbClr val="83B2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4" name="Google Shape;603;p21">
                <a:extLst>
                  <a:ext uri="{FF2B5EF4-FFF2-40B4-BE49-F238E27FC236}">
                    <a16:creationId xmlns:a16="http://schemas.microsoft.com/office/drawing/2014/main" id="{F408CBEB-0F63-1A7A-1945-4ECB56CF630F}"/>
                  </a:ext>
                </a:extLst>
              </p:cNvPr>
              <p:cNvSpPr/>
              <p:nvPr/>
            </p:nvSpPr>
            <p:spPr>
              <a:xfrm>
                <a:off x="4172480" y="4272369"/>
                <a:ext cx="470101" cy="344129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rgbClr val="043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5" name="Google Shape;604;p21">
                <a:extLst>
                  <a:ext uri="{FF2B5EF4-FFF2-40B4-BE49-F238E27FC236}">
                    <a16:creationId xmlns:a16="http://schemas.microsoft.com/office/drawing/2014/main" id="{12ABEE60-03DA-37DF-EF37-4C680EA76B5D}"/>
                  </a:ext>
                </a:extLst>
              </p:cNvPr>
              <p:cNvSpPr/>
              <p:nvPr/>
            </p:nvSpPr>
            <p:spPr>
              <a:xfrm>
                <a:off x="4642532" y="4234481"/>
                <a:ext cx="320480" cy="378542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rgbClr val="043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6" name="Google Shape;605;p21">
                <a:extLst>
                  <a:ext uri="{FF2B5EF4-FFF2-40B4-BE49-F238E27FC236}">
                    <a16:creationId xmlns:a16="http://schemas.microsoft.com/office/drawing/2014/main" id="{CFECAFE9-0A30-E8C0-1E2E-DFE241A3423B}"/>
                  </a:ext>
                </a:extLst>
              </p:cNvPr>
              <p:cNvSpPr/>
              <p:nvPr/>
            </p:nvSpPr>
            <p:spPr>
              <a:xfrm>
                <a:off x="4250718" y="4811969"/>
                <a:ext cx="374343" cy="247744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rgbClr val="83B2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7" name="Google Shape;606;p21">
                <a:extLst>
                  <a:ext uri="{FF2B5EF4-FFF2-40B4-BE49-F238E27FC236}">
                    <a16:creationId xmlns:a16="http://schemas.microsoft.com/office/drawing/2014/main" id="{A78F0E00-D47A-123E-9986-A33486179C8B}"/>
                  </a:ext>
                </a:extLst>
              </p:cNvPr>
              <p:cNvSpPr/>
              <p:nvPr/>
            </p:nvSpPr>
            <p:spPr>
              <a:xfrm>
                <a:off x="4625012" y="4750383"/>
                <a:ext cx="296347" cy="309186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rgbClr val="83B2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8" name="Google Shape;607;p21">
                <a:extLst>
                  <a:ext uri="{FF2B5EF4-FFF2-40B4-BE49-F238E27FC236}">
                    <a16:creationId xmlns:a16="http://schemas.microsoft.com/office/drawing/2014/main" id="{258CBF56-32B9-CC80-D9F3-76802FB07E29}"/>
                  </a:ext>
                </a:extLst>
              </p:cNvPr>
              <p:cNvSpPr/>
              <p:nvPr/>
            </p:nvSpPr>
            <p:spPr>
              <a:xfrm>
                <a:off x="4606140" y="2459398"/>
                <a:ext cx="372461" cy="391043"/>
              </a:xfrm>
              <a:custGeom>
                <a:avLst/>
                <a:gdLst/>
                <a:ahLst/>
                <a:cxnLst/>
                <a:rect l="l" t="t" r="r" b="b"/>
                <a:pathLst>
                  <a:path w="7717" h="8102" extrusionOk="0">
                    <a:moveTo>
                      <a:pt x="7716" y="0"/>
                    </a:moveTo>
                    <a:cubicBezTo>
                      <a:pt x="7568" y="182"/>
                      <a:pt x="7422" y="366"/>
                      <a:pt x="7281" y="548"/>
                    </a:cubicBezTo>
                    <a:cubicBezTo>
                      <a:pt x="7136" y="733"/>
                      <a:pt x="6980" y="907"/>
                      <a:pt x="6831" y="1084"/>
                    </a:cubicBezTo>
                    <a:cubicBezTo>
                      <a:pt x="6535" y="1444"/>
                      <a:pt x="6222" y="1792"/>
                      <a:pt x="5911" y="2137"/>
                    </a:cubicBezTo>
                    <a:cubicBezTo>
                      <a:pt x="5283" y="2825"/>
                      <a:pt x="4638" y="3496"/>
                      <a:pt x="3985" y="4163"/>
                    </a:cubicBezTo>
                    <a:cubicBezTo>
                      <a:pt x="3337" y="4834"/>
                      <a:pt x="2669" y="5483"/>
                      <a:pt x="2005" y="6143"/>
                    </a:cubicBezTo>
                    <a:lnTo>
                      <a:pt x="0" y="8101"/>
                    </a:lnTo>
                    <a:cubicBezTo>
                      <a:pt x="743" y="7532"/>
                      <a:pt x="1451" y="6918"/>
                      <a:pt x="2150" y="6295"/>
                    </a:cubicBezTo>
                    <a:cubicBezTo>
                      <a:pt x="2847" y="5671"/>
                      <a:pt x="3521" y="5022"/>
                      <a:pt x="4181" y="4356"/>
                    </a:cubicBezTo>
                    <a:cubicBezTo>
                      <a:pt x="4830" y="3681"/>
                      <a:pt x="5476" y="2999"/>
                      <a:pt x="6066" y="2274"/>
                    </a:cubicBezTo>
                    <a:cubicBezTo>
                      <a:pt x="6661" y="1549"/>
                      <a:pt x="7234" y="805"/>
                      <a:pt x="7716" y="0"/>
                    </a:cubicBezTo>
                    <a:close/>
                  </a:path>
                </a:pathLst>
              </a:custGeom>
              <a:solidFill>
                <a:srgbClr val="043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9" name="Google Shape;608;p21">
                <a:extLst>
                  <a:ext uri="{FF2B5EF4-FFF2-40B4-BE49-F238E27FC236}">
                    <a16:creationId xmlns:a16="http://schemas.microsoft.com/office/drawing/2014/main" id="{41F3094A-EC11-35D9-D27E-C3FDA465D246}"/>
                  </a:ext>
                </a:extLst>
              </p:cNvPr>
              <p:cNvSpPr/>
              <p:nvPr/>
            </p:nvSpPr>
            <p:spPr>
              <a:xfrm>
                <a:off x="4264184" y="2453606"/>
                <a:ext cx="323810" cy="390657"/>
              </a:xfrm>
              <a:custGeom>
                <a:avLst/>
                <a:gdLst/>
                <a:ahLst/>
                <a:cxnLst/>
                <a:rect l="l" t="t" r="r" b="b"/>
                <a:pathLst>
                  <a:path w="6709" h="80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99" y="791"/>
                      <a:pt x="853" y="1553"/>
                      <a:pt x="1328" y="2300"/>
                    </a:cubicBezTo>
                    <a:cubicBezTo>
                      <a:pt x="1799" y="3050"/>
                      <a:pt x="2310" y="3772"/>
                      <a:pt x="2851" y="4476"/>
                    </a:cubicBezTo>
                    <a:cubicBezTo>
                      <a:pt x="3390" y="5179"/>
                      <a:pt x="3964" y="5860"/>
                      <a:pt x="4602" y="6481"/>
                    </a:cubicBezTo>
                    <a:cubicBezTo>
                      <a:pt x="5232" y="7097"/>
                      <a:pt x="5910" y="7695"/>
                      <a:pt x="6708" y="8094"/>
                    </a:cubicBezTo>
                    <a:cubicBezTo>
                      <a:pt x="6531" y="7960"/>
                      <a:pt x="6353" y="7829"/>
                      <a:pt x="6175" y="7702"/>
                    </a:cubicBezTo>
                    <a:cubicBezTo>
                      <a:pt x="6005" y="7561"/>
                      <a:pt x="5845" y="7413"/>
                      <a:pt x="5679" y="7267"/>
                    </a:cubicBezTo>
                    <a:cubicBezTo>
                      <a:pt x="5359" y="6966"/>
                      <a:pt x="5040" y="6665"/>
                      <a:pt x="4750" y="6335"/>
                    </a:cubicBezTo>
                    <a:cubicBezTo>
                      <a:pt x="4159" y="5686"/>
                      <a:pt x="3597" y="5008"/>
                      <a:pt x="3068" y="4309"/>
                    </a:cubicBezTo>
                    <a:cubicBezTo>
                      <a:pt x="2528" y="3616"/>
                      <a:pt x="2013" y="2901"/>
                      <a:pt x="1502" y="2183"/>
                    </a:cubicBezTo>
                    <a:cubicBezTo>
                      <a:pt x="1244" y="1825"/>
                      <a:pt x="994" y="1462"/>
                      <a:pt x="747" y="1096"/>
                    </a:cubicBezTo>
                    <a:cubicBezTo>
                      <a:pt x="493" y="734"/>
                      <a:pt x="250" y="367"/>
                      <a:pt x="1" y="1"/>
                    </a:cubicBezTo>
                    <a:close/>
                  </a:path>
                </a:pathLst>
              </a:custGeom>
              <a:solidFill>
                <a:srgbClr val="043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0" name="Google Shape;609;p21">
                <a:extLst>
                  <a:ext uri="{FF2B5EF4-FFF2-40B4-BE49-F238E27FC236}">
                    <a16:creationId xmlns:a16="http://schemas.microsoft.com/office/drawing/2014/main" id="{658D5A55-1BD3-0D4F-DB87-0C62CC51192E}"/>
                  </a:ext>
                </a:extLst>
              </p:cNvPr>
              <p:cNvSpPr/>
              <p:nvPr/>
            </p:nvSpPr>
            <p:spPr>
              <a:xfrm>
                <a:off x="4195406" y="3131630"/>
                <a:ext cx="424249" cy="361408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748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62" y="797"/>
                      <a:pt x="1186" y="1548"/>
                      <a:pt x="1831" y="2277"/>
                    </a:cubicBezTo>
                    <a:cubicBezTo>
                      <a:pt x="2480" y="3006"/>
                      <a:pt x="3162" y="3702"/>
                      <a:pt x="3884" y="4358"/>
                    </a:cubicBezTo>
                    <a:cubicBezTo>
                      <a:pt x="4612" y="5007"/>
                      <a:pt x="5359" y="5642"/>
                      <a:pt x="6179" y="6179"/>
                    </a:cubicBezTo>
                    <a:cubicBezTo>
                      <a:pt x="6995" y="6715"/>
                      <a:pt x="7857" y="7197"/>
                      <a:pt x="8789" y="7487"/>
                    </a:cubicBezTo>
                    <a:cubicBezTo>
                      <a:pt x="8572" y="7379"/>
                      <a:pt x="8354" y="7273"/>
                      <a:pt x="8133" y="7168"/>
                    </a:cubicBezTo>
                    <a:cubicBezTo>
                      <a:pt x="7916" y="7066"/>
                      <a:pt x="7717" y="6925"/>
                      <a:pt x="7506" y="6810"/>
                    </a:cubicBezTo>
                    <a:cubicBezTo>
                      <a:pt x="7292" y="6693"/>
                      <a:pt x="7093" y="6555"/>
                      <a:pt x="6893" y="6421"/>
                    </a:cubicBezTo>
                    <a:cubicBezTo>
                      <a:pt x="6694" y="6283"/>
                      <a:pt x="6490" y="6157"/>
                      <a:pt x="6302" y="6005"/>
                    </a:cubicBezTo>
                    <a:cubicBezTo>
                      <a:pt x="5519" y="5439"/>
                      <a:pt x="4786" y="4804"/>
                      <a:pt x="4069" y="4155"/>
                    </a:cubicBezTo>
                    <a:cubicBezTo>
                      <a:pt x="3347" y="3510"/>
                      <a:pt x="2666" y="2824"/>
                      <a:pt x="1983" y="2132"/>
                    </a:cubicBezTo>
                    <a:cubicBezTo>
                      <a:pt x="1643" y="1788"/>
                      <a:pt x="1313" y="1436"/>
                      <a:pt x="983" y="1077"/>
                    </a:cubicBezTo>
                    <a:cubicBezTo>
                      <a:pt x="649" y="725"/>
                      <a:pt x="327" y="362"/>
                      <a:pt x="0" y="0"/>
                    </a:cubicBezTo>
                    <a:close/>
                  </a:path>
                </a:pathLst>
              </a:custGeom>
              <a:solidFill>
                <a:srgbClr val="055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1" name="Google Shape;610;p21">
                <a:extLst>
                  <a:ext uri="{FF2B5EF4-FFF2-40B4-BE49-F238E27FC236}">
                    <a16:creationId xmlns:a16="http://schemas.microsoft.com/office/drawing/2014/main" id="{8B78FFE1-8668-7DA5-4E7C-5BC084278DE9}"/>
                  </a:ext>
                </a:extLst>
              </p:cNvPr>
              <p:cNvSpPr/>
              <p:nvPr/>
            </p:nvSpPr>
            <p:spPr>
              <a:xfrm>
                <a:off x="4644462" y="3042340"/>
                <a:ext cx="318549" cy="450699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9338" extrusionOk="0">
                    <a:moveTo>
                      <a:pt x="6600" y="1"/>
                    </a:moveTo>
                    <a:lnTo>
                      <a:pt x="6600" y="1"/>
                    </a:lnTo>
                    <a:cubicBezTo>
                      <a:pt x="6404" y="443"/>
                      <a:pt x="6263" y="903"/>
                      <a:pt x="6034" y="1328"/>
                    </a:cubicBezTo>
                    <a:cubicBezTo>
                      <a:pt x="5929" y="1545"/>
                      <a:pt x="5842" y="1767"/>
                      <a:pt x="5726" y="1976"/>
                    </a:cubicBezTo>
                    <a:lnTo>
                      <a:pt x="5381" y="2612"/>
                    </a:lnTo>
                    <a:cubicBezTo>
                      <a:pt x="4899" y="3438"/>
                      <a:pt x="4392" y="4254"/>
                      <a:pt x="3815" y="5019"/>
                    </a:cubicBezTo>
                    <a:cubicBezTo>
                      <a:pt x="3246" y="5791"/>
                      <a:pt x="2637" y="6534"/>
                      <a:pt x="2002" y="7256"/>
                    </a:cubicBezTo>
                    <a:cubicBezTo>
                      <a:pt x="1686" y="7619"/>
                      <a:pt x="1360" y="7970"/>
                      <a:pt x="1023" y="8315"/>
                    </a:cubicBezTo>
                    <a:cubicBezTo>
                      <a:pt x="693" y="8670"/>
                      <a:pt x="349" y="9003"/>
                      <a:pt x="1" y="9337"/>
                    </a:cubicBezTo>
                    <a:cubicBezTo>
                      <a:pt x="773" y="8757"/>
                      <a:pt x="1480" y="8094"/>
                      <a:pt x="2158" y="7398"/>
                    </a:cubicBezTo>
                    <a:cubicBezTo>
                      <a:pt x="2832" y="6705"/>
                      <a:pt x="3452" y="5958"/>
                      <a:pt x="4032" y="5182"/>
                    </a:cubicBezTo>
                    <a:cubicBezTo>
                      <a:pt x="4613" y="4402"/>
                      <a:pt x="5120" y="3572"/>
                      <a:pt x="5567" y="2709"/>
                    </a:cubicBezTo>
                    <a:cubicBezTo>
                      <a:pt x="6012" y="1846"/>
                      <a:pt x="6353" y="932"/>
                      <a:pt x="6600" y="1"/>
                    </a:cubicBezTo>
                    <a:close/>
                  </a:path>
                </a:pathLst>
              </a:custGeom>
              <a:solidFill>
                <a:srgbClr val="055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2" name="Google Shape;611;p21">
                <a:extLst>
                  <a:ext uri="{FF2B5EF4-FFF2-40B4-BE49-F238E27FC236}">
                    <a16:creationId xmlns:a16="http://schemas.microsoft.com/office/drawing/2014/main" id="{162AB012-EEFB-DFE8-C3DB-FF6DE3657E2C}"/>
                  </a:ext>
                </a:extLst>
              </p:cNvPr>
              <p:cNvSpPr/>
              <p:nvPr/>
            </p:nvSpPr>
            <p:spPr>
              <a:xfrm>
                <a:off x="4250718" y="3703182"/>
                <a:ext cx="390126" cy="375936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rgbClr val="043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3" name="Google Shape;612;p21">
                <a:extLst>
                  <a:ext uri="{FF2B5EF4-FFF2-40B4-BE49-F238E27FC236}">
                    <a16:creationId xmlns:a16="http://schemas.microsoft.com/office/drawing/2014/main" id="{B736872A-1286-130F-3651-1B055699BC55}"/>
                  </a:ext>
                </a:extLst>
              </p:cNvPr>
              <p:cNvSpPr/>
              <p:nvPr/>
            </p:nvSpPr>
            <p:spPr>
              <a:xfrm>
                <a:off x="4644462" y="3767567"/>
                <a:ext cx="305083" cy="323086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rgbClr val="043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4" name="Google Shape;613;p21">
                <a:extLst>
                  <a:ext uri="{FF2B5EF4-FFF2-40B4-BE49-F238E27FC236}">
                    <a16:creationId xmlns:a16="http://schemas.microsoft.com/office/drawing/2014/main" id="{34FBA7DF-F270-E0D9-DF19-41BF2EF523D2}"/>
                  </a:ext>
                </a:extLst>
              </p:cNvPr>
              <p:cNvSpPr/>
              <p:nvPr/>
            </p:nvSpPr>
            <p:spPr>
              <a:xfrm>
                <a:off x="4172480" y="4273672"/>
                <a:ext cx="463971" cy="327478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rgbClr val="055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5" name="Google Shape;614;p21">
                <a:extLst>
                  <a:ext uri="{FF2B5EF4-FFF2-40B4-BE49-F238E27FC236}">
                    <a16:creationId xmlns:a16="http://schemas.microsoft.com/office/drawing/2014/main" id="{A0CC1B30-379C-7BC7-AB37-A3775DEA16AA}"/>
                  </a:ext>
                </a:extLst>
              </p:cNvPr>
              <p:cNvSpPr/>
              <p:nvPr/>
            </p:nvSpPr>
            <p:spPr>
              <a:xfrm>
                <a:off x="4656529" y="4234481"/>
                <a:ext cx="306483" cy="366669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rgbClr val="055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6" name="Google Shape;615;p21">
                <a:extLst>
                  <a:ext uri="{FF2B5EF4-FFF2-40B4-BE49-F238E27FC236}">
                    <a16:creationId xmlns:a16="http://schemas.microsoft.com/office/drawing/2014/main" id="{BEC1B95B-6F86-848B-3EE4-315BE04309E9}"/>
                  </a:ext>
                </a:extLst>
              </p:cNvPr>
              <p:cNvSpPr/>
              <p:nvPr/>
            </p:nvSpPr>
            <p:spPr>
              <a:xfrm>
                <a:off x="4250718" y="4811969"/>
                <a:ext cx="359816" cy="241759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rgbClr val="043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7" name="Google Shape;616;p21">
                <a:extLst>
                  <a:ext uri="{FF2B5EF4-FFF2-40B4-BE49-F238E27FC236}">
                    <a16:creationId xmlns:a16="http://schemas.microsoft.com/office/drawing/2014/main" id="{9B356B56-BE14-998E-3EF2-1DCCA4F92EDF}"/>
                  </a:ext>
                </a:extLst>
              </p:cNvPr>
              <p:cNvSpPr/>
              <p:nvPr/>
            </p:nvSpPr>
            <p:spPr>
              <a:xfrm>
                <a:off x="4629066" y="4744784"/>
                <a:ext cx="269029" cy="308944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rgbClr val="043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51" name="Google Shape;617;p21">
              <a:extLst>
                <a:ext uri="{FF2B5EF4-FFF2-40B4-BE49-F238E27FC236}">
                  <a16:creationId xmlns:a16="http://schemas.microsoft.com/office/drawing/2014/main" id="{517F2F49-F910-FBFD-25F4-B5A47F8F6C98}"/>
                </a:ext>
              </a:extLst>
            </p:cNvPr>
            <p:cNvSpPr/>
            <p:nvPr/>
          </p:nvSpPr>
          <p:spPr>
            <a:xfrm rot="387221">
              <a:off x="4036071" y="2059073"/>
              <a:ext cx="578928" cy="456469"/>
            </a:xfrm>
            <a:custGeom>
              <a:avLst/>
              <a:gdLst/>
              <a:ahLst/>
              <a:cxnLst/>
              <a:rect l="l" t="t" r="r" b="b"/>
              <a:pathLst>
                <a:path w="23075" h="18194" extrusionOk="0">
                  <a:moveTo>
                    <a:pt x="6353" y="1"/>
                  </a:moveTo>
                  <a:cubicBezTo>
                    <a:pt x="5892" y="1"/>
                    <a:pt x="5465" y="121"/>
                    <a:pt x="5083" y="381"/>
                  </a:cubicBezTo>
                  <a:cubicBezTo>
                    <a:pt x="0" y="3836"/>
                    <a:pt x="23075" y="18193"/>
                    <a:pt x="23075" y="18193"/>
                  </a:cubicBezTo>
                  <a:cubicBezTo>
                    <a:pt x="23075" y="18193"/>
                    <a:pt x="12034" y="1"/>
                    <a:pt x="6353" y="1"/>
                  </a:cubicBezTo>
                  <a:close/>
                </a:path>
              </a:pathLst>
            </a:custGeom>
            <a:solidFill>
              <a:srgbClr val="F97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618;p21">
              <a:extLst>
                <a:ext uri="{FF2B5EF4-FFF2-40B4-BE49-F238E27FC236}">
                  <a16:creationId xmlns:a16="http://schemas.microsoft.com/office/drawing/2014/main" id="{FDB0FEC9-528C-2404-0567-4ADC24809DBD}"/>
                </a:ext>
              </a:extLst>
            </p:cNvPr>
            <p:cNvSpPr/>
            <p:nvPr/>
          </p:nvSpPr>
          <p:spPr>
            <a:xfrm rot="387221">
              <a:off x="4190134" y="2096931"/>
              <a:ext cx="25641" cy="25114"/>
            </a:xfrm>
            <a:custGeom>
              <a:avLst/>
              <a:gdLst/>
              <a:ahLst/>
              <a:cxnLst/>
              <a:rect l="l" t="t" r="r" b="b"/>
              <a:pathLst>
                <a:path w="1022" h="1001" extrusionOk="0">
                  <a:moveTo>
                    <a:pt x="135" y="1"/>
                  </a:moveTo>
                  <a:cubicBezTo>
                    <a:pt x="61" y="1"/>
                    <a:pt x="1" y="98"/>
                    <a:pt x="62" y="171"/>
                  </a:cubicBezTo>
                  <a:cubicBezTo>
                    <a:pt x="199" y="338"/>
                    <a:pt x="343" y="498"/>
                    <a:pt x="491" y="654"/>
                  </a:cubicBezTo>
                  <a:cubicBezTo>
                    <a:pt x="617" y="787"/>
                    <a:pt x="758" y="928"/>
                    <a:pt x="933" y="996"/>
                  </a:cubicBezTo>
                  <a:cubicBezTo>
                    <a:pt x="940" y="999"/>
                    <a:pt x="947" y="1000"/>
                    <a:pt x="954" y="1000"/>
                  </a:cubicBezTo>
                  <a:cubicBezTo>
                    <a:pt x="998" y="1000"/>
                    <a:pt x="1022" y="941"/>
                    <a:pt x="1005" y="901"/>
                  </a:cubicBezTo>
                  <a:cubicBezTo>
                    <a:pt x="925" y="730"/>
                    <a:pt x="773" y="589"/>
                    <a:pt x="640" y="460"/>
                  </a:cubicBezTo>
                  <a:cubicBezTo>
                    <a:pt x="496" y="319"/>
                    <a:pt x="351" y="175"/>
                    <a:pt x="203" y="31"/>
                  </a:cubicBezTo>
                  <a:cubicBezTo>
                    <a:pt x="181" y="10"/>
                    <a:pt x="157" y="1"/>
                    <a:pt x="135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619;p21">
              <a:extLst>
                <a:ext uri="{FF2B5EF4-FFF2-40B4-BE49-F238E27FC236}">
                  <a16:creationId xmlns:a16="http://schemas.microsoft.com/office/drawing/2014/main" id="{69F7F7BC-E25A-7271-E799-47498862EEBB}"/>
                </a:ext>
              </a:extLst>
            </p:cNvPr>
            <p:cNvSpPr/>
            <p:nvPr/>
          </p:nvSpPr>
          <p:spPr>
            <a:xfrm rot="387221">
              <a:off x="4203352" y="2082498"/>
              <a:ext cx="20673" cy="19544"/>
            </a:xfrm>
            <a:custGeom>
              <a:avLst/>
              <a:gdLst/>
              <a:ahLst/>
              <a:cxnLst/>
              <a:rect l="l" t="t" r="r" b="b"/>
              <a:pathLst>
                <a:path w="824" h="779" extrusionOk="0">
                  <a:moveTo>
                    <a:pt x="139" y="0"/>
                  </a:moveTo>
                  <a:cubicBezTo>
                    <a:pt x="69" y="0"/>
                    <a:pt x="0" y="80"/>
                    <a:pt x="49" y="151"/>
                  </a:cubicBezTo>
                  <a:cubicBezTo>
                    <a:pt x="144" y="288"/>
                    <a:pt x="246" y="422"/>
                    <a:pt x="364" y="539"/>
                  </a:cubicBezTo>
                  <a:cubicBezTo>
                    <a:pt x="470" y="650"/>
                    <a:pt x="581" y="760"/>
                    <a:pt x="740" y="778"/>
                  </a:cubicBezTo>
                  <a:cubicBezTo>
                    <a:pt x="742" y="778"/>
                    <a:pt x="744" y="779"/>
                    <a:pt x="746" y="779"/>
                  </a:cubicBezTo>
                  <a:cubicBezTo>
                    <a:pt x="789" y="779"/>
                    <a:pt x="824" y="727"/>
                    <a:pt x="809" y="687"/>
                  </a:cubicBezTo>
                  <a:cubicBezTo>
                    <a:pt x="756" y="550"/>
                    <a:pt x="642" y="467"/>
                    <a:pt x="535" y="368"/>
                  </a:cubicBezTo>
                  <a:cubicBezTo>
                    <a:pt x="417" y="262"/>
                    <a:pt x="307" y="148"/>
                    <a:pt x="204" y="30"/>
                  </a:cubicBezTo>
                  <a:cubicBezTo>
                    <a:pt x="185" y="9"/>
                    <a:pt x="162" y="0"/>
                    <a:pt x="139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Google Shape;620;p21">
              <a:extLst>
                <a:ext uri="{FF2B5EF4-FFF2-40B4-BE49-F238E27FC236}">
                  <a16:creationId xmlns:a16="http://schemas.microsoft.com/office/drawing/2014/main" id="{1FE8499E-9DE2-A1B3-ABD0-96BA0FA42942}"/>
                </a:ext>
              </a:extLst>
            </p:cNvPr>
            <p:cNvSpPr/>
            <p:nvPr/>
          </p:nvSpPr>
          <p:spPr>
            <a:xfrm rot="387221">
              <a:off x="4221121" y="2139795"/>
              <a:ext cx="23257" cy="18591"/>
            </a:xfrm>
            <a:custGeom>
              <a:avLst/>
              <a:gdLst/>
              <a:ahLst/>
              <a:cxnLst/>
              <a:rect l="l" t="t" r="r" b="b"/>
              <a:pathLst>
                <a:path w="927" h="741" extrusionOk="0">
                  <a:moveTo>
                    <a:pt x="122" y="1"/>
                  </a:moveTo>
                  <a:cubicBezTo>
                    <a:pt x="51" y="1"/>
                    <a:pt x="0" y="99"/>
                    <a:pt x="56" y="161"/>
                  </a:cubicBezTo>
                  <a:cubicBezTo>
                    <a:pt x="181" y="294"/>
                    <a:pt x="314" y="419"/>
                    <a:pt x="455" y="538"/>
                  </a:cubicBezTo>
                  <a:cubicBezTo>
                    <a:pt x="551" y="620"/>
                    <a:pt x="664" y="740"/>
                    <a:pt x="794" y="740"/>
                  </a:cubicBezTo>
                  <a:cubicBezTo>
                    <a:pt x="814" y="740"/>
                    <a:pt x="834" y="737"/>
                    <a:pt x="855" y="731"/>
                  </a:cubicBezTo>
                  <a:cubicBezTo>
                    <a:pt x="893" y="720"/>
                    <a:pt x="927" y="682"/>
                    <a:pt x="923" y="640"/>
                  </a:cubicBezTo>
                  <a:cubicBezTo>
                    <a:pt x="911" y="477"/>
                    <a:pt x="748" y="405"/>
                    <a:pt x="623" y="321"/>
                  </a:cubicBezTo>
                  <a:cubicBezTo>
                    <a:pt x="470" y="222"/>
                    <a:pt x="323" y="115"/>
                    <a:pt x="170" y="17"/>
                  </a:cubicBezTo>
                  <a:cubicBezTo>
                    <a:pt x="154" y="6"/>
                    <a:pt x="137" y="1"/>
                    <a:pt x="12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621;p21">
              <a:extLst>
                <a:ext uri="{FF2B5EF4-FFF2-40B4-BE49-F238E27FC236}">
                  <a16:creationId xmlns:a16="http://schemas.microsoft.com/office/drawing/2014/main" id="{43927579-26F9-A2BA-5443-109C4FE9087D}"/>
                </a:ext>
              </a:extLst>
            </p:cNvPr>
            <p:cNvSpPr/>
            <p:nvPr/>
          </p:nvSpPr>
          <p:spPr>
            <a:xfrm rot="387221">
              <a:off x="4232953" y="2114992"/>
              <a:ext cx="26469" cy="22128"/>
            </a:xfrm>
            <a:custGeom>
              <a:avLst/>
              <a:gdLst/>
              <a:ahLst/>
              <a:cxnLst/>
              <a:rect l="l" t="t" r="r" b="b"/>
              <a:pathLst>
                <a:path w="1055" h="882" extrusionOk="0">
                  <a:moveTo>
                    <a:pt x="112" y="1"/>
                  </a:moveTo>
                  <a:cubicBezTo>
                    <a:pt x="52" y="1"/>
                    <a:pt x="1" y="84"/>
                    <a:pt x="53" y="147"/>
                  </a:cubicBezTo>
                  <a:cubicBezTo>
                    <a:pt x="178" y="303"/>
                    <a:pt x="284" y="467"/>
                    <a:pt x="432" y="604"/>
                  </a:cubicBezTo>
                  <a:cubicBezTo>
                    <a:pt x="558" y="718"/>
                    <a:pt x="714" y="874"/>
                    <a:pt x="888" y="881"/>
                  </a:cubicBezTo>
                  <a:cubicBezTo>
                    <a:pt x="891" y="881"/>
                    <a:pt x="894" y="881"/>
                    <a:pt x="897" y="881"/>
                  </a:cubicBezTo>
                  <a:cubicBezTo>
                    <a:pt x="999" y="881"/>
                    <a:pt x="1055" y="761"/>
                    <a:pt x="1007" y="676"/>
                  </a:cubicBezTo>
                  <a:cubicBezTo>
                    <a:pt x="930" y="539"/>
                    <a:pt x="741" y="463"/>
                    <a:pt x="611" y="372"/>
                  </a:cubicBezTo>
                  <a:cubicBezTo>
                    <a:pt x="463" y="265"/>
                    <a:pt x="295" y="162"/>
                    <a:pt x="170" y="30"/>
                  </a:cubicBezTo>
                  <a:cubicBezTo>
                    <a:pt x="152" y="9"/>
                    <a:pt x="132" y="1"/>
                    <a:pt x="11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622;p21">
              <a:extLst>
                <a:ext uri="{FF2B5EF4-FFF2-40B4-BE49-F238E27FC236}">
                  <a16:creationId xmlns:a16="http://schemas.microsoft.com/office/drawing/2014/main" id="{13D2912F-1174-3C16-97C0-A07F3FCD9EAC}"/>
                </a:ext>
              </a:extLst>
            </p:cNvPr>
            <p:cNvSpPr/>
            <p:nvPr/>
          </p:nvSpPr>
          <p:spPr>
            <a:xfrm rot="387221">
              <a:off x="4248535" y="2095933"/>
              <a:ext cx="33318" cy="22179"/>
            </a:xfrm>
            <a:custGeom>
              <a:avLst/>
              <a:gdLst/>
              <a:ahLst/>
              <a:cxnLst/>
              <a:rect l="l" t="t" r="r" b="b"/>
              <a:pathLst>
                <a:path w="1328" h="884" extrusionOk="0">
                  <a:moveTo>
                    <a:pt x="121" y="0"/>
                  </a:moveTo>
                  <a:cubicBezTo>
                    <a:pt x="55" y="0"/>
                    <a:pt x="0" y="82"/>
                    <a:pt x="61" y="140"/>
                  </a:cubicBezTo>
                  <a:cubicBezTo>
                    <a:pt x="221" y="295"/>
                    <a:pt x="399" y="444"/>
                    <a:pt x="578" y="577"/>
                  </a:cubicBezTo>
                  <a:cubicBezTo>
                    <a:pt x="734" y="691"/>
                    <a:pt x="920" y="847"/>
                    <a:pt x="1110" y="881"/>
                  </a:cubicBezTo>
                  <a:cubicBezTo>
                    <a:pt x="1121" y="883"/>
                    <a:pt x="1132" y="884"/>
                    <a:pt x="1143" y="884"/>
                  </a:cubicBezTo>
                  <a:cubicBezTo>
                    <a:pt x="1264" y="884"/>
                    <a:pt x="1328" y="750"/>
                    <a:pt x="1247" y="649"/>
                  </a:cubicBezTo>
                  <a:cubicBezTo>
                    <a:pt x="1126" y="500"/>
                    <a:pt x="901" y="405"/>
                    <a:pt x="734" y="314"/>
                  </a:cubicBezTo>
                  <a:cubicBezTo>
                    <a:pt x="544" y="212"/>
                    <a:pt x="354" y="105"/>
                    <a:pt x="160" y="10"/>
                  </a:cubicBezTo>
                  <a:cubicBezTo>
                    <a:pt x="147" y="3"/>
                    <a:pt x="134" y="0"/>
                    <a:pt x="121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623;p21">
              <a:extLst>
                <a:ext uri="{FF2B5EF4-FFF2-40B4-BE49-F238E27FC236}">
                  <a16:creationId xmlns:a16="http://schemas.microsoft.com/office/drawing/2014/main" id="{595EFE63-B402-EDBB-04B4-ABD5188CC2B7}"/>
                </a:ext>
              </a:extLst>
            </p:cNvPr>
            <p:cNvSpPr/>
            <p:nvPr/>
          </p:nvSpPr>
          <p:spPr>
            <a:xfrm rot="387221">
              <a:off x="4249246" y="2183577"/>
              <a:ext cx="31963" cy="22630"/>
            </a:xfrm>
            <a:custGeom>
              <a:avLst/>
              <a:gdLst/>
              <a:ahLst/>
              <a:cxnLst/>
              <a:rect l="l" t="t" r="r" b="b"/>
              <a:pathLst>
                <a:path w="1274" h="902" extrusionOk="0">
                  <a:moveTo>
                    <a:pt x="160" y="1"/>
                  </a:moveTo>
                  <a:cubicBezTo>
                    <a:pt x="74" y="1"/>
                    <a:pt x="1" y="111"/>
                    <a:pt x="80" y="182"/>
                  </a:cubicBezTo>
                  <a:cubicBezTo>
                    <a:pt x="240" y="322"/>
                    <a:pt x="403" y="463"/>
                    <a:pt x="570" y="592"/>
                  </a:cubicBezTo>
                  <a:cubicBezTo>
                    <a:pt x="749" y="725"/>
                    <a:pt x="902" y="866"/>
                    <a:pt x="1122" y="900"/>
                  </a:cubicBezTo>
                  <a:cubicBezTo>
                    <a:pt x="1129" y="901"/>
                    <a:pt x="1136" y="902"/>
                    <a:pt x="1143" y="902"/>
                  </a:cubicBezTo>
                  <a:cubicBezTo>
                    <a:pt x="1217" y="902"/>
                    <a:pt x="1274" y="831"/>
                    <a:pt x="1236" y="756"/>
                  </a:cubicBezTo>
                  <a:cubicBezTo>
                    <a:pt x="1133" y="565"/>
                    <a:pt x="974" y="478"/>
                    <a:pt x="795" y="360"/>
                  </a:cubicBezTo>
                  <a:cubicBezTo>
                    <a:pt x="605" y="235"/>
                    <a:pt x="407" y="124"/>
                    <a:pt x="209" y="14"/>
                  </a:cubicBezTo>
                  <a:cubicBezTo>
                    <a:pt x="193" y="5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624;p21">
              <a:extLst>
                <a:ext uri="{FF2B5EF4-FFF2-40B4-BE49-F238E27FC236}">
                  <a16:creationId xmlns:a16="http://schemas.microsoft.com/office/drawing/2014/main" id="{E4736748-A5EA-27E0-4C2F-2A8CADB66F0F}"/>
                </a:ext>
              </a:extLst>
            </p:cNvPr>
            <p:cNvSpPr/>
            <p:nvPr/>
          </p:nvSpPr>
          <p:spPr>
            <a:xfrm rot="387221">
              <a:off x="4272024" y="2169948"/>
              <a:ext cx="24161" cy="19921"/>
            </a:xfrm>
            <a:custGeom>
              <a:avLst/>
              <a:gdLst/>
              <a:ahLst/>
              <a:cxnLst/>
              <a:rect l="l" t="t" r="r" b="b"/>
              <a:pathLst>
                <a:path w="963" h="794" extrusionOk="0">
                  <a:moveTo>
                    <a:pt x="185" y="1"/>
                  </a:moveTo>
                  <a:cubicBezTo>
                    <a:pt x="83" y="1"/>
                    <a:pt x="0" y="119"/>
                    <a:pt x="89" y="220"/>
                  </a:cubicBezTo>
                  <a:cubicBezTo>
                    <a:pt x="191" y="338"/>
                    <a:pt x="294" y="452"/>
                    <a:pt x="412" y="558"/>
                  </a:cubicBezTo>
                  <a:cubicBezTo>
                    <a:pt x="517" y="656"/>
                    <a:pt x="633" y="794"/>
                    <a:pt x="790" y="794"/>
                  </a:cubicBezTo>
                  <a:cubicBezTo>
                    <a:pt x="792" y="794"/>
                    <a:pt x="794" y="794"/>
                    <a:pt x="796" y="794"/>
                  </a:cubicBezTo>
                  <a:cubicBezTo>
                    <a:pt x="891" y="790"/>
                    <a:pt x="963" y="699"/>
                    <a:pt x="940" y="604"/>
                  </a:cubicBezTo>
                  <a:cubicBezTo>
                    <a:pt x="902" y="455"/>
                    <a:pt x="750" y="383"/>
                    <a:pt x="636" y="304"/>
                  </a:cubicBezTo>
                  <a:cubicBezTo>
                    <a:pt x="514" y="213"/>
                    <a:pt x="392" y="125"/>
                    <a:pt x="275" y="34"/>
                  </a:cubicBezTo>
                  <a:cubicBezTo>
                    <a:pt x="246" y="11"/>
                    <a:pt x="214" y="1"/>
                    <a:pt x="185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Google Shape;625;p21">
              <a:extLst>
                <a:ext uri="{FF2B5EF4-FFF2-40B4-BE49-F238E27FC236}">
                  <a16:creationId xmlns:a16="http://schemas.microsoft.com/office/drawing/2014/main" id="{8C406E8F-EF00-7F3F-DC2B-CD3B94FAED02}"/>
                </a:ext>
              </a:extLst>
            </p:cNvPr>
            <p:cNvSpPr/>
            <p:nvPr/>
          </p:nvSpPr>
          <p:spPr>
            <a:xfrm rot="387221">
              <a:off x="4298085" y="2147990"/>
              <a:ext cx="34397" cy="25064"/>
            </a:xfrm>
            <a:custGeom>
              <a:avLst/>
              <a:gdLst/>
              <a:ahLst/>
              <a:cxnLst/>
              <a:rect l="l" t="t" r="r" b="b"/>
              <a:pathLst>
                <a:path w="1371" h="999" extrusionOk="0">
                  <a:moveTo>
                    <a:pt x="152" y="0"/>
                  </a:moveTo>
                  <a:cubicBezTo>
                    <a:pt x="63" y="0"/>
                    <a:pt x="0" y="138"/>
                    <a:pt x="68" y="219"/>
                  </a:cubicBezTo>
                  <a:cubicBezTo>
                    <a:pt x="357" y="561"/>
                    <a:pt x="768" y="986"/>
                    <a:pt x="1247" y="998"/>
                  </a:cubicBezTo>
                  <a:cubicBezTo>
                    <a:pt x="1248" y="998"/>
                    <a:pt x="1249" y="998"/>
                    <a:pt x="1251" y="998"/>
                  </a:cubicBezTo>
                  <a:cubicBezTo>
                    <a:pt x="1314" y="998"/>
                    <a:pt x="1371" y="913"/>
                    <a:pt x="1326" y="858"/>
                  </a:cubicBezTo>
                  <a:cubicBezTo>
                    <a:pt x="1052" y="496"/>
                    <a:pt x="578" y="295"/>
                    <a:pt x="217" y="25"/>
                  </a:cubicBezTo>
                  <a:cubicBezTo>
                    <a:pt x="195" y="7"/>
                    <a:pt x="173" y="0"/>
                    <a:pt x="152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Google Shape;626;p21">
              <a:extLst>
                <a:ext uri="{FF2B5EF4-FFF2-40B4-BE49-F238E27FC236}">
                  <a16:creationId xmlns:a16="http://schemas.microsoft.com/office/drawing/2014/main" id="{41475308-6633-01D4-90B9-E1F2EEF441EB}"/>
                </a:ext>
              </a:extLst>
            </p:cNvPr>
            <p:cNvSpPr/>
            <p:nvPr/>
          </p:nvSpPr>
          <p:spPr>
            <a:xfrm rot="387221">
              <a:off x="4284125" y="2224758"/>
              <a:ext cx="33619" cy="22781"/>
            </a:xfrm>
            <a:custGeom>
              <a:avLst/>
              <a:gdLst/>
              <a:ahLst/>
              <a:cxnLst/>
              <a:rect l="l" t="t" r="r" b="b"/>
              <a:pathLst>
                <a:path w="1340" h="908" extrusionOk="0">
                  <a:moveTo>
                    <a:pt x="73" y="0"/>
                  </a:moveTo>
                  <a:cubicBezTo>
                    <a:pt x="34" y="0"/>
                    <a:pt x="0" y="49"/>
                    <a:pt x="24" y="83"/>
                  </a:cubicBezTo>
                  <a:cubicBezTo>
                    <a:pt x="145" y="269"/>
                    <a:pt x="343" y="402"/>
                    <a:pt x="522" y="536"/>
                  </a:cubicBezTo>
                  <a:cubicBezTo>
                    <a:pt x="715" y="683"/>
                    <a:pt x="924" y="843"/>
                    <a:pt x="1168" y="904"/>
                  </a:cubicBezTo>
                  <a:cubicBezTo>
                    <a:pt x="1178" y="907"/>
                    <a:pt x="1187" y="908"/>
                    <a:pt x="1196" y="908"/>
                  </a:cubicBezTo>
                  <a:cubicBezTo>
                    <a:pt x="1286" y="908"/>
                    <a:pt x="1340" y="794"/>
                    <a:pt x="1271" y="722"/>
                  </a:cubicBezTo>
                  <a:cubicBezTo>
                    <a:pt x="1111" y="554"/>
                    <a:pt x="891" y="444"/>
                    <a:pt x="693" y="326"/>
                  </a:cubicBezTo>
                  <a:cubicBezTo>
                    <a:pt x="495" y="212"/>
                    <a:pt x="301" y="68"/>
                    <a:pt x="88" y="3"/>
                  </a:cubicBezTo>
                  <a:cubicBezTo>
                    <a:pt x="83" y="1"/>
                    <a:pt x="78" y="0"/>
                    <a:pt x="73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627;p21">
              <a:extLst>
                <a:ext uri="{FF2B5EF4-FFF2-40B4-BE49-F238E27FC236}">
                  <a16:creationId xmlns:a16="http://schemas.microsoft.com/office/drawing/2014/main" id="{47DCD569-6850-882A-A71F-37CE7838FD8E}"/>
                </a:ext>
              </a:extLst>
            </p:cNvPr>
            <p:cNvSpPr/>
            <p:nvPr/>
          </p:nvSpPr>
          <p:spPr>
            <a:xfrm rot="387221">
              <a:off x="4307355" y="2218961"/>
              <a:ext cx="23458" cy="15480"/>
            </a:xfrm>
            <a:custGeom>
              <a:avLst/>
              <a:gdLst/>
              <a:ahLst/>
              <a:cxnLst/>
              <a:rect l="l" t="t" r="r" b="b"/>
              <a:pathLst>
                <a:path w="935" h="617" extrusionOk="0">
                  <a:moveTo>
                    <a:pt x="146" y="1"/>
                  </a:moveTo>
                  <a:cubicBezTo>
                    <a:pt x="64" y="1"/>
                    <a:pt x="0" y="105"/>
                    <a:pt x="64" y="188"/>
                  </a:cubicBezTo>
                  <a:cubicBezTo>
                    <a:pt x="168" y="313"/>
                    <a:pt x="285" y="420"/>
                    <a:pt x="426" y="499"/>
                  </a:cubicBezTo>
                  <a:cubicBezTo>
                    <a:pt x="524" y="554"/>
                    <a:pt x="637" y="617"/>
                    <a:pt x="750" y="617"/>
                  </a:cubicBezTo>
                  <a:cubicBezTo>
                    <a:pt x="786" y="617"/>
                    <a:pt x="823" y="610"/>
                    <a:pt x="859" y="595"/>
                  </a:cubicBezTo>
                  <a:cubicBezTo>
                    <a:pt x="935" y="560"/>
                    <a:pt x="928" y="458"/>
                    <a:pt x="882" y="404"/>
                  </a:cubicBezTo>
                  <a:cubicBezTo>
                    <a:pt x="806" y="309"/>
                    <a:pt x="650" y="305"/>
                    <a:pt x="544" y="256"/>
                  </a:cubicBezTo>
                  <a:cubicBezTo>
                    <a:pt x="426" y="199"/>
                    <a:pt x="315" y="123"/>
                    <a:pt x="220" y="32"/>
                  </a:cubicBezTo>
                  <a:cubicBezTo>
                    <a:pt x="196" y="10"/>
                    <a:pt x="170" y="1"/>
                    <a:pt x="146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628;p21">
              <a:extLst>
                <a:ext uri="{FF2B5EF4-FFF2-40B4-BE49-F238E27FC236}">
                  <a16:creationId xmlns:a16="http://schemas.microsoft.com/office/drawing/2014/main" id="{72EE8AD6-C676-A232-4676-D283716D0257}"/>
                </a:ext>
              </a:extLst>
            </p:cNvPr>
            <p:cNvSpPr/>
            <p:nvPr/>
          </p:nvSpPr>
          <p:spPr>
            <a:xfrm rot="387221">
              <a:off x="4343707" y="2211111"/>
              <a:ext cx="30358" cy="21853"/>
            </a:xfrm>
            <a:custGeom>
              <a:avLst/>
              <a:gdLst/>
              <a:ahLst/>
              <a:cxnLst/>
              <a:rect l="l" t="t" r="r" b="b"/>
              <a:pathLst>
                <a:path w="1210" h="871" extrusionOk="0">
                  <a:moveTo>
                    <a:pt x="163" y="0"/>
                  </a:moveTo>
                  <a:cubicBezTo>
                    <a:pt x="63" y="0"/>
                    <a:pt x="0" y="146"/>
                    <a:pt x="103" y="213"/>
                  </a:cubicBezTo>
                  <a:cubicBezTo>
                    <a:pt x="403" y="408"/>
                    <a:pt x="662" y="647"/>
                    <a:pt x="954" y="848"/>
                  </a:cubicBezTo>
                  <a:cubicBezTo>
                    <a:pt x="978" y="864"/>
                    <a:pt x="1001" y="871"/>
                    <a:pt x="1024" y="871"/>
                  </a:cubicBezTo>
                  <a:cubicBezTo>
                    <a:pt x="1129" y="871"/>
                    <a:pt x="1209" y="723"/>
                    <a:pt x="1122" y="632"/>
                  </a:cubicBezTo>
                  <a:cubicBezTo>
                    <a:pt x="859" y="366"/>
                    <a:pt x="543" y="195"/>
                    <a:pt x="220" y="16"/>
                  </a:cubicBezTo>
                  <a:cubicBezTo>
                    <a:pt x="201" y="5"/>
                    <a:pt x="181" y="0"/>
                    <a:pt x="163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629;p21">
              <a:extLst>
                <a:ext uri="{FF2B5EF4-FFF2-40B4-BE49-F238E27FC236}">
                  <a16:creationId xmlns:a16="http://schemas.microsoft.com/office/drawing/2014/main" id="{36AF852C-0034-213C-E9C7-701CDA8C3209}"/>
                </a:ext>
              </a:extLst>
            </p:cNvPr>
            <p:cNvSpPr/>
            <p:nvPr/>
          </p:nvSpPr>
          <p:spPr>
            <a:xfrm rot="387221">
              <a:off x="4318114" y="2292750"/>
              <a:ext cx="28903" cy="15906"/>
            </a:xfrm>
            <a:custGeom>
              <a:avLst/>
              <a:gdLst/>
              <a:ahLst/>
              <a:cxnLst/>
              <a:rect l="l" t="t" r="r" b="b"/>
              <a:pathLst>
                <a:path w="1152" h="634" extrusionOk="0">
                  <a:moveTo>
                    <a:pt x="174" y="0"/>
                  </a:moveTo>
                  <a:cubicBezTo>
                    <a:pt x="81" y="0"/>
                    <a:pt x="1" y="111"/>
                    <a:pt x="87" y="188"/>
                  </a:cubicBezTo>
                  <a:cubicBezTo>
                    <a:pt x="340" y="414"/>
                    <a:pt x="674" y="634"/>
                    <a:pt x="1025" y="634"/>
                  </a:cubicBezTo>
                  <a:cubicBezTo>
                    <a:pt x="1028" y="634"/>
                    <a:pt x="1031" y="634"/>
                    <a:pt x="1034" y="633"/>
                  </a:cubicBezTo>
                  <a:cubicBezTo>
                    <a:pt x="1118" y="633"/>
                    <a:pt x="1152" y="516"/>
                    <a:pt x="1076" y="474"/>
                  </a:cubicBezTo>
                  <a:cubicBezTo>
                    <a:pt x="794" y="325"/>
                    <a:pt x="502" y="230"/>
                    <a:pt x="251" y="29"/>
                  </a:cubicBezTo>
                  <a:cubicBezTo>
                    <a:pt x="226" y="9"/>
                    <a:pt x="200" y="0"/>
                    <a:pt x="174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Google Shape;630;p21">
              <a:extLst>
                <a:ext uri="{FF2B5EF4-FFF2-40B4-BE49-F238E27FC236}">
                  <a16:creationId xmlns:a16="http://schemas.microsoft.com/office/drawing/2014/main" id="{8DAEFFEE-12B0-A4F9-7A25-FE25F54113ED}"/>
                </a:ext>
              </a:extLst>
            </p:cNvPr>
            <p:cNvSpPr/>
            <p:nvPr/>
          </p:nvSpPr>
          <p:spPr>
            <a:xfrm rot="387221">
              <a:off x="4346141" y="2282511"/>
              <a:ext cx="22254" cy="14577"/>
            </a:xfrm>
            <a:custGeom>
              <a:avLst/>
              <a:gdLst/>
              <a:ahLst/>
              <a:cxnLst/>
              <a:rect l="l" t="t" r="r" b="b"/>
              <a:pathLst>
                <a:path w="887" h="581" extrusionOk="0">
                  <a:moveTo>
                    <a:pt x="148" y="0"/>
                  </a:moveTo>
                  <a:cubicBezTo>
                    <a:pt x="67" y="0"/>
                    <a:pt x="0" y="101"/>
                    <a:pt x="70" y="180"/>
                  </a:cubicBezTo>
                  <a:cubicBezTo>
                    <a:pt x="158" y="283"/>
                    <a:pt x="257" y="370"/>
                    <a:pt x="363" y="446"/>
                  </a:cubicBezTo>
                  <a:cubicBezTo>
                    <a:pt x="477" y="525"/>
                    <a:pt x="595" y="556"/>
                    <a:pt x="732" y="579"/>
                  </a:cubicBezTo>
                  <a:cubicBezTo>
                    <a:pt x="737" y="580"/>
                    <a:pt x="742" y="580"/>
                    <a:pt x="747" y="580"/>
                  </a:cubicBezTo>
                  <a:cubicBezTo>
                    <a:pt x="830" y="580"/>
                    <a:pt x="887" y="469"/>
                    <a:pt x="800" y="416"/>
                  </a:cubicBezTo>
                  <a:cubicBezTo>
                    <a:pt x="702" y="358"/>
                    <a:pt x="611" y="290"/>
                    <a:pt x="507" y="237"/>
                  </a:cubicBezTo>
                  <a:cubicBezTo>
                    <a:pt x="405" y="180"/>
                    <a:pt x="310" y="111"/>
                    <a:pt x="223" y="32"/>
                  </a:cubicBezTo>
                  <a:cubicBezTo>
                    <a:pt x="199" y="10"/>
                    <a:pt x="173" y="0"/>
                    <a:pt x="148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Google Shape;631;p21">
              <a:extLst>
                <a:ext uri="{FF2B5EF4-FFF2-40B4-BE49-F238E27FC236}">
                  <a16:creationId xmlns:a16="http://schemas.microsoft.com/office/drawing/2014/main" id="{3E65725B-2924-1CA0-B426-1F3FDD1542A3}"/>
                </a:ext>
              </a:extLst>
            </p:cNvPr>
            <p:cNvSpPr/>
            <p:nvPr/>
          </p:nvSpPr>
          <p:spPr>
            <a:xfrm rot="387221">
              <a:off x="4367169" y="2265246"/>
              <a:ext cx="26544" cy="17738"/>
            </a:xfrm>
            <a:custGeom>
              <a:avLst/>
              <a:gdLst/>
              <a:ahLst/>
              <a:cxnLst/>
              <a:rect l="l" t="t" r="r" b="b"/>
              <a:pathLst>
                <a:path w="1058" h="707" extrusionOk="0">
                  <a:moveTo>
                    <a:pt x="132" y="1"/>
                  </a:moveTo>
                  <a:cubicBezTo>
                    <a:pt x="48" y="1"/>
                    <a:pt x="0" y="120"/>
                    <a:pt x="84" y="181"/>
                  </a:cubicBezTo>
                  <a:cubicBezTo>
                    <a:pt x="214" y="280"/>
                    <a:pt x="343" y="378"/>
                    <a:pt x="480" y="469"/>
                  </a:cubicBezTo>
                  <a:cubicBezTo>
                    <a:pt x="605" y="557"/>
                    <a:pt x="726" y="656"/>
                    <a:pt x="875" y="702"/>
                  </a:cubicBezTo>
                  <a:cubicBezTo>
                    <a:pt x="887" y="705"/>
                    <a:pt x="898" y="707"/>
                    <a:pt x="909" y="707"/>
                  </a:cubicBezTo>
                  <a:cubicBezTo>
                    <a:pt x="1006" y="707"/>
                    <a:pt x="1057" y="580"/>
                    <a:pt x="989" y="504"/>
                  </a:cubicBezTo>
                  <a:cubicBezTo>
                    <a:pt x="886" y="390"/>
                    <a:pt x="742" y="321"/>
                    <a:pt x="609" y="246"/>
                  </a:cubicBezTo>
                  <a:cubicBezTo>
                    <a:pt x="468" y="165"/>
                    <a:pt x="324" y="90"/>
                    <a:pt x="179" y="13"/>
                  </a:cubicBezTo>
                  <a:cubicBezTo>
                    <a:pt x="162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Google Shape;632;p21">
              <a:extLst>
                <a:ext uri="{FF2B5EF4-FFF2-40B4-BE49-F238E27FC236}">
                  <a16:creationId xmlns:a16="http://schemas.microsoft.com/office/drawing/2014/main" id="{FC714EAF-C4B7-A004-9395-C18ADA03D26A}"/>
                </a:ext>
              </a:extLst>
            </p:cNvPr>
            <p:cNvSpPr/>
            <p:nvPr/>
          </p:nvSpPr>
          <p:spPr>
            <a:xfrm rot="387221">
              <a:off x="4370804" y="2320038"/>
              <a:ext cx="21802" cy="12795"/>
            </a:xfrm>
            <a:custGeom>
              <a:avLst/>
              <a:gdLst/>
              <a:ahLst/>
              <a:cxnLst/>
              <a:rect l="l" t="t" r="r" b="b"/>
              <a:pathLst>
                <a:path w="869" h="510" extrusionOk="0">
                  <a:moveTo>
                    <a:pt x="170" y="0"/>
                  </a:moveTo>
                  <a:cubicBezTo>
                    <a:pt x="42" y="0"/>
                    <a:pt x="0" y="164"/>
                    <a:pt x="105" y="243"/>
                  </a:cubicBezTo>
                  <a:cubicBezTo>
                    <a:pt x="203" y="320"/>
                    <a:pt x="333" y="369"/>
                    <a:pt x="443" y="426"/>
                  </a:cubicBezTo>
                  <a:cubicBezTo>
                    <a:pt x="525" y="470"/>
                    <a:pt x="610" y="510"/>
                    <a:pt x="698" y="510"/>
                  </a:cubicBezTo>
                  <a:cubicBezTo>
                    <a:pt x="724" y="510"/>
                    <a:pt x="751" y="506"/>
                    <a:pt x="777" y="499"/>
                  </a:cubicBezTo>
                  <a:cubicBezTo>
                    <a:pt x="846" y="480"/>
                    <a:pt x="868" y="408"/>
                    <a:pt x="838" y="346"/>
                  </a:cubicBezTo>
                  <a:cubicBezTo>
                    <a:pt x="789" y="236"/>
                    <a:pt x="671" y="190"/>
                    <a:pt x="565" y="145"/>
                  </a:cubicBezTo>
                  <a:cubicBezTo>
                    <a:pt x="447" y="95"/>
                    <a:pt x="329" y="31"/>
                    <a:pt x="207" y="4"/>
                  </a:cubicBezTo>
                  <a:cubicBezTo>
                    <a:pt x="194" y="1"/>
                    <a:pt x="182" y="0"/>
                    <a:pt x="170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Google Shape;633;p21">
              <a:extLst>
                <a:ext uri="{FF2B5EF4-FFF2-40B4-BE49-F238E27FC236}">
                  <a16:creationId xmlns:a16="http://schemas.microsoft.com/office/drawing/2014/main" id="{783A3E98-F4DA-DADC-A1CA-857AE53BEAA9}"/>
                </a:ext>
              </a:extLst>
            </p:cNvPr>
            <p:cNvSpPr/>
            <p:nvPr/>
          </p:nvSpPr>
          <p:spPr>
            <a:xfrm rot="387221">
              <a:off x="4332491" y="2259460"/>
              <a:ext cx="23784" cy="12820"/>
            </a:xfrm>
            <a:custGeom>
              <a:avLst/>
              <a:gdLst/>
              <a:ahLst/>
              <a:cxnLst/>
              <a:rect l="l" t="t" r="r" b="b"/>
              <a:pathLst>
                <a:path w="948" h="511" extrusionOk="0">
                  <a:moveTo>
                    <a:pt x="106" y="1"/>
                  </a:moveTo>
                  <a:cubicBezTo>
                    <a:pt x="38" y="4"/>
                    <a:pt x="0" y="73"/>
                    <a:pt x="30" y="130"/>
                  </a:cubicBezTo>
                  <a:cubicBezTo>
                    <a:pt x="95" y="244"/>
                    <a:pt x="236" y="308"/>
                    <a:pt x="350" y="366"/>
                  </a:cubicBezTo>
                  <a:cubicBezTo>
                    <a:pt x="483" y="434"/>
                    <a:pt x="620" y="472"/>
                    <a:pt x="764" y="506"/>
                  </a:cubicBezTo>
                  <a:cubicBezTo>
                    <a:pt x="776" y="509"/>
                    <a:pt x="787" y="510"/>
                    <a:pt x="797" y="510"/>
                  </a:cubicBezTo>
                  <a:cubicBezTo>
                    <a:pt x="919" y="510"/>
                    <a:pt x="948" y="335"/>
                    <a:pt x="825" y="285"/>
                  </a:cubicBezTo>
                  <a:cubicBezTo>
                    <a:pt x="699" y="232"/>
                    <a:pt x="578" y="171"/>
                    <a:pt x="453" y="118"/>
                  </a:cubicBezTo>
                  <a:cubicBezTo>
                    <a:pt x="342" y="73"/>
                    <a:pt x="228" y="1"/>
                    <a:pt x="106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Google Shape;634;p21">
              <a:extLst>
                <a:ext uri="{FF2B5EF4-FFF2-40B4-BE49-F238E27FC236}">
                  <a16:creationId xmlns:a16="http://schemas.microsoft.com/office/drawing/2014/main" id="{4BF795DD-F3B4-0286-E0D0-89B05D5A84D9}"/>
                </a:ext>
              </a:extLst>
            </p:cNvPr>
            <p:cNvSpPr/>
            <p:nvPr/>
          </p:nvSpPr>
          <p:spPr>
            <a:xfrm rot="387221">
              <a:off x="4410185" y="2309286"/>
              <a:ext cx="19845" cy="13799"/>
            </a:xfrm>
            <a:custGeom>
              <a:avLst/>
              <a:gdLst/>
              <a:ahLst/>
              <a:cxnLst/>
              <a:rect l="l" t="t" r="r" b="b"/>
              <a:pathLst>
                <a:path w="791" h="550" extrusionOk="0">
                  <a:moveTo>
                    <a:pt x="133" y="0"/>
                  </a:moveTo>
                  <a:cubicBezTo>
                    <a:pt x="48" y="0"/>
                    <a:pt x="0" y="119"/>
                    <a:pt x="62" y="184"/>
                  </a:cubicBezTo>
                  <a:cubicBezTo>
                    <a:pt x="146" y="267"/>
                    <a:pt x="256" y="336"/>
                    <a:pt x="351" y="404"/>
                  </a:cubicBezTo>
                  <a:cubicBezTo>
                    <a:pt x="442" y="469"/>
                    <a:pt x="552" y="541"/>
                    <a:pt x="667" y="549"/>
                  </a:cubicBezTo>
                  <a:cubicBezTo>
                    <a:pt x="668" y="549"/>
                    <a:pt x="670" y="549"/>
                    <a:pt x="671" y="549"/>
                  </a:cubicBezTo>
                  <a:cubicBezTo>
                    <a:pt x="751" y="549"/>
                    <a:pt x="791" y="457"/>
                    <a:pt x="758" y="390"/>
                  </a:cubicBezTo>
                  <a:cubicBezTo>
                    <a:pt x="704" y="294"/>
                    <a:pt x="583" y="222"/>
                    <a:pt x="488" y="169"/>
                  </a:cubicBezTo>
                  <a:cubicBezTo>
                    <a:pt x="385" y="111"/>
                    <a:pt x="279" y="47"/>
                    <a:pt x="165" y="5"/>
                  </a:cubicBezTo>
                  <a:cubicBezTo>
                    <a:pt x="154" y="2"/>
                    <a:pt x="143" y="0"/>
                    <a:pt x="133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Google Shape;635;p21">
              <a:extLst>
                <a:ext uri="{FF2B5EF4-FFF2-40B4-BE49-F238E27FC236}">
                  <a16:creationId xmlns:a16="http://schemas.microsoft.com/office/drawing/2014/main" id="{7DFD075D-40B1-BBC4-DE30-9023421B5D52}"/>
                </a:ext>
              </a:extLst>
            </p:cNvPr>
            <p:cNvSpPr/>
            <p:nvPr/>
          </p:nvSpPr>
          <p:spPr>
            <a:xfrm rot="387221">
              <a:off x="4411334" y="2274210"/>
              <a:ext cx="20021" cy="15881"/>
            </a:xfrm>
            <a:custGeom>
              <a:avLst/>
              <a:gdLst/>
              <a:ahLst/>
              <a:cxnLst/>
              <a:rect l="l" t="t" r="r" b="b"/>
              <a:pathLst>
                <a:path w="798" h="633" extrusionOk="0">
                  <a:moveTo>
                    <a:pt x="155" y="0"/>
                  </a:moveTo>
                  <a:cubicBezTo>
                    <a:pt x="62" y="0"/>
                    <a:pt x="0" y="118"/>
                    <a:pt x="70" y="202"/>
                  </a:cubicBezTo>
                  <a:cubicBezTo>
                    <a:pt x="149" y="297"/>
                    <a:pt x="241" y="389"/>
                    <a:pt x="340" y="465"/>
                  </a:cubicBezTo>
                  <a:cubicBezTo>
                    <a:pt x="386" y="499"/>
                    <a:pt x="442" y="522"/>
                    <a:pt x="492" y="553"/>
                  </a:cubicBezTo>
                  <a:cubicBezTo>
                    <a:pt x="545" y="587"/>
                    <a:pt x="595" y="621"/>
                    <a:pt x="659" y="632"/>
                  </a:cubicBezTo>
                  <a:cubicBezTo>
                    <a:pt x="663" y="633"/>
                    <a:pt x="667" y="633"/>
                    <a:pt x="672" y="633"/>
                  </a:cubicBezTo>
                  <a:cubicBezTo>
                    <a:pt x="730" y="633"/>
                    <a:pt x="798" y="585"/>
                    <a:pt x="770" y="518"/>
                  </a:cubicBezTo>
                  <a:cubicBezTo>
                    <a:pt x="732" y="411"/>
                    <a:pt x="628" y="309"/>
                    <a:pt x="545" y="233"/>
                  </a:cubicBezTo>
                  <a:cubicBezTo>
                    <a:pt x="451" y="146"/>
                    <a:pt x="328" y="74"/>
                    <a:pt x="214" y="16"/>
                  </a:cubicBezTo>
                  <a:cubicBezTo>
                    <a:pt x="194" y="5"/>
                    <a:pt x="174" y="0"/>
                    <a:pt x="155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Google Shape;636;p21">
              <a:extLst>
                <a:ext uri="{FF2B5EF4-FFF2-40B4-BE49-F238E27FC236}">
                  <a16:creationId xmlns:a16="http://schemas.microsoft.com/office/drawing/2014/main" id="{4416397D-3281-030B-01E7-19F018EE38C0}"/>
                </a:ext>
              </a:extLst>
            </p:cNvPr>
            <p:cNvSpPr/>
            <p:nvPr/>
          </p:nvSpPr>
          <p:spPr>
            <a:xfrm rot="387221">
              <a:off x="4394006" y="2354955"/>
              <a:ext cx="27648" cy="19670"/>
            </a:xfrm>
            <a:custGeom>
              <a:avLst/>
              <a:gdLst/>
              <a:ahLst/>
              <a:cxnLst/>
              <a:rect l="l" t="t" r="r" b="b"/>
              <a:pathLst>
                <a:path w="1102" h="784" extrusionOk="0">
                  <a:moveTo>
                    <a:pt x="150" y="1"/>
                  </a:moveTo>
                  <a:cubicBezTo>
                    <a:pt x="73" y="1"/>
                    <a:pt x="0" y="95"/>
                    <a:pt x="75" y="154"/>
                  </a:cubicBezTo>
                  <a:cubicBezTo>
                    <a:pt x="212" y="260"/>
                    <a:pt x="352" y="363"/>
                    <a:pt x="489" y="473"/>
                  </a:cubicBezTo>
                  <a:cubicBezTo>
                    <a:pt x="619" y="583"/>
                    <a:pt x="736" y="701"/>
                    <a:pt x="893" y="773"/>
                  </a:cubicBezTo>
                  <a:cubicBezTo>
                    <a:pt x="908" y="780"/>
                    <a:pt x="925" y="784"/>
                    <a:pt x="941" y="784"/>
                  </a:cubicBezTo>
                  <a:cubicBezTo>
                    <a:pt x="1022" y="784"/>
                    <a:pt x="1102" y="706"/>
                    <a:pt x="1045" y="621"/>
                  </a:cubicBezTo>
                  <a:cubicBezTo>
                    <a:pt x="945" y="477"/>
                    <a:pt x="813" y="389"/>
                    <a:pt x="668" y="290"/>
                  </a:cubicBezTo>
                  <a:cubicBezTo>
                    <a:pt x="512" y="187"/>
                    <a:pt x="357" y="89"/>
                    <a:pt x="189" y="9"/>
                  </a:cubicBezTo>
                  <a:cubicBezTo>
                    <a:pt x="176" y="3"/>
                    <a:pt x="163" y="1"/>
                    <a:pt x="150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Google Shape;637;p21">
              <a:extLst>
                <a:ext uri="{FF2B5EF4-FFF2-40B4-BE49-F238E27FC236}">
                  <a16:creationId xmlns:a16="http://schemas.microsoft.com/office/drawing/2014/main" id="{4C042FEE-4733-34AA-219D-1283AC98BCF4}"/>
                </a:ext>
              </a:extLst>
            </p:cNvPr>
            <p:cNvSpPr/>
            <p:nvPr/>
          </p:nvSpPr>
          <p:spPr>
            <a:xfrm rot="387221">
              <a:off x="4423877" y="2353226"/>
              <a:ext cx="26293" cy="17663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138" y="0"/>
                  </a:moveTo>
                  <a:cubicBezTo>
                    <a:pt x="65" y="0"/>
                    <a:pt x="1" y="93"/>
                    <a:pt x="71" y="147"/>
                  </a:cubicBezTo>
                  <a:cubicBezTo>
                    <a:pt x="190" y="246"/>
                    <a:pt x="307" y="349"/>
                    <a:pt x="432" y="444"/>
                  </a:cubicBezTo>
                  <a:cubicBezTo>
                    <a:pt x="573" y="551"/>
                    <a:pt x="699" y="626"/>
                    <a:pt x="862" y="695"/>
                  </a:cubicBezTo>
                  <a:cubicBezTo>
                    <a:pt x="876" y="701"/>
                    <a:pt x="890" y="704"/>
                    <a:pt x="904" y="704"/>
                  </a:cubicBezTo>
                  <a:cubicBezTo>
                    <a:pt x="981" y="704"/>
                    <a:pt x="1047" y="614"/>
                    <a:pt x="976" y="542"/>
                  </a:cubicBezTo>
                  <a:cubicBezTo>
                    <a:pt x="858" y="425"/>
                    <a:pt x="755" y="337"/>
                    <a:pt x="611" y="254"/>
                  </a:cubicBezTo>
                  <a:cubicBezTo>
                    <a:pt x="467" y="166"/>
                    <a:pt x="322" y="90"/>
                    <a:pt x="178" y="10"/>
                  </a:cubicBezTo>
                  <a:cubicBezTo>
                    <a:pt x="165" y="3"/>
                    <a:pt x="151" y="0"/>
                    <a:pt x="138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Google Shape;638;p21">
              <a:extLst>
                <a:ext uri="{FF2B5EF4-FFF2-40B4-BE49-F238E27FC236}">
                  <a16:creationId xmlns:a16="http://schemas.microsoft.com/office/drawing/2014/main" id="{A57A2EB6-038D-CB3D-E4B9-7D9309598CA4}"/>
                </a:ext>
              </a:extLst>
            </p:cNvPr>
            <p:cNvSpPr/>
            <p:nvPr/>
          </p:nvSpPr>
          <p:spPr>
            <a:xfrm rot="387221">
              <a:off x="4447126" y="2391201"/>
              <a:ext cx="21953" cy="14326"/>
            </a:xfrm>
            <a:custGeom>
              <a:avLst/>
              <a:gdLst/>
              <a:ahLst/>
              <a:cxnLst/>
              <a:rect l="l" t="t" r="r" b="b"/>
              <a:pathLst>
                <a:path w="875" h="571" extrusionOk="0">
                  <a:moveTo>
                    <a:pt x="161" y="1"/>
                  </a:moveTo>
                  <a:cubicBezTo>
                    <a:pt x="68" y="1"/>
                    <a:pt x="1" y="141"/>
                    <a:pt x="82" y="208"/>
                  </a:cubicBezTo>
                  <a:cubicBezTo>
                    <a:pt x="173" y="285"/>
                    <a:pt x="264" y="353"/>
                    <a:pt x="364" y="418"/>
                  </a:cubicBezTo>
                  <a:cubicBezTo>
                    <a:pt x="470" y="490"/>
                    <a:pt x="557" y="555"/>
                    <a:pt x="687" y="570"/>
                  </a:cubicBezTo>
                  <a:cubicBezTo>
                    <a:pt x="691" y="570"/>
                    <a:pt x="695" y="570"/>
                    <a:pt x="699" y="570"/>
                  </a:cubicBezTo>
                  <a:cubicBezTo>
                    <a:pt x="800" y="570"/>
                    <a:pt x="874" y="429"/>
                    <a:pt x="816" y="350"/>
                  </a:cubicBezTo>
                  <a:cubicBezTo>
                    <a:pt x="736" y="243"/>
                    <a:pt x="638" y="205"/>
                    <a:pt x="524" y="148"/>
                  </a:cubicBezTo>
                  <a:cubicBezTo>
                    <a:pt x="417" y="99"/>
                    <a:pt x="310" y="48"/>
                    <a:pt x="196" y="7"/>
                  </a:cubicBezTo>
                  <a:cubicBezTo>
                    <a:pt x="184" y="3"/>
                    <a:pt x="172" y="1"/>
                    <a:pt x="161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Google Shape;639;p21">
              <a:extLst>
                <a:ext uri="{FF2B5EF4-FFF2-40B4-BE49-F238E27FC236}">
                  <a16:creationId xmlns:a16="http://schemas.microsoft.com/office/drawing/2014/main" id="{1262EAB5-8D10-B221-3A1B-CF3235B12969}"/>
                </a:ext>
              </a:extLst>
            </p:cNvPr>
            <p:cNvSpPr/>
            <p:nvPr/>
          </p:nvSpPr>
          <p:spPr>
            <a:xfrm rot="387221">
              <a:off x="4464664" y="2370367"/>
              <a:ext cx="21451" cy="17311"/>
            </a:xfrm>
            <a:custGeom>
              <a:avLst/>
              <a:gdLst/>
              <a:ahLst/>
              <a:cxnLst/>
              <a:rect l="l" t="t" r="r" b="b"/>
              <a:pathLst>
                <a:path w="855" h="690" extrusionOk="0">
                  <a:moveTo>
                    <a:pt x="128" y="0"/>
                  </a:moveTo>
                  <a:cubicBezTo>
                    <a:pt x="61" y="0"/>
                    <a:pt x="1" y="93"/>
                    <a:pt x="44" y="153"/>
                  </a:cubicBezTo>
                  <a:cubicBezTo>
                    <a:pt x="135" y="279"/>
                    <a:pt x="231" y="393"/>
                    <a:pt x="349" y="495"/>
                  </a:cubicBezTo>
                  <a:cubicBezTo>
                    <a:pt x="448" y="584"/>
                    <a:pt x="579" y="690"/>
                    <a:pt x="723" y="690"/>
                  </a:cubicBezTo>
                  <a:cubicBezTo>
                    <a:pt x="727" y="690"/>
                    <a:pt x="732" y="690"/>
                    <a:pt x="737" y="690"/>
                  </a:cubicBezTo>
                  <a:cubicBezTo>
                    <a:pt x="809" y="686"/>
                    <a:pt x="855" y="621"/>
                    <a:pt x="839" y="553"/>
                  </a:cubicBezTo>
                  <a:cubicBezTo>
                    <a:pt x="813" y="409"/>
                    <a:pt x="672" y="302"/>
                    <a:pt x="558" y="222"/>
                  </a:cubicBezTo>
                  <a:cubicBezTo>
                    <a:pt x="432" y="130"/>
                    <a:pt x="300" y="66"/>
                    <a:pt x="155" y="5"/>
                  </a:cubicBezTo>
                  <a:cubicBezTo>
                    <a:pt x="146" y="2"/>
                    <a:pt x="137" y="0"/>
                    <a:pt x="128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Google Shape;640;p21">
              <a:extLst>
                <a:ext uri="{FF2B5EF4-FFF2-40B4-BE49-F238E27FC236}">
                  <a16:creationId xmlns:a16="http://schemas.microsoft.com/office/drawing/2014/main" id="{CA0142F8-54BB-FF8F-60FD-2E7E77C2471D}"/>
                </a:ext>
              </a:extLst>
            </p:cNvPr>
            <p:cNvSpPr/>
            <p:nvPr/>
          </p:nvSpPr>
          <p:spPr>
            <a:xfrm rot="387221">
              <a:off x="4487208" y="2418588"/>
              <a:ext cx="20121" cy="15932"/>
            </a:xfrm>
            <a:custGeom>
              <a:avLst/>
              <a:gdLst/>
              <a:ahLst/>
              <a:cxnLst/>
              <a:rect l="l" t="t" r="r" b="b"/>
              <a:pathLst>
                <a:path w="802" h="635" extrusionOk="0">
                  <a:moveTo>
                    <a:pt x="151" y="1"/>
                  </a:moveTo>
                  <a:cubicBezTo>
                    <a:pt x="65" y="1"/>
                    <a:pt x="1" y="107"/>
                    <a:pt x="68" y="197"/>
                  </a:cubicBezTo>
                  <a:cubicBezTo>
                    <a:pt x="201" y="364"/>
                    <a:pt x="372" y="585"/>
                    <a:pt x="593" y="630"/>
                  </a:cubicBezTo>
                  <a:cubicBezTo>
                    <a:pt x="605" y="633"/>
                    <a:pt x="616" y="634"/>
                    <a:pt x="627" y="634"/>
                  </a:cubicBezTo>
                  <a:cubicBezTo>
                    <a:pt x="742" y="634"/>
                    <a:pt x="802" y="499"/>
                    <a:pt x="726" y="406"/>
                  </a:cubicBezTo>
                  <a:cubicBezTo>
                    <a:pt x="654" y="322"/>
                    <a:pt x="566" y="276"/>
                    <a:pt x="475" y="216"/>
                  </a:cubicBezTo>
                  <a:cubicBezTo>
                    <a:pt x="391" y="162"/>
                    <a:pt x="307" y="98"/>
                    <a:pt x="231" y="34"/>
                  </a:cubicBezTo>
                  <a:cubicBezTo>
                    <a:pt x="205" y="10"/>
                    <a:pt x="177" y="1"/>
                    <a:pt x="151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Google Shape;641;p21">
              <a:extLst>
                <a:ext uri="{FF2B5EF4-FFF2-40B4-BE49-F238E27FC236}">
                  <a16:creationId xmlns:a16="http://schemas.microsoft.com/office/drawing/2014/main" id="{D417C2BD-A96A-D0FB-46E5-712D52040579}"/>
                </a:ext>
              </a:extLst>
            </p:cNvPr>
            <p:cNvSpPr/>
            <p:nvPr/>
          </p:nvSpPr>
          <p:spPr>
            <a:xfrm rot="387221">
              <a:off x="4539527" y="1933662"/>
              <a:ext cx="208464" cy="617365"/>
            </a:xfrm>
            <a:custGeom>
              <a:avLst/>
              <a:gdLst/>
              <a:ahLst/>
              <a:cxnLst/>
              <a:rect l="l" t="t" r="r" b="b"/>
              <a:pathLst>
                <a:path w="8309" h="24607" extrusionOk="0">
                  <a:moveTo>
                    <a:pt x="4010" y="1"/>
                  </a:moveTo>
                  <a:cubicBezTo>
                    <a:pt x="0" y="1"/>
                    <a:pt x="3290" y="24606"/>
                    <a:pt x="3290" y="24606"/>
                  </a:cubicBezTo>
                  <a:cubicBezTo>
                    <a:pt x="3290" y="24606"/>
                    <a:pt x="8308" y="459"/>
                    <a:pt x="4122" y="7"/>
                  </a:cubicBezTo>
                  <a:cubicBezTo>
                    <a:pt x="4084" y="3"/>
                    <a:pt x="4047" y="1"/>
                    <a:pt x="4010" y="1"/>
                  </a:cubicBezTo>
                  <a:close/>
                </a:path>
              </a:pathLst>
            </a:custGeom>
            <a:solidFill>
              <a:srgbClr val="F97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Google Shape;642;p21">
              <a:extLst>
                <a:ext uri="{FF2B5EF4-FFF2-40B4-BE49-F238E27FC236}">
                  <a16:creationId xmlns:a16="http://schemas.microsoft.com/office/drawing/2014/main" id="{6C87D4FF-21E9-3EA0-B6CF-4C191552FFD0}"/>
                </a:ext>
              </a:extLst>
            </p:cNvPr>
            <p:cNvSpPr/>
            <p:nvPr/>
          </p:nvSpPr>
          <p:spPr>
            <a:xfrm rot="387221">
              <a:off x="4646339" y="1993949"/>
              <a:ext cx="8330" cy="19293"/>
            </a:xfrm>
            <a:custGeom>
              <a:avLst/>
              <a:gdLst/>
              <a:ahLst/>
              <a:cxnLst/>
              <a:rect l="l" t="t" r="r" b="b"/>
              <a:pathLst>
                <a:path w="332" h="769" extrusionOk="0">
                  <a:moveTo>
                    <a:pt x="166" y="1"/>
                  </a:moveTo>
                  <a:cubicBezTo>
                    <a:pt x="119" y="1"/>
                    <a:pt x="73" y="32"/>
                    <a:pt x="69" y="95"/>
                  </a:cubicBezTo>
                  <a:cubicBezTo>
                    <a:pt x="54" y="281"/>
                    <a:pt x="0" y="509"/>
                    <a:pt x="58" y="688"/>
                  </a:cubicBezTo>
                  <a:cubicBezTo>
                    <a:pt x="75" y="741"/>
                    <a:pt x="120" y="768"/>
                    <a:pt x="166" y="768"/>
                  </a:cubicBezTo>
                  <a:cubicBezTo>
                    <a:pt x="211" y="768"/>
                    <a:pt x="255" y="741"/>
                    <a:pt x="270" y="688"/>
                  </a:cubicBezTo>
                  <a:cubicBezTo>
                    <a:pt x="332" y="509"/>
                    <a:pt x="274" y="281"/>
                    <a:pt x="263" y="95"/>
                  </a:cubicBezTo>
                  <a:cubicBezTo>
                    <a:pt x="259" y="32"/>
                    <a:pt x="213" y="1"/>
                    <a:pt x="166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Google Shape;643;p21">
              <a:extLst>
                <a:ext uri="{FF2B5EF4-FFF2-40B4-BE49-F238E27FC236}">
                  <a16:creationId xmlns:a16="http://schemas.microsoft.com/office/drawing/2014/main" id="{CB4085E5-4D1F-C68A-88D0-922D257031CB}"/>
                </a:ext>
              </a:extLst>
            </p:cNvPr>
            <p:cNvSpPr/>
            <p:nvPr/>
          </p:nvSpPr>
          <p:spPr>
            <a:xfrm rot="387221">
              <a:off x="4666679" y="1973047"/>
              <a:ext cx="8505" cy="24236"/>
            </a:xfrm>
            <a:custGeom>
              <a:avLst/>
              <a:gdLst/>
              <a:ahLst/>
              <a:cxnLst/>
              <a:rect l="l" t="t" r="r" b="b"/>
              <a:pathLst>
                <a:path w="339" h="966" extrusionOk="0">
                  <a:moveTo>
                    <a:pt x="235" y="1"/>
                  </a:moveTo>
                  <a:cubicBezTo>
                    <a:pt x="190" y="1"/>
                    <a:pt x="143" y="26"/>
                    <a:pt x="121" y="76"/>
                  </a:cubicBezTo>
                  <a:cubicBezTo>
                    <a:pt x="65" y="213"/>
                    <a:pt x="34" y="346"/>
                    <a:pt x="16" y="494"/>
                  </a:cubicBezTo>
                  <a:cubicBezTo>
                    <a:pt x="0" y="634"/>
                    <a:pt x="49" y="775"/>
                    <a:pt x="102" y="908"/>
                  </a:cubicBezTo>
                  <a:cubicBezTo>
                    <a:pt x="117" y="944"/>
                    <a:pt x="155" y="966"/>
                    <a:pt x="191" y="966"/>
                  </a:cubicBezTo>
                  <a:cubicBezTo>
                    <a:pt x="223" y="966"/>
                    <a:pt x="253" y="948"/>
                    <a:pt x="262" y="908"/>
                  </a:cubicBezTo>
                  <a:cubicBezTo>
                    <a:pt x="293" y="780"/>
                    <a:pt x="335" y="654"/>
                    <a:pt x="335" y="524"/>
                  </a:cubicBezTo>
                  <a:cubicBezTo>
                    <a:pt x="339" y="384"/>
                    <a:pt x="339" y="243"/>
                    <a:pt x="335" y="106"/>
                  </a:cubicBezTo>
                  <a:cubicBezTo>
                    <a:pt x="335" y="35"/>
                    <a:pt x="287" y="1"/>
                    <a:pt x="235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Google Shape;644;p21">
              <a:extLst>
                <a:ext uri="{FF2B5EF4-FFF2-40B4-BE49-F238E27FC236}">
                  <a16:creationId xmlns:a16="http://schemas.microsoft.com/office/drawing/2014/main" id="{BCB1993A-D8C3-AB02-8E3E-2D15091CC8F4}"/>
                </a:ext>
              </a:extLst>
            </p:cNvPr>
            <p:cNvSpPr/>
            <p:nvPr/>
          </p:nvSpPr>
          <p:spPr>
            <a:xfrm rot="387221">
              <a:off x="4679921" y="2014264"/>
              <a:ext cx="8806" cy="19745"/>
            </a:xfrm>
            <a:custGeom>
              <a:avLst/>
              <a:gdLst/>
              <a:ahLst/>
              <a:cxnLst/>
              <a:rect l="l" t="t" r="r" b="b"/>
              <a:pathLst>
                <a:path w="351" h="787" extrusionOk="0">
                  <a:moveTo>
                    <a:pt x="175" y="0"/>
                  </a:moveTo>
                  <a:cubicBezTo>
                    <a:pt x="135" y="0"/>
                    <a:pt x="95" y="23"/>
                    <a:pt x="84" y="69"/>
                  </a:cubicBezTo>
                  <a:cubicBezTo>
                    <a:pt x="58" y="176"/>
                    <a:pt x="47" y="282"/>
                    <a:pt x="35" y="396"/>
                  </a:cubicBezTo>
                  <a:cubicBezTo>
                    <a:pt x="24" y="507"/>
                    <a:pt x="1" y="625"/>
                    <a:pt x="61" y="723"/>
                  </a:cubicBezTo>
                  <a:cubicBezTo>
                    <a:pt x="90" y="765"/>
                    <a:pt x="133" y="786"/>
                    <a:pt x="175" y="786"/>
                  </a:cubicBezTo>
                  <a:cubicBezTo>
                    <a:pt x="217" y="786"/>
                    <a:pt x="259" y="765"/>
                    <a:pt x="286" y="723"/>
                  </a:cubicBezTo>
                  <a:cubicBezTo>
                    <a:pt x="350" y="625"/>
                    <a:pt x="324" y="507"/>
                    <a:pt x="316" y="396"/>
                  </a:cubicBezTo>
                  <a:cubicBezTo>
                    <a:pt x="305" y="282"/>
                    <a:pt x="293" y="176"/>
                    <a:pt x="266" y="69"/>
                  </a:cubicBezTo>
                  <a:cubicBezTo>
                    <a:pt x="255" y="23"/>
                    <a:pt x="215" y="0"/>
                    <a:pt x="175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Google Shape;645;p21">
              <a:extLst>
                <a:ext uri="{FF2B5EF4-FFF2-40B4-BE49-F238E27FC236}">
                  <a16:creationId xmlns:a16="http://schemas.microsoft.com/office/drawing/2014/main" id="{BC2B803C-8944-437E-6ECC-FF7499446453}"/>
                </a:ext>
              </a:extLst>
            </p:cNvPr>
            <p:cNvSpPr/>
            <p:nvPr/>
          </p:nvSpPr>
          <p:spPr>
            <a:xfrm rot="387221">
              <a:off x="4657336" y="2042660"/>
              <a:ext cx="7577" cy="24261"/>
            </a:xfrm>
            <a:custGeom>
              <a:avLst/>
              <a:gdLst/>
              <a:ahLst/>
              <a:cxnLst/>
              <a:rect l="l" t="t" r="r" b="b"/>
              <a:pathLst>
                <a:path w="302" h="967" extrusionOk="0">
                  <a:moveTo>
                    <a:pt x="151" y="1"/>
                  </a:moveTo>
                  <a:cubicBezTo>
                    <a:pt x="114" y="1"/>
                    <a:pt x="77" y="28"/>
                    <a:pt x="69" y="81"/>
                  </a:cubicBezTo>
                  <a:cubicBezTo>
                    <a:pt x="32" y="366"/>
                    <a:pt x="1" y="636"/>
                    <a:pt x="88" y="921"/>
                  </a:cubicBezTo>
                  <a:cubicBezTo>
                    <a:pt x="98" y="951"/>
                    <a:pt x="124" y="966"/>
                    <a:pt x="151" y="966"/>
                  </a:cubicBezTo>
                  <a:cubicBezTo>
                    <a:pt x="178" y="966"/>
                    <a:pt x="205" y="951"/>
                    <a:pt x="214" y="921"/>
                  </a:cubicBezTo>
                  <a:cubicBezTo>
                    <a:pt x="302" y="639"/>
                    <a:pt x="271" y="366"/>
                    <a:pt x="233" y="81"/>
                  </a:cubicBezTo>
                  <a:cubicBezTo>
                    <a:pt x="226" y="28"/>
                    <a:pt x="188" y="1"/>
                    <a:pt x="151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Google Shape;646;p21">
              <a:extLst>
                <a:ext uri="{FF2B5EF4-FFF2-40B4-BE49-F238E27FC236}">
                  <a16:creationId xmlns:a16="http://schemas.microsoft.com/office/drawing/2014/main" id="{734D4D1A-EFF9-A25C-4A1A-E76F78EA8688}"/>
                </a:ext>
              </a:extLst>
            </p:cNvPr>
            <p:cNvSpPr/>
            <p:nvPr/>
          </p:nvSpPr>
          <p:spPr>
            <a:xfrm rot="387221">
              <a:off x="4632351" y="2062860"/>
              <a:ext cx="11792" cy="28526"/>
            </a:xfrm>
            <a:custGeom>
              <a:avLst/>
              <a:gdLst/>
              <a:ahLst/>
              <a:cxnLst/>
              <a:rect l="l" t="t" r="r" b="b"/>
              <a:pathLst>
                <a:path w="470" h="1137" extrusionOk="0">
                  <a:moveTo>
                    <a:pt x="215" y="1"/>
                  </a:moveTo>
                  <a:cubicBezTo>
                    <a:pt x="171" y="1"/>
                    <a:pt x="125" y="32"/>
                    <a:pt x="123" y="88"/>
                  </a:cubicBezTo>
                  <a:cubicBezTo>
                    <a:pt x="111" y="270"/>
                    <a:pt x="89" y="453"/>
                    <a:pt x="58" y="631"/>
                  </a:cubicBezTo>
                  <a:cubicBezTo>
                    <a:pt x="28" y="779"/>
                    <a:pt x="1" y="920"/>
                    <a:pt x="43" y="1069"/>
                  </a:cubicBezTo>
                  <a:cubicBezTo>
                    <a:pt x="57" y="1112"/>
                    <a:pt x="96" y="1137"/>
                    <a:pt x="136" y="1137"/>
                  </a:cubicBezTo>
                  <a:cubicBezTo>
                    <a:pt x="159" y="1137"/>
                    <a:pt x="183" y="1128"/>
                    <a:pt x="203" y="1110"/>
                  </a:cubicBezTo>
                  <a:cubicBezTo>
                    <a:pt x="469" y="863"/>
                    <a:pt x="385" y="376"/>
                    <a:pt x="297" y="65"/>
                  </a:cubicBezTo>
                  <a:cubicBezTo>
                    <a:pt x="286" y="21"/>
                    <a:pt x="251" y="1"/>
                    <a:pt x="215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Google Shape;647;p21">
              <a:extLst>
                <a:ext uri="{FF2B5EF4-FFF2-40B4-BE49-F238E27FC236}">
                  <a16:creationId xmlns:a16="http://schemas.microsoft.com/office/drawing/2014/main" id="{10EDB9C8-7B9F-D11E-2FFA-CC93A10A6013}"/>
                </a:ext>
              </a:extLst>
            </p:cNvPr>
            <p:cNvSpPr/>
            <p:nvPr/>
          </p:nvSpPr>
          <p:spPr>
            <a:xfrm rot="387221">
              <a:off x="4645180" y="2098050"/>
              <a:ext cx="8706" cy="21777"/>
            </a:xfrm>
            <a:custGeom>
              <a:avLst/>
              <a:gdLst/>
              <a:ahLst/>
              <a:cxnLst/>
              <a:rect l="l" t="t" r="r" b="b"/>
              <a:pathLst>
                <a:path w="347" h="868" extrusionOk="0">
                  <a:moveTo>
                    <a:pt x="173" y="1"/>
                  </a:moveTo>
                  <a:cubicBezTo>
                    <a:pt x="132" y="1"/>
                    <a:pt x="90" y="30"/>
                    <a:pt x="84" y="90"/>
                  </a:cubicBezTo>
                  <a:cubicBezTo>
                    <a:pt x="69" y="215"/>
                    <a:pt x="46" y="341"/>
                    <a:pt x="34" y="466"/>
                  </a:cubicBezTo>
                  <a:cubicBezTo>
                    <a:pt x="23" y="583"/>
                    <a:pt x="1" y="697"/>
                    <a:pt x="62" y="804"/>
                  </a:cubicBezTo>
                  <a:cubicBezTo>
                    <a:pt x="86" y="846"/>
                    <a:pt x="130" y="867"/>
                    <a:pt x="173" y="867"/>
                  </a:cubicBezTo>
                  <a:cubicBezTo>
                    <a:pt x="216" y="867"/>
                    <a:pt x="259" y="846"/>
                    <a:pt x="282" y="804"/>
                  </a:cubicBezTo>
                  <a:cubicBezTo>
                    <a:pt x="346" y="697"/>
                    <a:pt x="324" y="583"/>
                    <a:pt x="313" y="466"/>
                  </a:cubicBezTo>
                  <a:cubicBezTo>
                    <a:pt x="301" y="341"/>
                    <a:pt x="278" y="215"/>
                    <a:pt x="262" y="90"/>
                  </a:cubicBezTo>
                  <a:cubicBezTo>
                    <a:pt x="257" y="30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Google Shape;648;p21">
              <a:extLst>
                <a:ext uri="{FF2B5EF4-FFF2-40B4-BE49-F238E27FC236}">
                  <a16:creationId xmlns:a16="http://schemas.microsoft.com/office/drawing/2014/main" id="{4A8AE48F-9DD3-6BBB-78C8-77861049972D}"/>
                </a:ext>
              </a:extLst>
            </p:cNvPr>
            <p:cNvSpPr/>
            <p:nvPr/>
          </p:nvSpPr>
          <p:spPr>
            <a:xfrm rot="387221">
              <a:off x="4679891" y="2077996"/>
              <a:ext cx="8907" cy="20046"/>
            </a:xfrm>
            <a:custGeom>
              <a:avLst/>
              <a:gdLst/>
              <a:ahLst/>
              <a:cxnLst/>
              <a:rect l="l" t="t" r="r" b="b"/>
              <a:pathLst>
                <a:path w="355" h="799" extrusionOk="0">
                  <a:moveTo>
                    <a:pt x="93" y="1"/>
                  </a:moveTo>
                  <a:cubicBezTo>
                    <a:pt x="52" y="1"/>
                    <a:pt x="12" y="28"/>
                    <a:pt x="12" y="85"/>
                  </a:cubicBezTo>
                  <a:cubicBezTo>
                    <a:pt x="8" y="203"/>
                    <a:pt x="1" y="317"/>
                    <a:pt x="4" y="435"/>
                  </a:cubicBezTo>
                  <a:cubicBezTo>
                    <a:pt x="12" y="538"/>
                    <a:pt x="12" y="652"/>
                    <a:pt x="58" y="747"/>
                  </a:cubicBezTo>
                  <a:cubicBezTo>
                    <a:pt x="77" y="781"/>
                    <a:pt x="114" y="798"/>
                    <a:pt x="151" y="798"/>
                  </a:cubicBezTo>
                  <a:cubicBezTo>
                    <a:pt x="188" y="798"/>
                    <a:pt x="225" y="781"/>
                    <a:pt x="244" y="747"/>
                  </a:cubicBezTo>
                  <a:cubicBezTo>
                    <a:pt x="355" y="545"/>
                    <a:pt x="263" y="259"/>
                    <a:pt x="183" y="62"/>
                  </a:cubicBezTo>
                  <a:cubicBezTo>
                    <a:pt x="167" y="22"/>
                    <a:pt x="129" y="1"/>
                    <a:pt x="93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Google Shape;649;p21">
              <a:extLst>
                <a:ext uri="{FF2B5EF4-FFF2-40B4-BE49-F238E27FC236}">
                  <a16:creationId xmlns:a16="http://schemas.microsoft.com/office/drawing/2014/main" id="{B32B018F-35A4-25A4-322D-6AE48512BAE2}"/>
                </a:ext>
              </a:extLst>
            </p:cNvPr>
            <p:cNvSpPr/>
            <p:nvPr/>
          </p:nvSpPr>
          <p:spPr>
            <a:xfrm rot="387221">
              <a:off x="4611704" y="2140483"/>
              <a:ext cx="7201" cy="21125"/>
            </a:xfrm>
            <a:custGeom>
              <a:avLst/>
              <a:gdLst/>
              <a:ahLst/>
              <a:cxnLst/>
              <a:rect l="l" t="t" r="r" b="b"/>
              <a:pathLst>
                <a:path w="287" h="842" extrusionOk="0">
                  <a:moveTo>
                    <a:pt x="85" y="1"/>
                  </a:moveTo>
                  <a:cubicBezTo>
                    <a:pt x="47" y="1"/>
                    <a:pt x="10" y="27"/>
                    <a:pt x="8" y="76"/>
                  </a:cubicBezTo>
                  <a:cubicBezTo>
                    <a:pt x="4" y="312"/>
                    <a:pt x="1" y="563"/>
                    <a:pt x="73" y="791"/>
                  </a:cubicBezTo>
                  <a:cubicBezTo>
                    <a:pt x="82" y="825"/>
                    <a:pt x="110" y="841"/>
                    <a:pt x="139" y="841"/>
                  </a:cubicBezTo>
                  <a:cubicBezTo>
                    <a:pt x="168" y="841"/>
                    <a:pt x="198" y="824"/>
                    <a:pt x="210" y="791"/>
                  </a:cubicBezTo>
                  <a:cubicBezTo>
                    <a:pt x="286" y="548"/>
                    <a:pt x="248" y="290"/>
                    <a:pt x="164" y="58"/>
                  </a:cubicBezTo>
                  <a:cubicBezTo>
                    <a:pt x="150" y="19"/>
                    <a:pt x="117" y="1"/>
                    <a:pt x="85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Google Shape;650;p21">
              <a:extLst>
                <a:ext uri="{FF2B5EF4-FFF2-40B4-BE49-F238E27FC236}">
                  <a16:creationId xmlns:a16="http://schemas.microsoft.com/office/drawing/2014/main" id="{10BA9EDC-9B86-1794-F64E-AD36533D3F23}"/>
                </a:ext>
              </a:extLst>
            </p:cNvPr>
            <p:cNvSpPr/>
            <p:nvPr/>
          </p:nvSpPr>
          <p:spPr>
            <a:xfrm rot="387221">
              <a:off x="4633293" y="2154790"/>
              <a:ext cx="10613" cy="23483"/>
            </a:xfrm>
            <a:custGeom>
              <a:avLst/>
              <a:gdLst/>
              <a:ahLst/>
              <a:cxnLst/>
              <a:rect l="l" t="t" r="r" b="b"/>
              <a:pathLst>
                <a:path w="423" h="936" extrusionOk="0">
                  <a:moveTo>
                    <a:pt x="212" y="1"/>
                  </a:moveTo>
                  <a:cubicBezTo>
                    <a:pt x="171" y="1"/>
                    <a:pt x="130" y="23"/>
                    <a:pt x="122" y="67"/>
                  </a:cubicBezTo>
                  <a:cubicBezTo>
                    <a:pt x="84" y="318"/>
                    <a:pt x="1" y="645"/>
                    <a:pt x="119" y="884"/>
                  </a:cubicBezTo>
                  <a:cubicBezTo>
                    <a:pt x="137" y="918"/>
                    <a:pt x="175" y="935"/>
                    <a:pt x="213" y="935"/>
                  </a:cubicBezTo>
                  <a:cubicBezTo>
                    <a:pt x="250" y="935"/>
                    <a:pt x="287" y="918"/>
                    <a:pt x="305" y="884"/>
                  </a:cubicBezTo>
                  <a:cubicBezTo>
                    <a:pt x="422" y="645"/>
                    <a:pt x="339" y="318"/>
                    <a:pt x="301" y="67"/>
                  </a:cubicBezTo>
                  <a:cubicBezTo>
                    <a:pt x="293" y="23"/>
                    <a:pt x="253" y="1"/>
                    <a:pt x="21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Google Shape;651;p21">
              <a:extLst>
                <a:ext uri="{FF2B5EF4-FFF2-40B4-BE49-F238E27FC236}">
                  <a16:creationId xmlns:a16="http://schemas.microsoft.com/office/drawing/2014/main" id="{41E830FF-047A-B82D-5CF3-F7957D9C6E32}"/>
                </a:ext>
              </a:extLst>
            </p:cNvPr>
            <p:cNvSpPr/>
            <p:nvPr/>
          </p:nvSpPr>
          <p:spPr>
            <a:xfrm rot="387221">
              <a:off x="4665825" y="2126542"/>
              <a:ext cx="9107" cy="22103"/>
            </a:xfrm>
            <a:custGeom>
              <a:avLst/>
              <a:gdLst/>
              <a:ahLst/>
              <a:cxnLst/>
              <a:rect l="l" t="t" r="r" b="b"/>
              <a:pathLst>
                <a:path w="363" h="881" extrusionOk="0">
                  <a:moveTo>
                    <a:pt x="182" y="1"/>
                  </a:moveTo>
                  <a:cubicBezTo>
                    <a:pt x="143" y="1"/>
                    <a:pt x="104" y="24"/>
                    <a:pt x="88" y="69"/>
                  </a:cubicBezTo>
                  <a:cubicBezTo>
                    <a:pt x="51" y="187"/>
                    <a:pt x="51" y="324"/>
                    <a:pt x="43" y="446"/>
                  </a:cubicBezTo>
                  <a:cubicBezTo>
                    <a:pt x="32" y="571"/>
                    <a:pt x="1" y="697"/>
                    <a:pt x="66" y="815"/>
                  </a:cubicBezTo>
                  <a:cubicBezTo>
                    <a:pt x="90" y="859"/>
                    <a:pt x="136" y="880"/>
                    <a:pt x="181" y="880"/>
                  </a:cubicBezTo>
                  <a:cubicBezTo>
                    <a:pt x="227" y="880"/>
                    <a:pt x="273" y="859"/>
                    <a:pt x="297" y="815"/>
                  </a:cubicBezTo>
                  <a:cubicBezTo>
                    <a:pt x="362" y="697"/>
                    <a:pt x="332" y="571"/>
                    <a:pt x="320" y="446"/>
                  </a:cubicBezTo>
                  <a:cubicBezTo>
                    <a:pt x="313" y="324"/>
                    <a:pt x="313" y="187"/>
                    <a:pt x="274" y="69"/>
                  </a:cubicBezTo>
                  <a:cubicBezTo>
                    <a:pt x="259" y="24"/>
                    <a:pt x="221" y="1"/>
                    <a:pt x="18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Google Shape;652;p21">
              <a:extLst>
                <a:ext uri="{FF2B5EF4-FFF2-40B4-BE49-F238E27FC236}">
                  <a16:creationId xmlns:a16="http://schemas.microsoft.com/office/drawing/2014/main" id="{ABED271E-03E3-4FD0-BC05-703C54B9551B}"/>
                </a:ext>
              </a:extLst>
            </p:cNvPr>
            <p:cNvSpPr/>
            <p:nvPr/>
          </p:nvSpPr>
          <p:spPr>
            <a:xfrm rot="387221">
              <a:off x="4657390" y="2201960"/>
              <a:ext cx="11466" cy="25892"/>
            </a:xfrm>
            <a:custGeom>
              <a:avLst/>
              <a:gdLst/>
              <a:ahLst/>
              <a:cxnLst/>
              <a:rect l="l" t="t" r="r" b="b"/>
              <a:pathLst>
                <a:path w="457" h="1032" extrusionOk="0">
                  <a:moveTo>
                    <a:pt x="213" y="0"/>
                  </a:moveTo>
                  <a:cubicBezTo>
                    <a:pt x="154" y="0"/>
                    <a:pt x="92" y="41"/>
                    <a:pt x="92" y="111"/>
                  </a:cubicBezTo>
                  <a:cubicBezTo>
                    <a:pt x="96" y="270"/>
                    <a:pt x="76" y="419"/>
                    <a:pt x="50" y="575"/>
                  </a:cubicBezTo>
                  <a:cubicBezTo>
                    <a:pt x="27" y="707"/>
                    <a:pt x="1" y="833"/>
                    <a:pt x="43" y="963"/>
                  </a:cubicBezTo>
                  <a:cubicBezTo>
                    <a:pt x="54" y="1009"/>
                    <a:pt x="89" y="1031"/>
                    <a:pt x="128" y="1031"/>
                  </a:cubicBezTo>
                  <a:cubicBezTo>
                    <a:pt x="153" y="1031"/>
                    <a:pt x="180" y="1022"/>
                    <a:pt x="202" y="1004"/>
                  </a:cubicBezTo>
                  <a:cubicBezTo>
                    <a:pt x="457" y="799"/>
                    <a:pt x="381" y="362"/>
                    <a:pt x="316" y="81"/>
                  </a:cubicBezTo>
                  <a:cubicBezTo>
                    <a:pt x="305" y="25"/>
                    <a:pt x="260" y="0"/>
                    <a:pt x="213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Google Shape;653;p21">
              <a:extLst>
                <a:ext uri="{FF2B5EF4-FFF2-40B4-BE49-F238E27FC236}">
                  <a16:creationId xmlns:a16="http://schemas.microsoft.com/office/drawing/2014/main" id="{FF543FD1-81FE-CA5E-F028-114802C7DB6C}"/>
                </a:ext>
              </a:extLst>
            </p:cNvPr>
            <p:cNvSpPr/>
            <p:nvPr/>
          </p:nvSpPr>
          <p:spPr>
            <a:xfrm rot="387221">
              <a:off x="4629037" y="2209190"/>
              <a:ext cx="10412" cy="23835"/>
            </a:xfrm>
            <a:custGeom>
              <a:avLst/>
              <a:gdLst/>
              <a:ahLst/>
              <a:cxnLst/>
              <a:rect l="l" t="t" r="r" b="b"/>
              <a:pathLst>
                <a:path w="415" h="950" extrusionOk="0">
                  <a:moveTo>
                    <a:pt x="234" y="1"/>
                  </a:moveTo>
                  <a:cubicBezTo>
                    <a:pt x="189" y="1"/>
                    <a:pt x="140" y="34"/>
                    <a:pt x="138" y="86"/>
                  </a:cubicBezTo>
                  <a:cubicBezTo>
                    <a:pt x="126" y="228"/>
                    <a:pt x="103" y="364"/>
                    <a:pt x="73" y="501"/>
                  </a:cubicBezTo>
                  <a:cubicBezTo>
                    <a:pt x="46" y="623"/>
                    <a:pt x="1" y="737"/>
                    <a:pt x="23" y="858"/>
                  </a:cubicBezTo>
                  <a:cubicBezTo>
                    <a:pt x="36" y="916"/>
                    <a:pt x="92" y="950"/>
                    <a:pt x="148" y="950"/>
                  </a:cubicBezTo>
                  <a:cubicBezTo>
                    <a:pt x="179" y="950"/>
                    <a:pt x="210" y="939"/>
                    <a:pt x="232" y="916"/>
                  </a:cubicBezTo>
                  <a:cubicBezTo>
                    <a:pt x="415" y="707"/>
                    <a:pt x="350" y="314"/>
                    <a:pt x="305" y="63"/>
                  </a:cubicBezTo>
                  <a:cubicBezTo>
                    <a:pt x="298" y="20"/>
                    <a:pt x="267" y="1"/>
                    <a:pt x="234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Google Shape;654;p21">
              <a:extLst>
                <a:ext uri="{FF2B5EF4-FFF2-40B4-BE49-F238E27FC236}">
                  <a16:creationId xmlns:a16="http://schemas.microsoft.com/office/drawing/2014/main" id="{FDDDCC9B-C050-6446-C81A-C5AEA26CDB83}"/>
                </a:ext>
              </a:extLst>
            </p:cNvPr>
            <p:cNvSpPr/>
            <p:nvPr/>
          </p:nvSpPr>
          <p:spPr>
            <a:xfrm rot="387221">
              <a:off x="4612383" y="2198250"/>
              <a:ext cx="7953" cy="22630"/>
            </a:xfrm>
            <a:custGeom>
              <a:avLst/>
              <a:gdLst/>
              <a:ahLst/>
              <a:cxnLst/>
              <a:rect l="l" t="t" r="r" b="b"/>
              <a:pathLst>
                <a:path w="317" h="902" extrusionOk="0">
                  <a:moveTo>
                    <a:pt x="117" y="0"/>
                  </a:moveTo>
                  <a:cubicBezTo>
                    <a:pt x="68" y="0"/>
                    <a:pt x="14" y="35"/>
                    <a:pt x="12" y="93"/>
                  </a:cubicBezTo>
                  <a:cubicBezTo>
                    <a:pt x="12" y="227"/>
                    <a:pt x="8" y="360"/>
                    <a:pt x="12" y="493"/>
                  </a:cubicBezTo>
                  <a:cubicBezTo>
                    <a:pt x="15" y="614"/>
                    <a:pt x="1" y="736"/>
                    <a:pt x="61" y="846"/>
                  </a:cubicBezTo>
                  <a:cubicBezTo>
                    <a:pt x="82" y="884"/>
                    <a:pt x="117" y="901"/>
                    <a:pt x="153" y="901"/>
                  </a:cubicBezTo>
                  <a:cubicBezTo>
                    <a:pt x="203" y="901"/>
                    <a:pt x="254" y="869"/>
                    <a:pt x="275" y="816"/>
                  </a:cubicBezTo>
                  <a:cubicBezTo>
                    <a:pt x="317" y="698"/>
                    <a:pt x="275" y="561"/>
                    <a:pt x="259" y="439"/>
                  </a:cubicBezTo>
                  <a:cubicBezTo>
                    <a:pt x="240" y="314"/>
                    <a:pt x="217" y="193"/>
                    <a:pt x="198" y="67"/>
                  </a:cubicBezTo>
                  <a:cubicBezTo>
                    <a:pt x="190" y="21"/>
                    <a:pt x="155" y="0"/>
                    <a:pt x="117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Google Shape;655;p21">
              <a:extLst>
                <a:ext uri="{FF2B5EF4-FFF2-40B4-BE49-F238E27FC236}">
                  <a16:creationId xmlns:a16="http://schemas.microsoft.com/office/drawing/2014/main" id="{FA7ED325-62A6-57B5-0425-B3DAC8BD2C64}"/>
                </a:ext>
              </a:extLst>
            </p:cNvPr>
            <p:cNvSpPr/>
            <p:nvPr/>
          </p:nvSpPr>
          <p:spPr>
            <a:xfrm rot="387221">
              <a:off x="4604150" y="2259305"/>
              <a:ext cx="8606" cy="18892"/>
            </a:xfrm>
            <a:custGeom>
              <a:avLst/>
              <a:gdLst/>
              <a:ahLst/>
              <a:cxnLst/>
              <a:rect l="l" t="t" r="r" b="b"/>
              <a:pathLst>
                <a:path w="343" h="753" extrusionOk="0">
                  <a:moveTo>
                    <a:pt x="172" y="1"/>
                  </a:moveTo>
                  <a:cubicBezTo>
                    <a:pt x="124" y="1"/>
                    <a:pt x="77" y="27"/>
                    <a:pt x="65" y="80"/>
                  </a:cubicBezTo>
                  <a:cubicBezTo>
                    <a:pt x="43" y="183"/>
                    <a:pt x="39" y="286"/>
                    <a:pt x="35" y="392"/>
                  </a:cubicBezTo>
                  <a:cubicBezTo>
                    <a:pt x="27" y="491"/>
                    <a:pt x="1" y="609"/>
                    <a:pt x="65" y="692"/>
                  </a:cubicBezTo>
                  <a:cubicBezTo>
                    <a:pt x="94" y="733"/>
                    <a:pt x="132" y="753"/>
                    <a:pt x="170" y="753"/>
                  </a:cubicBezTo>
                  <a:cubicBezTo>
                    <a:pt x="209" y="753"/>
                    <a:pt x="248" y="733"/>
                    <a:pt x="278" y="692"/>
                  </a:cubicBezTo>
                  <a:cubicBezTo>
                    <a:pt x="343" y="609"/>
                    <a:pt x="313" y="491"/>
                    <a:pt x="309" y="392"/>
                  </a:cubicBezTo>
                  <a:cubicBezTo>
                    <a:pt x="301" y="286"/>
                    <a:pt x="301" y="183"/>
                    <a:pt x="278" y="80"/>
                  </a:cubicBezTo>
                  <a:cubicBezTo>
                    <a:pt x="267" y="27"/>
                    <a:pt x="219" y="1"/>
                    <a:pt x="17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Google Shape;656;p21">
              <a:extLst>
                <a:ext uri="{FF2B5EF4-FFF2-40B4-BE49-F238E27FC236}">
                  <a16:creationId xmlns:a16="http://schemas.microsoft.com/office/drawing/2014/main" id="{D6E26C9E-5183-CC63-5B71-0DD08944707F}"/>
                </a:ext>
              </a:extLst>
            </p:cNvPr>
            <p:cNvSpPr/>
            <p:nvPr/>
          </p:nvSpPr>
          <p:spPr>
            <a:xfrm rot="387221">
              <a:off x="4626940" y="2260210"/>
              <a:ext cx="9283" cy="28451"/>
            </a:xfrm>
            <a:custGeom>
              <a:avLst/>
              <a:gdLst/>
              <a:ahLst/>
              <a:cxnLst/>
              <a:rect l="l" t="t" r="r" b="b"/>
              <a:pathLst>
                <a:path w="370" h="1134" extrusionOk="0">
                  <a:moveTo>
                    <a:pt x="250" y="0"/>
                  </a:moveTo>
                  <a:cubicBezTo>
                    <a:pt x="213" y="0"/>
                    <a:pt x="177" y="22"/>
                    <a:pt x="164" y="70"/>
                  </a:cubicBezTo>
                  <a:cubicBezTo>
                    <a:pt x="118" y="233"/>
                    <a:pt x="84" y="396"/>
                    <a:pt x="61" y="563"/>
                  </a:cubicBezTo>
                  <a:cubicBezTo>
                    <a:pt x="43" y="723"/>
                    <a:pt x="1" y="887"/>
                    <a:pt x="46" y="1039"/>
                  </a:cubicBezTo>
                  <a:cubicBezTo>
                    <a:pt x="61" y="1098"/>
                    <a:pt x="119" y="1133"/>
                    <a:pt x="176" y="1133"/>
                  </a:cubicBezTo>
                  <a:cubicBezTo>
                    <a:pt x="218" y="1133"/>
                    <a:pt x="259" y="1114"/>
                    <a:pt x="282" y="1070"/>
                  </a:cubicBezTo>
                  <a:cubicBezTo>
                    <a:pt x="354" y="928"/>
                    <a:pt x="347" y="777"/>
                    <a:pt x="357" y="621"/>
                  </a:cubicBezTo>
                  <a:cubicBezTo>
                    <a:pt x="369" y="442"/>
                    <a:pt x="369" y="271"/>
                    <a:pt x="350" y="96"/>
                  </a:cubicBezTo>
                  <a:cubicBezTo>
                    <a:pt x="346" y="36"/>
                    <a:pt x="297" y="0"/>
                    <a:pt x="250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Google Shape;657;p21">
              <a:extLst>
                <a:ext uri="{FF2B5EF4-FFF2-40B4-BE49-F238E27FC236}">
                  <a16:creationId xmlns:a16="http://schemas.microsoft.com/office/drawing/2014/main" id="{7E813BC6-AA12-1072-75B9-66315B395525}"/>
                </a:ext>
              </a:extLst>
            </p:cNvPr>
            <p:cNvSpPr/>
            <p:nvPr/>
          </p:nvSpPr>
          <p:spPr>
            <a:xfrm rot="387221">
              <a:off x="4648124" y="2253034"/>
              <a:ext cx="9082" cy="23157"/>
            </a:xfrm>
            <a:custGeom>
              <a:avLst/>
              <a:gdLst/>
              <a:ahLst/>
              <a:cxnLst/>
              <a:rect l="l" t="t" r="r" b="b"/>
              <a:pathLst>
                <a:path w="362" h="923" extrusionOk="0">
                  <a:moveTo>
                    <a:pt x="269" y="1"/>
                  </a:moveTo>
                  <a:cubicBezTo>
                    <a:pt x="238" y="1"/>
                    <a:pt x="206" y="19"/>
                    <a:pt x="190" y="60"/>
                  </a:cubicBezTo>
                  <a:cubicBezTo>
                    <a:pt x="95" y="315"/>
                    <a:pt x="8" y="588"/>
                    <a:pt x="0" y="862"/>
                  </a:cubicBezTo>
                  <a:cubicBezTo>
                    <a:pt x="0" y="899"/>
                    <a:pt x="31" y="922"/>
                    <a:pt x="63" y="922"/>
                  </a:cubicBezTo>
                  <a:cubicBezTo>
                    <a:pt x="82" y="922"/>
                    <a:pt x="102" y="913"/>
                    <a:pt x="115" y="892"/>
                  </a:cubicBezTo>
                  <a:cubicBezTo>
                    <a:pt x="243" y="653"/>
                    <a:pt x="304" y="371"/>
                    <a:pt x="350" y="102"/>
                  </a:cubicBezTo>
                  <a:cubicBezTo>
                    <a:pt x="361" y="40"/>
                    <a:pt x="316" y="1"/>
                    <a:pt x="269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Google Shape;658;p21">
              <a:extLst>
                <a:ext uri="{FF2B5EF4-FFF2-40B4-BE49-F238E27FC236}">
                  <a16:creationId xmlns:a16="http://schemas.microsoft.com/office/drawing/2014/main" id="{09DCEDF2-8378-20B0-55F4-4CE5CF5613C0}"/>
                </a:ext>
              </a:extLst>
            </p:cNvPr>
            <p:cNvSpPr/>
            <p:nvPr/>
          </p:nvSpPr>
          <p:spPr>
            <a:xfrm rot="387221">
              <a:off x="4631848" y="2315209"/>
              <a:ext cx="11290" cy="26870"/>
            </a:xfrm>
            <a:custGeom>
              <a:avLst/>
              <a:gdLst/>
              <a:ahLst/>
              <a:cxnLst/>
              <a:rect l="l" t="t" r="r" b="b"/>
              <a:pathLst>
                <a:path w="450" h="1071" extrusionOk="0">
                  <a:moveTo>
                    <a:pt x="244" y="1"/>
                  </a:moveTo>
                  <a:cubicBezTo>
                    <a:pt x="186" y="1"/>
                    <a:pt x="124" y="41"/>
                    <a:pt x="126" y="111"/>
                  </a:cubicBezTo>
                  <a:cubicBezTo>
                    <a:pt x="126" y="267"/>
                    <a:pt x="111" y="419"/>
                    <a:pt x="76" y="575"/>
                  </a:cubicBezTo>
                  <a:cubicBezTo>
                    <a:pt x="50" y="712"/>
                    <a:pt x="1" y="830"/>
                    <a:pt x="20" y="971"/>
                  </a:cubicBezTo>
                  <a:cubicBezTo>
                    <a:pt x="29" y="1035"/>
                    <a:pt x="92" y="1071"/>
                    <a:pt x="153" y="1071"/>
                  </a:cubicBezTo>
                  <a:cubicBezTo>
                    <a:pt x="190" y="1071"/>
                    <a:pt x="225" y="1058"/>
                    <a:pt x="248" y="1031"/>
                  </a:cubicBezTo>
                  <a:cubicBezTo>
                    <a:pt x="450" y="803"/>
                    <a:pt x="389" y="359"/>
                    <a:pt x="343" y="81"/>
                  </a:cubicBezTo>
                  <a:cubicBezTo>
                    <a:pt x="334" y="26"/>
                    <a:pt x="291" y="1"/>
                    <a:pt x="244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Google Shape;659;p21">
              <a:extLst>
                <a:ext uri="{FF2B5EF4-FFF2-40B4-BE49-F238E27FC236}">
                  <a16:creationId xmlns:a16="http://schemas.microsoft.com/office/drawing/2014/main" id="{361BC140-F796-BCCF-36CD-C1EA2507FD6A}"/>
                </a:ext>
              </a:extLst>
            </p:cNvPr>
            <p:cNvSpPr/>
            <p:nvPr/>
          </p:nvSpPr>
          <p:spPr>
            <a:xfrm rot="387221">
              <a:off x="4614038" y="2310901"/>
              <a:ext cx="10613" cy="24462"/>
            </a:xfrm>
            <a:custGeom>
              <a:avLst/>
              <a:gdLst/>
              <a:ahLst/>
              <a:cxnLst/>
              <a:rect l="l" t="t" r="r" b="b"/>
              <a:pathLst>
                <a:path w="423" h="975" extrusionOk="0">
                  <a:moveTo>
                    <a:pt x="240" y="1"/>
                  </a:moveTo>
                  <a:cubicBezTo>
                    <a:pt x="180" y="1"/>
                    <a:pt x="115" y="42"/>
                    <a:pt x="115" y="113"/>
                  </a:cubicBezTo>
                  <a:cubicBezTo>
                    <a:pt x="118" y="253"/>
                    <a:pt x="108" y="390"/>
                    <a:pt x="77" y="527"/>
                  </a:cubicBezTo>
                  <a:cubicBezTo>
                    <a:pt x="50" y="649"/>
                    <a:pt x="1" y="755"/>
                    <a:pt x="20" y="885"/>
                  </a:cubicBezTo>
                  <a:cubicBezTo>
                    <a:pt x="29" y="943"/>
                    <a:pt x="85" y="974"/>
                    <a:pt x="140" y="974"/>
                  </a:cubicBezTo>
                  <a:cubicBezTo>
                    <a:pt x="175" y="974"/>
                    <a:pt x="209" y="962"/>
                    <a:pt x="233" y="938"/>
                  </a:cubicBezTo>
                  <a:cubicBezTo>
                    <a:pt x="422" y="744"/>
                    <a:pt x="373" y="330"/>
                    <a:pt x="339" y="83"/>
                  </a:cubicBezTo>
                  <a:cubicBezTo>
                    <a:pt x="331" y="26"/>
                    <a:pt x="287" y="1"/>
                    <a:pt x="240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Google Shape;660;p21">
              <a:extLst>
                <a:ext uri="{FF2B5EF4-FFF2-40B4-BE49-F238E27FC236}">
                  <a16:creationId xmlns:a16="http://schemas.microsoft.com/office/drawing/2014/main" id="{CD974E25-71CE-1146-467F-DA98B81650CA}"/>
                </a:ext>
              </a:extLst>
            </p:cNvPr>
            <p:cNvSpPr/>
            <p:nvPr/>
          </p:nvSpPr>
          <p:spPr>
            <a:xfrm rot="387221">
              <a:off x="4596934" y="2370595"/>
              <a:ext cx="10989" cy="24462"/>
            </a:xfrm>
            <a:custGeom>
              <a:avLst/>
              <a:gdLst/>
              <a:ahLst/>
              <a:cxnLst/>
              <a:rect l="l" t="t" r="r" b="b"/>
              <a:pathLst>
                <a:path w="438" h="975" extrusionOk="0">
                  <a:moveTo>
                    <a:pt x="259" y="0"/>
                  </a:moveTo>
                  <a:cubicBezTo>
                    <a:pt x="205" y="0"/>
                    <a:pt x="146" y="38"/>
                    <a:pt x="144" y="103"/>
                  </a:cubicBezTo>
                  <a:cubicBezTo>
                    <a:pt x="144" y="251"/>
                    <a:pt x="122" y="395"/>
                    <a:pt x="84" y="540"/>
                  </a:cubicBezTo>
                  <a:cubicBezTo>
                    <a:pt x="49" y="668"/>
                    <a:pt x="0" y="772"/>
                    <a:pt x="30" y="908"/>
                  </a:cubicBezTo>
                  <a:cubicBezTo>
                    <a:pt x="39" y="949"/>
                    <a:pt x="80" y="974"/>
                    <a:pt x="120" y="974"/>
                  </a:cubicBezTo>
                  <a:cubicBezTo>
                    <a:pt x="137" y="974"/>
                    <a:pt x="153" y="970"/>
                    <a:pt x="167" y="961"/>
                  </a:cubicBezTo>
                  <a:cubicBezTo>
                    <a:pt x="437" y="798"/>
                    <a:pt x="395" y="342"/>
                    <a:pt x="350" y="72"/>
                  </a:cubicBezTo>
                  <a:cubicBezTo>
                    <a:pt x="340" y="22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Google Shape;661;p21">
              <a:extLst>
                <a:ext uri="{FF2B5EF4-FFF2-40B4-BE49-F238E27FC236}">
                  <a16:creationId xmlns:a16="http://schemas.microsoft.com/office/drawing/2014/main" id="{B3B32BF4-8978-E125-BC0F-4F379F3AF1EB}"/>
                </a:ext>
              </a:extLst>
            </p:cNvPr>
            <p:cNvSpPr/>
            <p:nvPr/>
          </p:nvSpPr>
          <p:spPr>
            <a:xfrm rot="387221">
              <a:off x="4617103" y="2356489"/>
              <a:ext cx="7752" cy="18215"/>
            </a:xfrm>
            <a:custGeom>
              <a:avLst/>
              <a:gdLst/>
              <a:ahLst/>
              <a:cxnLst/>
              <a:rect l="l" t="t" r="r" b="b"/>
              <a:pathLst>
                <a:path w="309" h="726" extrusionOk="0">
                  <a:moveTo>
                    <a:pt x="180" y="0"/>
                  </a:moveTo>
                  <a:cubicBezTo>
                    <a:pt x="132" y="0"/>
                    <a:pt x="82" y="34"/>
                    <a:pt x="84" y="93"/>
                  </a:cubicBezTo>
                  <a:cubicBezTo>
                    <a:pt x="84" y="188"/>
                    <a:pt x="73" y="283"/>
                    <a:pt x="57" y="379"/>
                  </a:cubicBezTo>
                  <a:cubicBezTo>
                    <a:pt x="42" y="470"/>
                    <a:pt x="1" y="553"/>
                    <a:pt x="31" y="644"/>
                  </a:cubicBezTo>
                  <a:cubicBezTo>
                    <a:pt x="48" y="695"/>
                    <a:pt x="94" y="726"/>
                    <a:pt x="141" y="726"/>
                  </a:cubicBezTo>
                  <a:cubicBezTo>
                    <a:pt x="169" y="726"/>
                    <a:pt x="197" y="716"/>
                    <a:pt x="221" y="694"/>
                  </a:cubicBezTo>
                  <a:cubicBezTo>
                    <a:pt x="301" y="618"/>
                    <a:pt x="301" y="496"/>
                    <a:pt x="305" y="390"/>
                  </a:cubicBezTo>
                  <a:cubicBezTo>
                    <a:pt x="308" y="283"/>
                    <a:pt x="289" y="173"/>
                    <a:pt x="266" y="67"/>
                  </a:cubicBezTo>
                  <a:cubicBezTo>
                    <a:pt x="256" y="21"/>
                    <a:pt x="219" y="0"/>
                    <a:pt x="180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Google Shape;662;p21">
              <a:extLst>
                <a:ext uri="{FF2B5EF4-FFF2-40B4-BE49-F238E27FC236}">
                  <a16:creationId xmlns:a16="http://schemas.microsoft.com/office/drawing/2014/main" id="{6C121034-5E7D-F7EA-163F-2B07ADC4E79A}"/>
                </a:ext>
              </a:extLst>
            </p:cNvPr>
            <p:cNvSpPr/>
            <p:nvPr/>
          </p:nvSpPr>
          <p:spPr>
            <a:xfrm rot="387221">
              <a:off x="4613597" y="2127204"/>
              <a:ext cx="457021" cy="496260"/>
            </a:xfrm>
            <a:custGeom>
              <a:avLst/>
              <a:gdLst/>
              <a:ahLst/>
              <a:cxnLst/>
              <a:rect l="l" t="t" r="r" b="b"/>
              <a:pathLst>
                <a:path w="18216" h="19780" extrusionOk="0">
                  <a:moveTo>
                    <a:pt x="16219" y="0"/>
                  </a:moveTo>
                  <a:cubicBezTo>
                    <a:pt x="12976" y="0"/>
                    <a:pt x="0" y="18213"/>
                    <a:pt x="0" y="18213"/>
                  </a:cubicBezTo>
                  <a:lnTo>
                    <a:pt x="0" y="19780"/>
                  </a:lnTo>
                  <a:cubicBezTo>
                    <a:pt x="0" y="19780"/>
                    <a:pt x="18215" y="4519"/>
                    <a:pt x="16851" y="496"/>
                  </a:cubicBezTo>
                  <a:cubicBezTo>
                    <a:pt x="16735" y="156"/>
                    <a:pt x="16519" y="0"/>
                    <a:pt x="16219" y="0"/>
                  </a:cubicBezTo>
                  <a:close/>
                </a:path>
              </a:pathLst>
            </a:custGeom>
            <a:solidFill>
              <a:srgbClr val="F97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Google Shape;663;p21">
              <a:extLst>
                <a:ext uri="{FF2B5EF4-FFF2-40B4-BE49-F238E27FC236}">
                  <a16:creationId xmlns:a16="http://schemas.microsoft.com/office/drawing/2014/main" id="{09C07BF6-2867-5365-401C-AA751C54F430}"/>
                </a:ext>
              </a:extLst>
            </p:cNvPr>
            <p:cNvSpPr/>
            <p:nvPr/>
          </p:nvSpPr>
          <p:spPr>
            <a:xfrm rot="387221">
              <a:off x="4721202" y="2417293"/>
              <a:ext cx="12996" cy="18365"/>
            </a:xfrm>
            <a:custGeom>
              <a:avLst/>
              <a:gdLst/>
              <a:ahLst/>
              <a:cxnLst/>
              <a:rect l="l" t="t" r="r" b="b"/>
              <a:pathLst>
                <a:path w="518" h="732" extrusionOk="0">
                  <a:moveTo>
                    <a:pt x="409" y="1"/>
                  </a:moveTo>
                  <a:cubicBezTo>
                    <a:pt x="372" y="1"/>
                    <a:pt x="333" y="17"/>
                    <a:pt x="312" y="46"/>
                  </a:cubicBezTo>
                  <a:cubicBezTo>
                    <a:pt x="248" y="129"/>
                    <a:pt x="195" y="213"/>
                    <a:pt x="145" y="307"/>
                  </a:cubicBezTo>
                  <a:cubicBezTo>
                    <a:pt x="95" y="399"/>
                    <a:pt x="0" y="486"/>
                    <a:pt x="4" y="593"/>
                  </a:cubicBezTo>
                  <a:cubicBezTo>
                    <a:pt x="4" y="677"/>
                    <a:pt x="62" y="731"/>
                    <a:pt x="141" y="731"/>
                  </a:cubicBezTo>
                  <a:cubicBezTo>
                    <a:pt x="149" y="731"/>
                    <a:pt x="156" y="731"/>
                    <a:pt x="164" y="730"/>
                  </a:cubicBezTo>
                  <a:cubicBezTo>
                    <a:pt x="290" y="711"/>
                    <a:pt x="377" y="558"/>
                    <a:pt x="430" y="456"/>
                  </a:cubicBezTo>
                  <a:cubicBezTo>
                    <a:pt x="498" y="334"/>
                    <a:pt x="518" y="216"/>
                    <a:pt x="506" y="79"/>
                  </a:cubicBezTo>
                  <a:cubicBezTo>
                    <a:pt x="500" y="25"/>
                    <a:pt x="455" y="1"/>
                    <a:pt x="409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Google Shape;664;p21">
              <a:extLst>
                <a:ext uri="{FF2B5EF4-FFF2-40B4-BE49-F238E27FC236}">
                  <a16:creationId xmlns:a16="http://schemas.microsoft.com/office/drawing/2014/main" id="{A21E9FF5-B6F3-A4A4-B9FB-EDE127563738}"/>
                </a:ext>
              </a:extLst>
            </p:cNvPr>
            <p:cNvSpPr/>
            <p:nvPr/>
          </p:nvSpPr>
          <p:spPr>
            <a:xfrm rot="387221">
              <a:off x="4730340" y="2434269"/>
              <a:ext cx="18741" cy="22731"/>
            </a:xfrm>
            <a:custGeom>
              <a:avLst/>
              <a:gdLst/>
              <a:ahLst/>
              <a:cxnLst/>
              <a:rect l="l" t="t" r="r" b="b"/>
              <a:pathLst>
                <a:path w="747" h="906" extrusionOk="0">
                  <a:moveTo>
                    <a:pt x="637" y="1"/>
                  </a:moveTo>
                  <a:cubicBezTo>
                    <a:pt x="615" y="1"/>
                    <a:pt x="591" y="10"/>
                    <a:pt x="573" y="32"/>
                  </a:cubicBezTo>
                  <a:cubicBezTo>
                    <a:pt x="386" y="260"/>
                    <a:pt x="132" y="481"/>
                    <a:pt x="29" y="762"/>
                  </a:cubicBezTo>
                  <a:cubicBezTo>
                    <a:pt x="0" y="843"/>
                    <a:pt x="67" y="905"/>
                    <a:pt x="138" y="905"/>
                  </a:cubicBezTo>
                  <a:cubicBezTo>
                    <a:pt x="163" y="905"/>
                    <a:pt x="189" y="897"/>
                    <a:pt x="211" y="879"/>
                  </a:cubicBezTo>
                  <a:cubicBezTo>
                    <a:pt x="439" y="690"/>
                    <a:pt x="557" y="374"/>
                    <a:pt x="706" y="123"/>
                  </a:cubicBezTo>
                  <a:cubicBezTo>
                    <a:pt x="746" y="58"/>
                    <a:pt x="694" y="1"/>
                    <a:pt x="637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Google Shape;665;p21">
              <a:extLst>
                <a:ext uri="{FF2B5EF4-FFF2-40B4-BE49-F238E27FC236}">
                  <a16:creationId xmlns:a16="http://schemas.microsoft.com/office/drawing/2014/main" id="{E94EB420-8F40-491C-35C8-B020AC6C3FD1}"/>
                </a:ext>
              </a:extLst>
            </p:cNvPr>
            <p:cNvSpPr/>
            <p:nvPr/>
          </p:nvSpPr>
          <p:spPr>
            <a:xfrm rot="387221">
              <a:off x="4770193" y="2407251"/>
              <a:ext cx="22856" cy="24136"/>
            </a:xfrm>
            <a:custGeom>
              <a:avLst/>
              <a:gdLst/>
              <a:ahLst/>
              <a:cxnLst/>
              <a:rect l="l" t="t" r="r" b="b"/>
              <a:pathLst>
                <a:path w="911" h="962" extrusionOk="0">
                  <a:moveTo>
                    <a:pt x="761" y="1"/>
                  </a:moveTo>
                  <a:cubicBezTo>
                    <a:pt x="737" y="1"/>
                    <a:pt x="712" y="10"/>
                    <a:pt x="690" y="31"/>
                  </a:cubicBezTo>
                  <a:cubicBezTo>
                    <a:pt x="569" y="149"/>
                    <a:pt x="451" y="267"/>
                    <a:pt x="337" y="384"/>
                  </a:cubicBezTo>
                  <a:cubicBezTo>
                    <a:pt x="283" y="442"/>
                    <a:pt x="234" y="495"/>
                    <a:pt x="185" y="552"/>
                  </a:cubicBezTo>
                  <a:cubicBezTo>
                    <a:pt x="120" y="624"/>
                    <a:pt x="93" y="697"/>
                    <a:pt x="44" y="777"/>
                  </a:cubicBezTo>
                  <a:cubicBezTo>
                    <a:pt x="0" y="851"/>
                    <a:pt x="59" y="962"/>
                    <a:pt x="139" y="962"/>
                  </a:cubicBezTo>
                  <a:cubicBezTo>
                    <a:pt x="157" y="962"/>
                    <a:pt x="176" y="956"/>
                    <a:pt x="196" y="944"/>
                  </a:cubicBezTo>
                  <a:cubicBezTo>
                    <a:pt x="257" y="898"/>
                    <a:pt x="329" y="872"/>
                    <a:pt x="386" y="818"/>
                  </a:cubicBezTo>
                  <a:cubicBezTo>
                    <a:pt x="451" y="758"/>
                    <a:pt x="508" y="686"/>
                    <a:pt x="561" y="617"/>
                  </a:cubicBezTo>
                  <a:cubicBezTo>
                    <a:pt x="671" y="476"/>
                    <a:pt x="770" y="335"/>
                    <a:pt x="862" y="179"/>
                  </a:cubicBezTo>
                  <a:cubicBezTo>
                    <a:pt x="911" y="98"/>
                    <a:pt x="840" y="1"/>
                    <a:pt x="761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Google Shape;666;p21">
              <a:extLst>
                <a:ext uri="{FF2B5EF4-FFF2-40B4-BE49-F238E27FC236}">
                  <a16:creationId xmlns:a16="http://schemas.microsoft.com/office/drawing/2014/main" id="{2EA1C443-385C-A97D-637C-0816D44DB3A0}"/>
                </a:ext>
              </a:extLst>
            </p:cNvPr>
            <p:cNvSpPr/>
            <p:nvPr/>
          </p:nvSpPr>
          <p:spPr>
            <a:xfrm rot="387221">
              <a:off x="4755790" y="2390663"/>
              <a:ext cx="16132" cy="20974"/>
            </a:xfrm>
            <a:custGeom>
              <a:avLst/>
              <a:gdLst/>
              <a:ahLst/>
              <a:cxnLst/>
              <a:rect l="l" t="t" r="r" b="b"/>
              <a:pathLst>
                <a:path w="643" h="836" extrusionOk="0">
                  <a:moveTo>
                    <a:pt x="535" y="0"/>
                  </a:moveTo>
                  <a:cubicBezTo>
                    <a:pt x="511" y="0"/>
                    <a:pt x="487" y="12"/>
                    <a:pt x="471" y="42"/>
                  </a:cubicBezTo>
                  <a:cubicBezTo>
                    <a:pt x="406" y="156"/>
                    <a:pt x="334" y="273"/>
                    <a:pt x="250" y="377"/>
                  </a:cubicBezTo>
                  <a:cubicBezTo>
                    <a:pt x="174" y="471"/>
                    <a:pt x="45" y="563"/>
                    <a:pt x="18" y="688"/>
                  </a:cubicBezTo>
                  <a:cubicBezTo>
                    <a:pt x="1" y="760"/>
                    <a:pt x="49" y="836"/>
                    <a:pt x="123" y="836"/>
                  </a:cubicBezTo>
                  <a:cubicBezTo>
                    <a:pt x="131" y="836"/>
                    <a:pt x="139" y="835"/>
                    <a:pt x="148" y="833"/>
                  </a:cubicBezTo>
                  <a:cubicBezTo>
                    <a:pt x="292" y="798"/>
                    <a:pt x="379" y="654"/>
                    <a:pt x="452" y="533"/>
                  </a:cubicBezTo>
                  <a:cubicBezTo>
                    <a:pt x="527" y="399"/>
                    <a:pt x="588" y="262"/>
                    <a:pt x="627" y="114"/>
                  </a:cubicBezTo>
                  <a:cubicBezTo>
                    <a:pt x="642" y="54"/>
                    <a:pt x="587" y="0"/>
                    <a:pt x="535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Google Shape;667;p21">
              <a:extLst>
                <a:ext uri="{FF2B5EF4-FFF2-40B4-BE49-F238E27FC236}">
                  <a16:creationId xmlns:a16="http://schemas.microsoft.com/office/drawing/2014/main" id="{47C5CE84-B00A-C62D-8B7E-5FDC1B81F01F}"/>
                </a:ext>
              </a:extLst>
            </p:cNvPr>
            <p:cNvSpPr/>
            <p:nvPr/>
          </p:nvSpPr>
          <p:spPr>
            <a:xfrm rot="387221">
              <a:off x="4780279" y="2356356"/>
              <a:ext cx="7828" cy="14175"/>
            </a:xfrm>
            <a:custGeom>
              <a:avLst/>
              <a:gdLst/>
              <a:ahLst/>
              <a:cxnLst/>
              <a:rect l="l" t="t" r="r" b="b"/>
              <a:pathLst>
                <a:path w="312" h="565" extrusionOk="0">
                  <a:moveTo>
                    <a:pt x="217" y="0"/>
                  </a:moveTo>
                  <a:cubicBezTo>
                    <a:pt x="173" y="0"/>
                    <a:pt x="125" y="30"/>
                    <a:pt x="121" y="80"/>
                  </a:cubicBezTo>
                  <a:cubicBezTo>
                    <a:pt x="113" y="148"/>
                    <a:pt x="95" y="213"/>
                    <a:pt x="72" y="274"/>
                  </a:cubicBezTo>
                  <a:cubicBezTo>
                    <a:pt x="49" y="343"/>
                    <a:pt x="11" y="392"/>
                    <a:pt x="4" y="464"/>
                  </a:cubicBezTo>
                  <a:cubicBezTo>
                    <a:pt x="0" y="517"/>
                    <a:pt x="48" y="564"/>
                    <a:pt x="98" y="564"/>
                  </a:cubicBezTo>
                  <a:cubicBezTo>
                    <a:pt x="112" y="564"/>
                    <a:pt x="127" y="560"/>
                    <a:pt x="140" y="552"/>
                  </a:cubicBezTo>
                  <a:cubicBezTo>
                    <a:pt x="300" y="460"/>
                    <a:pt x="311" y="229"/>
                    <a:pt x="292" y="65"/>
                  </a:cubicBezTo>
                  <a:cubicBezTo>
                    <a:pt x="287" y="20"/>
                    <a:pt x="253" y="0"/>
                    <a:pt x="217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Google Shape;668;p21">
              <a:extLst>
                <a:ext uri="{FF2B5EF4-FFF2-40B4-BE49-F238E27FC236}">
                  <a16:creationId xmlns:a16="http://schemas.microsoft.com/office/drawing/2014/main" id="{7FA6FA17-272D-EEB4-1361-83CC9AA144C6}"/>
                </a:ext>
              </a:extLst>
            </p:cNvPr>
            <p:cNvSpPr/>
            <p:nvPr/>
          </p:nvSpPr>
          <p:spPr>
            <a:xfrm rot="387221">
              <a:off x="4791573" y="2370286"/>
              <a:ext cx="16759" cy="22831"/>
            </a:xfrm>
            <a:custGeom>
              <a:avLst/>
              <a:gdLst/>
              <a:ahLst/>
              <a:cxnLst/>
              <a:rect l="l" t="t" r="r" b="b"/>
              <a:pathLst>
                <a:path w="668" h="910" extrusionOk="0">
                  <a:moveTo>
                    <a:pt x="508" y="1"/>
                  </a:moveTo>
                  <a:cubicBezTo>
                    <a:pt x="484" y="1"/>
                    <a:pt x="459" y="10"/>
                    <a:pt x="437" y="33"/>
                  </a:cubicBezTo>
                  <a:cubicBezTo>
                    <a:pt x="255" y="235"/>
                    <a:pt x="0" y="535"/>
                    <a:pt x="38" y="825"/>
                  </a:cubicBezTo>
                  <a:cubicBezTo>
                    <a:pt x="43" y="877"/>
                    <a:pt x="94" y="910"/>
                    <a:pt x="145" y="910"/>
                  </a:cubicBezTo>
                  <a:cubicBezTo>
                    <a:pt x="171" y="910"/>
                    <a:pt x="197" y="901"/>
                    <a:pt x="216" y="881"/>
                  </a:cubicBezTo>
                  <a:cubicBezTo>
                    <a:pt x="311" y="786"/>
                    <a:pt x="338" y="668"/>
                    <a:pt x="399" y="547"/>
                  </a:cubicBezTo>
                  <a:cubicBezTo>
                    <a:pt x="460" y="421"/>
                    <a:pt x="532" y="300"/>
                    <a:pt x="612" y="186"/>
                  </a:cubicBezTo>
                  <a:cubicBezTo>
                    <a:pt x="667" y="104"/>
                    <a:pt x="589" y="1"/>
                    <a:pt x="508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Google Shape;669;p21">
              <a:extLst>
                <a:ext uri="{FF2B5EF4-FFF2-40B4-BE49-F238E27FC236}">
                  <a16:creationId xmlns:a16="http://schemas.microsoft.com/office/drawing/2014/main" id="{586C9C10-925C-30C2-48B4-B8136E825ADE}"/>
                </a:ext>
              </a:extLst>
            </p:cNvPr>
            <p:cNvSpPr/>
            <p:nvPr/>
          </p:nvSpPr>
          <p:spPr>
            <a:xfrm rot="387221">
              <a:off x="4817455" y="2369332"/>
              <a:ext cx="22655" cy="23257"/>
            </a:xfrm>
            <a:custGeom>
              <a:avLst/>
              <a:gdLst/>
              <a:ahLst/>
              <a:cxnLst/>
              <a:rect l="l" t="t" r="r" b="b"/>
              <a:pathLst>
                <a:path w="903" h="927" extrusionOk="0">
                  <a:moveTo>
                    <a:pt x="766" y="1"/>
                  </a:moveTo>
                  <a:cubicBezTo>
                    <a:pt x="745" y="1"/>
                    <a:pt x="723" y="8"/>
                    <a:pt x="705" y="26"/>
                  </a:cubicBezTo>
                  <a:cubicBezTo>
                    <a:pt x="576" y="151"/>
                    <a:pt x="446" y="272"/>
                    <a:pt x="317" y="395"/>
                  </a:cubicBezTo>
                  <a:cubicBezTo>
                    <a:pt x="199" y="505"/>
                    <a:pt x="78" y="619"/>
                    <a:pt x="29" y="779"/>
                  </a:cubicBezTo>
                  <a:cubicBezTo>
                    <a:pt x="0" y="857"/>
                    <a:pt x="64" y="927"/>
                    <a:pt x="139" y="927"/>
                  </a:cubicBezTo>
                  <a:cubicBezTo>
                    <a:pt x="155" y="927"/>
                    <a:pt x="172" y="923"/>
                    <a:pt x="188" y="916"/>
                  </a:cubicBezTo>
                  <a:cubicBezTo>
                    <a:pt x="336" y="847"/>
                    <a:pt x="439" y="706"/>
                    <a:pt x="530" y="577"/>
                  </a:cubicBezTo>
                  <a:cubicBezTo>
                    <a:pt x="636" y="437"/>
                    <a:pt x="743" y="295"/>
                    <a:pt x="850" y="151"/>
                  </a:cubicBezTo>
                  <a:cubicBezTo>
                    <a:pt x="902" y="84"/>
                    <a:pt x="836" y="1"/>
                    <a:pt x="766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Google Shape;670;p21">
              <a:extLst>
                <a:ext uri="{FF2B5EF4-FFF2-40B4-BE49-F238E27FC236}">
                  <a16:creationId xmlns:a16="http://schemas.microsoft.com/office/drawing/2014/main" id="{1B265866-02AC-2F12-7273-6B3C92B6044F}"/>
                </a:ext>
              </a:extLst>
            </p:cNvPr>
            <p:cNvSpPr/>
            <p:nvPr/>
          </p:nvSpPr>
          <p:spPr>
            <a:xfrm rot="387221">
              <a:off x="4920887" y="2248904"/>
              <a:ext cx="14100" cy="16559"/>
            </a:xfrm>
            <a:custGeom>
              <a:avLst/>
              <a:gdLst/>
              <a:ahLst/>
              <a:cxnLst/>
              <a:rect l="l" t="t" r="r" b="b"/>
              <a:pathLst>
                <a:path w="562" h="660" extrusionOk="0">
                  <a:moveTo>
                    <a:pt x="449" y="1"/>
                  </a:moveTo>
                  <a:cubicBezTo>
                    <a:pt x="431" y="1"/>
                    <a:pt x="411" y="8"/>
                    <a:pt x="394" y="26"/>
                  </a:cubicBezTo>
                  <a:cubicBezTo>
                    <a:pt x="313" y="106"/>
                    <a:pt x="241" y="186"/>
                    <a:pt x="169" y="270"/>
                  </a:cubicBezTo>
                  <a:cubicBezTo>
                    <a:pt x="101" y="349"/>
                    <a:pt x="13" y="433"/>
                    <a:pt x="6" y="544"/>
                  </a:cubicBezTo>
                  <a:cubicBezTo>
                    <a:pt x="0" y="618"/>
                    <a:pt x="57" y="659"/>
                    <a:pt x="118" y="659"/>
                  </a:cubicBezTo>
                  <a:cubicBezTo>
                    <a:pt x="135" y="659"/>
                    <a:pt x="153" y="656"/>
                    <a:pt x="169" y="649"/>
                  </a:cubicBezTo>
                  <a:cubicBezTo>
                    <a:pt x="264" y="616"/>
                    <a:pt x="318" y="502"/>
                    <a:pt x="367" y="421"/>
                  </a:cubicBezTo>
                  <a:cubicBezTo>
                    <a:pt x="424" y="330"/>
                    <a:pt x="478" y="239"/>
                    <a:pt x="527" y="144"/>
                  </a:cubicBezTo>
                  <a:cubicBezTo>
                    <a:pt x="562" y="80"/>
                    <a:pt x="510" y="1"/>
                    <a:pt x="449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Google Shape;671;p21">
              <a:extLst>
                <a:ext uri="{FF2B5EF4-FFF2-40B4-BE49-F238E27FC236}">
                  <a16:creationId xmlns:a16="http://schemas.microsoft.com/office/drawing/2014/main" id="{EF404EB2-FABC-AAA3-E4AA-90A496C0CC14}"/>
                </a:ext>
              </a:extLst>
            </p:cNvPr>
            <p:cNvSpPr/>
            <p:nvPr/>
          </p:nvSpPr>
          <p:spPr>
            <a:xfrm rot="387221">
              <a:off x="4907061" y="2277604"/>
              <a:ext cx="21451" cy="25892"/>
            </a:xfrm>
            <a:custGeom>
              <a:avLst/>
              <a:gdLst/>
              <a:ahLst/>
              <a:cxnLst/>
              <a:rect l="l" t="t" r="r" b="b"/>
              <a:pathLst>
                <a:path w="855" h="1032" extrusionOk="0">
                  <a:moveTo>
                    <a:pt x="752" y="0"/>
                  </a:moveTo>
                  <a:cubicBezTo>
                    <a:pt x="734" y="0"/>
                    <a:pt x="716" y="7"/>
                    <a:pt x="701" y="24"/>
                  </a:cubicBezTo>
                  <a:cubicBezTo>
                    <a:pt x="580" y="165"/>
                    <a:pt x="458" y="305"/>
                    <a:pt x="336" y="449"/>
                  </a:cubicBezTo>
                  <a:cubicBezTo>
                    <a:pt x="219" y="583"/>
                    <a:pt x="66" y="723"/>
                    <a:pt x="17" y="898"/>
                  </a:cubicBezTo>
                  <a:cubicBezTo>
                    <a:pt x="0" y="959"/>
                    <a:pt x="43" y="1032"/>
                    <a:pt x="106" y="1032"/>
                  </a:cubicBezTo>
                  <a:cubicBezTo>
                    <a:pt x="114" y="1032"/>
                    <a:pt x="122" y="1030"/>
                    <a:pt x="131" y="1028"/>
                  </a:cubicBezTo>
                  <a:cubicBezTo>
                    <a:pt x="489" y="928"/>
                    <a:pt x="732" y="435"/>
                    <a:pt x="835" y="112"/>
                  </a:cubicBezTo>
                  <a:cubicBezTo>
                    <a:pt x="854" y="58"/>
                    <a:pt x="803" y="0"/>
                    <a:pt x="752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Google Shape;672;p21">
              <a:extLst>
                <a:ext uri="{FF2B5EF4-FFF2-40B4-BE49-F238E27FC236}">
                  <a16:creationId xmlns:a16="http://schemas.microsoft.com/office/drawing/2014/main" id="{30E09269-47C3-3E9B-32F6-EE4C6B8DFD8C}"/>
                </a:ext>
              </a:extLst>
            </p:cNvPr>
            <p:cNvSpPr/>
            <p:nvPr/>
          </p:nvSpPr>
          <p:spPr>
            <a:xfrm rot="387221">
              <a:off x="4917780" y="2292291"/>
              <a:ext cx="28677" cy="29730"/>
            </a:xfrm>
            <a:custGeom>
              <a:avLst/>
              <a:gdLst/>
              <a:ahLst/>
              <a:cxnLst/>
              <a:rect l="l" t="t" r="r" b="b"/>
              <a:pathLst>
                <a:path w="1143" h="1185" extrusionOk="0">
                  <a:moveTo>
                    <a:pt x="1007" y="1"/>
                  </a:moveTo>
                  <a:cubicBezTo>
                    <a:pt x="988" y="1"/>
                    <a:pt x="969" y="7"/>
                    <a:pt x="953" y="20"/>
                  </a:cubicBezTo>
                  <a:cubicBezTo>
                    <a:pt x="614" y="294"/>
                    <a:pt x="173" y="621"/>
                    <a:pt x="25" y="1043"/>
                  </a:cubicBezTo>
                  <a:cubicBezTo>
                    <a:pt x="0" y="1111"/>
                    <a:pt x="61" y="1185"/>
                    <a:pt x="128" y="1185"/>
                  </a:cubicBezTo>
                  <a:cubicBezTo>
                    <a:pt x="143" y="1185"/>
                    <a:pt x="158" y="1181"/>
                    <a:pt x="173" y="1172"/>
                  </a:cubicBezTo>
                  <a:cubicBezTo>
                    <a:pt x="363" y="1058"/>
                    <a:pt x="496" y="883"/>
                    <a:pt x="633" y="716"/>
                  </a:cubicBezTo>
                  <a:cubicBezTo>
                    <a:pt x="789" y="525"/>
                    <a:pt x="937" y="332"/>
                    <a:pt x="1089" y="142"/>
                  </a:cubicBezTo>
                  <a:cubicBezTo>
                    <a:pt x="1143" y="74"/>
                    <a:pt x="1076" y="1"/>
                    <a:pt x="1007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Google Shape;673;p21">
              <a:extLst>
                <a:ext uri="{FF2B5EF4-FFF2-40B4-BE49-F238E27FC236}">
                  <a16:creationId xmlns:a16="http://schemas.microsoft.com/office/drawing/2014/main" id="{E294AF1F-2424-D88F-C291-B07B5DD82DA3}"/>
                </a:ext>
              </a:extLst>
            </p:cNvPr>
            <p:cNvSpPr/>
            <p:nvPr/>
          </p:nvSpPr>
          <p:spPr>
            <a:xfrm rot="387221">
              <a:off x="4871565" y="2338926"/>
              <a:ext cx="27322" cy="22254"/>
            </a:xfrm>
            <a:custGeom>
              <a:avLst/>
              <a:gdLst/>
              <a:ahLst/>
              <a:cxnLst/>
              <a:rect l="l" t="t" r="r" b="b"/>
              <a:pathLst>
                <a:path w="1089" h="887" extrusionOk="0">
                  <a:moveTo>
                    <a:pt x="878" y="0"/>
                  </a:moveTo>
                  <a:cubicBezTo>
                    <a:pt x="847" y="0"/>
                    <a:pt x="815" y="12"/>
                    <a:pt x="788" y="41"/>
                  </a:cubicBezTo>
                  <a:cubicBezTo>
                    <a:pt x="678" y="171"/>
                    <a:pt x="557" y="289"/>
                    <a:pt x="423" y="395"/>
                  </a:cubicBezTo>
                  <a:cubicBezTo>
                    <a:pt x="359" y="448"/>
                    <a:pt x="309" y="513"/>
                    <a:pt x="248" y="562"/>
                  </a:cubicBezTo>
                  <a:cubicBezTo>
                    <a:pt x="176" y="624"/>
                    <a:pt x="111" y="669"/>
                    <a:pt x="50" y="741"/>
                  </a:cubicBezTo>
                  <a:cubicBezTo>
                    <a:pt x="0" y="799"/>
                    <a:pt x="35" y="886"/>
                    <a:pt x="112" y="886"/>
                  </a:cubicBezTo>
                  <a:cubicBezTo>
                    <a:pt x="117" y="886"/>
                    <a:pt x="122" y="886"/>
                    <a:pt x="127" y="885"/>
                  </a:cubicBezTo>
                  <a:cubicBezTo>
                    <a:pt x="503" y="833"/>
                    <a:pt x="796" y="525"/>
                    <a:pt x="1013" y="236"/>
                  </a:cubicBezTo>
                  <a:cubicBezTo>
                    <a:pt x="1089" y="134"/>
                    <a:pt x="983" y="0"/>
                    <a:pt x="878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Google Shape;674;p21">
              <a:extLst>
                <a:ext uri="{FF2B5EF4-FFF2-40B4-BE49-F238E27FC236}">
                  <a16:creationId xmlns:a16="http://schemas.microsoft.com/office/drawing/2014/main" id="{122801A4-27A4-1F05-E0F8-0AF2DB861676}"/>
                </a:ext>
              </a:extLst>
            </p:cNvPr>
            <p:cNvSpPr/>
            <p:nvPr/>
          </p:nvSpPr>
          <p:spPr>
            <a:xfrm rot="387221">
              <a:off x="4847932" y="2313899"/>
              <a:ext cx="22856" cy="19820"/>
            </a:xfrm>
            <a:custGeom>
              <a:avLst/>
              <a:gdLst/>
              <a:ahLst/>
              <a:cxnLst/>
              <a:rect l="l" t="t" r="r" b="b"/>
              <a:pathLst>
                <a:path w="911" h="790" extrusionOk="0">
                  <a:moveTo>
                    <a:pt x="803" y="1"/>
                  </a:moveTo>
                  <a:cubicBezTo>
                    <a:pt x="784" y="1"/>
                    <a:pt x="765" y="9"/>
                    <a:pt x="746" y="27"/>
                  </a:cubicBezTo>
                  <a:cubicBezTo>
                    <a:pt x="640" y="137"/>
                    <a:pt x="518" y="240"/>
                    <a:pt x="392" y="332"/>
                  </a:cubicBezTo>
                  <a:cubicBezTo>
                    <a:pt x="278" y="419"/>
                    <a:pt x="108" y="483"/>
                    <a:pt x="39" y="616"/>
                  </a:cubicBezTo>
                  <a:cubicBezTo>
                    <a:pt x="1" y="693"/>
                    <a:pt x="36" y="780"/>
                    <a:pt x="127" y="788"/>
                  </a:cubicBezTo>
                  <a:cubicBezTo>
                    <a:pt x="137" y="789"/>
                    <a:pt x="147" y="789"/>
                    <a:pt x="157" y="789"/>
                  </a:cubicBezTo>
                  <a:cubicBezTo>
                    <a:pt x="313" y="789"/>
                    <a:pt x="460" y="655"/>
                    <a:pt x="568" y="551"/>
                  </a:cubicBezTo>
                  <a:cubicBezTo>
                    <a:pt x="697" y="430"/>
                    <a:pt x="792" y="297"/>
                    <a:pt x="880" y="137"/>
                  </a:cubicBezTo>
                  <a:cubicBezTo>
                    <a:pt x="911" y="77"/>
                    <a:pt x="862" y="1"/>
                    <a:pt x="803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Google Shape;675;p21">
              <a:extLst>
                <a:ext uri="{FF2B5EF4-FFF2-40B4-BE49-F238E27FC236}">
                  <a16:creationId xmlns:a16="http://schemas.microsoft.com/office/drawing/2014/main" id="{A477E3A4-A5BD-633C-55A5-3D7BE9B8506F}"/>
                </a:ext>
              </a:extLst>
            </p:cNvPr>
            <p:cNvSpPr/>
            <p:nvPr/>
          </p:nvSpPr>
          <p:spPr>
            <a:xfrm rot="387221">
              <a:off x="4873979" y="2279749"/>
              <a:ext cx="16609" cy="17863"/>
            </a:xfrm>
            <a:custGeom>
              <a:avLst/>
              <a:gdLst/>
              <a:ahLst/>
              <a:cxnLst/>
              <a:rect l="l" t="t" r="r" b="b"/>
              <a:pathLst>
                <a:path w="662" h="712" extrusionOk="0">
                  <a:moveTo>
                    <a:pt x="541" y="1"/>
                  </a:moveTo>
                  <a:cubicBezTo>
                    <a:pt x="518" y="1"/>
                    <a:pt x="494" y="9"/>
                    <a:pt x="472" y="30"/>
                  </a:cubicBezTo>
                  <a:cubicBezTo>
                    <a:pt x="396" y="106"/>
                    <a:pt x="328" y="193"/>
                    <a:pt x="256" y="277"/>
                  </a:cubicBezTo>
                  <a:cubicBezTo>
                    <a:pt x="225" y="315"/>
                    <a:pt x="187" y="346"/>
                    <a:pt x="156" y="383"/>
                  </a:cubicBezTo>
                  <a:cubicBezTo>
                    <a:pt x="119" y="432"/>
                    <a:pt x="96" y="490"/>
                    <a:pt x="58" y="536"/>
                  </a:cubicBezTo>
                  <a:cubicBezTo>
                    <a:pt x="0" y="612"/>
                    <a:pt x="73" y="711"/>
                    <a:pt x="154" y="711"/>
                  </a:cubicBezTo>
                  <a:cubicBezTo>
                    <a:pt x="170" y="711"/>
                    <a:pt x="186" y="708"/>
                    <a:pt x="202" y="699"/>
                  </a:cubicBezTo>
                  <a:cubicBezTo>
                    <a:pt x="256" y="669"/>
                    <a:pt x="316" y="646"/>
                    <a:pt x="361" y="611"/>
                  </a:cubicBezTo>
                  <a:cubicBezTo>
                    <a:pt x="407" y="574"/>
                    <a:pt x="449" y="520"/>
                    <a:pt x="487" y="471"/>
                  </a:cubicBezTo>
                  <a:cubicBezTo>
                    <a:pt x="559" y="372"/>
                    <a:pt x="624" y="262"/>
                    <a:pt x="647" y="144"/>
                  </a:cubicBezTo>
                  <a:cubicBezTo>
                    <a:pt x="661" y="74"/>
                    <a:pt x="606" y="1"/>
                    <a:pt x="541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Google Shape;676;p21">
              <a:extLst>
                <a:ext uri="{FF2B5EF4-FFF2-40B4-BE49-F238E27FC236}">
                  <a16:creationId xmlns:a16="http://schemas.microsoft.com/office/drawing/2014/main" id="{4F48A643-1F2E-A022-6A61-5A64284002C7}"/>
                </a:ext>
              </a:extLst>
            </p:cNvPr>
            <p:cNvSpPr/>
            <p:nvPr/>
          </p:nvSpPr>
          <p:spPr>
            <a:xfrm rot="387221">
              <a:off x="4804323" y="2342763"/>
              <a:ext cx="18967" cy="21777"/>
            </a:xfrm>
            <a:custGeom>
              <a:avLst/>
              <a:gdLst/>
              <a:ahLst/>
              <a:cxnLst/>
              <a:rect l="l" t="t" r="r" b="b"/>
              <a:pathLst>
                <a:path w="756" h="868" extrusionOk="0">
                  <a:moveTo>
                    <a:pt x="590" y="0"/>
                  </a:moveTo>
                  <a:cubicBezTo>
                    <a:pt x="553" y="0"/>
                    <a:pt x="517" y="18"/>
                    <a:pt x="495" y="60"/>
                  </a:cubicBezTo>
                  <a:cubicBezTo>
                    <a:pt x="427" y="194"/>
                    <a:pt x="343" y="311"/>
                    <a:pt x="244" y="422"/>
                  </a:cubicBezTo>
                  <a:cubicBezTo>
                    <a:pt x="153" y="520"/>
                    <a:pt x="27" y="604"/>
                    <a:pt x="9" y="745"/>
                  </a:cubicBezTo>
                  <a:cubicBezTo>
                    <a:pt x="1" y="809"/>
                    <a:pt x="62" y="859"/>
                    <a:pt x="115" y="866"/>
                  </a:cubicBezTo>
                  <a:cubicBezTo>
                    <a:pt x="124" y="867"/>
                    <a:pt x="133" y="868"/>
                    <a:pt x="142" y="868"/>
                  </a:cubicBezTo>
                  <a:cubicBezTo>
                    <a:pt x="293" y="868"/>
                    <a:pt x="416" y="719"/>
                    <a:pt x="499" y="611"/>
                  </a:cubicBezTo>
                  <a:cubicBezTo>
                    <a:pt x="602" y="482"/>
                    <a:pt x="674" y="330"/>
                    <a:pt x="727" y="174"/>
                  </a:cubicBezTo>
                  <a:cubicBezTo>
                    <a:pt x="756" y="81"/>
                    <a:pt x="670" y="0"/>
                    <a:pt x="590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Google Shape;677;p21">
              <a:extLst>
                <a:ext uri="{FF2B5EF4-FFF2-40B4-BE49-F238E27FC236}">
                  <a16:creationId xmlns:a16="http://schemas.microsoft.com/office/drawing/2014/main" id="{5F21FFA2-4273-42A5-4EA7-B41B1B1FB480}"/>
                </a:ext>
              </a:extLst>
            </p:cNvPr>
            <p:cNvSpPr/>
            <p:nvPr/>
          </p:nvSpPr>
          <p:spPr>
            <a:xfrm rot="387221">
              <a:off x="4613100" y="1992167"/>
              <a:ext cx="369661" cy="596992"/>
            </a:xfrm>
            <a:custGeom>
              <a:avLst/>
              <a:gdLst/>
              <a:ahLst/>
              <a:cxnLst/>
              <a:rect l="l" t="t" r="r" b="b"/>
              <a:pathLst>
                <a:path w="14734" h="23795" extrusionOk="0">
                  <a:moveTo>
                    <a:pt x="10465" y="0"/>
                  </a:moveTo>
                  <a:cubicBezTo>
                    <a:pt x="6579" y="0"/>
                    <a:pt x="1" y="22277"/>
                    <a:pt x="1" y="22277"/>
                  </a:cubicBezTo>
                  <a:lnTo>
                    <a:pt x="388" y="23795"/>
                  </a:lnTo>
                  <a:cubicBezTo>
                    <a:pt x="388" y="23795"/>
                    <a:pt x="14733" y="2173"/>
                    <a:pt x="10943" y="123"/>
                  </a:cubicBezTo>
                  <a:cubicBezTo>
                    <a:pt x="10789" y="40"/>
                    <a:pt x="10629" y="0"/>
                    <a:pt x="10465" y="0"/>
                  </a:cubicBezTo>
                  <a:close/>
                </a:path>
              </a:pathLst>
            </a:custGeom>
            <a:solidFill>
              <a:srgbClr val="F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Google Shape;678;p21">
              <a:extLst>
                <a:ext uri="{FF2B5EF4-FFF2-40B4-BE49-F238E27FC236}">
                  <a16:creationId xmlns:a16="http://schemas.microsoft.com/office/drawing/2014/main" id="{415ED904-5ED5-EBB4-3121-0C0E0DFC057B}"/>
                </a:ext>
              </a:extLst>
            </p:cNvPr>
            <p:cNvSpPr/>
            <p:nvPr/>
          </p:nvSpPr>
          <p:spPr>
            <a:xfrm rot="387221">
              <a:off x="4849692" y="2046852"/>
              <a:ext cx="18491" cy="22580"/>
            </a:xfrm>
            <a:custGeom>
              <a:avLst/>
              <a:gdLst/>
              <a:ahLst/>
              <a:cxnLst/>
              <a:rect l="l" t="t" r="r" b="b"/>
              <a:pathLst>
                <a:path w="737" h="900" extrusionOk="0">
                  <a:moveTo>
                    <a:pt x="591" y="0"/>
                  </a:moveTo>
                  <a:cubicBezTo>
                    <a:pt x="566" y="0"/>
                    <a:pt x="541" y="11"/>
                    <a:pt x="521" y="36"/>
                  </a:cubicBezTo>
                  <a:cubicBezTo>
                    <a:pt x="475" y="90"/>
                    <a:pt x="429" y="143"/>
                    <a:pt x="384" y="196"/>
                  </a:cubicBezTo>
                  <a:cubicBezTo>
                    <a:pt x="378" y="195"/>
                    <a:pt x="372" y="194"/>
                    <a:pt x="366" y="194"/>
                  </a:cubicBezTo>
                  <a:cubicBezTo>
                    <a:pt x="353" y="194"/>
                    <a:pt x="341" y="198"/>
                    <a:pt x="330" y="211"/>
                  </a:cubicBezTo>
                  <a:cubicBezTo>
                    <a:pt x="284" y="276"/>
                    <a:pt x="243" y="345"/>
                    <a:pt x="198" y="409"/>
                  </a:cubicBezTo>
                  <a:cubicBezTo>
                    <a:pt x="110" y="515"/>
                    <a:pt x="7" y="615"/>
                    <a:pt x="3" y="755"/>
                  </a:cubicBezTo>
                  <a:cubicBezTo>
                    <a:pt x="0" y="850"/>
                    <a:pt x="74" y="899"/>
                    <a:pt x="153" y="899"/>
                  </a:cubicBezTo>
                  <a:cubicBezTo>
                    <a:pt x="178" y="899"/>
                    <a:pt x="204" y="894"/>
                    <a:pt x="228" y="884"/>
                  </a:cubicBezTo>
                  <a:cubicBezTo>
                    <a:pt x="353" y="831"/>
                    <a:pt x="414" y="668"/>
                    <a:pt x="482" y="554"/>
                  </a:cubicBezTo>
                  <a:cubicBezTo>
                    <a:pt x="558" y="428"/>
                    <a:pt x="615" y="291"/>
                    <a:pt x="691" y="166"/>
                  </a:cubicBezTo>
                  <a:cubicBezTo>
                    <a:pt x="737" y="89"/>
                    <a:pt x="664" y="0"/>
                    <a:pt x="591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Google Shape;679;p21">
              <a:extLst>
                <a:ext uri="{FF2B5EF4-FFF2-40B4-BE49-F238E27FC236}">
                  <a16:creationId xmlns:a16="http://schemas.microsoft.com/office/drawing/2014/main" id="{60184352-AD9A-F83F-2627-A7E5D3FCB59A}"/>
                </a:ext>
              </a:extLst>
            </p:cNvPr>
            <p:cNvSpPr/>
            <p:nvPr/>
          </p:nvSpPr>
          <p:spPr>
            <a:xfrm rot="387221">
              <a:off x="4875351" y="2026148"/>
              <a:ext cx="17236" cy="21401"/>
            </a:xfrm>
            <a:custGeom>
              <a:avLst/>
              <a:gdLst/>
              <a:ahLst/>
              <a:cxnLst/>
              <a:rect l="l" t="t" r="r" b="b"/>
              <a:pathLst>
                <a:path w="687" h="853" extrusionOk="0">
                  <a:moveTo>
                    <a:pt x="588" y="0"/>
                  </a:moveTo>
                  <a:cubicBezTo>
                    <a:pt x="568" y="0"/>
                    <a:pt x="548" y="9"/>
                    <a:pt x="531" y="29"/>
                  </a:cubicBezTo>
                  <a:cubicBezTo>
                    <a:pt x="340" y="246"/>
                    <a:pt x="154" y="478"/>
                    <a:pt x="29" y="736"/>
                  </a:cubicBezTo>
                  <a:cubicBezTo>
                    <a:pt x="1" y="796"/>
                    <a:pt x="44" y="852"/>
                    <a:pt x="100" y="852"/>
                  </a:cubicBezTo>
                  <a:cubicBezTo>
                    <a:pt x="113" y="852"/>
                    <a:pt x="126" y="849"/>
                    <a:pt x="139" y="843"/>
                  </a:cubicBezTo>
                  <a:cubicBezTo>
                    <a:pt x="424" y="710"/>
                    <a:pt x="618" y="417"/>
                    <a:pt x="675" y="113"/>
                  </a:cubicBezTo>
                  <a:cubicBezTo>
                    <a:pt x="687" y="56"/>
                    <a:pt x="638" y="0"/>
                    <a:pt x="588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Google Shape;680;p21">
              <a:extLst>
                <a:ext uri="{FF2B5EF4-FFF2-40B4-BE49-F238E27FC236}">
                  <a16:creationId xmlns:a16="http://schemas.microsoft.com/office/drawing/2014/main" id="{28206690-2719-055D-4EBF-9E89C67A509E}"/>
                </a:ext>
              </a:extLst>
            </p:cNvPr>
            <p:cNvSpPr/>
            <p:nvPr/>
          </p:nvSpPr>
          <p:spPr>
            <a:xfrm rot="387221">
              <a:off x="4855387" y="2071974"/>
              <a:ext cx="20322" cy="25315"/>
            </a:xfrm>
            <a:custGeom>
              <a:avLst/>
              <a:gdLst/>
              <a:ahLst/>
              <a:cxnLst/>
              <a:rect l="l" t="t" r="r" b="b"/>
              <a:pathLst>
                <a:path w="810" h="1009" extrusionOk="0">
                  <a:moveTo>
                    <a:pt x="681" y="1"/>
                  </a:moveTo>
                  <a:cubicBezTo>
                    <a:pt x="652" y="1"/>
                    <a:pt x="623" y="15"/>
                    <a:pt x="602" y="49"/>
                  </a:cubicBezTo>
                  <a:cubicBezTo>
                    <a:pt x="511" y="197"/>
                    <a:pt x="393" y="330"/>
                    <a:pt x="287" y="463"/>
                  </a:cubicBezTo>
                  <a:cubicBezTo>
                    <a:pt x="196" y="580"/>
                    <a:pt x="54" y="687"/>
                    <a:pt x="21" y="836"/>
                  </a:cubicBezTo>
                  <a:cubicBezTo>
                    <a:pt x="1" y="910"/>
                    <a:pt x="63" y="1008"/>
                    <a:pt x="145" y="1008"/>
                  </a:cubicBezTo>
                  <a:cubicBezTo>
                    <a:pt x="159" y="1008"/>
                    <a:pt x="173" y="1005"/>
                    <a:pt x="188" y="999"/>
                  </a:cubicBezTo>
                  <a:cubicBezTo>
                    <a:pt x="344" y="938"/>
                    <a:pt x="428" y="778"/>
                    <a:pt x="519" y="642"/>
                  </a:cubicBezTo>
                  <a:cubicBezTo>
                    <a:pt x="621" y="486"/>
                    <a:pt x="689" y="319"/>
                    <a:pt x="773" y="152"/>
                  </a:cubicBezTo>
                  <a:cubicBezTo>
                    <a:pt x="810" y="73"/>
                    <a:pt x="746" y="1"/>
                    <a:pt x="681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Google Shape;681;p21">
              <a:extLst>
                <a:ext uri="{FF2B5EF4-FFF2-40B4-BE49-F238E27FC236}">
                  <a16:creationId xmlns:a16="http://schemas.microsoft.com/office/drawing/2014/main" id="{FA7F1CD1-345E-886B-EDD6-E6CC7F9547D0}"/>
                </a:ext>
              </a:extLst>
            </p:cNvPr>
            <p:cNvSpPr/>
            <p:nvPr/>
          </p:nvSpPr>
          <p:spPr>
            <a:xfrm rot="387221">
              <a:off x="4867337" y="2101248"/>
              <a:ext cx="16383" cy="23107"/>
            </a:xfrm>
            <a:custGeom>
              <a:avLst/>
              <a:gdLst/>
              <a:ahLst/>
              <a:cxnLst/>
              <a:rect l="l" t="t" r="r" b="b"/>
              <a:pathLst>
                <a:path w="653" h="921" extrusionOk="0">
                  <a:moveTo>
                    <a:pt x="620" y="1"/>
                  </a:moveTo>
                  <a:cubicBezTo>
                    <a:pt x="613" y="1"/>
                    <a:pt x="605" y="3"/>
                    <a:pt x="599" y="9"/>
                  </a:cubicBezTo>
                  <a:cubicBezTo>
                    <a:pt x="489" y="120"/>
                    <a:pt x="401" y="241"/>
                    <a:pt x="310" y="367"/>
                  </a:cubicBezTo>
                  <a:cubicBezTo>
                    <a:pt x="219" y="492"/>
                    <a:pt x="63" y="606"/>
                    <a:pt x="25" y="758"/>
                  </a:cubicBezTo>
                  <a:cubicBezTo>
                    <a:pt x="1" y="855"/>
                    <a:pt x="75" y="921"/>
                    <a:pt x="158" y="921"/>
                  </a:cubicBezTo>
                  <a:cubicBezTo>
                    <a:pt x="180" y="921"/>
                    <a:pt x="202" y="917"/>
                    <a:pt x="223" y="907"/>
                  </a:cubicBezTo>
                  <a:cubicBezTo>
                    <a:pt x="371" y="842"/>
                    <a:pt x="458" y="637"/>
                    <a:pt x="531" y="497"/>
                  </a:cubicBezTo>
                  <a:cubicBezTo>
                    <a:pt x="607" y="344"/>
                    <a:pt x="652" y="200"/>
                    <a:pt x="652" y="28"/>
                  </a:cubicBezTo>
                  <a:cubicBezTo>
                    <a:pt x="652" y="13"/>
                    <a:pt x="636" y="1"/>
                    <a:pt x="620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Google Shape;682;p21">
              <a:extLst>
                <a:ext uri="{FF2B5EF4-FFF2-40B4-BE49-F238E27FC236}">
                  <a16:creationId xmlns:a16="http://schemas.microsoft.com/office/drawing/2014/main" id="{21E4D1AD-356F-0973-BACA-56DA8F61ED1A}"/>
                </a:ext>
              </a:extLst>
            </p:cNvPr>
            <p:cNvSpPr/>
            <p:nvPr/>
          </p:nvSpPr>
          <p:spPr>
            <a:xfrm rot="387221">
              <a:off x="4820870" y="2094439"/>
              <a:ext cx="18114" cy="28049"/>
            </a:xfrm>
            <a:custGeom>
              <a:avLst/>
              <a:gdLst/>
              <a:ahLst/>
              <a:cxnLst/>
              <a:rect l="l" t="t" r="r" b="b"/>
              <a:pathLst>
                <a:path w="722" h="1118" extrusionOk="0">
                  <a:moveTo>
                    <a:pt x="605" y="1"/>
                  </a:moveTo>
                  <a:cubicBezTo>
                    <a:pt x="574" y="1"/>
                    <a:pt x="543" y="14"/>
                    <a:pt x="524" y="45"/>
                  </a:cubicBezTo>
                  <a:cubicBezTo>
                    <a:pt x="425" y="205"/>
                    <a:pt x="319" y="365"/>
                    <a:pt x="228" y="532"/>
                  </a:cubicBezTo>
                  <a:cubicBezTo>
                    <a:pt x="144" y="680"/>
                    <a:pt x="33" y="817"/>
                    <a:pt x="10" y="991"/>
                  </a:cubicBezTo>
                  <a:cubicBezTo>
                    <a:pt x="1" y="1077"/>
                    <a:pt x="71" y="1118"/>
                    <a:pt x="142" y="1118"/>
                  </a:cubicBezTo>
                  <a:cubicBezTo>
                    <a:pt x="179" y="1118"/>
                    <a:pt x="215" y="1108"/>
                    <a:pt x="242" y="1087"/>
                  </a:cubicBezTo>
                  <a:cubicBezTo>
                    <a:pt x="375" y="980"/>
                    <a:pt x="447" y="775"/>
                    <a:pt x="516" y="623"/>
                  </a:cubicBezTo>
                  <a:cubicBezTo>
                    <a:pt x="593" y="459"/>
                    <a:pt x="645" y="292"/>
                    <a:pt x="698" y="117"/>
                  </a:cubicBezTo>
                  <a:cubicBezTo>
                    <a:pt x="721" y="50"/>
                    <a:pt x="663" y="1"/>
                    <a:pt x="605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Google Shape;683;p21">
              <a:extLst>
                <a:ext uri="{FF2B5EF4-FFF2-40B4-BE49-F238E27FC236}">
                  <a16:creationId xmlns:a16="http://schemas.microsoft.com/office/drawing/2014/main" id="{47C94F13-3004-0A8D-B0C4-9F4B16581566}"/>
                </a:ext>
              </a:extLst>
            </p:cNvPr>
            <p:cNvSpPr/>
            <p:nvPr/>
          </p:nvSpPr>
          <p:spPr>
            <a:xfrm rot="387221">
              <a:off x="4827792" y="2127931"/>
              <a:ext cx="18215" cy="29756"/>
            </a:xfrm>
            <a:custGeom>
              <a:avLst/>
              <a:gdLst/>
              <a:ahLst/>
              <a:cxnLst/>
              <a:rect l="l" t="t" r="r" b="b"/>
              <a:pathLst>
                <a:path w="726" h="1186" extrusionOk="0">
                  <a:moveTo>
                    <a:pt x="620" y="0"/>
                  </a:moveTo>
                  <a:cubicBezTo>
                    <a:pt x="586" y="0"/>
                    <a:pt x="550" y="15"/>
                    <a:pt x="530" y="47"/>
                  </a:cubicBezTo>
                  <a:cubicBezTo>
                    <a:pt x="423" y="210"/>
                    <a:pt x="343" y="393"/>
                    <a:pt x="244" y="560"/>
                  </a:cubicBezTo>
                  <a:cubicBezTo>
                    <a:pt x="153" y="712"/>
                    <a:pt x="58" y="883"/>
                    <a:pt x="16" y="1058"/>
                  </a:cubicBezTo>
                  <a:cubicBezTo>
                    <a:pt x="1" y="1124"/>
                    <a:pt x="52" y="1186"/>
                    <a:pt x="114" y="1186"/>
                  </a:cubicBezTo>
                  <a:cubicBezTo>
                    <a:pt x="131" y="1186"/>
                    <a:pt x="148" y="1181"/>
                    <a:pt x="165" y="1172"/>
                  </a:cubicBezTo>
                  <a:cubicBezTo>
                    <a:pt x="503" y="974"/>
                    <a:pt x="700" y="480"/>
                    <a:pt x="723" y="100"/>
                  </a:cubicBezTo>
                  <a:cubicBezTo>
                    <a:pt x="725" y="35"/>
                    <a:pt x="673" y="0"/>
                    <a:pt x="620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Google Shape;684;p21">
              <a:extLst>
                <a:ext uri="{FF2B5EF4-FFF2-40B4-BE49-F238E27FC236}">
                  <a16:creationId xmlns:a16="http://schemas.microsoft.com/office/drawing/2014/main" id="{B6CAE9E7-ED66-FAD2-41F0-80F1624376D9}"/>
                </a:ext>
              </a:extLst>
            </p:cNvPr>
            <p:cNvSpPr/>
            <p:nvPr/>
          </p:nvSpPr>
          <p:spPr>
            <a:xfrm rot="387221">
              <a:off x="4829950" y="2172136"/>
              <a:ext cx="15756" cy="18666"/>
            </a:xfrm>
            <a:custGeom>
              <a:avLst/>
              <a:gdLst/>
              <a:ahLst/>
              <a:cxnLst/>
              <a:rect l="l" t="t" r="r" b="b"/>
              <a:pathLst>
                <a:path w="628" h="744" extrusionOk="0">
                  <a:moveTo>
                    <a:pt x="482" y="0"/>
                  </a:moveTo>
                  <a:cubicBezTo>
                    <a:pt x="447" y="0"/>
                    <a:pt x="413" y="12"/>
                    <a:pt x="388" y="36"/>
                  </a:cubicBezTo>
                  <a:cubicBezTo>
                    <a:pt x="313" y="112"/>
                    <a:pt x="255" y="203"/>
                    <a:pt x="187" y="291"/>
                  </a:cubicBezTo>
                  <a:cubicBezTo>
                    <a:pt x="111" y="386"/>
                    <a:pt x="4" y="458"/>
                    <a:pt x="0" y="591"/>
                  </a:cubicBezTo>
                  <a:cubicBezTo>
                    <a:pt x="0" y="675"/>
                    <a:pt x="73" y="743"/>
                    <a:pt x="156" y="743"/>
                  </a:cubicBezTo>
                  <a:cubicBezTo>
                    <a:pt x="158" y="743"/>
                    <a:pt x="160" y="743"/>
                    <a:pt x="162" y="743"/>
                  </a:cubicBezTo>
                  <a:cubicBezTo>
                    <a:pt x="307" y="743"/>
                    <a:pt x="397" y="601"/>
                    <a:pt x="476" y="489"/>
                  </a:cubicBezTo>
                  <a:cubicBezTo>
                    <a:pt x="548" y="382"/>
                    <a:pt x="604" y="261"/>
                    <a:pt x="620" y="131"/>
                  </a:cubicBezTo>
                  <a:cubicBezTo>
                    <a:pt x="628" y="49"/>
                    <a:pt x="554" y="0"/>
                    <a:pt x="482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Google Shape;685;p21">
              <a:extLst>
                <a:ext uri="{FF2B5EF4-FFF2-40B4-BE49-F238E27FC236}">
                  <a16:creationId xmlns:a16="http://schemas.microsoft.com/office/drawing/2014/main" id="{05749A89-DC25-4778-C850-981F81512BA2}"/>
                </a:ext>
              </a:extLst>
            </p:cNvPr>
            <p:cNvSpPr/>
            <p:nvPr/>
          </p:nvSpPr>
          <p:spPr>
            <a:xfrm rot="387221">
              <a:off x="4797652" y="2156088"/>
              <a:ext cx="17211" cy="25490"/>
            </a:xfrm>
            <a:custGeom>
              <a:avLst/>
              <a:gdLst/>
              <a:ahLst/>
              <a:cxnLst/>
              <a:rect l="l" t="t" r="r" b="b"/>
              <a:pathLst>
                <a:path w="686" h="1016" extrusionOk="0">
                  <a:moveTo>
                    <a:pt x="552" y="1"/>
                  </a:moveTo>
                  <a:cubicBezTo>
                    <a:pt x="513" y="1"/>
                    <a:pt x="475" y="23"/>
                    <a:pt x="458" y="71"/>
                  </a:cubicBezTo>
                  <a:cubicBezTo>
                    <a:pt x="412" y="205"/>
                    <a:pt x="348" y="345"/>
                    <a:pt x="275" y="466"/>
                  </a:cubicBezTo>
                  <a:cubicBezTo>
                    <a:pt x="203" y="584"/>
                    <a:pt x="105" y="684"/>
                    <a:pt x="40" y="809"/>
                  </a:cubicBezTo>
                  <a:cubicBezTo>
                    <a:pt x="0" y="891"/>
                    <a:pt x="56" y="1015"/>
                    <a:pt x="149" y="1015"/>
                  </a:cubicBezTo>
                  <a:cubicBezTo>
                    <a:pt x="163" y="1015"/>
                    <a:pt x="177" y="1012"/>
                    <a:pt x="192" y="1007"/>
                  </a:cubicBezTo>
                  <a:cubicBezTo>
                    <a:pt x="534" y="870"/>
                    <a:pt x="686" y="447"/>
                    <a:pt x="656" y="98"/>
                  </a:cubicBezTo>
                  <a:cubicBezTo>
                    <a:pt x="650" y="36"/>
                    <a:pt x="600" y="1"/>
                    <a:pt x="55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Google Shape;686;p21">
              <a:extLst>
                <a:ext uri="{FF2B5EF4-FFF2-40B4-BE49-F238E27FC236}">
                  <a16:creationId xmlns:a16="http://schemas.microsoft.com/office/drawing/2014/main" id="{2E7C458B-BA4F-934C-C2C0-B9630F64EF75}"/>
                </a:ext>
              </a:extLst>
            </p:cNvPr>
            <p:cNvSpPr/>
            <p:nvPr/>
          </p:nvSpPr>
          <p:spPr>
            <a:xfrm rot="387221">
              <a:off x="4787947" y="2131524"/>
              <a:ext cx="16333" cy="22053"/>
            </a:xfrm>
            <a:custGeom>
              <a:avLst/>
              <a:gdLst/>
              <a:ahLst/>
              <a:cxnLst/>
              <a:rect l="l" t="t" r="r" b="b"/>
              <a:pathLst>
                <a:path w="651" h="879" extrusionOk="0">
                  <a:moveTo>
                    <a:pt x="512" y="1"/>
                  </a:moveTo>
                  <a:cubicBezTo>
                    <a:pt x="478" y="1"/>
                    <a:pt x="446" y="16"/>
                    <a:pt x="428" y="55"/>
                  </a:cubicBezTo>
                  <a:cubicBezTo>
                    <a:pt x="371" y="181"/>
                    <a:pt x="306" y="295"/>
                    <a:pt x="234" y="409"/>
                  </a:cubicBezTo>
                  <a:cubicBezTo>
                    <a:pt x="166" y="519"/>
                    <a:pt x="66" y="610"/>
                    <a:pt x="24" y="735"/>
                  </a:cubicBezTo>
                  <a:cubicBezTo>
                    <a:pt x="1" y="815"/>
                    <a:pt x="70" y="879"/>
                    <a:pt x="142" y="879"/>
                  </a:cubicBezTo>
                  <a:cubicBezTo>
                    <a:pt x="160" y="879"/>
                    <a:pt x="179" y="874"/>
                    <a:pt x="196" y="865"/>
                  </a:cubicBezTo>
                  <a:cubicBezTo>
                    <a:pt x="321" y="800"/>
                    <a:pt x="394" y="660"/>
                    <a:pt x="462" y="542"/>
                  </a:cubicBezTo>
                  <a:cubicBezTo>
                    <a:pt x="535" y="416"/>
                    <a:pt x="584" y="279"/>
                    <a:pt x="626" y="139"/>
                  </a:cubicBezTo>
                  <a:cubicBezTo>
                    <a:pt x="651" y="63"/>
                    <a:pt x="578" y="1"/>
                    <a:pt x="51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Google Shape;687;p21">
              <a:extLst>
                <a:ext uri="{FF2B5EF4-FFF2-40B4-BE49-F238E27FC236}">
                  <a16:creationId xmlns:a16="http://schemas.microsoft.com/office/drawing/2014/main" id="{151E9D8F-357C-3027-2757-16E6B460FE9B}"/>
                </a:ext>
              </a:extLst>
            </p:cNvPr>
            <p:cNvSpPr/>
            <p:nvPr/>
          </p:nvSpPr>
          <p:spPr>
            <a:xfrm rot="387221">
              <a:off x="4759675" y="2206878"/>
              <a:ext cx="19795" cy="24989"/>
            </a:xfrm>
            <a:custGeom>
              <a:avLst/>
              <a:gdLst/>
              <a:ahLst/>
              <a:cxnLst/>
              <a:rect l="l" t="t" r="r" b="b"/>
              <a:pathLst>
                <a:path w="789" h="996" extrusionOk="0">
                  <a:moveTo>
                    <a:pt x="685" y="0"/>
                  </a:moveTo>
                  <a:cubicBezTo>
                    <a:pt x="647" y="0"/>
                    <a:pt x="606" y="17"/>
                    <a:pt x="584" y="47"/>
                  </a:cubicBezTo>
                  <a:cubicBezTo>
                    <a:pt x="493" y="168"/>
                    <a:pt x="413" y="301"/>
                    <a:pt x="318" y="424"/>
                  </a:cubicBezTo>
                  <a:cubicBezTo>
                    <a:pt x="227" y="549"/>
                    <a:pt x="132" y="659"/>
                    <a:pt x="56" y="796"/>
                  </a:cubicBezTo>
                  <a:cubicBezTo>
                    <a:pt x="0" y="892"/>
                    <a:pt x="78" y="996"/>
                    <a:pt x="171" y="996"/>
                  </a:cubicBezTo>
                  <a:cubicBezTo>
                    <a:pt x="192" y="996"/>
                    <a:pt x="214" y="991"/>
                    <a:pt x="235" y="979"/>
                  </a:cubicBezTo>
                  <a:cubicBezTo>
                    <a:pt x="542" y="803"/>
                    <a:pt x="740" y="442"/>
                    <a:pt x="782" y="100"/>
                  </a:cubicBezTo>
                  <a:cubicBezTo>
                    <a:pt x="789" y="32"/>
                    <a:pt x="739" y="0"/>
                    <a:pt x="685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Google Shape;688;p21">
              <a:extLst>
                <a:ext uri="{FF2B5EF4-FFF2-40B4-BE49-F238E27FC236}">
                  <a16:creationId xmlns:a16="http://schemas.microsoft.com/office/drawing/2014/main" id="{E8ACA67D-4A95-0BBC-5458-7EBC6446A6C5}"/>
                </a:ext>
              </a:extLst>
            </p:cNvPr>
            <p:cNvSpPr/>
            <p:nvPr/>
          </p:nvSpPr>
          <p:spPr>
            <a:xfrm rot="387221">
              <a:off x="4789151" y="2209959"/>
              <a:ext cx="17387" cy="27874"/>
            </a:xfrm>
            <a:custGeom>
              <a:avLst/>
              <a:gdLst/>
              <a:ahLst/>
              <a:cxnLst/>
              <a:rect l="l" t="t" r="r" b="b"/>
              <a:pathLst>
                <a:path w="693" h="1111" extrusionOk="0">
                  <a:moveTo>
                    <a:pt x="565" y="0"/>
                  </a:moveTo>
                  <a:cubicBezTo>
                    <a:pt x="543" y="0"/>
                    <a:pt x="520" y="9"/>
                    <a:pt x="498" y="29"/>
                  </a:cubicBezTo>
                  <a:cubicBezTo>
                    <a:pt x="362" y="159"/>
                    <a:pt x="286" y="345"/>
                    <a:pt x="195" y="501"/>
                  </a:cubicBezTo>
                  <a:cubicBezTo>
                    <a:pt x="103" y="657"/>
                    <a:pt x="5" y="817"/>
                    <a:pt x="0" y="1003"/>
                  </a:cubicBezTo>
                  <a:cubicBezTo>
                    <a:pt x="0" y="1054"/>
                    <a:pt x="53" y="1111"/>
                    <a:pt x="108" y="1111"/>
                  </a:cubicBezTo>
                  <a:cubicBezTo>
                    <a:pt x="117" y="1111"/>
                    <a:pt x="127" y="1109"/>
                    <a:pt x="137" y="1105"/>
                  </a:cubicBezTo>
                  <a:cubicBezTo>
                    <a:pt x="324" y="1029"/>
                    <a:pt x="434" y="866"/>
                    <a:pt x="514" y="687"/>
                  </a:cubicBezTo>
                  <a:cubicBezTo>
                    <a:pt x="593" y="508"/>
                    <a:pt x="693" y="303"/>
                    <a:pt x="670" y="101"/>
                  </a:cubicBezTo>
                  <a:cubicBezTo>
                    <a:pt x="662" y="44"/>
                    <a:pt x="616" y="0"/>
                    <a:pt x="565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Google Shape;689;p21">
              <a:extLst>
                <a:ext uri="{FF2B5EF4-FFF2-40B4-BE49-F238E27FC236}">
                  <a16:creationId xmlns:a16="http://schemas.microsoft.com/office/drawing/2014/main" id="{1CE93C6D-E580-0F98-4D5E-6DBFB79622F2}"/>
                </a:ext>
              </a:extLst>
            </p:cNvPr>
            <p:cNvSpPr/>
            <p:nvPr/>
          </p:nvSpPr>
          <p:spPr>
            <a:xfrm rot="387221">
              <a:off x="4749995" y="2261381"/>
              <a:ext cx="16709" cy="24010"/>
            </a:xfrm>
            <a:custGeom>
              <a:avLst/>
              <a:gdLst/>
              <a:ahLst/>
              <a:cxnLst/>
              <a:rect l="l" t="t" r="r" b="b"/>
              <a:pathLst>
                <a:path w="666" h="957" extrusionOk="0">
                  <a:moveTo>
                    <a:pt x="546" y="0"/>
                  </a:moveTo>
                  <a:cubicBezTo>
                    <a:pt x="514" y="0"/>
                    <a:pt x="481" y="14"/>
                    <a:pt x="459" y="47"/>
                  </a:cubicBezTo>
                  <a:cubicBezTo>
                    <a:pt x="379" y="172"/>
                    <a:pt x="303" y="298"/>
                    <a:pt x="227" y="427"/>
                  </a:cubicBezTo>
                  <a:cubicBezTo>
                    <a:pt x="155" y="545"/>
                    <a:pt x="60" y="659"/>
                    <a:pt x="22" y="796"/>
                  </a:cubicBezTo>
                  <a:cubicBezTo>
                    <a:pt x="1" y="871"/>
                    <a:pt x="70" y="956"/>
                    <a:pt x="145" y="956"/>
                  </a:cubicBezTo>
                  <a:cubicBezTo>
                    <a:pt x="165" y="956"/>
                    <a:pt x="185" y="950"/>
                    <a:pt x="204" y="937"/>
                  </a:cubicBezTo>
                  <a:cubicBezTo>
                    <a:pt x="436" y="761"/>
                    <a:pt x="576" y="400"/>
                    <a:pt x="645" y="126"/>
                  </a:cubicBezTo>
                  <a:cubicBezTo>
                    <a:pt x="665" y="52"/>
                    <a:pt x="607" y="0"/>
                    <a:pt x="546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Google Shape;690;p21">
              <a:extLst>
                <a:ext uri="{FF2B5EF4-FFF2-40B4-BE49-F238E27FC236}">
                  <a16:creationId xmlns:a16="http://schemas.microsoft.com/office/drawing/2014/main" id="{78555E09-42DD-514D-7754-4D02F7D34830}"/>
                </a:ext>
              </a:extLst>
            </p:cNvPr>
            <p:cNvSpPr/>
            <p:nvPr/>
          </p:nvSpPr>
          <p:spPr>
            <a:xfrm rot="387221">
              <a:off x="4796637" y="2232811"/>
              <a:ext cx="17738" cy="25716"/>
            </a:xfrm>
            <a:custGeom>
              <a:avLst/>
              <a:gdLst/>
              <a:ahLst/>
              <a:cxnLst/>
              <a:rect l="l" t="t" r="r" b="b"/>
              <a:pathLst>
                <a:path w="707" h="1025" extrusionOk="0">
                  <a:moveTo>
                    <a:pt x="593" y="1"/>
                  </a:moveTo>
                  <a:cubicBezTo>
                    <a:pt x="565" y="1"/>
                    <a:pt x="537" y="15"/>
                    <a:pt x="519" y="48"/>
                  </a:cubicBezTo>
                  <a:cubicBezTo>
                    <a:pt x="447" y="188"/>
                    <a:pt x="359" y="321"/>
                    <a:pt x="272" y="451"/>
                  </a:cubicBezTo>
                  <a:cubicBezTo>
                    <a:pt x="188" y="572"/>
                    <a:pt x="36" y="686"/>
                    <a:pt x="13" y="835"/>
                  </a:cubicBezTo>
                  <a:cubicBezTo>
                    <a:pt x="1" y="924"/>
                    <a:pt x="59" y="1025"/>
                    <a:pt x="152" y="1025"/>
                  </a:cubicBezTo>
                  <a:cubicBezTo>
                    <a:pt x="166" y="1025"/>
                    <a:pt x="180" y="1023"/>
                    <a:pt x="196" y="1018"/>
                  </a:cubicBezTo>
                  <a:cubicBezTo>
                    <a:pt x="367" y="960"/>
                    <a:pt x="450" y="781"/>
                    <a:pt x="523" y="630"/>
                  </a:cubicBezTo>
                  <a:cubicBezTo>
                    <a:pt x="606" y="466"/>
                    <a:pt x="656" y="302"/>
                    <a:pt x="694" y="120"/>
                  </a:cubicBezTo>
                  <a:cubicBezTo>
                    <a:pt x="707" y="54"/>
                    <a:pt x="649" y="1"/>
                    <a:pt x="593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Google Shape;691;p21">
              <a:extLst>
                <a:ext uri="{FF2B5EF4-FFF2-40B4-BE49-F238E27FC236}">
                  <a16:creationId xmlns:a16="http://schemas.microsoft.com/office/drawing/2014/main" id="{65B6F078-9C7B-26D7-4F76-9ACF80ED3A22}"/>
                </a:ext>
              </a:extLst>
            </p:cNvPr>
            <p:cNvSpPr/>
            <p:nvPr/>
          </p:nvSpPr>
          <p:spPr>
            <a:xfrm rot="387221">
              <a:off x="4745659" y="2310703"/>
              <a:ext cx="19645" cy="26293"/>
            </a:xfrm>
            <a:custGeom>
              <a:avLst/>
              <a:gdLst/>
              <a:ahLst/>
              <a:cxnLst/>
              <a:rect l="l" t="t" r="r" b="b"/>
              <a:pathLst>
                <a:path w="783" h="1048" extrusionOk="0">
                  <a:moveTo>
                    <a:pt x="671" y="1"/>
                  </a:moveTo>
                  <a:cubicBezTo>
                    <a:pt x="643" y="1"/>
                    <a:pt x="616" y="13"/>
                    <a:pt x="599" y="43"/>
                  </a:cubicBezTo>
                  <a:cubicBezTo>
                    <a:pt x="512" y="206"/>
                    <a:pt x="401" y="359"/>
                    <a:pt x="287" y="503"/>
                  </a:cubicBezTo>
                  <a:cubicBezTo>
                    <a:pt x="185" y="632"/>
                    <a:pt x="55" y="743"/>
                    <a:pt x="17" y="906"/>
                  </a:cubicBezTo>
                  <a:cubicBezTo>
                    <a:pt x="0" y="975"/>
                    <a:pt x="50" y="1048"/>
                    <a:pt x="119" y="1048"/>
                  </a:cubicBezTo>
                  <a:cubicBezTo>
                    <a:pt x="129" y="1048"/>
                    <a:pt x="139" y="1046"/>
                    <a:pt x="150" y="1043"/>
                  </a:cubicBezTo>
                  <a:cubicBezTo>
                    <a:pt x="504" y="929"/>
                    <a:pt x="652" y="423"/>
                    <a:pt x="762" y="111"/>
                  </a:cubicBezTo>
                  <a:cubicBezTo>
                    <a:pt x="782" y="49"/>
                    <a:pt x="726" y="1"/>
                    <a:pt x="671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Google Shape;692;p21">
              <a:extLst>
                <a:ext uri="{FF2B5EF4-FFF2-40B4-BE49-F238E27FC236}">
                  <a16:creationId xmlns:a16="http://schemas.microsoft.com/office/drawing/2014/main" id="{EF675EDD-4A32-F09A-3E35-B229ED8CF8D2}"/>
                </a:ext>
              </a:extLst>
            </p:cNvPr>
            <p:cNvSpPr/>
            <p:nvPr/>
          </p:nvSpPr>
          <p:spPr>
            <a:xfrm rot="387221">
              <a:off x="4702249" y="2344709"/>
              <a:ext cx="16057" cy="21150"/>
            </a:xfrm>
            <a:custGeom>
              <a:avLst/>
              <a:gdLst/>
              <a:ahLst/>
              <a:cxnLst/>
              <a:rect l="l" t="t" r="r" b="b"/>
              <a:pathLst>
                <a:path w="640" h="843" extrusionOk="0">
                  <a:moveTo>
                    <a:pt x="532" y="1"/>
                  </a:moveTo>
                  <a:cubicBezTo>
                    <a:pt x="505" y="1"/>
                    <a:pt x="479" y="14"/>
                    <a:pt x="463" y="44"/>
                  </a:cubicBezTo>
                  <a:cubicBezTo>
                    <a:pt x="398" y="169"/>
                    <a:pt x="318" y="288"/>
                    <a:pt x="234" y="397"/>
                  </a:cubicBezTo>
                  <a:cubicBezTo>
                    <a:pt x="154" y="493"/>
                    <a:pt x="52" y="599"/>
                    <a:pt x="17" y="721"/>
                  </a:cubicBezTo>
                  <a:cubicBezTo>
                    <a:pt x="0" y="784"/>
                    <a:pt x="51" y="842"/>
                    <a:pt x="110" y="842"/>
                  </a:cubicBezTo>
                  <a:cubicBezTo>
                    <a:pt x="118" y="842"/>
                    <a:pt x="127" y="841"/>
                    <a:pt x="135" y="839"/>
                  </a:cubicBezTo>
                  <a:cubicBezTo>
                    <a:pt x="424" y="767"/>
                    <a:pt x="561" y="367"/>
                    <a:pt x="622" y="112"/>
                  </a:cubicBezTo>
                  <a:cubicBezTo>
                    <a:pt x="640" y="52"/>
                    <a:pt x="585" y="1"/>
                    <a:pt x="53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Google Shape;693;p21">
              <a:extLst>
                <a:ext uri="{FF2B5EF4-FFF2-40B4-BE49-F238E27FC236}">
                  <a16:creationId xmlns:a16="http://schemas.microsoft.com/office/drawing/2014/main" id="{52A1B699-DA60-6612-A405-CC915E085C96}"/>
                </a:ext>
              </a:extLst>
            </p:cNvPr>
            <p:cNvSpPr/>
            <p:nvPr/>
          </p:nvSpPr>
          <p:spPr>
            <a:xfrm rot="387221">
              <a:off x="4720229" y="2285225"/>
              <a:ext cx="19720" cy="23759"/>
            </a:xfrm>
            <a:custGeom>
              <a:avLst/>
              <a:gdLst/>
              <a:ahLst/>
              <a:cxnLst/>
              <a:rect l="l" t="t" r="r" b="b"/>
              <a:pathLst>
                <a:path w="786" h="947" extrusionOk="0">
                  <a:moveTo>
                    <a:pt x="654" y="0"/>
                  </a:moveTo>
                  <a:cubicBezTo>
                    <a:pt x="620" y="0"/>
                    <a:pt x="586" y="16"/>
                    <a:pt x="563" y="52"/>
                  </a:cubicBezTo>
                  <a:cubicBezTo>
                    <a:pt x="486" y="178"/>
                    <a:pt x="395" y="306"/>
                    <a:pt x="304" y="420"/>
                  </a:cubicBezTo>
                  <a:cubicBezTo>
                    <a:pt x="209" y="534"/>
                    <a:pt x="91" y="622"/>
                    <a:pt x="34" y="763"/>
                  </a:cubicBezTo>
                  <a:cubicBezTo>
                    <a:pt x="1" y="856"/>
                    <a:pt x="90" y="947"/>
                    <a:pt x="180" y="947"/>
                  </a:cubicBezTo>
                  <a:cubicBezTo>
                    <a:pt x="193" y="947"/>
                    <a:pt x="205" y="945"/>
                    <a:pt x="217" y="941"/>
                  </a:cubicBezTo>
                  <a:cubicBezTo>
                    <a:pt x="377" y="896"/>
                    <a:pt x="482" y="736"/>
                    <a:pt x="570" y="599"/>
                  </a:cubicBezTo>
                  <a:cubicBezTo>
                    <a:pt x="669" y="455"/>
                    <a:pt x="726" y="310"/>
                    <a:pt x="768" y="139"/>
                  </a:cubicBezTo>
                  <a:cubicBezTo>
                    <a:pt x="786" y="59"/>
                    <a:pt x="720" y="0"/>
                    <a:pt x="654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Google Shape;694;p21">
              <a:extLst>
                <a:ext uri="{FF2B5EF4-FFF2-40B4-BE49-F238E27FC236}">
                  <a16:creationId xmlns:a16="http://schemas.microsoft.com/office/drawing/2014/main" id="{3B84C17F-FDBB-F8E6-88F3-81101AE3AD69}"/>
                </a:ext>
              </a:extLst>
            </p:cNvPr>
            <p:cNvSpPr/>
            <p:nvPr/>
          </p:nvSpPr>
          <p:spPr>
            <a:xfrm rot="387221">
              <a:off x="4719537" y="2252207"/>
              <a:ext cx="19695" cy="27472"/>
            </a:xfrm>
            <a:custGeom>
              <a:avLst/>
              <a:gdLst/>
              <a:ahLst/>
              <a:cxnLst/>
              <a:rect l="l" t="t" r="r" b="b"/>
              <a:pathLst>
                <a:path w="785" h="1095" extrusionOk="0">
                  <a:moveTo>
                    <a:pt x="640" y="1"/>
                  </a:moveTo>
                  <a:cubicBezTo>
                    <a:pt x="606" y="1"/>
                    <a:pt x="572" y="16"/>
                    <a:pt x="547" y="53"/>
                  </a:cubicBezTo>
                  <a:cubicBezTo>
                    <a:pt x="437" y="209"/>
                    <a:pt x="319" y="360"/>
                    <a:pt x="209" y="516"/>
                  </a:cubicBezTo>
                  <a:cubicBezTo>
                    <a:pt x="106" y="657"/>
                    <a:pt x="49" y="832"/>
                    <a:pt x="11" y="1004"/>
                  </a:cubicBezTo>
                  <a:cubicBezTo>
                    <a:pt x="0" y="1058"/>
                    <a:pt x="40" y="1095"/>
                    <a:pt x="84" y="1095"/>
                  </a:cubicBezTo>
                  <a:cubicBezTo>
                    <a:pt x="102" y="1095"/>
                    <a:pt x="120" y="1089"/>
                    <a:pt x="137" y="1076"/>
                  </a:cubicBezTo>
                  <a:cubicBezTo>
                    <a:pt x="273" y="962"/>
                    <a:pt x="398" y="832"/>
                    <a:pt x="479" y="676"/>
                  </a:cubicBezTo>
                  <a:cubicBezTo>
                    <a:pt x="566" y="505"/>
                    <a:pt x="649" y="334"/>
                    <a:pt x="737" y="163"/>
                  </a:cubicBezTo>
                  <a:cubicBezTo>
                    <a:pt x="784" y="76"/>
                    <a:pt x="714" y="1"/>
                    <a:pt x="640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Google Shape;695;p21">
              <a:extLst>
                <a:ext uri="{FF2B5EF4-FFF2-40B4-BE49-F238E27FC236}">
                  <a16:creationId xmlns:a16="http://schemas.microsoft.com/office/drawing/2014/main" id="{D02CF4C4-5E9F-C604-4A43-75F52D270757}"/>
                </a:ext>
              </a:extLst>
            </p:cNvPr>
            <p:cNvSpPr/>
            <p:nvPr/>
          </p:nvSpPr>
          <p:spPr>
            <a:xfrm rot="387221">
              <a:off x="4659963" y="2376103"/>
              <a:ext cx="15078" cy="21150"/>
            </a:xfrm>
            <a:custGeom>
              <a:avLst/>
              <a:gdLst/>
              <a:ahLst/>
              <a:cxnLst/>
              <a:rect l="l" t="t" r="r" b="b"/>
              <a:pathLst>
                <a:path w="601" h="843" extrusionOk="0">
                  <a:moveTo>
                    <a:pt x="384" y="1"/>
                  </a:moveTo>
                  <a:cubicBezTo>
                    <a:pt x="339" y="1"/>
                    <a:pt x="294" y="24"/>
                    <a:pt x="270" y="65"/>
                  </a:cubicBezTo>
                  <a:cubicBezTo>
                    <a:pt x="228" y="137"/>
                    <a:pt x="225" y="213"/>
                    <a:pt x="205" y="293"/>
                  </a:cubicBezTo>
                  <a:cubicBezTo>
                    <a:pt x="183" y="369"/>
                    <a:pt x="141" y="427"/>
                    <a:pt x="103" y="499"/>
                  </a:cubicBezTo>
                  <a:cubicBezTo>
                    <a:pt x="49" y="601"/>
                    <a:pt x="0" y="818"/>
                    <a:pt x="167" y="841"/>
                  </a:cubicBezTo>
                  <a:cubicBezTo>
                    <a:pt x="177" y="842"/>
                    <a:pt x="187" y="843"/>
                    <a:pt x="197" y="843"/>
                  </a:cubicBezTo>
                  <a:cubicBezTo>
                    <a:pt x="361" y="843"/>
                    <a:pt x="485" y="669"/>
                    <a:pt x="528" y="525"/>
                  </a:cubicBezTo>
                  <a:cubicBezTo>
                    <a:pt x="578" y="369"/>
                    <a:pt x="601" y="160"/>
                    <a:pt x="476" y="39"/>
                  </a:cubicBezTo>
                  <a:cubicBezTo>
                    <a:pt x="450" y="13"/>
                    <a:pt x="417" y="1"/>
                    <a:pt x="384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Google Shape;696;p21">
              <a:extLst>
                <a:ext uri="{FF2B5EF4-FFF2-40B4-BE49-F238E27FC236}">
                  <a16:creationId xmlns:a16="http://schemas.microsoft.com/office/drawing/2014/main" id="{A0DF390E-ADA1-93CA-2369-1905D0BF6D6E}"/>
                </a:ext>
              </a:extLst>
            </p:cNvPr>
            <p:cNvSpPr/>
            <p:nvPr/>
          </p:nvSpPr>
          <p:spPr>
            <a:xfrm rot="387221">
              <a:off x="4683946" y="2384351"/>
              <a:ext cx="16559" cy="28451"/>
            </a:xfrm>
            <a:custGeom>
              <a:avLst/>
              <a:gdLst/>
              <a:ahLst/>
              <a:cxnLst/>
              <a:rect l="l" t="t" r="r" b="b"/>
              <a:pathLst>
                <a:path w="660" h="1134" extrusionOk="0">
                  <a:moveTo>
                    <a:pt x="567" y="1"/>
                  </a:moveTo>
                  <a:cubicBezTo>
                    <a:pt x="526" y="1"/>
                    <a:pt x="483" y="23"/>
                    <a:pt x="469" y="67"/>
                  </a:cubicBezTo>
                  <a:cubicBezTo>
                    <a:pt x="400" y="253"/>
                    <a:pt x="313" y="432"/>
                    <a:pt x="218" y="607"/>
                  </a:cubicBezTo>
                  <a:cubicBezTo>
                    <a:pt x="141" y="736"/>
                    <a:pt x="1" y="880"/>
                    <a:pt x="20" y="1040"/>
                  </a:cubicBezTo>
                  <a:cubicBezTo>
                    <a:pt x="26" y="1097"/>
                    <a:pt x="63" y="1133"/>
                    <a:pt x="118" y="1133"/>
                  </a:cubicBezTo>
                  <a:cubicBezTo>
                    <a:pt x="126" y="1133"/>
                    <a:pt x="133" y="1133"/>
                    <a:pt x="141" y="1131"/>
                  </a:cubicBezTo>
                  <a:cubicBezTo>
                    <a:pt x="332" y="1097"/>
                    <a:pt x="427" y="850"/>
                    <a:pt x="495" y="691"/>
                  </a:cubicBezTo>
                  <a:cubicBezTo>
                    <a:pt x="578" y="496"/>
                    <a:pt x="624" y="298"/>
                    <a:pt x="651" y="89"/>
                  </a:cubicBezTo>
                  <a:cubicBezTo>
                    <a:pt x="659" y="30"/>
                    <a:pt x="615" y="1"/>
                    <a:pt x="567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Google Shape;697;p21">
              <a:extLst>
                <a:ext uri="{FF2B5EF4-FFF2-40B4-BE49-F238E27FC236}">
                  <a16:creationId xmlns:a16="http://schemas.microsoft.com/office/drawing/2014/main" id="{2E6061E8-345B-0FD9-F259-4B58BCA3051A}"/>
                </a:ext>
              </a:extLst>
            </p:cNvPr>
            <p:cNvSpPr/>
            <p:nvPr/>
          </p:nvSpPr>
          <p:spPr>
            <a:xfrm rot="387221">
              <a:off x="4310297" y="1932437"/>
              <a:ext cx="321290" cy="583670"/>
            </a:xfrm>
            <a:custGeom>
              <a:avLst/>
              <a:gdLst/>
              <a:ahLst/>
              <a:cxnLst/>
              <a:rect l="l" t="t" r="r" b="b"/>
              <a:pathLst>
                <a:path w="12806" h="23264" extrusionOk="0">
                  <a:moveTo>
                    <a:pt x="4600" y="0"/>
                  </a:moveTo>
                  <a:cubicBezTo>
                    <a:pt x="4508" y="0"/>
                    <a:pt x="4416" y="12"/>
                    <a:pt x="4323" y="34"/>
                  </a:cubicBezTo>
                  <a:cubicBezTo>
                    <a:pt x="0" y="1098"/>
                    <a:pt x="9072" y="19100"/>
                    <a:pt x="12806" y="23264"/>
                  </a:cubicBezTo>
                  <a:cubicBezTo>
                    <a:pt x="12806" y="23264"/>
                    <a:pt x="8822" y="0"/>
                    <a:pt x="4600" y="0"/>
                  </a:cubicBezTo>
                  <a:close/>
                </a:path>
              </a:pathLst>
            </a:custGeom>
            <a:solidFill>
              <a:srgbClr val="F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Google Shape;698;p21">
              <a:extLst>
                <a:ext uri="{FF2B5EF4-FFF2-40B4-BE49-F238E27FC236}">
                  <a16:creationId xmlns:a16="http://schemas.microsoft.com/office/drawing/2014/main" id="{F5FD4795-95B1-A156-6CF4-F3582C2AE7E6}"/>
                </a:ext>
              </a:extLst>
            </p:cNvPr>
            <p:cNvSpPr/>
            <p:nvPr/>
          </p:nvSpPr>
          <p:spPr>
            <a:xfrm rot="387221">
              <a:off x="4528680" y="2360988"/>
              <a:ext cx="13648" cy="26971"/>
            </a:xfrm>
            <a:custGeom>
              <a:avLst/>
              <a:gdLst/>
              <a:ahLst/>
              <a:cxnLst/>
              <a:rect l="l" t="t" r="r" b="b"/>
              <a:pathLst>
                <a:path w="544" h="1075" extrusionOk="0">
                  <a:moveTo>
                    <a:pt x="68" y="1"/>
                  </a:moveTo>
                  <a:cubicBezTo>
                    <a:pt x="38" y="1"/>
                    <a:pt x="7" y="27"/>
                    <a:pt x="7" y="58"/>
                  </a:cubicBezTo>
                  <a:cubicBezTo>
                    <a:pt x="0" y="237"/>
                    <a:pt x="30" y="393"/>
                    <a:pt x="76" y="563"/>
                  </a:cubicBezTo>
                  <a:cubicBezTo>
                    <a:pt x="118" y="723"/>
                    <a:pt x="144" y="914"/>
                    <a:pt x="266" y="1031"/>
                  </a:cubicBezTo>
                  <a:cubicBezTo>
                    <a:pt x="299" y="1061"/>
                    <a:pt x="335" y="1074"/>
                    <a:pt x="370" y="1074"/>
                  </a:cubicBezTo>
                  <a:cubicBezTo>
                    <a:pt x="446" y="1074"/>
                    <a:pt x="514" y="1011"/>
                    <a:pt x="525" y="925"/>
                  </a:cubicBezTo>
                  <a:cubicBezTo>
                    <a:pt x="544" y="761"/>
                    <a:pt x="434" y="586"/>
                    <a:pt x="369" y="442"/>
                  </a:cubicBezTo>
                  <a:cubicBezTo>
                    <a:pt x="297" y="286"/>
                    <a:pt x="220" y="149"/>
                    <a:pt x="106" y="19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Google Shape;699;p21">
              <a:extLst>
                <a:ext uri="{FF2B5EF4-FFF2-40B4-BE49-F238E27FC236}">
                  <a16:creationId xmlns:a16="http://schemas.microsoft.com/office/drawing/2014/main" id="{80475742-9745-CE47-D099-8631EC465B48}"/>
                </a:ext>
              </a:extLst>
            </p:cNvPr>
            <p:cNvSpPr/>
            <p:nvPr/>
          </p:nvSpPr>
          <p:spPr>
            <a:xfrm rot="387221">
              <a:off x="4549509" y="2351018"/>
              <a:ext cx="14752" cy="22003"/>
            </a:xfrm>
            <a:custGeom>
              <a:avLst/>
              <a:gdLst/>
              <a:ahLst/>
              <a:cxnLst/>
              <a:rect l="l" t="t" r="r" b="b"/>
              <a:pathLst>
                <a:path w="588" h="877" extrusionOk="0">
                  <a:moveTo>
                    <a:pt x="139" y="0"/>
                  </a:moveTo>
                  <a:cubicBezTo>
                    <a:pt x="72" y="0"/>
                    <a:pt x="1" y="61"/>
                    <a:pt x="26" y="141"/>
                  </a:cubicBezTo>
                  <a:cubicBezTo>
                    <a:pt x="72" y="281"/>
                    <a:pt x="105" y="426"/>
                    <a:pt x="151" y="571"/>
                  </a:cubicBezTo>
                  <a:cubicBezTo>
                    <a:pt x="193" y="688"/>
                    <a:pt x="227" y="844"/>
                    <a:pt x="372" y="874"/>
                  </a:cubicBezTo>
                  <a:cubicBezTo>
                    <a:pt x="380" y="876"/>
                    <a:pt x="388" y="876"/>
                    <a:pt x="395" y="876"/>
                  </a:cubicBezTo>
                  <a:cubicBezTo>
                    <a:pt x="439" y="876"/>
                    <a:pt x="479" y="857"/>
                    <a:pt x="505" y="818"/>
                  </a:cubicBezTo>
                  <a:cubicBezTo>
                    <a:pt x="588" y="697"/>
                    <a:pt x="505" y="560"/>
                    <a:pt x="444" y="446"/>
                  </a:cubicBezTo>
                  <a:cubicBezTo>
                    <a:pt x="375" y="312"/>
                    <a:pt x="300" y="186"/>
                    <a:pt x="227" y="53"/>
                  </a:cubicBezTo>
                  <a:cubicBezTo>
                    <a:pt x="207" y="16"/>
                    <a:pt x="174" y="0"/>
                    <a:pt x="139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Google Shape;700;p21">
              <a:extLst>
                <a:ext uri="{FF2B5EF4-FFF2-40B4-BE49-F238E27FC236}">
                  <a16:creationId xmlns:a16="http://schemas.microsoft.com/office/drawing/2014/main" id="{A9A3D561-4C3D-C388-3904-047BF8084A80}"/>
                </a:ext>
              </a:extLst>
            </p:cNvPr>
            <p:cNvSpPr/>
            <p:nvPr/>
          </p:nvSpPr>
          <p:spPr>
            <a:xfrm rot="387221">
              <a:off x="4559076" y="2311953"/>
              <a:ext cx="10838" cy="19594"/>
            </a:xfrm>
            <a:custGeom>
              <a:avLst/>
              <a:gdLst/>
              <a:ahLst/>
              <a:cxnLst/>
              <a:rect l="l" t="t" r="r" b="b"/>
              <a:pathLst>
                <a:path w="432" h="781" extrusionOk="0">
                  <a:moveTo>
                    <a:pt x="102" y="0"/>
                  </a:moveTo>
                  <a:cubicBezTo>
                    <a:pt x="51" y="0"/>
                    <a:pt x="1" y="43"/>
                    <a:pt x="17" y="110"/>
                  </a:cubicBezTo>
                  <a:cubicBezTo>
                    <a:pt x="43" y="232"/>
                    <a:pt x="73" y="349"/>
                    <a:pt x="112" y="464"/>
                  </a:cubicBezTo>
                  <a:cubicBezTo>
                    <a:pt x="127" y="516"/>
                    <a:pt x="150" y="574"/>
                    <a:pt x="169" y="623"/>
                  </a:cubicBezTo>
                  <a:cubicBezTo>
                    <a:pt x="196" y="688"/>
                    <a:pt x="226" y="704"/>
                    <a:pt x="275" y="753"/>
                  </a:cubicBezTo>
                  <a:cubicBezTo>
                    <a:pt x="294" y="772"/>
                    <a:pt x="315" y="780"/>
                    <a:pt x="335" y="780"/>
                  </a:cubicBezTo>
                  <a:cubicBezTo>
                    <a:pt x="386" y="780"/>
                    <a:pt x="432" y="726"/>
                    <a:pt x="424" y="665"/>
                  </a:cubicBezTo>
                  <a:cubicBezTo>
                    <a:pt x="415" y="597"/>
                    <a:pt x="420" y="574"/>
                    <a:pt x="389" y="509"/>
                  </a:cubicBezTo>
                  <a:cubicBezTo>
                    <a:pt x="366" y="464"/>
                    <a:pt x="340" y="422"/>
                    <a:pt x="321" y="376"/>
                  </a:cubicBezTo>
                  <a:cubicBezTo>
                    <a:pt x="271" y="274"/>
                    <a:pt x="226" y="171"/>
                    <a:pt x="187" y="65"/>
                  </a:cubicBezTo>
                  <a:cubicBezTo>
                    <a:pt x="172" y="20"/>
                    <a:pt x="137" y="0"/>
                    <a:pt x="102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Google Shape;701;p21">
              <a:extLst>
                <a:ext uri="{FF2B5EF4-FFF2-40B4-BE49-F238E27FC236}">
                  <a16:creationId xmlns:a16="http://schemas.microsoft.com/office/drawing/2014/main" id="{7D98D796-B897-05F3-E9D8-0FF3CE832333}"/>
                </a:ext>
              </a:extLst>
            </p:cNvPr>
            <p:cNvSpPr/>
            <p:nvPr/>
          </p:nvSpPr>
          <p:spPr>
            <a:xfrm rot="387221">
              <a:off x="4524915" y="2300004"/>
              <a:ext cx="10813" cy="26519"/>
            </a:xfrm>
            <a:custGeom>
              <a:avLst/>
              <a:gdLst/>
              <a:ahLst/>
              <a:cxnLst/>
              <a:rect l="l" t="t" r="r" b="b"/>
              <a:pathLst>
                <a:path w="431" h="1057" extrusionOk="0">
                  <a:moveTo>
                    <a:pt x="115" y="1"/>
                  </a:moveTo>
                  <a:cubicBezTo>
                    <a:pt x="59" y="1"/>
                    <a:pt x="0" y="38"/>
                    <a:pt x="4" y="104"/>
                  </a:cubicBezTo>
                  <a:cubicBezTo>
                    <a:pt x="23" y="389"/>
                    <a:pt x="13" y="785"/>
                    <a:pt x="206" y="1016"/>
                  </a:cubicBezTo>
                  <a:cubicBezTo>
                    <a:pt x="230" y="1044"/>
                    <a:pt x="259" y="1056"/>
                    <a:pt x="289" y="1056"/>
                  </a:cubicBezTo>
                  <a:cubicBezTo>
                    <a:pt x="356" y="1056"/>
                    <a:pt x="424" y="996"/>
                    <a:pt x="427" y="925"/>
                  </a:cubicBezTo>
                  <a:cubicBezTo>
                    <a:pt x="430" y="781"/>
                    <a:pt x="362" y="648"/>
                    <a:pt x="320" y="511"/>
                  </a:cubicBezTo>
                  <a:cubicBezTo>
                    <a:pt x="274" y="367"/>
                    <a:pt x="237" y="226"/>
                    <a:pt x="210" y="74"/>
                  </a:cubicBezTo>
                  <a:cubicBezTo>
                    <a:pt x="202" y="24"/>
                    <a:pt x="159" y="1"/>
                    <a:pt x="115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Google Shape;702;p21">
              <a:extLst>
                <a:ext uri="{FF2B5EF4-FFF2-40B4-BE49-F238E27FC236}">
                  <a16:creationId xmlns:a16="http://schemas.microsoft.com/office/drawing/2014/main" id="{548BB866-8479-07C6-24D5-9E7709122FB7}"/>
                </a:ext>
              </a:extLst>
            </p:cNvPr>
            <p:cNvSpPr/>
            <p:nvPr/>
          </p:nvSpPr>
          <p:spPr>
            <a:xfrm rot="387221">
              <a:off x="4494824" y="2248905"/>
              <a:ext cx="11566" cy="21075"/>
            </a:xfrm>
            <a:custGeom>
              <a:avLst/>
              <a:gdLst/>
              <a:ahLst/>
              <a:cxnLst/>
              <a:rect l="l" t="t" r="r" b="b"/>
              <a:pathLst>
                <a:path w="461" h="840" extrusionOk="0">
                  <a:moveTo>
                    <a:pt x="114" y="1"/>
                  </a:moveTo>
                  <a:cubicBezTo>
                    <a:pt x="76" y="1"/>
                    <a:pt x="38" y="24"/>
                    <a:pt x="31" y="63"/>
                  </a:cubicBezTo>
                  <a:cubicBezTo>
                    <a:pt x="0" y="188"/>
                    <a:pt x="16" y="302"/>
                    <a:pt x="31" y="428"/>
                  </a:cubicBezTo>
                  <a:cubicBezTo>
                    <a:pt x="50" y="557"/>
                    <a:pt x="46" y="709"/>
                    <a:pt x="153" y="797"/>
                  </a:cubicBezTo>
                  <a:cubicBezTo>
                    <a:pt x="186" y="826"/>
                    <a:pt x="223" y="839"/>
                    <a:pt x="259" y="839"/>
                  </a:cubicBezTo>
                  <a:cubicBezTo>
                    <a:pt x="322" y="839"/>
                    <a:pt x="380" y="798"/>
                    <a:pt x="407" y="728"/>
                  </a:cubicBezTo>
                  <a:cubicBezTo>
                    <a:pt x="461" y="602"/>
                    <a:pt x="384" y="465"/>
                    <a:pt x="339" y="344"/>
                  </a:cubicBezTo>
                  <a:cubicBezTo>
                    <a:pt x="297" y="226"/>
                    <a:pt x="256" y="123"/>
                    <a:pt x="172" y="25"/>
                  </a:cubicBezTo>
                  <a:cubicBezTo>
                    <a:pt x="157" y="8"/>
                    <a:pt x="135" y="1"/>
                    <a:pt x="114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Google Shape;703;p21">
              <a:extLst>
                <a:ext uri="{FF2B5EF4-FFF2-40B4-BE49-F238E27FC236}">
                  <a16:creationId xmlns:a16="http://schemas.microsoft.com/office/drawing/2014/main" id="{EB16C65A-A3C7-5899-DB13-D59C75674839}"/>
                </a:ext>
              </a:extLst>
            </p:cNvPr>
            <p:cNvSpPr/>
            <p:nvPr/>
          </p:nvSpPr>
          <p:spPr>
            <a:xfrm rot="387221">
              <a:off x="4513417" y="2234137"/>
              <a:ext cx="15580" cy="27447"/>
            </a:xfrm>
            <a:custGeom>
              <a:avLst/>
              <a:gdLst/>
              <a:ahLst/>
              <a:cxnLst/>
              <a:rect l="l" t="t" r="r" b="b"/>
              <a:pathLst>
                <a:path w="621" h="1094" extrusionOk="0">
                  <a:moveTo>
                    <a:pt x="186" y="0"/>
                  </a:moveTo>
                  <a:cubicBezTo>
                    <a:pt x="96" y="0"/>
                    <a:pt x="1" y="77"/>
                    <a:pt x="23" y="194"/>
                  </a:cubicBezTo>
                  <a:cubicBezTo>
                    <a:pt x="58" y="361"/>
                    <a:pt x="100" y="524"/>
                    <a:pt x="157" y="680"/>
                  </a:cubicBezTo>
                  <a:cubicBezTo>
                    <a:pt x="210" y="824"/>
                    <a:pt x="256" y="987"/>
                    <a:pt x="388" y="1071"/>
                  </a:cubicBezTo>
                  <a:cubicBezTo>
                    <a:pt x="412" y="1087"/>
                    <a:pt x="438" y="1094"/>
                    <a:pt x="462" y="1094"/>
                  </a:cubicBezTo>
                  <a:cubicBezTo>
                    <a:pt x="540" y="1094"/>
                    <a:pt x="610" y="1025"/>
                    <a:pt x="613" y="942"/>
                  </a:cubicBezTo>
                  <a:cubicBezTo>
                    <a:pt x="621" y="794"/>
                    <a:pt x="518" y="673"/>
                    <a:pt x="465" y="539"/>
                  </a:cubicBezTo>
                  <a:cubicBezTo>
                    <a:pt x="404" y="403"/>
                    <a:pt x="362" y="257"/>
                    <a:pt x="324" y="113"/>
                  </a:cubicBezTo>
                  <a:cubicBezTo>
                    <a:pt x="304" y="34"/>
                    <a:pt x="246" y="0"/>
                    <a:pt x="186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Google Shape;704;p21">
              <a:extLst>
                <a:ext uri="{FF2B5EF4-FFF2-40B4-BE49-F238E27FC236}">
                  <a16:creationId xmlns:a16="http://schemas.microsoft.com/office/drawing/2014/main" id="{4CC6F6D3-BDD4-606D-2043-C169727AE3CE}"/>
                </a:ext>
              </a:extLst>
            </p:cNvPr>
            <p:cNvSpPr/>
            <p:nvPr/>
          </p:nvSpPr>
          <p:spPr>
            <a:xfrm rot="387221">
              <a:off x="4534957" y="2203158"/>
              <a:ext cx="13021" cy="21802"/>
            </a:xfrm>
            <a:custGeom>
              <a:avLst/>
              <a:gdLst/>
              <a:ahLst/>
              <a:cxnLst/>
              <a:rect l="l" t="t" r="r" b="b"/>
              <a:pathLst>
                <a:path w="519" h="869" extrusionOk="0">
                  <a:moveTo>
                    <a:pt x="173" y="0"/>
                  </a:moveTo>
                  <a:cubicBezTo>
                    <a:pt x="87" y="0"/>
                    <a:pt x="0" y="91"/>
                    <a:pt x="56" y="191"/>
                  </a:cubicBezTo>
                  <a:cubicBezTo>
                    <a:pt x="165" y="393"/>
                    <a:pt x="257" y="613"/>
                    <a:pt x="344" y="822"/>
                  </a:cubicBezTo>
                  <a:cubicBezTo>
                    <a:pt x="359" y="855"/>
                    <a:pt x="387" y="869"/>
                    <a:pt x="417" y="869"/>
                  </a:cubicBezTo>
                  <a:cubicBezTo>
                    <a:pt x="466" y="869"/>
                    <a:pt x="518" y="831"/>
                    <a:pt x="516" y="776"/>
                  </a:cubicBezTo>
                  <a:cubicBezTo>
                    <a:pt x="500" y="510"/>
                    <a:pt x="416" y="286"/>
                    <a:pt x="276" y="62"/>
                  </a:cubicBezTo>
                  <a:cubicBezTo>
                    <a:pt x="250" y="18"/>
                    <a:pt x="212" y="0"/>
                    <a:pt x="173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Google Shape;705;p21">
              <a:extLst>
                <a:ext uri="{FF2B5EF4-FFF2-40B4-BE49-F238E27FC236}">
                  <a16:creationId xmlns:a16="http://schemas.microsoft.com/office/drawing/2014/main" id="{ADF90E77-679D-4E9E-4D53-F3C983DA5463}"/>
                </a:ext>
              </a:extLst>
            </p:cNvPr>
            <p:cNvSpPr/>
            <p:nvPr/>
          </p:nvSpPr>
          <p:spPr>
            <a:xfrm rot="387221">
              <a:off x="4512052" y="2144946"/>
              <a:ext cx="15078" cy="25917"/>
            </a:xfrm>
            <a:custGeom>
              <a:avLst/>
              <a:gdLst/>
              <a:ahLst/>
              <a:cxnLst/>
              <a:rect l="l" t="t" r="r" b="b"/>
              <a:pathLst>
                <a:path w="601" h="1033" extrusionOk="0">
                  <a:moveTo>
                    <a:pt x="163" y="1"/>
                  </a:moveTo>
                  <a:cubicBezTo>
                    <a:pt x="86" y="1"/>
                    <a:pt x="1" y="70"/>
                    <a:pt x="36" y="155"/>
                  </a:cubicBezTo>
                  <a:cubicBezTo>
                    <a:pt x="154" y="434"/>
                    <a:pt x="245" y="776"/>
                    <a:pt x="443" y="1008"/>
                  </a:cubicBezTo>
                  <a:cubicBezTo>
                    <a:pt x="457" y="1025"/>
                    <a:pt x="478" y="1033"/>
                    <a:pt x="500" y="1033"/>
                  </a:cubicBezTo>
                  <a:cubicBezTo>
                    <a:pt x="548" y="1033"/>
                    <a:pt x="600" y="995"/>
                    <a:pt x="594" y="943"/>
                  </a:cubicBezTo>
                  <a:cubicBezTo>
                    <a:pt x="561" y="639"/>
                    <a:pt x="382" y="338"/>
                    <a:pt x="257" y="60"/>
                  </a:cubicBezTo>
                  <a:cubicBezTo>
                    <a:pt x="239" y="19"/>
                    <a:pt x="202" y="1"/>
                    <a:pt x="163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Google Shape;706;p21">
              <a:extLst>
                <a:ext uri="{FF2B5EF4-FFF2-40B4-BE49-F238E27FC236}">
                  <a16:creationId xmlns:a16="http://schemas.microsoft.com/office/drawing/2014/main" id="{1A1874A3-4690-BB7B-150C-ECB6D12608C4}"/>
                </a:ext>
              </a:extLst>
            </p:cNvPr>
            <p:cNvSpPr/>
            <p:nvPr/>
          </p:nvSpPr>
          <p:spPr>
            <a:xfrm rot="387221">
              <a:off x="4486771" y="2192933"/>
              <a:ext cx="12595" cy="20999"/>
            </a:xfrm>
            <a:custGeom>
              <a:avLst/>
              <a:gdLst/>
              <a:ahLst/>
              <a:cxnLst/>
              <a:rect l="l" t="t" r="r" b="b"/>
              <a:pathLst>
                <a:path w="502" h="837" extrusionOk="0">
                  <a:moveTo>
                    <a:pt x="116" y="0"/>
                  </a:moveTo>
                  <a:cubicBezTo>
                    <a:pt x="57" y="0"/>
                    <a:pt x="0" y="49"/>
                    <a:pt x="12" y="128"/>
                  </a:cubicBezTo>
                  <a:cubicBezTo>
                    <a:pt x="31" y="257"/>
                    <a:pt x="54" y="383"/>
                    <a:pt x="96" y="508"/>
                  </a:cubicBezTo>
                  <a:cubicBezTo>
                    <a:pt x="133" y="622"/>
                    <a:pt x="164" y="763"/>
                    <a:pt x="278" y="820"/>
                  </a:cubicBezTo>
                  <a:cubicBezTo>
                    <a:pt x="299" y="831"/>
                    <a:pt x="325" y="837"/>
                    <a:pt x="350" y="837"/>
                  </a:cubicBezTo>
                  <a:cubicBezTo>
                    <a:pt x="411" y="837"/>
                    <a:pt x="473" y="805"/>
                    <a:pt x="483" y="740"/>
                  </a:cubicBezTo>
                  <a:cubicBezTo>
                    <a:pt x="502" y="607"/>
                    <a:pt x="438" y="527"/>
                    <a:pt x="377" y="413"/>
                  </a:cubicBezTo>
                  <a:cubicBezTo>
                    <a:pt x="319" y="299"/>
                    <a:pt x="263" y="188"/>
                    <a:pt x="217" y="71"/>
                  </a:cubicBezTo>
                  <a:cubicBezTo>
                    <a:pt x="196" y="22"/>
                    <a:pt x="155" y="0"/>
                    <a:pt x="116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Google Shape;707;p21">
              <a:extLst>
                <a:ext uri="{FF2B5EF4-FFF2-40B4-BE49-F238E27FC236}">
                  <a16:creationId xmlns:a16="http://schemas.microsoft.com/office/drawing/2014/main" id="{42FBC2BC-5C97-44B5-115A-A519F8927B7B}"/>
                </a:ext>
              </a:extLst>
            </p:cNvPr>
            <p:cNvSpPr/>
            <p:nvPr/>
          </p:nvSpPr>
          <p:spPr>
            <a:xfrm rot="387221">
              <a:off x="4464887" y="2170388"/>
              <a:ext cx="10036" cy="19845"/>
            </a:xfrm>
            <a:custGeom>
              <a:avLst/>
              <a:gdLst/>
              <a:ahLst/>
              <a:cxnLst/>
              <a:rect l="l" t="t" r="r" b="b"/>
              <a:pathLst>
                <a:path w="400" h="791" extrusionOk="0">
                  <a:moveTo>
                    <a:pt x="132" y="1"/>
                  </a:moveTo>
                  <a:cubicBezTo>
                    <a:pt x="88" y="1"/>
                    <a:pt x="47" y="24"/>
                    <a:pt x="39" y="77"/>
                  </a:cubicBezTo>
                  <a:cubicBezTo>
                    <a:pt x="4" y="289"/>
                    <a:pt x="1" y="693"/>
                    <a:pt x="240" y="784"/>
                  </a:cubicBezTo>
                  <a:cubicBezTo>
                    <a:pt x="252" y="789"/>
                    <a:pt x="263" y="791"/>
                    <a:pt x="275" y="791"/>
                  </a:cubicBezTo>
                  <a:cubicBezTo>
                    <a:pt x="335" y="791"/>
                    <a:pt x="382" y="728"/>
                    <a:pt x="389" y="670"/>
                  </a:cubicBezTo>
                  <a:cubicBezTo>
                    <a:pt x="400" y="571"/>
                    <a:pt x="324" y="491"/>
                    <a:pt x="290" y="400"/>
                  </a:cubicBezTo>
                  <a:cubicBezTo>
                    <a:pt x="255" y="305"/>
                    <a:pt x="244" y="206"/>
                    <a:pt x="248" y="107"/>
                  </a:cubicBezTo>
                  <a:cubicBezTo>
                    <a:pt x="250" y="40"/>
                    <a:pt x="189" y="1"/>
                    <a:pt x="13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Google Shape;708;p21">
              <a:extLst>
                <a:ext uri="{FF2B5EF4-FFF2-40B4-BE49-F238E27FC236}">
                  <a16:creationId xmlns:a16="http://schemas.microsoft.com/office/drawing/2014/main" id="{BA0EB1E0-1FCA-98C5-6F73-723D116C216B}"/>
                </a:ext>
              </a:extLst>
            </p:cNvPr>
            <p:cNvSpPr/>
            <p:nvPr/>
          </p:nvSpPr>
          <p:spPr>
            <a:xfrm rot="387221">
              <a:off x="4465044" y="2132241"/>
              <a:ext cx="17638" cy="23257"/>
            </a:xfrm>
            <a:custGeom>
              <a:avLst/>
              <a:gdLst/>
              <a:ahLst/>
              <a:cxnLst/>
              <a:rect l="l" t="t" r="r" b="b"/>
              <a:pathLst>
                <a:path w="703" h="927" extrusionOk="0">
                  <a:moveTo>
                    <a:pt x="129" y="1"/>
                  </a:moveTo>
                  <a:cubicBezTo>
                    <a:pt x="65" y="1"/>
                    <a:pt x="0" y="42"/>
                    <a:pt x="6" y="116"/>
                  </a:cubicBezTo>
                  <a:cubicBezTo>
                    <a:pt x="29" y="298"/>
                    <a:pt x="79" y="473"/>
                    <a:pt x="174" y="625"/>
                  </a:cubicBezTo>
                  <a:cubicBezTo>
                    <a:pt x="257" y="754"/>
                    <a:pt x="429" y="895"/>
                    <a:pt x="585" y="925"/>
                  </a:cubicBezTo>
                  <a:cubicBezTo>
                    <a:pt x="590" y="926"/>
                    <a:pt x="595" y="927"/>
                    <a:pt x="599" y="927"/>
                  </a:cubicBezTo>
                  <a:cubicBezTo>
                    <a:pt x="652" y="927"/>
                    <a:pt x="703" y="871"/>
                    <a:pt x="664" y="818"/>
                  </a:cubicBezTo>
                  <a:cubicBezTo>
                    <a:pt x="631" y="765"/>
                    <a:pt x="580" y="723"/>
                    <a:pt x="543" y="674"/>
                  </a:cubicBezTo>
                  <a:cubicBezTo>
                    <a:pt x="494" y="618"/>
                    <a:pt x="459" y="549"/>
                    <a:pt x="413" y="488"/>
                  </a:cubicBezTo>
                  <a:cubicBezTo>
                    <a:pt x="326" y="367"/>
                    <a:pt x="269" y="233"/>
                    <a:pt x="243" y="85"/>
                  </a:cubicBezTo>
                  <a:cubicBezTo>
                    <a:pt x="231" y="27"/>
                    <a:pt x="180" y="1"/>
                    <a:pt x="129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Google Shape;709;p21">
              <a:extLst>
                <a:ext uri="{FF2B5EF4-FFF2-40B4-BE49-F238E27FC236}">
                  <a16:creationId xmlns:a16="http://schemas.microsoft.com/office/drawing/2014/main" id="{173EFD5A-238D-758D-FE70-18D78A1664FD}"/>
                </a:ext>
              </a:extLst>
            </p:cNvPr>
            <p:cNvSpPr/>
            <p:nvPr/>
          </p:nvSpPr>
          <p:spPr>
            <a:xfrm rot="387221">
              <a:off x="4483552" y="2105081"/>
              <a:ext cx="13347" cy="23308"/>
            </a:xfrm>
            <a:custGeom>
              <a:avLst/>
              <a:gdLst/>
              <a:ahLst/>
              <a:cxnLst/>
              <a:rect l="l" t="t" r="r" b="b"/>
              <a:pathLst>
                <a:path w="532" h="929" extrusionOk="0">
                  <a:moveTo>
                    <a:pt x="123" y="1"/>
                  </a:moveTo>
                  <a:cubicBezTo>
                    <a:pt x="61" y="1"/>
                    <a:pt x="0" y="67"/>
                    <a:pt x="37" y="142"/>
                  </a:cubicBezTo>
                  <a:cubicBezTo>
                    <a:pt x="94" y="268"/>
                    <a:pt x="140" y="402"/>
                    <a:pt x="178" y="535"/>
                  </a:cubicBezTo>
                  <a:cubicBezTo>
                    <a:pt x="212" y="649"/>
                    <a:pt x="231" y="781"/>
                    <a:pt x="296" y="881"/>
                  </a:cubicBezTo>
                  <a:cubicBezTo>
                    <a:pt x="315" y="912"/>
                    <a:pt x="351" y="928"/>
                    <a:pt x="386" y="928"/>
                  </a:cubicBezTo>
                  <a:cubicBezTo>
                    <a:pt x="428" y="928"/>
                    <a:pt x="468" y="905"/>
                    <a:pt x="478" y="858"/>
                  </a:cubicBezTo>
                  <a:cubicBezTo>
                    <a:pt x="531" y="584"/>
                    <a:pt x="342" y="272"/>
                    <a:pt x="201" y="48"/>
                  </a:cubicBezTo>
                  <a:cubicBezTo>
                    <a:pt x="181" y="14"/>
                    <a:pt x="152" y="1"/>
                    <a:pt x="123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Google Shape;710;p21">
              <a:extLst>
                <a:ext uri="{FF2B5EF4-FFF2-40B4-BE49-F238E27FC236}">
                  <a16:creationId xmlns:a16="http://schemas.microsoft.com/office/drawing/2014/main" id="{94029E4B-E5D7-1D65-06C5-0AA850D613DD}"/>
                </a:ext>
              </a:extLst>
            </p:cNvPr>
            <p:cNvSpPr/>
            <p:nvPr/>
          </p:nvSpPr>
          <p:spPr>
            <a:xfrm rot="387221">
              <a:off x="4504941" y="2071303"/>
              <a:ext cx="14752" cy="25265"/>
            </a:xfrm>
            <a:custGeom>
              <a:avLst/>
              <a:gdLst/>
              <a:ahLst/>
              <a:cxnLst/>
              <a:rect l="l" t="t" r="r" b="b"/>
              <a:pathLst>
                <a:path w="588" h="1007" extrusionOk="0">
                  <a:moveTo>
                    <a:pt x="120" y="1"/>
                  </a:moveTo>
                  <a:cubicBezTo>
                    <a:pt x="60" y="1"/>
                    <a:pt x="0" y="53"/>
                    <a:pt x="18" y="128"/>
                  </a:cubicBezTo>
                  <a:cubicBezTo>
                    <a:pt x="98" y="435"/>
                    <a:pt x="151" y="789"/>
                    <a:pt x="424" y="995"/>
                  </a:cubicBezTo>
                  <a:cubicBezTo>
                    <a:pt x="437" y="1003"/>
                    <a:pt x="450" y="1007"/>
                    <a:pt x="463" y="1007"/>
                  </a:cubicBezTo>
                  <a:cubicBezTo>
                    <a:pt x="505" y="1007"/>
                    <a:pt x="540" y="963"/>
                    <a:pt x="546" y="922"/>
                  </a:cubicBezTo>
                  <a:cubicBezTo>
                    <a:pt x="588" y="599"/>
                    <a:pt x="368" y="310"/>
                    <a:pt x="204" y="47"/>
                  </a:cubicBezTo>
                  <a:cubicBezTo>
                    <a:pt x="183" y="15"/>
                    <a:pt x="152" y="1"/>
                    <a:pt x="120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Google Shape;711;p21">
              <a:extLst>
                <a:ext uri="{FF2B5EF4-FFF2-40B4-BE49-F238E27FC236}">
                  <a16:creationId xmlns:a16="http://schemas.microsoft.com/office/drawing/2014/main" id="{BED056C8-CCDA-37BD-1368-0E1D2C81ADBE}"/>
                </a:ext>
              </a:extLst>
            </p:cNvPr>
            <p:cNvSpPr/>
            <p:nvPr/>
          </p:nvSpPr>
          <p:spPr>
            <a:xfrm rot="387221">
              <a:off x="4442050" y="2063446"/>
              <a:ext cx="10337" cy="21025"/>
            </a:xfrm>
            <a:custGeom>
              <a:avLst/>
              <a:gdLst/>
              <a:ahLst/>
              <a:cxnLst/>
              <a:rect l="l" t="t" r="r" b="b"/>
              <a:pathLst>
                <a:path w="412" h="838" extrusionOk="0">
                  <a:moveTo>
                    <a:pt x="130" y="0"/>
                  </a:moveTo>
                  <a:cubicBezTo>
                    <a:pt x="66" y="0"/>
                    <a:pt x="1" y="42"/>
                    <a:pt x="9" y="120"/>
                  </a:cubicBezTo>
                  <a:cubicBezTo>
                    <a:pt x="24" y="253"/>
                    <a:pt x="29" y="382"/>
                    <a:pt x="43" y="515"/>
                  </a:cubicBezTo>
                  <a:cubicBezTo>
                    <a:pt x="55" y="633"/>
                    <a:pt x="59" y="766"/>
                    <a:pt x="176" y="823"/>
                  </a:cubicBezTo>
                  <a:cubicBezTo>
                    <a:pt x="195" y="832"/>
                    <a:pt x="216" y="837"/>
                    <a:pt x="236" y="837"/>
                  </a:cubicBezTo>
                  <a:cubicBezTo>
                    <a:pt x="266" y="837"/>
                    <a:pt x="295" y="827"/>
                    <a:pt x="317" y="805"/>
                  </a:cubicBezTo>
                  <a:cubicBezTo>
                    <a:pt x="412" y="709"/>
                    <a:pt x="374" y="591"/>
                    <a:pt x="348" y="473"/>
                  </a:cubicBezTo>
                  <a:cubicBezTo>
                    <a:pt x="317" y="344"/>
                    <a:pt x="280" y="219"/>
                    <a:pt x="249" y="86"/>
                  </a:cubicBezTo>
                  <a:cubicBezTo>
                    <a:pt x="235" y="28"/>
                    <a:pt x="183" y="0"/>
                    <a:pt x="130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Google Shape;712;p21">
              <a:extLst>
                <a:ext uri="{FF2B5EF4-FFF2-40B4-BE49-F238E27FC236}">
                  <a16:creationId xmlns:a16="http://schemas.microsoft.com/office/drawing/2014/main" id="{408E6335-4AE2-65C6-2BDA-1CFBA433C42C}"/>
                </a:ext>
              </a:extLst>
            </p:cNvPr>
            <p:cNvSpPr/>
            <p:nvPr/>
          </p:nvSpPr>
          <p:spPr>
            <a:xfrm rot="387221">
              <a:off x="4467004" y="2047030"/>
              <a:ext cx="11165" cy="22505"/>
            </a:xfrm>
            <a:custGeom>
              <a:avLst/>
              <a:gdLst/>
              <a:ahLst/>
              <a:cxnLst/>
              <a:rect l="l" t="t" r="r" b="b"/>
              <a:pathLst>
                <a:path w="445" h="897" extrusionOk="0">
                  <a:moveTo>
                    <a:pt x="130" y="0"/>
                  </a:moveTo>
                  <a:cubicBezTo>
                    <a:pt x="77" y="0"/>
                    <a:pt x="20" y="39"/>
                    <a:pt x="15" y="104"/>
                  </a:cubicBezTo>
                  <a:cubicBezTo>
                    <a:pt x="0" y="355"/>
                    <a:pt x="11" y="762"/>
                    <a:pt x="285" y="884"/>
                  </a:cubicBezTo>
                  <a:cubicBezTo>
                    <a:pt x="302" y="892"/>
                    <a:pt x="319" y="896"/>
                    <a:pt x="335" y="896"/>
                  </a:cubicBezTo>
                  <a:cubicBezTo>
                    <a:pt x="385" y="896"/>
                    <a:pt x="424" y="859"/>
                    <a:pt x="429" y="804"/>
                  </a:cubicBezTo>
                  <a:cubicBezTo>
                    <a:pt x="445" y="679"/>
                    <a:pt x="388" y="560"/>
                    <a:pt x="342" y="446"/>
                  </a:cubicBezTo>
                  <a:cubicBezTo>
                    <a:pt x="297" y="329"/>
                    <a:pt x="247" y="200"/>
                    <a:pt x="220" y="74"/>
                  </a:cubicBezTo>
                  <a:cubicBezTo>
                    <a:pt x="209" y="23"/>
                    <a:pt x="170" y="0"/>
                    <a:pt x="130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Google Shape;713;p21">
              <a:extLst>
                <a:ext uri="{FF2B5EF4-FFF2-40B4-BE49-F238E27FC236}">
                  <a16:creationId xmlns:a16="http://schemas.microsoft.com/office/drawing/2014/main" id="{4A1D027A-1664-1E3D-4D2F-68CB837CB926}"/>
                </a:ext>
              </a:extLst>
            </p:cNvPr>
            <p:cNvSpPr/>
            <p:nvPr/>
          </p:nvSpPr>
          <p:spPr>
            <a:xfrm rot="387221">
              <a:off x="4487655" y="2004578"/>
              <a:ext cx="13523" cy="21426"/>
            </a:xfrm>
            <a:custGeom>
              <a:avLst/>
              <a:gdLst/>
              <a:ahLst/>
              <a:cxnLst/>
              <a:rect l="l" t="t" r="r" b="b"/>
              <a:pathLst>
                <a:path w="539" h="854" extrusionOk="0">
                  <a:moveTo>
                    <a:pt x="174" y="1"/>
                  </a:moveTo>
                  <a:cubicBezTo>
                    <a:pt x="90" y="1"/>
                    <a:pt x="1" y="80"/>
                    <a:pt x="29" y="180"/>
                  </a:cubicBezTo>
                  <a:cubicBezTo>
                    <a:pt x="63" y="314"/>
                    <a:pt x="105" y="446"/>
                    <a:pt x="143" y="575"/>
                  </a:cubicBezTo>
                  <a:cubicBezTo>
                    <a:pt x="181" y="701"/>
                    <a:pt x="234" y="796"/>
                    <a:pt x="356" y="849"/>
                  </a:cubicBezTo>
                  <a:cubicBezTo>
                    <a:pt x="364" y="852"/>
                    <a:pt x="373" y="854"/>
                    <a:pt x="383" y="854"/>
                  </a:cubicBezTo>
                  <a:cubicBezTo>
                    <a:pt x="420" y="854"/>
                    <a:pt x="462" y="831"/>
                    <a:pt x="478" y="800"/>
                  </a:cubicBezTo>
                  <a:cubicBezTo>
                    <a:pt x="539" y="679"/>
                    <a:pt x="500" y="565"/>
                    <a:pt x="451" y="446"/>
                  </a:cubicBezTo>
                  <a:cubicBezTo>
                    <a:pt x="397" y="321"/>
                    <a:pt x="344" y="195"/>
                    <a:pt x="283" y="70"/>
                  </a:cubicBezTo>
                  <a:cubicBezTo>
                    <a:pt x="259" y="21"/>
                    <a:pt x="217" y="1"/>
                    <a:pt x="174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Google Shape;714;p21">
              <a:extLst>
                <a:ext uri="{FF2B5EF4-FFF2-40B4-BE49-F238E27FC236}">
                  <a16:creationId xmlns:a16="http://schemas.microsoft.com/office/drawing/2014/main" id="{95379B8F-E793-85DF-FC5E-D5BC50787306}"/>
                </a:ext>
              </a:extLst>
            </p:cNvPr>
            <p:cNvSpPr/>
            <p:nvPr/>
          </p:nvSpPr>
          <p:spPr>
            <a:xfrm rot="387221">
              <a:off x="4460560" y="1946444"/>
              <a:ext cx="9258" cy="25465"/>
            </a:xfrm>
            <a:custGeom>
              <a:avLst/>
              <a:gdLst/>
              <a:ahLst/>
              <a:cxnLst/>
              <a:rect l="l" t="t" r="r" b="b"/>
              <a:pathLst>
                <a:path w="369" h="1015" extrusionOk="0">
                  <a:moveTo>
                    <a:pt x="68" y="0"/>
                  </a:moveTo>
                  <a:cubicBezTo>
                    <a:pt x="33" y="0"/>
                    <a:pt x="1" y="22"/>
                    <a:pt x="7" y="68"/>
                  </a:cubicBezTo>
                  <a:cubicBezTo>
                    <a:pt x="45" y="375"/>
                    <a:pt x="56" y="691"/>
                    <a:pt x="197" y="972"/>
                  </a:cubicBezTo>
                  <a:cubicBezTo>
                    <a:pt x="213" y="1002"/>
                    <a:pt x="240" y="1015"/>
                    <a:pt x="267" y="1015"/>
                  </a:cubicBezTo>
                  <a:cubicBezTo>
                    <a:pt x="313" y="1015"/>
                    <a:pt x="362" y="979"/>
                    <a:pt x="364" y="926"/>
                  </a:cubicBezTo>
                  <a:cubicBezTo>
                    <a:pt x="368" y="619"/>
                    <a:pt x="239" y="337"/>
                    <a:pt x="140" y="48"/>
                  </a:cubicBezTo>
                  <a:cubicBezTo>
                    <a:pt x="129" y="17"/>
                    <a:pt x="98" y="0"/>
                    <a:pt x="68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Google Shape;715;p21">
              <a:extLst>
                <a:ext uri="{FF2B5EF4-FFF2-40B4-BE49-F238E27FC236}">
                  <a16:creationId xmlns:a16="http://schemas.microsoft.com/office/drawing/2014/main" id="{A7E40A50-E5ED-A9CC-2B25-BC3C4BDD5476}"/>
                </a:ext>
              </a:extLst>
            </p:cNvPr>
            <p:cNvSpPr/>
            <p:nvPr/>
          </p:nvSpPr>
          <p:spPr>
            <a:xfrm rot="387221">
              <a:off x="4439754" y="1960566"/>
              <a:ext cx="10412" cy="16935"/>
            </a:xfrm>
            <a:custGeom>
              <a:avLst/>
              <a:gdLst/>
              <a:ahLst/>
              <a:cxnLst/>
              <a:rect l="l" t="t" r="r" b="b"/>
              <a:pathLst>
                <a:path w="415" h="675" extrusionOk="0">
                  <a:moveTo>
                    <a:pt x="172" y="1"/>
                  </a:moveTo>
                  <a:cubicBezTo>
                    <a:pt x="124" y="1"/>
                    <a:pt x="73" y="28"/>
                    <a:pt x="65" y="78"/>
                  </a:cubicBezTo>
                  <a:cubicBezTo>
                    <a:pt x="34" y="241"/>
                    <a:pt x="0" y="461"/>
                    <a:pt x="99" y="610"/>
                  </a:cubicBezTo>
                  <a:cubicBezTo>
                    <a:pt x="128" y="654"/>
                    <a:pt x="171" y="674"/>
                    <a:pt x="213" y="674"/>
                  </a:cubicBezTo>
                  <a:cubicBezTo>
                    <a:pt x="270" y="674"/>
                    <a:pt x="326" y="638"/>
                    <a:pt x="350" y="575"/>
                  </a:cubicBezTo>
                  <a:cubicBezTo>
                    <a:pt x="414" y="412"/>
                    <a:pt x="323" y="203"/>
                    <a:pt x="258" y="51"/>
                  </a:cubicBezTo>
                  <a:cubicBezTo>
                    <a:pt x="244" y="16"/>
                    <a:pt x="209" y="1"/>
                    <a:pt x="17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Google Shape;716;p21">
              <a:extLst>
                <a:ext uri="{FF2B5EF4-FFF2-40B4-BE49-F238E27FC236}">
                  <a16:creationId xmlns:a16="http://schemas.microsoft.com/office/drawing/2014/main" id="{211ACC8F-D37C-EC46-D294-4DA88B1CC22D}"/>
                </a:ext>
              </a:extLst>
            </p:cNvPr>
            <p:cNvSpPr/>
            <p:nvPr/>
          </p:nvSpPr>
          <p:spPr>
            <a:xfrm rot="387221">
              <a:off x="4432852" y="2011874"/>
              <a:ext cx="9860" cy="18917"/>
            </a:xfrm>
            <a:custGeom>
              <a:avLst/>
              <a:gdLst/>
              <a:ahLst/>
              <a:cxnLst/>
              <a:rect l="l" t="t" r="r" b="b"/>
              <a:pathLst>
                <a:path w="393" h="754" extrusionOk="0">
                  <a:moveTo>
                    <a:pt x="150" y="0"/>
                  </a:moveTo>
                  <a:cubicBezTo>
                    <a:pt x="117" y="0"/>
                    <a:pt x="86" y="18"/>
                    <a:pt x="81" y="59"/>
                  </a:cubicBezTo>
                  <a:cubicBezTo>
                    <a:pt x="54" y="241"/>
                    <a:pt x="1" y="534"/>
                    <a:pt x="111" y="698"/>
                  </a:cubicBezTo>
                  <a:cubicBezTo>
                    <a:pt x="136" y="732"/>
                    <a:pt x="179" y="754"/>
                    <a:pt x="220" y="754"/>
                  </a:cubicBezTo>
                  <a:cubicBezTo>
                    <a:pt x="257" y="754"/>
                    <a:pt x="291" y="737"/>
                    <a:pt x="309" y="698"/>
                  </a:cubicBezTo>
                  <a:cubicBezTo>
                    <a:pt x="392" y="512"/>
                    <a:pt x="301" y="245"/>
                    <a:pt x="241" y="59"/>
                  </a:cubicBezTo>
                  <a:cubicBezTo>
                    <a:pt x="229" y="23"/>
                    <a:pt x="188" y="0"/>
                    <a:pt x="150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Google Shape;717;p21">
              <a:extLst>
                <a:ext uri="{FF2B5EF4-FFF2-40B4-BE49-F238E27FC236}">
                  <a16:creationId xmlns:a16="http://schemas.microsoft.com/office/drawing/2014/main" id="{4A39B849-97C8-8ED1-3667-A7F3AF655B39}"/>
                </a:ext>
              </a:extLst>
            </p:cNvPr>
            <p:cNvSpPr/>
            <p:nvPr/>
          </p:nvSpPr>
          <p:spPr>
            <a:xfrm rot="387221">
              <a:off x="4458691" y="1998142"/>
              <a:ext cx="14251" cy="31286"/>
            </a:xfrm>
            <a:custGeom>
              <a:avLst/>
              <a:gdLst/>
              <a:ahLst/>
              <a:cxnLst/>
              <a:rect l="l" t="t" r="r" b="b"/>
              <a:pathLst>
                <a:path w="568" h="1247" extrusionOk="0">
                  <a:moveTo>
                    <a:pt x="122" y="1"/>
                  </a:moveTo>
                  <a:cubicBezTo>
                    <a:pt x="74" y="1"/>
                    <a:pt x="27" y="33"/>
                    <a:pt x="23" y="99"/>
                  </a:cubicBezTo>
                  <a:cubicBezTo>
                    <a:pt x="0" y="460"/>
                    <a:pt x="16" y="985"/>
                    <a:pt x="331" y="1224"/>
                  </a:cubicBezTo>
                  <a:cubicBezTo>
                    <a:pt x="352" y="1240"/>
                    <a:pt x="376" y="1247"/>
                    <a:pt x="401" y="1247"/>
                  </a:cubicBezTo>
                  <a:cubicBezTo>
                    <a:pt x="481" y="1247"/>
                    <a:pt x="568" y="1176"/>
                    <a:pt x="559" y="1091"/>
                  </a:cubicBezTo>
                  <a:cubicBezTo>
                    <a:pt x="540" y="928"/>
                    <a:pt x="445" y="802"/>
                    <a:pt x="384" y="651"/>
                  </a:cubicBezTo>
                  <a:cubicBezTo>
                    <a:pt x="316" y="479"/>
                    <a:pt x="251" y="286"/>
                    <a:pt x="228" y="99"/>
                  </a:cubicBezTo>
                  <a:cubicBezTo>
                    <a:pt x="221" y="34"/>
                    <a:pt x="171" y="1"/>
                    <a:pt x="122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Google Shape;718;p21">
              <a:extLst>
                <a:ext uri="{FF2B5EF4-FFF2-40B4-BE49-F238E27FC236}">
                  <a16:creationId xmlns:a16="http://schemas.microsoft.com/office/drawing/2014/main" id="{1F2794D4-DC28-2369-059F-D6715E6C0C06}"/>
                </a:ext>
              </a:extLst>
            </p:cNvPr>
            <p:cNvSpPr/>
            <p:nvPr/>
          </p:nvSpPr>
          <p:spPr>
            <a:xfrm rot="387221">
              <a:off x="3930908" y="2256259"/>
              <a:ext cx="677654" cy="263635"/>
            </a:xfrm>
            <a:custGeom>
              <a:avLst/>
              <a:gdLst/>
              <a:ahLst/>
              <a:cxnLst/>
              <a:rect l="l" t="t" r="r" b="b"/>
              <a:pathLst>
                <a:path w="27010" h="10508" extrusionOk="0">
                  <a:moveTo>
                    <a:pt x="4007" y="1"/>
                  </a:moveTo>
                  <a:cubicBezTo>
                    <a:pt x="3262" y="1"/>
                    <a:pt x="2716" y="181"/>
                    <a:pt x="2434" y="588"/>
                  </a:cubicBezTo>
                  <a:cubicBezTo>
                    <a:pt x="0" y="4110"/>
                    <a:pt x="27009" y="10508"/>
                    <a:pt x="27009" y="10508"/>
                  </a:cubicBezTo>
                  <a:cubicBezTo>
                    <a:pt x="27009" y="10508"/>
                    <a:pt x="9698" y="1"/>
                    <a:pt x="4007" y="1"/>
                  </a:cubicBezTo>
                  <a:close/>
                </a:path>
              </a:pathLst>
            </a:custGeom>
            <a:solidFill>
              <a:srgbClr val="F4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Google Shape;719;p21">
              <a:extLst>
                <a:ext uri="{FF2B5EF4-FFF2-40B4-BE49-F238E27FC236}">
                  <a16:creationId xmlns:a16="http://schemas.microsoft.com/office/drawing/2014/main" id="{66DC2B4A-7F8D-A6F4-00E4-E0ADCAD82B9A}"/>
                </a:ext>
              </a:extLst>
            </p:cNvPr>
            <p:cNvSpPr/>
            <p:nvPr/>
          </p:nvSpPr>
          <p:spPr>
            <a:xfrm rot="387221">
              <a:off x="4183345" y="2362053"/>
              <a:ext cx="24838" cy="13498"/>
            </a:xfrm>
            <a:custGeom>
              <a:avLst/>
              <a:gdLst/>
              <a:ahLst/>
              <a:cxnLst/>
              <a:rect l="l" t="t" r="r" b="b"/>
              <a:pathLst>
                <a:path w="990" h="538" extrusionOk="0">
                  <a:moveTo>
                    <a:pt x="116" y="0"/>
                  </a:moveTo>
                  <a:cubicBezTo>
                    <a:pt x="34" y="0"/>
                    <a:pt x="0" y="108"/>
                    <a:pt x="51" y="169"/>
                  </a:cubicBezTo>
                  <a:cubicBezTo>
                    <a:pt x="138" y="287"/>
                    <a:pt x="291" y="370"/>
                    <a:pt x="424" y="431"/>
                  </a:cubicBezTo>
                  <a:cubicBezTo>
                    <a:pt x="522" y="479"/>
                    <a:pt x="645" y="537"/>
                    <a:pt x="760" y="537"/>
                  </a:cubicBezTo>
                  <a:cubicBezTo>
                    <a:pt x="792" y="537"/>
                    <a:pt x="823" y="533"/>
                    <a:pt x="853" y="522"/>
                  </a:cubicBezTo>
                  <a:cubicBezTo>
                    <a:pt x="941" y="492"/>
                    <a:pt x="990" y="374"/>
                    <a:pt x="910" y="301"/>
                  </a:cubicBezTo>
                  <a:cubicBezTo>
                    <a:pt x="812" y="215"/>
                    <a:pt x="663" y="206"/>
                    <a:pt x="534" y="164"/>
                  </a:cubicBezTo>
                  <a:cubicBezTo>
                    <a:pt x="401" y="123"/>
                    <a:pt x="279" y="50"/>
                    <a:pt x="146" y="5"/>
                  </a:cubicBezTo>
                  <a:cubicBezTo>
                    <a:pt x="135" y="2"/>
                    <a:pt x="125" y="0"/>
                    <a:pt x="116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Google Shape;720;p21">
              <a:extLst>
                <a:ext uri="{FF2B5EF4-FFF2-40B4-BE49-F238E27FC236}">
                  <a16:creationId xmlns:a16="http://schemas.microsoft.com/office/drawing/2014/main" id="{DE07087D-B7DE-F142-91E3-52D6239A1A9B}"/>
                </a:ext>
              </a:extLst>
            </p:cNvPr>
            <p:cNvSpPr/>
            <p:nvPr/>
          </p:nvSpPr>
          <p:spPr>
            <a:xfrm rot="387221">
              <a:off x="4201130" y="2340989"/>
              <a:ext cx="27196" cy="11842"/>
            </a:xfrm>
            <a:custGeom>
              <a:avLst/>
              <a:gdLst/>
              <a:ahLst/>
              <a:cxnLst/>
              <a:rect l="l" t="t" r="r" b="b"/>
              <a:pathLst>
                <a:path w="1084" h="472" extrusionOk="0">
                  <a:moveTo>
                    <a:pt x="216" y="0"/>
                  </a:moveTo>
                  <a:cubicBezTo>
                    <a:pt x="56" y="0"/>
                    <a:pt x="1" y="239"/>
                    <a:pt x="171" y="293"/>
                  </a:cubicBezTo>
                  <a:cubicBezTo>
                    <a:pt x="304" y="331"/>
                    <a:pt x="438" y="369"/>
                    <a:pt x="566" y="407"/>
                  </a:cubicBezTo>
                  <a:cubicBezTo>
                    <a:pt x="662" y="436"/>
                    <a:pt x="756" y="472"/>
                    <a:pt x="852" y="472"/>
                  </a:cubicBezTo>
                  <a:cubicBezTo>
                    <a:pt x="882" y="472"/>
                    <a:pt x="913" y="468"/>
                    <a:pt x="943" y="460"/>
                  </a:cubicBezTo>
                  <a:cubicBezTo>
                    <a:pt x="1042" y="434"/>
                    <a:pt x="1084" y="297"/>
                    <a:pt x="1004" y="225"/>
                  </a:cubicBezTo>
                  <a:cubicBezTo>
                    <a:pt x="908" y="133"/>
                    <a:pt x="783" y="118"/>
                    <a:pt x="654" y="92"/>
                  </a:cubicBezTo>
                  <a:cubicBezTo>
                    <a:pt x="521" y="65"/>
                    <a:pt x="388" y="34"/>
                    <a:pt x="251" y="4"/>
                  </a:cubicBezTo>
                  <a:cubicBezTo>
                    <a:pt x="239" y="1"/>
                    <a:pt x="227" y="0"/>
                    <a:pt x="216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Google Shape;721;p21">
              <a:extLst>
                <a:ext uri="{FF2B5EF4-FFF2-40B4-BE49-F238E27FC236}">
                  <a16:creationId xmlns:a16="http://schemas.microsoft.com/office/drawing/2014/main" id="{FA59433F-D8B0-14B9-14E1-4813BD608CDD}"/>
                </a:ext>
              </a:extLst>
            </p:cNvPr>
            <p:cNvSpPr/>
            <p:nvPr/>
          </p:nvSpPr>
          <p:spPr>
            <a:xfrm rot="387221">
              <a:off x="4169854" y="2304869"/>
              <a:ext cx="19971" cy="9885"/>
            </a:xfrm>
            <a:custGeom>
              <a:avLst/>
              <a:gdLst/>
              <a:ahLst/>
              <a:cxnLst/>
              <a:rect l="l" t="t" r="r" b="b"/>
              <a:pathLst>
                <a:path w="796" h="394" extrusionOk="0">
                  <a:moveTo>
                    <a:pt x="136" y="0"/>
                  </a:moveTo>
                  <a:cubicBezTo>
                    <a:pt x="23" y="0"/>
                    <a:pt x="1" y="187"/>
                    <a:pt x="115" y="213"/>
                  </a:cubicBezTo>
                  <a:cubicBezTo>
                    <a:pt x="210" y="232"/>
                    <a:pt x="305" y="259"/>
                    <a:pt x="396" y="297"/>
                  </a:cubicBezTo>
                  <a:cubicBezTo>
                    <a:pt x="477" y="329"/>
                    <a:pt x="555" y="393"/>
                    <a:pt x="642" y="393"/>
                  </a:cubicBezTo>
                  <a:cubicBezTo>
                    <a:pt x="649" y="393"/>
                    <a:pt x="656" y="393"/>
                    <a:pt x="663" y="392"/>
                  </a:cubicBezTo>
                  <a:cubicBezTo>
                    <a:pt x="747" y="385"/>
                    <a:pt x="796" y="309"/>
                    <a:pt x="758" y="232"/>
                  </a:cubicBezTo>
                  <a:cubicBezTo>
                    <a:pt x="705" y="134"/>
                    <a:pt x="579" y="104"/>
                    <a:pt x="480" y="69"/>
                  </a:cubicBezTo>
                  <a:cubicBezTo>
                    <a:pt x="370" y="35"/>
                    <a:pt x="256" y="16"/>
                    <a:pt x="145" y="0"/>
                  </a:cubicBezTo>
                  <a:cubicBezTo>
                    <a:pt x="142" y="0"/>
                    <a:pt x="139" y="0"/>
                    <a:pt x="136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Google Shape;722;p21">
              <a:extLst>
                <a:ext uri="{FF2B5EF4-FFF2-40B4-BE49-F238E27FC236}">
                  <a16:creationId xmlns:a16="http://schemas.microsoft.com/office/drawing/2014/main" id="{D2AFB271-E138-AAFA-822B-4FC140AA7634}"/>
                </a:ext>
              </a:extLst>
            </p:cNvPr>
            <p:cNvSpPr/>
            <p:nvPr/>
          </p:nvSpPr>
          <p:spPr>
            <a:xfrm rot="387221">
              <a:off x="4235577" y="2377538"/>
              <a:ext cx="27171" cy="14050"/>
            </a:xfrm>
            <a:custGeom>
              <a:avLst/>
              <a:gdLst/>
              <a:ahLst/>
              <a:cxnLst/>
              <a:rect l="l" t="t" r="r" b="b"/>
              <a:pathLst>
                <a:path w="1083" h="560" extrusionOk="0">
                  <a:moveTo>
                    <a:pt x="100" y="0"/>
                  </a:moveTo>
                  <a:cubicBezTo>
                    <a:pt x="32" y="0"/>
                    <a:pt x="1" y="93"/>
                    <a:pt x="49" y="137"/>
                  </a:cubicBezTo>
                  <a:cubicBezTo>
                    <a:pt x="170" y="255"/>
                    <a:pt x="319" y="342"/>
                    <a:pt x="467" y="418"/>
                  </a:cubicBezTo>
                  <a:cubicBezTo>
                    <a:pt x="605" y="489"/>
                    <a:pt x="750" y="560"/>
                    <a:pt x="904" y="560"/>
                  </a:cubicBezTo>
                  <a:cubicBezTo>
                    <a:pt x="915" y="560"/>
                    <a:pt x="927" y="559"/>
                    <a:pt x="939" y="559"/>
                  </a:cubicBezTo>
                  <a:cubicBezTo>
                    <a:pt x="1041" y="551"/>
                    <a:pt x="1083" y="441"/>
                    <a:pt x="1018" y="365"/>
                  </a:cubicBezTo>
                  <a:cubicBezTo>
                    <a:pt x="916" y="232"/>
                    <a:pt x="752" y="171"/>
                    <a:pt x="596" y="118"/>
                  </a:cubicBezTo>
                  <a:cubicBezTo>
                    <a:pt x="437" y="60"/>
                    <a:pt x="273" y="8"/>
                    <a:pt x="105" y="0"/>
                  </a:cubicBezTo>
                  <a:cubicBezTo>
                    <a:pt x="104" y="0"/>
                    <a:pt x="102" y="0"/>
                    <a:pt x="100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Google Shape;723;p21">
              <a:extLst>
                <a:ext uri="{FF2B5EF4-FFF2-40B4-BE49-F238E27FC236}">
                  <a16:creationId xmlns:a16="http://schemas.microsoft.com/office/drawing/2014/main" id="{84758B18-E177-069B-1B84-35836D3675E2}"/>
                </a:ext>
              </a:extLst>
            </p:cNvPr>
            <p:cNvSpPr/>
            <p:nvPr/>
          </p:nvSpPr>
          <p:spPr>
            <a:xfrm rot="387221">
              <a:off x="4268216" y="2366640"/>
              <a:ext cx="30784" cy="14326"/>
            </a:xfrm>
            <a:custGeom>
              <a:avLst/>
              <a:gdLst/>
              <a:ahLst/>
              <a:cxnLst/>
              <a:rect l="l" t="t" r="r" b="b"/>
              <a:pathLst>
                <a:path w="1227" h="571" extrusionOk="0">
                  <a:moveTo>
                    <a:pt x="163" y="0"/>
                  </a:moveTo>
                  <a:cubicBezTo>
                    <a:pt x="57" y="0"/>
                    <a:pt x="1" y="177"/>
                    <a:pt x="112" y="225"/>
                  </a:cubicBezTo>
                  <a:cubicBezTo>
                    <a:pt x="265" y="290"/>
                    <a:pt x="424" y="343"/>
                    <a:pt x="581" y="407"/>
                  </a:cubicBezTo>
                  <a:cubicBezTo>
                    <a:pt x="722" y="467"/>
                    <a:pt x="872" y="571"/>
                    <a:pt x="1029" y="571"/>
                  </a:cubicBezTo>
                  <a:cubicBezTo>
                    <a:pt x="1031" y="571"/>
                    <a:pt x="1034" y="571"/>
                    <a:pt x="1037" y="571"/>
                  </a:cubicBezTo>
                  <a:cubicBezTo>
                    <a:pt x="1135" y="571"/>
                    <a:pt x="1227" y="449"/>
                    <a:pt x="1158" y="362"/>
                  </a:cubicBezTo>
                  <a:cubicBezTo>
                    <a:pt x="1056" y="217"/>
                    <a:pt x="881" y="167"/>
                    <a:pt x="714" y="114"/>
                  </a:cubicBezTo>
                  <a:cubicBezTo>
                    <a:pt x="539" y="53"/>
                    <a:pt x="356" y="11"/>
                    <a:pt x="170" y="0"/>
                  </a:cubicBezTo>
                  <a:cubicBezTo>
                    <a:pt x="168" y="0"/>
                    <a:pt x="166" y="0"/>
                    <a:pt x="163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Google Shape;724;p21">
              <a:extLst>
                <a:ext uri="{FF2B5EF4-FFF2-40B4-BE49-F238E27FC236}">
                  <a16:creationId xmlns:a16="http://schemas.microsoft.com/office/drawing/2014/main" id="{1E6410E7-25B2-5E19-FEE5-04DD09C0F3C6}"/>
                </a:ext>
              </a:extLst>
            </p:cNvPr>
            <p:cNvSpPr/>
            <p:nvPr/>
          </p:nvSpPr>
          <p:spPr>
            <a:xfrm rot="387221">
              <a:off x="4261336" y="2406554"/>
              <a:ext cx="23433" cy="15104"/>
            </a:xfrm>
            <a:custGeom>
              <a:avLst/>
              <a:gdLst/>
              <a:ahLst/>
              <a:cxnLst/>
              <a:rect l="l" t="t" r="r" b="b"/>
              <a:pathLst>
                <a:path w="934" h="602" extrusionOk="0">
                  <a:moveTo>
                    <a:pt x="121" y="1"/>
                  </a:moveTo>
                  <a:cubicBezTo>
                    <a:pt x="28" y="1"/>
                    <a:pt x="0" y="140"/>
                    <a:pt x="78" y="197"/>
                  </a:cubicBezTo>
                  <a:cubicBezTo>
                    <a:pt x="184" y="277"/>
                    <a:pt x="287" y="361"/>
                    <a:pt x="394" y="441"/>
                  </a:cubicBezTo>
                  <a:cubicBezTo>
                    <a:pt x="492" y="514"/>
                    <a:pt x="602" y="601"/>
                    <a:pt x="729" y="601"/>
                  </a:cubicBezTo>
                  <a:cubicBezTo>
                    <a:pt x="734" y="601"/>
                    <a:pt x="739" y="601"/>
                    <a:pt x="744" y="601"/>
                  </a:cubicBezTo>
                  <a:cubicBezTo>
                    <a:pt x="858" y="592"/>
                    <a:pt x="933" y="475"/>
                    <a:pt x="877" y="368"/>
                  </a:cubicBezTo>
                  <a:cubicBezTo>
                    <a:pt x="808" y="243"/>
                    <a:pt x="668" y="197"/>
                    <a:pt x="542" y="148"/>
                  </a:cubicBezTo>
                  <a:cubicBezTo>
                    <a:pt x="412" y="99"/>
                    <a:pt x="284" y="57"/>
                    <a:pt x="158" y="8"/>
                  </a:cubicBezTo>
                  <a:cubicBezTo>
                    <a:pt x="145" y="3"/>
                    <a:pt x="132" y="1"/>
                    <a:pt x="121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Google Shape;725;p21">
              <a:extLst>
                <a:ext uri="{FF2B5EF4-FFF2-40B4-BE49-F238E27FC236}">
                  <a16:creationId xmlns:a16="http://schemas.microsoft.com/office/drawing/2014/main" id="{0E358E2F-550F-D018-E69F-2F63EB0FC302}"/>
                </a:ext>
              </a:extLst>
            </p:cNvPr>
            <p:cNvSpPr/>
            <p:nvPr/>
          </p:nvSpPr>
          <p:spPr>
            <a:xfrm rot="387221">
              <a:off x="4304869" y="2413095"/>
              <a:ext cx="32164" cy="10914"/>
            </a:xfrm>
            <a:custGeom>
              <a:avLst/>
              <a:gdLst/>
              <a:ahLst/>
              <a:cxnLst/>
              <a:rect l="l" t="t" r="r" b="b"/>
              <a:pathLst>
                <a:path w="1282" h="435" extrusionOk="0">
                  <a:moveTo>
                    <a:pt x="275" y="0"/>
                  </a:moveTo>
                  <a:cubicBezTo>
                    <a:pt x="223" y="0"/>
                    <a:pt x="172" y="3"/>
                    <a:pt x="122" y="8"/>
                  </a:cubicBezTo>
                  <a:cubicBezTo>
                    <a:pt x="20" y="19"/>
                    <a:pt x="1" y="149"/>
                    <a:pt x="99" y="191"/>
                  </a:cubicBezTo>
                  <a:cubicBezTo>
                    <a:pt x="282" y="263"/>
                    <a:pt x="487" y="305"/>
                    <a:pt x="677" y="365"/>
                  </a:cubicBezTo>
                  <a:cubicBezTo>
                    <a:pt x="797" y="402"/>
                    <a:pt x="907" y="435"/>
                    <a:pt x="1024" y="435"/>
                  </a:cubicBezTo>
                  <a:cubicBezTo>
                    <a:pt x="1078" y="435"/>
                    <a:pt x="1133" y="428"/>
                    <a:pt x="1191" y="411"/>
                  </a:cubicBezTo>
                  <a:cubicBezTo>
                    <a:pt x="1263" y="388"/>
                    <a:pt x="1282" y="300"/>
                    <a:pt x="1233" y="247"/>
                  </a:cubicBezTo>
                  <a:cubicBezTo>
                    <a:pt x="1099" y="103"/>
                    <a:pt x="936" y="65"/>
                    <a:pt x="745" y="42"/>
                  </a:cubicBezTo>
                  <a:cubicBezTo>
                    <a:pt x="594" y="22"/>
                    <a:pt x="432" y="0"/>
                    <a:pt x="275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Google Shape;726;p21">
              <a:extLst>
                <a:ext uri="{FF2B5EF4-FFF2-40B4-BE49-F238E27FC236}">
                  <a16:creationId xmlns:a16="http://schemas.microsoft.com/office/drawing/2014/main" id="{C02E335F-6F1D-D433-DD42-6E49EBC4ADE9}"/>
                </a:ext>
              </a:extLst>
            </p:cNvPr>
            <p:cNvSpPr/>
            <p:nvPr/>
          </p:nvSpPr>
          <p:spPr>
            <a:xfrm rot="387221">
              <a:off x="4341883" y="2436741"/>
              <a:ext cx="32315" cy="13648"/>
            </a:xfrm>
            <a:custGeom>
              <a:avLst/>
              <a:gdLst/>
              <a:ahLst/>
              <a:cxnLst/>
              <a:rect l="l" t="t" r="r" b="b"/>
              <a:pathLst>
                <a:path w="1288" h="544" extrusionOk="0">
                  <a:moveTo>
                    <a:pt x="299" y="1"/>
                  </a:moveTo>
                  <a:cubicBezTo>
                    <a:pt x="279" y="1"/>
                    <a:pt x="259" y="1"/>
                    <a:pt x="239" y="2"/>
                  </a:cubicBezTo>
                  <a:cubicBezTo>
                    <a:pt x="16" y="6"/>
                    <a:pt x="0" y="291"/>
                    <a:pt x="186" y="367"/>
                  </a:cubicBezTo>
                  <a:cubicBezTo>
                    <a:pt x="411" y="458"/>
                    <a:pt x="662" y="488"/>
                    <a:pt x="897" y="538"/>
                  </a:cubicBezTo>
                  <a:cubicBezTo>
                    <a:pt x="914" y="542"/>
                    <a:pt x="931" y="543"/>
                    <a:pt x="946" y="543"/>
                  </a:cubicBezTo>
                  <a:cubicBezTo>
                    <a:pt x="1199" y="543"/>
                    <a:pt x="1288" y="140"/>
                    <a:pt x="1020" y="97"/>
                  </a:cubicBezTo>
                  <a:cubicBezTo>
                    <a:pt x="784" y="58"/>
                    <a:pt x="539" y="1"/>
                    <a:pt x="299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Google Shape;727;p21">
              <a:extLst>
                <a:ext uri="{FF2B5EF4-FFF2-40B4-BE49-F238E27FC236}">
                  <a16:creationId xmlns:a16="http://schemas.microsoft.com/office/drawing/2014/main" id="{DC273313-5BA7-5783-5522-F80E24502D2B}"/>
                </a:ext>
              </a:extLst>
            </p:cNvPr>
            <p:cNvSpPr/>
            <p:nvPr/>
          </p:nvSpPr>
          <p:spPr>
            <a:xfrm rot="387221">
              <a:off x="4362709" y="2424668"/>
              <a:ext cx="23283" cy="11917"/>
            </a:xfrm>
            <a:custGeom>
              <a:avLst/>
              <a:gdLst/>
              <a:ahLst/>
              <a:cxnLst/>
              <a:rect l="l" t="t" r="r" b="b"/>
              <a:pathLst>
                <a:path w="928" h="475" extrusionOk="0">
                  <a:moveTo>
                    <a:pt x="339" y="0"/>
                  </a:moveTo>
                  <a:cubicBezTo>
                    <a:pt x="237" y="0"/>
                    <a:pt x="137" y="21"/>
                    <a:pt x="65" y="93"/>
                  </a:cubicBezTo>
                  <a:cubicBezTo>
                    <a:pt x="1" y="154"/>
                    <a:pt x="15" y="264"/>
                    <a:pt x="92" y="309"/>
                  </a:cubicBezTo>
                  <a:cubicBezTo>
                    <a:pt x="194" y="370"/>
                    <a:pt x="331" y="359"/>
                    <a:pt x="445" y="393"/>
                  </a:cubicBezTo>
                  <a:cubicBezTo>
                    <a:pt x="502" y="412"/>
                    <a:pt x="552" y="443"/>
                    <a:pt x="608" y="462"/>
                  </a:cubicBezTo>
                  <a:cubicBezTo>
                    <a:pt x="638" y="471"/>
                    <a:pt x="665" y="475"/>
                    <a:pt x="693" y="475"/>
                  </a:cubicBezTo>
                  <a:cubicBezTo>
                    <a:pt x="730" y="475"/>
                    <a:pt x="767" y="468"/>
                    <a:pt x="806" y="462"/>
                  </a:cubicBezTo>
                  <a:cubicBezTo>
                    <a:pt x="882" y="446"/>
                    <a:pt x="928" y="355"/>
                    <a:pt x="905" y="283"/>
                  </a:cubicBezTo>
                  <a:cubicBezTo>
                    <a:pt x="856" y="104"/>
                    <a:pt x="700" y="47"/>
                    <a:pt x="529" y="17"/>
                  </a:cubicBezTo>
                  <a:cubicBezTo>
                    <a:pt x="469" y="8"/>
                    <a:pt x="403" y="0"/>
                    <a:pt x="339" y="0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Google Shape;728;p21">
              <a:extLst>
                <a:ext uri="{FF2B5EF4-FFF2-40B4-BE49-F238E27FC236}">
                  <a16:creationId xmlns:a16="http://schemas.microsoft.com/office/drawing/2014/main" id="{504BF680-86F0-2986-3E34-405FBBE01D52}"/>
                </a:ext>
              </a:extLst>
            </p:cNvPr>
            <p:cNvSpPr/>
            <p:nvPr/>
          </p:nvSpPr>
          <p:spPr>
            <a:xfrm rot="387221">
              <a:off x="4400766" y="2458880"/>
              <a:ext cx="31662" cy="9484"/>
            </a:xfrm>
            <a:custGeom>
              <a:avLst/>
              <a:gdLst/>
              <a:ahLst/>
              <a:cxnLst/>
              <a:rect l="l" t="t" r="r" b="b"/>
              <a:pathLst>
                <a:path w="1262" h="378" extrusionOk="0">
                  <a:moveTo>
                    <a:pt x="701" y="1"/>
                  </a:moveTo>
                  <a:cubicBezTo>
                    <a:pt x="511" y="1"/>
                    <a:pt x="313" y="29"/>
                    <a:pt x="156" y="29"/>
                  </a:cubicBezTo>
                  <a:cubicBezTo>
                    <a:pt x="0" y="29"/>
                    <a:pt x="0" y="266"/>
                    <a:pt x="156" y="269"/>
                  </a:cubicBezTo>
                  <a:cubicBezTo>
                    <a:pt x="339" y="277"/>
                    <a:pt x="521" y="311"/>
                    <a:pt x="704" y="341"/>
                  </a:cubicBezTo>
                  <a:cubicBezTo>
                    <a:pt x="794" y="358"/>
                    <a:pt x="884" y="377"/>
                    <a:pt x="974" y="377"/>
                  </a:cubicBezTo>
                  <a:cubicBezTo>
                    <a:pt x="1031" y="377"/>
                    <a:pt x="1087" y="369"/>
                    <a:pt x="1144" y="349"/>
                  </a:cubicBezTo>
                  <a:cubicBezTo>
                    <a:pt x="1255" y="311"/>
                    <a:pt x="1262" y="185"/>
                    <a:pt x="1175" y="121"/>
                  </a:cubicBezTo>
                  <a:cubicBezTo>
                    <a:pt x="1049" y="26"/>
                    <a:pt x="878" y="1"/>
                    <a:pt x="701" y="1"/>
                  </a:cubicBezTo>
                  <a:close/>
                </a:path>
              </a:pathLst>
            </a:custGeom>
            <a:solidFill>
              <a:srgbClr val="FAD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Google Shape;729;p21">
              <a:extLst>
                <a:ext uri="{FF2B5EF4-FFF2-40B4-BE49-F238E27FC236}">
                  <a16:creationId xmlns:a16="http://schemas.microsoft.com/office/drawing/2014/main" id="{8CD22904-CFC4-E1B1-4F16-B26DE8425F98}"/>
                </a:ext>
              </a:extLst>
            </p:cNvPr>
            <p:cNvSpPr/>
            <p:nvPr/>
          </p:nvSpPr>
          <p:spPr>
            <a:xfrm rot="387221">
              <a:off x="4423147" y="2396026"/>
              <a:ext cx="323673" cy="241206"/>
            </a:xfrm>
            <a:custGeom>
              <a:avLst/>
              <a:gdLst/>
              <a:ahLst/>
              <a:cxnLst/>
              <a:rect l="l" t="t" r="r" b="b"/>
              <a:pathLst>
                <a:path w="12901" h="9614" extrusionOk="0">
                  <a:moveTo>
                    <a:pt x="8138" y="1"/>
                  </a:moveTo>
                  <a:cubicBezTo>
                    <a:pt x="7119" y="1"/>
                    <a:pt x="6562" y="5074"/>
                    <a:pt x="6562" y="5074"/>
                  </a:cubicBezTo>
                  <a:cubicBezTo>
                    <a:pt x="6562" y="5074"/>
                    <a:pt x="5760" y="987"/>
                    <a:pt x="4825" y="915"/>
                  </a:cubicBezTo>
                  <a:cubicBezTo>
                    <a:pt x="4817" y="915"/>
                    <a:pt x="4810" y="914"/>
                    <a:pt x="4803" y="914"/>
                  </a:cubicBezTo>
                  <a:cubicBezTo>
                    <a:pt x="3919" y="914"/>
                    <a:pt x="5472" y="5291"/>
                    <a:pt x="5472" y="5291"/>
                  </a:cubicBezTo>
                  <a:cubicBezTo>
                    <a:pt x="5472" y="5291"/>
                    <a:pt x="2788" y="1971"/>
                    <a:pt x="1465" y="1971"/>
                  </a:cubicBezTo>
                  <a:cubicBezTo>
                    <a:pt x="1347" y="1971"/>
                    <a:pt x="1239" y="1998"/>
                    <a:pt x="1145" y="2056"/>
                  </a:cubicBezTo>
                  <a:cubicBezTo>
                    <a:pt x="1" y="2763"/>
                    <a:pt x="3456" y="5295"/>
                    <a:pt x="3456" y="5295"/>
                  </a:cubicBezTo>
                  <a:cubicBezTo>
                    <a:pt x="3456" y="5295"/>
                    <a:pt x="4284" y="9614"/>
                    <a:pt x="6772" y="9614"/>
                  </a:cubicBezTo>
                  <a:cubicBezTo>
                    <a:pt x="6830" y="9614"/>
                    <a:pt x="6890" y="9611"/>
                    <a:pt x="6950" y="9607"/>
                  </a:cubicBezTo>
                  <a:cubicBezTo>
                    <a:pt x="9582" y="9389"/>
                    <a:pt x="9582" y="5770"/>
                    <a:pt x="9582" y="5770"/>
                  </a:cubicBezTo>
                  <a:cubicBezTo>
                    <a:pt x="9582" y="5770"/>
                    <a:pt x="12821" y="3462"/>
                    <a:pt x="12893" y="2462"/>
                  </a:cubicBezTo>
                  <a:cubicBezTo>
                    <a:pt x="12901" y="2359"/>
                    <a:pt x="12856" y="2312"/>
                    <a:pt x="12770" y="2312"/>
                  </a:cubicBezTo>
                  <a:cubicBezTo>
                    <a:pt x="12273" y="2312"/>
                    <a:pt x="10397" y="3849"/>
                    <a:pt x="9201" y="4873"/>
                  </a:cubicBezTo>
                  <a:cubicBezTo>
                    <a:pt x="10163" y="3223"/>
                    <a:pt x="11342" y="968"/>
                    <a:pt x="10638" y="915"/>
                  </a:cubicBezTo>
                  <a:cubicBezTo>
                    <a:pt x="10630" y="915"/>
                    <a:pt x="10621" y="914"/>
                    <a:pt x="10613" y="914"/>
                  </a:cubicBezTo>
                  <a:cubicBezTo>
                    <a:pt x="9976" y="914"/>
                    <a:pt x="9082" y="2585"/>
                    <a:pt x="8441" y="4044"/>
                  </a:cubicBezTo>
                  <a:cubicBezTo>
                    <a:pt x="8657" y="2371"/>
                    <a:pt x="8836" y="82"/>
                    <a:pt x="8175" y="3"/>
                  </a:cubicBezTo>
                  <a:cubicBezTo>
                    <a:pt x="8162" y="1"/>
                    <a:pt x="8150" y="1"/>
                    <a:pt x="8138" y="1"/>
                  </a:cubicBezTo>
                  <a:close/>
                </a:path>
              </a:pathLst>
            </a:custGeom>
            <a:solidFill>
              <a:srgbClr val="0430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" name="Google Shape;730;p21">
            <a:extLst>
              <a:ext uri="{FF2B5EF4-FFF2-40B4-BE49-F238E27FC236}">
                <a16:creationId xmlns:a16="http://schemas.microsoft.com/office/drawing/2014/main" id="{1D862F08-6313-0CF9-1F42-48134732BD86}"/>
              </a:ext>
            </a:extLst>
          </p:cNvPr>
          <p:cNvGrpSpPr/>
          <p:nvPr/>
        </p:nvGrpSpPr>
        <p:grpSpPr>
          <a:xfrm>
            <a:off x="4931707" y="1240912"/>
            <a:ext cx="1097700" cy="1097700"/>
            <a:chOff x="5578575" y="1510138"/>
            <a:chExt cx="1097700" cy="1097700"/>
          </a:xfrm>
        </p:grpSpPr>
        <p:sp>
          <p:nvSpPr>
            <p:cNvPr id="37" name="Google Shape;731;p21">
              <a:extLst>
                <a:ext uri="{FF2B5EF4-FFF2-40B4-BE49-F238E27FC236}">
                  <a16:creationId xmlns:a16="http://schemas.microsoft.com/office/drawing/2014/main" id="{C9321FA6-BFCD-0A0A-FEFD-0BD499886313}"/>
                </a:ext>
              </a:extLst>
            </p:cNvPr>
            <p:cNvSpPr/>
            <p:nvPr/>
          </p:nvSpPr>
          <p:spPr>
            <a:xfrm>
              <a:off x="5578575" y="1510138"/>
              <a:ext cx="1097700" cy="1097700"/>
            </a:xfrm>
            <a:prstGeom prst="ellipse">
              <a:avLst/>
            </a:prstGeom>
            <a:solidFill>
              <a:srgbClr val="FFFFFF"/>
            </a:solidFill>
            <a:ln>
              <a:solidFill>
                <a:schemeClr val="accent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8" name="Google Shape;732;p21">
              <a:extLst>
                <a:ext uri="{FF2B5EF4-FFF2-40B4-BE49-F238E27FC236}">
                  <a16:creationId xmlns:a16="http://schemas.microsoft.com/office/drawing/2014/main" id="{48A0E27C-B6BF-3324-9143-F860180CE432}"/>
                </a:ext>
              </a:extLst>
            </p:cNvPr>
            <p:cNvGrpSpPr/>
            <p:nvPr/>
          </p:nvGrpSpPr>
          <p:grpSpPr>
            <a:xfrm>
              <a:off x="5791643" y="1723226"/>
              <a:ext cx="671557" cy="671532"/>
              <a:chOff x="-956886" y="2586420"/>
              <a:chExt cx="848567" cy="848537"/>
            </a:xfrm>
          </p:grpSpPr>
          <p:sp>
            <p:nvSpPr>
              <p:cNvPr id="39" name="Google Shape;733;p21">
                <a:extLst>
                  <a:ext uri="{FF2B5EF4-FFF2-40B4-BE49-F238E27FC236}">
                    <a16:creationId xmlns:a16="http://schemas.microsoft.com/office/drawing/2014/main" id="{D11A8D8D-BDE5-5386-C21F-31E79330D32F}"/>
                  </a:ext>
                </a:extLst>
              </p:cNvPr>
              <p:cNvSpPr/>
              <p:nvPr/>
            </p:nvSpPr>
            <p:spPr>
              <a:xfrm>
                <a:off x="-448455" y="3094851"/>
                <a:ext cx="340136" cy="340106"/>
              </a:xfrm>
              <a:custGeom>
                <a:avLst/>
                <a:gdLst/>
                <a:ahLst/>
                <a:cxnLst/>
                <a:rect l="l" t="t" r="r" b="b"/>
                <a:pathLst>
                  <a:path w="11413" h="11412" extrusionOk="0">
                    <a:moveTo>
                      <a:pt x="9464" y="0"/>
                    </a:moveTo>
                    <a:lnTo>
                      <a:pt x="1" y="9463"/>
                    </a:lnTo>
                    <a:lnTo>
                      <a:pt x="508" y="9938"/>
                    </a:lnTo>
                    <a:lnTo>
                      <a:pt x="1621" y="10675"/>
                    </a:lnTo>
                    <a:lnTo>
                      <a:pt x="2833" y="11166"/>
                    </a:lnTo>
                    <a:lnTo>
                      <a:pt x="4094" y="11412"/>
                    </a:lnTo>
                    <a:lnTo>
                      <a:pt x="5387" y="11412"/>
                    </a:lnTo>
                    <a:lnTo>
                      <a:pt x="6648" y="11166"/>
                    </a:lnTo>
                    <a:lnTo>
                      <a:pt x="7859" y="10675"/>
                    </a:lnTo>
                    <a:lnTo>
                      <a:pt x="8973" y="9938"/>
                    </a:lnTo>
                    <a:lnTo>
                      <a:pt x="9464" y="9463"/>
                    </a:lnTo>
                    <a:lnTo>
                      <a:pt x="9939" y="8956"/>
                    </a:lnTo>
                    <a:lnTo>
                      <a:pt x="10675" y="7843"/>
                    </a:lnTo>
                    <a:lnTo>
                      <a:pt x="11167" y="6647"/>
                    </a:lnTo>
                    <a:lnTo>
                      <a:pt x="11412" y="5370"/>
                    </a:lnTo>
                    <a:lnTo>
                      <a:pt x="11412" y="4093"/>
                    </a:lnTo>
                    <a:lnTo>
                      <a:pt x="11167" y="2816"/>
                    </a:lnTo>
                    <a:lnTo>
                      <a:pt x="10675" y="1605"/>
                    </a:lnTo>
                    <a:lnTo>
                      <a:pt x="9939" y="491"/>
                    </a:lnTo>
                    <a:lnTo>
                      <a:pt x="9464" y="0"/>
                    </a:lnTo>
                    <a:close/>
                  </a:path>
                </a:pathLst>
              </a:custGeom>
              <a:solidFill>
                <a:srgbClr val="F43B3B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Google Shape;734;p21">
                <a:extLst>
                  <a:ext uri="{FF2B5EF4-FFF2-40B4-BE49-F238E27FC236}">
                    <a16:creationId xmlns:a16="http://schemas.microsoft.com/office/drawing/2014/main" id="{241BAFF5-22B8-9FC5-40EA-DB275E7878E4}"/>
                  </a:ext>
                </a:extLst>
              </p:cNvPr>
              <p:cNvSpPr/>
              <p:nvPr/>
            </p:nvSpPr>
            <p:spPr>
              <a:xfrm>
                <a:off x="-507017" y="3036289"/>
                <a:ext cx="375750" cy="375243"/>
              </a:xfrm>
              <a:custGeom>
                <a:avLst/>
                <a:gdLst/>
                <a:ahLst/>
                <a:cxnLst/>
                <a:rect l="l" t="t" r="r" b="b"/>
                <a:pathLst>
                  <a:path w="12608" h="12591" extrusionOk="0">
                    <a:moveTo>
                      <a:pt x="1" y="0"/>
                    </a:moveTo>
                    <a:lnTo>
                      <a:pt x="1" y="6697"/>
                    </a:lnTo>
                    <a:lnTo>
                      <a:pt x="34" y="7335"/>
                    </a:lnTo>
                    <a:lnTo>
                      <a:pt x="279" y="8612"/>
                    </a:lnTo>
                    <a:lnTo>
                      <a:pt x="754" y="9808"/>
                    </a:lnTo>
                    <a:lnTo>
                      <a:pt x="1491" y="10921"/>
                    </a:lnTo>
                    <a:lnTo>
                      <a:pt x="1966" y="11428"/>
                    </a:lnTo>
                    <a:lnTo>
                      <a:pt x="2342" y="11772"/>
                    </a:lnTo>
                    <a:lnTo>
                      <a:pt x="3226" y="12280"/>
                    </a:lnTo>
                    <a:lnTo>
                      <a:pt x="4209" y="12542"/>
                    </a:lnTo>
                    <a:lnTo>
                      <a:pt x="5289" y="12591"/>
                    </a:lnTo>
                    <a:lnTo>
                      <a:pt x="6402" y="12427"/>
                    </a:lnTo>
                    <a:lnTo>
                      <a:pt x="7532" y="12051"/>
                    </a:lnTo>
                    <a:lnTo>
                      <a:pt x="8662" y="11477"/>
                    </a:lnTo>
                    <a:lnTo>
                      <a:pt x="9726" y="10692"/>
                    </a:lnTo>
                    <a:lnTo>
                      <a:pt x="10217" y="10217"/>
                    </a:lnTo>
                    <a:lnTo>
                      <a:pt x="10692" y="9709"/>
                    </a:lnTo>
                    <a:lnTo>
                      <a:pt x="11478" y="8645"/>
                    </a:lnTo>
                    <a:lnTo>
                      <a:pt x="12067" y="7532"/>
                    </a:lnTo>
                    <a:lnTo>
                      <a:pt x="12444" y="6402"/>
                    </a:lnTo>
                    <a:lnTo>
                      <a:pt x="12608" y="5272"/>
                    </a:lnTo>
                    <a:lnTo>
                      <a:pt x="12558" y="4208"/>
                    </a:lnTo>
                    <a:lnTo>
                      <a:pt x="12280" y="3209"/>
                    </a:lnTo>
                    <a:lnTo>
                      <a:pt x="11789" y="2342"/>
                    </a:lnTo>
                    <a:lnTo>
                      <a:pt x="11429" y="1965"/>
                    </a:lnTo>
                    <a:lnTo>
                      <a:pt x="10938" y="1490"/>
                    </a:lnTo>
                    <a:lnTo>
                      <a:pt x="9824" y="754"/>
                    </a:lnTo>
                    <a:lnTo>
                      <a:pt x="8613" y="262"/>
                    </a:lnTo>
                    <a:lnTo>
                      <a:pt x="7352" y="17"/>
                    </a:lnTo>
                    <a:lnTo>
                      <a:pt x="6697" y="0"/>
                    </a:lnTo>
                    <a:close/>
                  </a:path>
                </a:pathLst>
              </a:custGeom>
              <a:solidFill>
                <a:srgbClr val="F9B53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Google Shape;735;p21">
                <a:extLst>
                  <a:ext uri="{FF2B5EF4-FFF2-40B4-BE49-F238E27FC236}">
                    <a16:creationId xmlns:a16="http://schemas.microsoft.com/office/drawing/2014/main" id="{0B8CA6AA-6684-5993-A69D-BB37C9068766}"/>
                  </a:ext>
                </a:extLst>
              </p:cNvPr>
              <p:cNvSpPr/>
              <p:nvPr/>
            </p:nvSpPr>
            <p:spPr>
              <a:xfrm>
                <a:off x="-448455" y="2586420"/>
                <a:ext cx="340136" cy="340106"/>
              </a:xfrm>
              <a:custGeom>
                <a:avLst/>
                <a:gdLst/>
                <a:ahLst/>
                <a:cxnLst/>
                <a:rect l="l" t="t" r="r" b="b"/>
                <a:pathLst>
                  <a:path w="11413" h="11412" extrusionOk="0">
                    <a:moveTo>
                      <a:pt x="4094" y="0"/>
                    </a:moveTo>
                    <a:lnTo>
                      <a:pt x="2833" y="246"/>
                    </a:lnTo>
                    <a:lnTo>
                      <a:pt x="1621" y="737"/>
                    </a:lnTo>
                    <a:lnTo>
                      <a:pt x="508" y="1474"/>
                    </a:lnTo>
                    <a:lnTo>
                      <a:pt x="1" y="1948"/>
                    </a:lnTo>
                    <a:lnTo>
                      <a:pt x="9464" y="11412"/>
                    </a:lnTo>
                    <a:lnTo>
                      <a:pt x="9939" y="10904"/>
                    </a:lnTo>
                    <a:lnTo>
                      <a:pt x="10675" y="9791"/>
                    </a:lnTo>
                    <a:lnTo>
                      <a:pt x="11167" y="8579"/>
                    </a:lnTo>
                    <a:lnTo>
                      <a:pt x="11412" y="7319"/>
                    </a:lnTo>
                    <a:lnTo>
                      <a:pt x="11412" y="6042"/>
                    </a:lnTo>
                    <a:lnTo>
                      <a:pt x="11167" y="4764"/>
                    </a:lnTo>
                    <a:lnTo>
                      <a:pt x="10675" y="3553"/>
                    </a:lnTo>
                    <a:lnTo>
                      <a:pt x="9939" y="2440"/>
                    </a:lnTo>
                    <a:lnTo>
                      <a:pt x="9464" y="1948"/>
                    </a:lnTo>
                    <a:lnTo>
                      <a:pt x="8973" y="1474"/>
                    </a:lnTo>
                    <a:lnTo>
                      <a:pt x="7859" y="737"/>
                    </a:lnTo>
                    <a:lnTo>
                      <a:pt x="6648" y="246"/>
                    </a:lnTo>
                    <a:lnTo>
                      <a:pt x="5387" y="0"/>
                    </a:lnTo>
                    <a:close/>
                  </a:path>
                </a:pathLst>
              </a:custGeom>
              <a:solidFill>
                <a:srgbClr val="F43B3B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Google Shape;736;p21">
                <a:extLst>
                  <a:ext uri="{FF2B5EF4-FFF2-40B4-BE49-F238E27FC236}">
                    <a16:creationId xmlns:a16="http://schemas.microsoft.com/office/drawing/2014/main" id="{BA5B5C36-0F2F-EAFF-9140-33AE3D97398E}"/>
                  </a:ext>
                </a:extLst>
              </p:cNvPr>
              <p:cNvSpPr/>
              <p:nvPr/>
            </p:nvSpPr>
            <p:spPr>
              <a:xfrm>
                <a:off x="-507017" y="2609339"/>
                <a:ext cx="375750" cy="375750"/>
              </a:xfrm>
              <a:custGeom>
                <a:avLst/>
                <a:gdLst/>
                <a:ahLst/>
                <a:cxnLst/>
                <a:rect l="l" t="t" r="r" b="b"/>
                <a:pathLst>
                  <a:path w="12608" h="12608" extrusionOk="0">
                    <a:moveTo>
                      <a:pt x="5289" y="1"/>
                    </a:moveTo>
                    <a:lnTo>
                      <a:pt x="4209" y="66"/>
                    </a:lnTo>
                    <a:lnTo>
                      <a:pt x="3226" y="328"/>
                    </a:lnTo>
                    <a:lnTo>
                      <a:pt x="2342" y="836"/>
                    </a:lnTo>
                    <a:lnTo>
                      <a:pt x="1966" y="1179"/>
                    </a:lnTo>
                    <a:lnTo>
                      <a:pt x="1491" y="1671"/>
                    </a:lnTo>
                    <a:lnTo>
                      <a:pt x="754" y="2784"/>
                    </a:lnTo>
                    <a:lnTo>
                      <a:pt x="279" y="3995"/>
                    </a:lnTo>
                    <a:lnTo>
                      <a:pt x="34" y="5273"/>
                    </a:lnTo>
                    <a:lnTo>
                      <a:pt x="1" y="5911"/>
                    </a:lnTo>
                    <a:lnTo>
                      <a:pt x="1" y="12607"/>
                    </a:lnTo>
                    <a:lnTo>
                      <a:pt x="6697" y="12607"/>
                    </a:lnTo>
                    <a:lnTo>
                      <a:pt x="7352" y="12591"/>
                    </a:lnTo>
                    <a:lnTo>
                      <a:pt x="8613" y="12345"/>
                    </a:lnTo>
                    <a:lnTo>
                      <a:pt x="9824" y="11854"/>
                    </a:lnTo>
                    <a:lnTo>
                      <a:pt x="10938" y="11117"/>
                    </a:lnTo>
                    <a:lnTo>
                      <a:pt x="11429" y="10643"/>
                    </a:lnTo>
                    <a:lnTo>
                      <a:pt x="11789" y="10266"/>
                    </a:lnTo>
                    <a:lnTo>
                      <a:pt x="12280" y="9382"/>
                    </a:lnTo>
                    <a:lnTo>
                      <a:pt x="12558" y="8400"/>
                    </a:lnTo>
                    <a:lnTo>
                      <a:pt x="12608" y="7319"/>
                    </a:lnTo>
                    <a:lnTo>
                      <a:pt x="12444" y="6206"/>
                    </a:lnTo>
                    <a:lnTo>
                      <a:pt x="12067" y="5076"/>
                    </a:lnTo>
                    <a:lnTo>
                      <a:pt x="11478" y="3946"/>
                    </a:lnTo>
                    <a:lnTo>
                      <a:pt x="10692" y="2882"/>
                    </a:lnTo>
                    <a:lnTo>
                      <a:pt x="10217" y="2391"/>
                    </a:lnTo>
                    <a:lnTo>
                      <a:pt x="9726" y="1916"/>
                    </a:lnTo>
                    <a:lnTo>
                      <a:pt x="8662" y="1130"/>
                    </a:lnTo>
                    <a:lnTo>
                      <a:pt x="7532" y="557"/>
                    </a:lnTo>
                    <a:lnTo>
                      <a:pt x="6402" y="181"/>
                    </a:lnTo>
                    <a:lnTo>
                      <a:pt x="5289" y="1"/>
                    </a:lnTo>
                    <a:close/>
                  </a:path>
                </a:pathLst>
              </a:custGeom>
              <a:solidFill>
                <a:srgbClr val="F9B53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Google Shape;737;p21">
                <a:extLst>
                  <a:ext uri="{FF2B5EF4-FFF2-40B4-BE49-F238E27FC236}">
                    <a16:creationId xmlns:a16="http://schemas.microsoft.com/office/drawing/2014/main" id="{BB966F05-91F9-1246-231B-1DAB000B1BF6}"/>
                  </a:ext>
                </a:extLst>
              </p:cNvPr>
              <p:cNvSpPr/>
              <p:nvPr/>
            </p:nvSpPr>
            <p:spPr>
              <a:xfrm>
                <a:off x="-956886" y="2586420"/>
                <a:ext cx="340136" cy="340106"/>
              </a:xfrm>
              <a:custGeom>
                <a:avLst/>
                <a:gdLst/>
                <a:ahLst/>
                <a:cxnLst/>
                <a:rect l="l" t="t" r="r" b="b"/>
                <a:pathLst>
                  <a:path w="11413" h="11412" extrusionOk="0">
                    <a:moveTo>
                      <a:pt x="6042" y="0"/>
                    </a:moveTo>
                    <a:lnTo>
                      <a:pt x="4781" y="246"/>
                    </a:lnTo>
                    <a:lnTo>
                      <a:pt x="3570" y="737"/>
                    </a:lnTo>
                    <a:lnTo>
                      <a:pt x="2456" y="1474"/>
                    </a:lnTo>
                    <a:lnTo>
                      <a:pt x="1949" y="1948"/>
                    </a:lnTo>
                    <a:lnTo>
                      <a:pt x="1474" y="2440"/>
                    </a:lnTo>
                    <a:lnTo>
                      <a:pt x="737" y="3553"/>
                    </a:lnTo>
                    <a:lnTo>
                      <a:pt x="246" y="4764"/>
                    </a:lnTo>
                    <a:lnTo>
                      <a:pt x="1" y="6042"/>
                    </a:lnTo>
                    <a:lnTo>
                      <a:pt x="1" y="7319"/>
                    </a:lnTo>
                    <a:lnTo>
                      <a:pt x="246" y="8579"/>
                    </a:lnTo>
                    <a:lnTo>
                      <a:pt x="737" y="9791"/>
                    </a:lnTo>
                    <a:lnTo>
                      <a:pt x="1474" y="10904"/>
                    </a:lnTo>
                    <a:lnTo>
                      <a:pt x="1949" y="11412"/>
                    </a:lnTo>
                    <a:lnTo>
                      <a:pt x="11412" y="1948"/>
                    </a:lnTo>
                    <a:lnTo>
                      <a:pt x="10921" y="1474"/>
                    </a:lnTo>
                    <a:lnTo>
                      <a:pt x="9808" y="737"/>
                    </a:lnTo>
                    <a:lnTo>
                      <a:pt x="8596" y="246"/>
                    </a:lnTo>
                    <a:lnTo>
                      <a:pt x="7319" y="0"/>
                    </a:lnTo>
                    <a:close/>
                  </a:path>
                </a:pathLst>
              </a:custGeom>
              <a:solidFill>
                <a:srgbClr val="F43B3B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Google Shape;738;p21">
                <a:extLst>
                  <a:ext uri="{FF2B5EF4-FFF2-40B4-BE49-F238E27FC236}">
                    <a16:creationId xmlns:a16="http://schemas.microsoft.com/office/drawing/2014/main" id="{9E1B942F-A1EC-1ED2-C1BA-DF26B431F810}"/>
                  </a:ext>
                </a:extLst>
              </p:cNvPr>
              <p:cNvSpPr/>
              <p:nvPr/>
            </p:nvSpPr>
            <p:spPr>
              <a:xfrm>
                <a:off x="-933461" y="2609339"/>
                <a:ext cx="375243" cy="375750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12608" extrusionOk="0">
                    <a:moveTo>
                      <a:pt x="7319" y="1"/>
                    </a:moveTo>
                    <a:lnTo>
                      <a:pt x="6189" y="181"/>
                    </a:lnTo>
                    <a:lnTo>
                      <a:pt x="5060" y="557"/>
                    </a:lnTo>
                    <a:lnTo>
                      <a:pt x="3946" y="1130"/>
                    </a:lnTo>
                    <a:lnTo>
                      <a:pt x="2882" y="1916"/>
                    </a:lnTo>
                    <a:lnTo>
                      <a:pt x="2374" y="2391"/>
                    </a:lnTo>
                    <a:lnTo>
                      <a:pt x="1900" y="2882"/>
                    </a:lnTo>
                    <a:lnTo>
                      <a:pt x="1114" y="3946"/>
                    </a:lnTo>
                    <a:lnTo>
                      <a:pt x="541" y="5076"/>
                    </a:lnTo>
                    <a:lnTo>
                      <a:pt x="164" y="6206"/>
                    </a:lnTo>
                    <a:lnTo>
                      <a:pt x="1" y="7319"/>
                    </a:lnTo>
                    <a:lnTo>
                      <a:pt x="50" y="8400"/>
                    </a:lnTo>
                    <a:lnTo>
                      <a:pt x="312" y="9382"/>
                    </a:lnTo>
                    <a:lnTo>
                      <a:pt x="819" y="10266"/>
                    </a:lnTo>
                    <a:lnTo>
                      <a:pt x="1163" y="10643"/>
                    </a:lnTo>
                    <a:lnTo>
                      <a:pt x="1670" y="11117"/>
                    </a:lnTo>
                    <a:lnTo>
                      <a:pt x="2784" y="11854"/>
                    </a:lnTo>
                    <a:lnTo>
                      <a:pt x="3995" y="12345"/>
                    </a:lnTo>
                    <a:lnTo>
                      <a:pt x="5256" y="12591"/>
                    </a:lnTo>
                    <a:lnTo>
                      <a:pt x="5895" y="12607"/>
                    </a:lnTo>
                    <a:lnTo>
                      <a:pt x="12591" y="12607"/>
                    </a:lnTo>
                    <a:lnTo>
                      <a:pt x="12591" y="5911"/>
                    </a:lnTo>
                    <a:lnTo>
                      <a:pt x="12574" y="5273"/>
                    </a:lnTo>
                    <a:lnTo>
                      <a:pt x="12329" y="3995"/>
                    </a:lnTo>
                    <a:lnTo>
                      <a:pt x="11838" y="2784"/>
                    </a:lnTo>
                    <a:lnTo>
                      <a:pt x="11101" y="1671"/>
                    </a:lnTo>
                    <a:lnTo>
                      <a:pt x="10626" y="1179"/>
                    </a:lnTo>
                    <a:lnTo>
                      <a:pt x="10250" y="836"/>
                    </a:lnTo>
                    <a:lnTo>
                      <a:pt x="9382" y="328"/>
                    </a:lnTo>
                    <a:lnTo>
                      <a:pt x="8383" y="66"/>
                    </a:lnTo>
                    <a:lnTo>
                      <a:pt x="7319" y="1"/>
                    </a:lnTo>
                    <a:close/>
                  </a:path>
                </a:pathLst>
              </a:custGeom>
              <a:solidFill>
                <a:srgbClr val="F9B53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Google Shape;739;p21">
                <a:extLst>
                  <a:ext uri="{FF2B5EF4-FFF2-40B4-BE49-F238E27FC236}">
                    <a16:creationId xmlns:a16="http://schemas.microsoft.com/office/drawing/2014/main" id="{51FD98F2-69FA-0B07-E211-E80B2BC22B0C}"/>
                  </a:ext>
                </a:extLst>
              </p:cNvPr>
              <p:cNvSpPr/>
              <p:nvPr/>
            </p:nvSpPr>
            <p:spPr>
              <a:xfrm>
                <a:off x="-956886" y="3094851"/>
                <a:ext cx="340136" cy="340106"/>
              </a:xfrm>
              <a:custGeom>
                <a:avLst/>
                <a:gdLst/>
                <a:ahLst/>
                <a:cxnLst/>
                <a:rect l="l" t="t" r="r" b="b"/>
                <a:pathLst>
                  <a:path w="11413" h="11412" extrusionOk="0">
                    <a:moveTo>
                      <a:pt x="1949" y="0"/>
                    </a:moveTo>
                    <a:lnTo>
                      <a:pt x="1474" y="491"/>
                    </a:lnTo>
                    <a:lnTo>
                      <a:pt x="737" y="1605"/>
                    </a:lnTo>
                    <a:lnTo>
                      <a:pt x="246" y="2816"/>
                    </a:lnTo>
                    <a:lnTo>
                      <a:pt x="1" y="4093"/>
                    </a:lnTo>
                    <a:lnTo>
                      <a:pt x="1" y="5370"/>
                    </a:lnTo>
                    <a:lnTo>
                      <a:pt x="246" y="6647"/>
                    </a:lnTo>
                    <a:lnTo>
                      <a:pt x="737" y="7843"/>
                    </a:lnTo>
                    <a:lnTo>
                      <a:pt x="1474" y="8956"/>
                    </a:lnTo>
                    <a:lnTo>
                      <a:pt x="1949" y="9463"/>
                    </a:lnTo>
                    <a:lnTo>
                      <a:pt x="2456" y="9938"/>
                    </a:lnTo>
                    <a:lnTo>
                      <a:pt x="3570" y="10675"/>
                    </a:lnTo>
                    <a:lnTo>
                      <a:pt x="4781" y="11166"/>
                    </a:lnTo>
                    <a:lnTo>
                      <a:pt x="6042" y="11412"/>
                    </a:lnTo>
                    <a:lnTo>
                      <a:pt x="7319" y="11412"/>
                    </a:lnTo>
                    <a:lnTo>
                      <a:pt x="8596" y="11166"/>
                    </a:lnTo>
                    <a:lnTo>
                      <a:pt x="9808" y="10675"/>
                    </a:lnTo>
                    <a:lnTo>
                      <a:pt x="10921" y="9938"/>
                    </a:lnTo>
                    <a:lnTo>
                      <a:pt x="11412" y="9463"/>
                    </a:lnTo>
                    <a:lnTo>
                      <a:pt x="1949" y="0"/>
                    </a:lnTo>
                    <a:close/>
                  </a:path>
                </a:pathLst>
              </a:custGeom>
              <a:solidFill>
                <a:srgbClr val="F43B3B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Google Shape;740;p21">
                <a:extLst>
                  <a:ext uri="{FF2B5EF4-FFF2-40B4-BE49-F238E27FC236}">
                    <a16:creationId xmlns:a16="http://schemas.microsoft.com/office/drawing/2014/main" id="{AAC3017A-5A7B-35E6-6126-5D892773AD5B}"/>
                  </a:ext>
                </a:extLst>
              </p:cNvPr>
              <p:cNvSpPr/>
              <p:nvPr/>
            </p:nvSpPr>
            <p:spPr>
              <a:xfrm>
                <a:off x="-933461" y="3036289"/>
                <a:ext cx="375243" cy="37524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12591" extrusionOk="0">
                    <a:moveTo>
                      <a:pt x="5895" y="0"/>
                    </a:moveTo>
                    <a:lnTo>
                      <a:pt x="5256" y="17"/>
                    </a:lnTo>
                    <a:lnTo>
                      <a:pt x="3995" y="262"/>
                    </a:lnTo>
                    <a:lnTo>
                      <a:pt x="2784" y="754"/>
                    </a:lnTo>
                    <a:lnTo>
                      <a:pt x="1670" y="1490"/>
                    </a:lnTo>
                    <a:lnTo>
                      <a:pt x="1163" y="1965"/>
                    </a:lnTo>
                    <a:lnTo>
                      <a:pt x="819" y="2342"/>
                    </a:lnTo>
                    <a:lnTo>
                      <a:pt x="312" y="3209"/>
                    </a:lnTo>
                    <a:lnTo>
                      <a:pt x="50" y="4208"/>
                    </a:lnTo>
                    <a:lnTo>
                      <a:pt x="1" y="5272"/>
                    </a:lnTo>
                    <a:lnTo>
                      <a:pt x="164" y="6402"/>
                    </a:lnTo>
                    <a:lnTo>
                      <a:pt x="541" y="7532"/>
                    </a:lnTo>
                    <a:lnTo>
                      <a:pt x="1114" y="8645"/>
                    </a:lnTo>
                    <a:lnTo>
                      <a:pt x="1900" y="9709"/>
                    </a:lnTo>
                    <a:lnTo>
                      <a:pt x="2374" y="10217"/>
                    </a:lnTo>
                    <a:lnTo>
                      <a:pt x="2882" y="10692"/>
                    </a:lnTo>
                    <a:lnTo>
                      <a:pt x="3946" y="11477"/>
                    </a:lnTo>
                    <a:lnTo>
                      <a:pt x="5060" y="12051"/>
                    </a:lnTo>
                    <a:lnTo>
                      <a:pt x="6189" y="12427"/>
                    </a:lnTo>
                    <a:lnTo>
                      <a:pt x="7319" y="12591"/>
                    </a:lnTo>
                    <a:lnTo>
                      <a:pt x="8383" y="12542"/>
                    </a:lnTo>
                    <a:lnTo>
                      <a:pt x="9382" y="12280"/>
                    </a:lnTo>
                    <a:lnTo>
                      <a:pt x="10250" y="11772"/>
                    </a:lnTo>
                    <a:lnTo>
                      <a:pt x="10626" y="11428"/>
                    </a:lnTo>
                    <a:lnTo>
                      <a:pt x="11101" y="10921"/>
                    </a:lnTo>
                    <a:lnTo>
                      <a:pt x="11838" y="9808"/>
                    </a:lnTo>
                    <a:lnTo>
                      <a:pt x="12329" y="8612"/>
                    </a:lnTo>
                    <a:lnTo>
                      <a:pt x="12574" y="7335"/>
                    </a:lnTo>
                    <a:lnTo>
                      <a:pt x="12591" y="6697"/>
                    </a:lnTo>
                    <a:lnTo>
                      <a:pt x="12591" y="0"/>
                    </a:lnTo>
                    <a:close/>
                  </a:path>
                </a:pathLst>
              </a:custGeom>
              <a:solidFill>
                <a:srgbClr val="F9B53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Google Shape;741;p21">
                <a:extLst>
                  <a:ext uri="{FF2B5EF4-FFF2-40B4-BE49-F238E27FC236}">
                    <a16:creationId xmlns:a16="http://schemas.microsoft.com/office/drawing/2014/main" id="{0E38106B-19C3-6051-F009-EC8F94CDDE6D}"/>
                  </a:ext>
                </a:extLst>
              </p:cNvPr>
              <p:cNvSpPr/>
              <p:nvPr/>
            </p:nvSpPr>
            <p:spPr>
              <a:xfrm>
                <a:off x="-673881" y="2869425"/>
                <a:ext cx="282558" cy="282528"/>
              </a:xfrm>
              <a:custGeom>
                <a:avLst/>
                <a:gdLst/>
                <a:ahLst/>
                <a:cxnLst/>
                <a:rect l="l" t="t" r="r" b="b"/>
                <a:pathLst>
                  <a:path w="9481" h="9480" extrusionOk="0">
                    <a:moveTo>
                      <a:pt x="4568" y="0"/>
                    </a:moveTo>
                    <a:lnTo>
                      <a:pt x="4421" y="115"/>
                    </a:lnTo>
                    <a:lnTo>
                      <a:pt x="4159" y="442"/>
                    </a:lnTo>
                    <a:lnTo>
                      <a:pt x="3701" y="1097"/>
                    </a:lnTo>
                    <a:lnTo>
                      <a:pt x="3324" y="1801"/>
                    </a:lnTo>
                    <a:lnTo>
                      <a:pt x="3029" y="2538"/>
                    </a:lnTo>
                    <a:lnTo>
                      <a:pt x="2931" y="2914"/>
                    </a:lnTo>
                    <a:lnTo>
                      <a:pt x="2555" y="3029"/>
                    </a:lnTo>
                    <a:lnTo>
                      <a:pt x="1818" y="3324"/>
                    </a:lnTo>
                    <a:lnTo>
                      <a:pt x="1114" y="3684"/>
                    </a:lnTo>
                    <a:lnTo>
                      <a:pt x="443" y="4159"/>
                    </a:lnTo>
                    <a:lnTo>
                      <a:pt x="132" y="4421"/>
                    </a:lnTo>
                    <a:lnTo>
                      <a:pt x="1" y="4568"/>
                    </a:lnTo>
                    <a:lnTo>
                      <a:pt x="1" y="4912"/>
                    </a:lnTo>
                    <a:lnTo>
                      <a:pt x="132" y="5059"/>
                    </a:lnTo>
                    <a:lnTo>
                      <a:pt x="443" y="5321"/>
                    </a:lnTo>
                    <a:lnTo>
                      <a:pt x="1114" y="5780"/>
                    </a:lnTo>
                    <a:lnTo>
                      <a:pt x="1818" y="6156"/>
                    </a:lnTo>
                    <a:lnTo>
                      <a:pt x="2555" y="6451"/>
                    </a:lnTo>
                    <a:lnTo>
                      <a:pt x="2931" y="6549"/>
                    </a:lnTo>
                    <a:lnTo>
                      <a:pt x="3029" y="6926"/>
                    </a:lnTo>
                    <a:lnTo>
                      <a:pt x="3324" y="7662"/>
                    </a:lnTo>
                    <a:lnTo>
                      <a:pt x="3701" y="8366"/>
                    </a:lnTo>
                    <a:lnTo>
                      <a:pt x="4159" y="9038"/>
                    </a:lnTo>
                    <a:lnTo>
                      <a:pt x="4421" y="9349"/>
                    </a:lnTo>
                    <a:lnTo>
                      <a:pt x="4568" y="9480"/>
                    </a:lnTo>
                    <a:lnTo>
                      <a:pt x="4929" y="9480"/>
                    </a:lnTo>
                    <a:lnTo>
                      <a:pt x="5060" y="9349"/>
                    </a:lnTo>
                    <a:lnTo>
                      <a:pt x="5338" y="9038"/>
                    </a:lnTo>
                    <a:lnTo>
                      <a:pt x="5796" y="8366"/>
                    </a:lnTo>
                    <a:lnTo>
                      <a:pt x="6173" y="7662"/>
                    </a:lnTo>
                    <a:lnTo>
                      <a:pt x="6451" y="6926"/>
                    </a:lnTo>
                    <a:lnTo>
                      <a:pt x="6566" y="6549"/>
                    </a:lnTo>
                    <a:lnTo>
                      <a:pt x="6942" y="6451"/>
                    </a:lnTo>
                    <a:lnTo>
                      <a:pt x="7679" y="6156"/>
                    </a:lnTo>
                    <a:lnTo>
                      <a:pt x="8383" y="5780"/>
                    </a:lnTo>
                    <a:lnTo>
                      <a:pt x="9054" y="5321"/>
                    </a:lnTo>
                    <a:lnTo>
                      <a:pt x="9366" y="5059"/>
                    </a:lnTo>
                    <a:lnTo>
                      <a:pt x="9480" y="4912"/>
                    </a:lnTo>
                    <a:lnTo>
                      <a:pt x="9480" y="4568"/>
                    </a:lnTo>
                    <a:lnTo>
                      <a:pt x="9366" y="4421"/>
                    </a:lnTo>
                    <a:lnTo>
                      <a:pt x="9054" y="4159"/>
                    </a:lnTo>
                    <a:lnTo>
                      <a:pt x="8383" y="3684"/>
                    </a:lnTo>
                    <a:lnTo>
                      <a:pt x="7679" y="3324"/>
                    </a:lnTo>
                    <a:lnTo>
                      <a:pt x="6942" y="3029"/>
                    </a:lnTo>
                    <a:lnTo>
                      <a:pt x="6566" y="2914"/>
                    </a:lnTo>
                    <a:lnTo>
                      <a:pt x="6451" y="2538"/>
                    </a:lnTo>
                    <a:lnTo>
                      <a:pt x="6173" y="1801"/>
                    </a:lnTo>
                    <a:lnTo>
                      <a:pt x="5796" y="1097"/>
                    </a:lnTo>
                    <a:lnTo>
                      <a:pt x="5338" y="442"/>
                    </a:lnTo>
                    <a:lnTo>
                      <a:pt x="5060" y="115"/>
                    </a:lnTo>
                    <a:lnTo>
                      <a:pt x="49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Google Shape;742;p21">
                <a:extLst>
                  <a:ext uri="{FF2B5EF4-FFF2-40B4-BE49-F238E27FC236}">
                    <a16:creationId xmlns:a16="http://schemas.microsoft.com/office/drawing/2014/main" id="{3B5360D9-2C0F-7F4D-81FA-F4BF995686B6}"/>
                  </a:ext>
                </a:extLst>
              </p:cNvPr>
              <p:cNvSpPr/>
              <p:nvPr/>
            </p:nvSpPr>
            <p:spPr>
              <a:xfrm>
                <a:off x="-608971" y="2933828"/>
                <a:ext cx="153215" cy="153244"/>
              </a:xfrm>
              <a:custGeom>
                <a:avLst/>
                <a:gdLst/>
                <a:ahLst/>
                <a:cxnLst/>
                <a:rect l="l" t="t" r="r" b="b"/>
                <a:pathLst>
                  <a:path w="5141" h="5142" extrusionOk="0">
                    <a:moveTo>
                      <a:pt x="2571" y="0"/>
                    </a:moveTo>
                    <a:lnTo>
                      <a:pt x="2309" y="17"/>
                    </a:lnTo>
                    <a:lnTo>
                      <a:pt x="1801" y="115"/>
                    </a:lnTo>
                    <a:lnTo>
                      <a:pt x="1343" y="311"/>
                    </a:lnTo>
                    <a:lnTo>
                      <a:pt x="933" y="590"/>
                    </a:lnTo>
                    <a:lnTo>
                      <a:pt x="573" y="933"/>
                    </a:lnTo>
                    <a:lnTo>
                      <a:pt x="295" y="1343"/>
                    </a:lnTo>
                    <a:lnTo>
                      <a:pt x="115" y="1818"/>
                    </a:lnTo>
                    <a:lnTo>
                      <a:pt x="0" y="2309"/>
                    </a:lnTo>
                    <a:lnTo>
                      <a:pt x="0" y="2571"/>
                    </a:lnTo>
                    <a:lnTo>
                      <a:pt x="0" y="2849"/>
                    </a:lnTo>
                    <a:lnTo>
                      <a:pt x="115" y="3340"/>
                    </a:lnTo>
                    <a:lnTo>
                      <a:pt x="295" y="3799"/>
                    </a:lnTo>
                    <a:lnTo>
                      <a:pt x="573" y="4208"/>
                    </a:lnTo>
                    <a:lnTo>
                      <a:pt x="933" y="4568"/>
                    </a:lnTo>
                    <a:lnTo>
                      <a:pt x="1343" y="4846"/>
                    </a:lnTo>
                    <a:lnTo>
                      <a:pt x="1801" y="5043"/>
                    </a:lnTo>
                    <a:lnTo>
                      <a:pt x="2309" y="5141"/>
                    </a:lnTo>
                    <a:lnTo>
                      <a:pt x="2833" y="5141"/>
                    </a:lnTo>
                    <a:lnTo>
                      <a:pt x="3340" y="5043"/>
                    </a:lnTo>
                    <a:lnTo>
                      <a:pt x="3798" y="4846"/>
                    </a:lnTo>
                    <a:lnTo>
                      <a:pt x="4208" y="4568"/>
                    </a:lnTo>
                    <a:lnTo>
                      <a:pt x="4552" y="4208"/>
                    </a:lnTo>
                    <a:lnTo>
                      <a:pt x="4830" y="3799"/>
                    </a:lnTo>
                    <a:lnTo>
                      <a:pt x="5026" y="3340"/>
                    </a:lnTo>
                    <a:lnTo>
                      <a:pt x="5125" y="2849"/>
                    </a:lnTo>
                    <a:lnTo>
                      <a:pt x="5141" y="2571"/>
                    </a:lnTo>
                    <a:lnTo>
                      <a:pt x="5125" y="2309"/>
                    </a:lnTo>
                    <a:lnTo>
                      <a:pt x="5026" y="1818"/>
                    </a:lnTo>
                    <a:lnTo>
                      <a:pt x="4830" y="1343"/>
                    </a:lnTo>
                    <a:lnTo>
                      <a:pt x="4552" y="933"/>
                    </a:lnTo>
                    <a:lnTo>
                      <a:pt x="4208" y="590"/>
                    </a:lnTo>
                    <a:lnTo>
                      <a:pt x="3798" y="311"/>
                    </a:lnTo>
                    <a:lnTo>
                      <a:pt x="3340" y="115"/>
                    </a:lnTo>
                    <a:lnTo>
                      <a:pt x="2833" y="17"/>
                    </a:lnTo>
                    <a:lnTo>
                      <a:pt x="2571" y="0"/>
                    </a:lnTo>
                    <a:close/>
                  </a:path>
                </a:pathLst>
              </a:custGeom>
              <a:solidFill>
                <a:srgbClr val="FFE597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Google Shape;743;p21">
                <a:extLst>
                  <a:ext uri="{FF2B5EF4-FFF2-40B4-BE49-F238E27FC236}">
                    <a16:creationId xmlns:a16="http://schemas.microsoft.com/office/drawing/2014/main" id="{73A00E25-7CD8-47BF-E060-4A182348EE13}"/>
                  </a:ext>
                </a:extLst>
              </p:cNvPr>
              <p:cNvSpPr/>
              <p:nvPr/>
            </p:nvSpPr>
            <p:spPr>
              <a:xfrm>
                <a:off x="-558247" y="2985059"/>
                <a:ext cx="51260" cy="51260"/>
              </a:xfrm>
              <a:custGeom>
                <a:avLst/>
                <a:gdLst/>
                <a:ahLst/>
                <a:cxnLst/>
                <a:rect l="l" t="t" r="r" b="b"/>
                <a:pathLst>
                  <a:path w="1720" h="1720" extrusionOk="0">
                    <a:moveTo>
                      <a:pt x="869" y="0"/>
                    </a:moveTo>
                    <a:lnTo>
                      <a:pt x="688" y="17"/>
                    </a:lnTo>
                    <a:lnTo>
                      <a:pt x="377" y="148"/>
                    </a:lnTo>
                    <a:lnTo>
                      <a:pt x="148" y="377"/>
                    </a:lnTo>
                    <a:lnTo>
                      <a:pt x="17" y="688"/>
                    </a:lnTo>
                    <a:lnTo>
                      <a:pt x="1" y="852"/>
                    </a:lnTo>
                    <a:lnTo>
                      <a:pt x="17" y="1032"/>
                    </a:lnTo>
                    <a:lnTo>
                      <a:pt x="148" y="1343"/>
                    </a:lnTo>
                    <a:lnTo>
                      <a:pt x="377" y="1572"/>
                    </a:lnTo>
                    <a:lnTo>
                      <a:pt x="688" y="1703"/>
                    </a:lnTo>
                    <a:lnTo>
                      <a:pt x="869" y="1719"/>
                    </a:lnTo>
                    <a:lnTo>
                      <a:pt x="1032" y="1703"/>
                    </a:lnTo>
                    <a:lnTo>
                      <a:pt x="1343" y="1572"/>
                    </a:lnTo>
                    <a:lnTo>
                      <a:pt x="1589" y="1343"/>
                    </a:lnTo>
                    <a:lnTo>
                      <a:pt x="1720" y="1032"/>
                    </a:lnTo>
                    <a:lnTo>
                      <a:pt x="1720" y="852"/>
                    </a:lnTo>
                    <a:lnTo>
                      <a:pt x="1720" y="688"/>
                    </a:lnTo>
                    <a:lnTo>
                      <a:pt x="1589" y="377"/>
                    </a:lnTo>
                    <a:lnTo>
                      <a:pt x="1343" y="148"/>
                    </a:lnTo>
                    <a:lnTo>
                      <a:pt x="1032" y="17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4" name="Google Shape;744;p21">
            <a:extLst>
              <a:ext uri="{FF2B5EF4-FFF2-40B4-BE49-F238E27FC236}">
                <a16:creationId xmlns:a16="http://schemas.microsoft.com/office/drawing/2014/main" id="{97F7DD87-2077-201D-C2B0-9EF0F51B0BA2}"/>
              </a:ext>
            </a:extLst>
          </p:cNvPr>
          <p:cNvGrpSpPr/>
          <p:nvPr/>
        </p:nvGrpSpPr>
        <p:grpSpPr>
          <a:xfrm>
            <a:off x="4865192" y="2986951"/>
            <a:ext cx="1097700" cy="1097700"/>
            <a:chOff x="5578575" y="3335224"/>
            <a:chExt cx="1097700" cy="1097700"/>
          </a:xfrm>
        </p:grpSpPr>
        <p:sp>
          <p:nvSpPr>
            <p:cNvPr id="31" name="Google Shape;745;p21">
              <a:extLst>
                <a:ext uri="{FF2B5EF4-FFF2-40B4-BE49-F238E27FC236}">
                  <a16:creationId xmlns:a16="http://schemas.microsoft.com/office/drawing/2014/main" id="{291B2013-6E8D-9AC1-6336-58E56C12D277}"/>
                </a:ext>
              </a:extLst>
            </p:cNvPr>
            <p:cNvSpPr/>
            <p:nvPr/>
          </p:nvSpPr>
          <p:spPr>
            <a:xfrm>
              <a:off x="5578575" y="3335224"/>
              <a:ext cx="1097700" cy="1097700"/>
            </a:xfrm>
            <a:prstGeom prst="ellipse">
              <a:avLst/>
            </a:prstGeom>
            <a:solidFill>
              <a:srgbClr val="FFFFFF"/>
            </a:solidFill>
            <a:ln>
              <a:solidFill>
                <a:schemeClr val="accent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2" name="Google Shape;746;p21">
              <a:extLst>
                <a:ext uri="{FF2B5EF4-FFF2-40B4-BE49-F238E27FC236}">
                  <a16:creationId xmlns:a16="http://schemas.microsoft.com/office/drawing/2014/main" id="{59A17AA8-E280-39F4-B35E-660170313E9D}"/>
                </a:ext>
              </a:extLst>
            </p:cNvPr>
            <p:cNvGrpSpPr/>
            <p:nvPr/>
          </p:nvGrpSpPr>
          <p:grpSpPr>
            <a:xfrm>
              <a:off x="5791268" y="3547927"/>
              <a:ext cx="672310" cy="672310"/>
              <a:chOff x="-1942514" y="2582993"/>
              <a:chExt cx="849520" cy="849520"/>
            </a:xfrm>
          </p:grpSpPr>
          <p:sp>
            <p:nvSpPr>
              <p:cNvPr id="33" name="Google Shape;747;p21">
                <a:extLst>
                  <a:ext uri="{FF2B5EF4-FFF2-40B4-BE49-F238E27FC236}">
                    <a16:creationId xmlns:a16="http://schemas.microsoft.com/office/drawing/2014/main" id="{305B20A2-170B-58FB-023F-F36DCE6B8677}"/>
                  </a:ext>
                </a:extLst>
              </p:cNvPr>
              <p:cNvSpPr/>
              <p:nvPr/>
            </p:nvSpPr>
            <p:spPr>
              <a:xfrm>
                <a:off x="-1942514" y="2582993"/>
                <a:ext cx="849520" cy="849520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28505" extrusionOk="0">
                    <a:moveTo>
                      <a:pt x="13999" y="1"/>
                    </a:moveTo>
                    <a:lnTo>
                      <a:pt x="13524" y="99"/>
                    </a:lnTo>
                    <a:lnTo>
                      <a:pt x="13082" y="295"/>
                    </a:lnTo>
                    <a:lnTo>
                      <a:pt x="12689" y="557"/>
                    </a:lnTo>
                    <a:lnTo>
                      <a:pt x="12362" y="885"/>
                    </a:lnTo>
                    <a:lnTo>
                      <a:pt x="12100" y="1278"/>
                    </a:lnTo>
                    <a:lnTo>
                      <a:pt x="11903" y="1720"/>
                    </a:lnTo>
                    <a:lnTo>
                      <a:pt x="11805" y="2194"/>
                    </a:lnTo>
                    <a:lnTo>
                      <a:pt x="11805" y="2456"/>
                    </a:lnTo>
                    <a:lnTo>
                      <a:pt x="11821" y="2833"/>
                    </a:lnTo>
                    <a:lnTo>
                      <a:pt x="12067" y="4339"/>
                    </a:lnTo>
                    <a:lnTo>
                      <a:pt x="12280" y="5485"/>
                    </a:lnTo>
                    <a:lnTo>
                      <a:pt x="12574" y="7090"/>
                    </a:lnTo>
                    <a:lnTo>
                      <a:pt x="13115" y="10561"/>
                    </a:lnTo>
                    <a:lnTo>
                      <a:pt x="13246" y="12067"/>
                    </a:lnTo>
                    <a:lnTo>
                      <a:pt x="13246" y="12296"/>
                    </a:lnTo>
                    <a:lnTo>
                      <a:pt x="13082" y="12738"/>
                    </a:lnTo>
                    <a:lnTo>
                      <a:pt x="12935" y="12918"/>
                    </a:lnTo>
                    <a:lnTo>
                      <a:pt x="12755" y="13066"/>
                    </a:lnTo>
                    <a:lnTo>
                      <a:pt x="12313" y="13246"/>
                    </a:lnTo>
                    <a:lnTo>
                      <a:pt x="12067" y="13246"/>
                    </a:lnTo>
                    <a:lnTo>
                      <a:pt x="10577" y="13115"/>
                    </a:lnTo>
                    <a:lnTo>
                      <a:pt x="7106" y="12558"/>
                    </a:lnTo>
                    <a:lnTo>
                      <a:pt x="5502" y="12263"/>
                    </a:lnTo>
                    <a:lnTo>
                      <a:pt x="4356" y="12051"/>
                    </a:lnTo>
                    <a:lnTo>
                      <a:pt x="2849" y="11805"/>
                    </a:lnTo>
                    <a:lnTo>
                      <a:pt x="2456" y="11789"/>
                    </a:lnTo>
                    <a:lnTo>
                      <a:pt x="2211" y="11805"/>
                    </a:lnTo>
                    <a:lnTo>
                      <a:pt x="1736" y="11903"/>
                    </a:lnTo>
                    <a:lnTo>
                      <a:pt x="1294" y="12083"/>
                    </a:lnTo>
                    <a:lnTo>
                      <a:pt x="901" y="12345"/>
                    </a:lnTo>
                    <a:lnTo>
                      <a:pt x="557" y="12689"/>
                    </a:lnTo>
                    <a:lnTo>
                      <a:pt x="295" y="13082"/>
                    </a:lnTo>
                    <a:lnTo>
                      <a:pt x="115" y="13508"/>
                    </a:lnTo>
                    <a:lnTo>
                      <a:pt x="17" y="13999"/>
                    </a:lnTo>
                    <a:lnTo>
                      <a:pt x="1" y="14244"/>
                    </a:lnTo>
                    <a:lnTo>
                      <a:pt x="17" y="14506"/>
                    </a:lnTo>
                    <a:lnTo>
                      <a:pt x="115" y="14981"/>
                    </a:lnTo>
                    <a:lnTo>
                      <a:pt x="295" y="15423"/>
                    </a:lnTo>
                    <a:lnTo>
                      <a:pt x="557" y="15816"/>
                    </a:lnTo>
                    <a:lnTo>
                      <a:pt x="901" y="16144"/>
                    </a:lnTo>
                    <a:lnTo>
                      <a:pt x="1294" y="16406"/>
                    </a:lnTo>
                    <a:lnTo>
                      <a:pt x="1736" y="16602"/>
                    </a:lnTo>
                    <a:lnTo>
                      <a:pt x="2211" y="16700"/>
                    </a:lnTo>
                    <a:lnTo>
                      <a:pt x="2456" y="16700"/>
                    </a:lnTo>
                    <a:lnTo>
                      <a:pt x="2849" y="16684"/>
                    </a:lnTo>
                    <a:lnTo>
                      <a:pt x="4356" y="16438"/>
                    </a:lnTo>
                    <a:lnTo>
                      <a:pt x="5502" y="16226"/>
                    </a:lnTo>
                    <a:lnTo>
                      <a:pt x="7106" y="15931"/>
                    </a:lnTo>
                    <a:lnTo>
                      <a:pt x="10577" y="15391"/>
                    </a:lnTo>
                    <a:lnTo>
                      <a:pt x="12067" y="15260"/>
                    </a:lnTo>
                    <a:lnTo>
                      <a:pt x="12313" y="15260"/>
                    </a:lnTo>
                    <a:lnTo>
                      <a:pt x="12755" y="15423"/>
                    </a:lnTo>
                    <a:lnTo>
                      <a:pt x="12935" y="15571"/>
                    </a:lnTo>
                    <a:lnTo>
                      <a:pt x="13082" y="15751"/>
                    </a:lnTo>
                    <a:lnTo>
                      <a:pt x="13246" y="16193"/>
                    </a:lnTo>
                    <a:lnTo>
                      <a:pt x="13246" y="16438"/>
                    </a:lnTo>
                    <a:lnTo>
                      <a:pt x="13115" y="17928"/>
                    </a:lnTo>
                    <a:lnTo>
                      <a:pt x="12574" y="21399"/>
                    </a:lnTo>
                    <a:lnTo>
                      <a:pt x="12280" y="23004"/>
                    </a:lnTo>
                    <a:lnTo>
                      <a:pt x="12067" y="24150"/>
                    </a:lnTo>
                    <a:lnTo>
                      <a:pt x="11821" y="25656"/>
                    </a:lnTo>
                    <a:lnTo>
                      <a:pt x="11805" y="26049"/>
                    </a:lnTo>
                    <a:lnTo>
                      <a:pt x="11805" y="26295"/>
                    </a:lnTo>
                    <a:lnTo>
                      <a:pt x="11903" y="26769"/>
                    </a:lnTo>
                    <a:lnTo>
                      <a:pt x="12100" y="27211"/>
                    </a:lnTo>
                    <a:lnTo>
                      <a:pt x="12362" y="27604"/>
                    </a:lnTo>
                    <a:lnTo>
                      <a:pt x="12689" y="27948"/>
                    </a:lnTo>
                    <a:lnTo>
                      <a:pt x="13082" y="28210"/>
                    </a:lnTo>
                    <a:lnTo>
                      <a:pt x="13524" y="28390"/>
                    </a:lnTo>
                    <a:lnTo>
                      <a:pt x="13999" y="28488"/>
                    </a:lnTo>
                    <a:lnTo>
                      <a:pt x="14261" y="28505"/>
                    </a:lnTo>
                    <a:lnTo>
                      <a:pt x="14506" y="28488"/>
                    </a:lnTo>
                    <a:lnTo>
                      <a:pt x="14998" y="28390"/>
                    </a:lnTo>
                    <a:lnTo>
                      <a:pt x="15423" y="28210"/>
                    </a:lnTo>
                    <a:lnTo>
                      <a:pt x="15816" y="27948"/>
                    </a:lnTo>
                    <a:lnTo>
                      <a:pt x="16160" y="27604"/>
                    </a:lnTo>
                    <a:lnTo>
                      <a:pt x="16422" y="27211"/>
                    </a:lnTo>
                    <a:lnTo>
                      <a:pt x="16602" y="26769"/>
                    </a:lnTo>
                    <a:lnTo>
                      <a:pt x="16700" y="26295"/>
                    </a:lnTo>
                    <a:lnTo>
                      <a:pt x="16717" y="26049"/>
                    </a:lnTo>
                    <a:lnTo>
                      <a:pt x="16700" y="25656"/>
                    </a:lnTo>
                    <a:lnTo>
                      <a:pt x="16455" y="24150"/>
                    </a:lnTo>
                    <a:lnTo>
                      <a:pt x="16242" y="23004"/>
                    </a:lnTo>
                    <a:lnTo>
                      <a:pt x="15947" y="21399"/>
                    </a:lnTo>
                    <a:lnTo>
                      <a:pt x="15391" y="17928"/>
                    </a:lnTo>
                    <a:lnTo>
                      <a:pt x="15260" y="16438"/>
                    </a:lnTo>
                    <a:lnTo>
                      <a:pt x="15260" y="16193"/>
                    </a:lnTo>
                    <a:lnTo>
                      <a:pt x="15440" y="15751"/>
                    </a:lnTo>
                    <a:lnTo>
                      <a:pt x="15587" y="15571"/>
                    </a:lnTo>
                    <a:lnTo>
                      <a:pt x="15767" y="15423"/>
                    </a:lnTo>
                    <a:lnTo>
                      <a:pt x="16209" y="15260"/>
                    </a:lnTo>
                    <a:lnTo>
                      <a:pt x="16438" y="15260"/>
                    </a:lnTo>
                    <a:lnTo>
                      <a:pt x="17945" y="15391"/>
                    </a:lnTo>
                    <a:lnTo>
                      <a:pt x="21416" y="15931"/>
                    </a:lnTo>
                    <a:lnTo>
                      <a:pt x="23020" y="16226"/>
                    </a:lnTo>
                    <a:lnTo>
                      <a:pt x="24166" y="16438"/>
                    </a:lnTo>
                    <a:lnTo>
                      <a:pt x="25672" y="16684"/>
                    </a:lnTo>
                    <a:lnTo>
                      <a:pt x="26049" y="16700"/>
                    </a:lnTo>
                    <a:lnTo>
                      <a:pt x="26311" y="16700"/>
                    </a:lnTo>
                    <a:lnTo>
                      <a:pt x="26786" y="16602"/>
                    </a:lnTo>
                    <a:lnTo>
                      <a:pt x="27228" y="16406"/>
                    </a:lnTo>
                    <a:lnTo>
                      <a:pt x="27621" y="16144"/>
                    </a:lnTo>
                    <a:lnTo>
                      <a:pt x="27948" y="15816"/>
                    </a:lnTo>
                    <a:lnTo>
                      <a:pt x="28210" y="15423"/>
                    </a:lnTo>
                    <a:lnTo>
                      <a:pt x="28407" y="14981"/>
                    </a:lnTo>
                    <a:lnTo>
                      <a:pt x="28505" y="14506"/>
                    </a:lnTo>
                    <a:lnTo>
                      <a:pt x="28505" y="14244"/>
                    </a:lnTo>
                    <a:lnTo>
                      <a:pt x="28505" y="13999"/>
                    </a:lnTo>
                    <a:lnTo>
                      <a:pt x="28407" y="13508"/>
                    </a:lnTo>
                    <a:lnTo>
                      <a:pt x="28210" y="13082"/>
                    </a:lnTo>
                    <a:lnTo>
                      <a:pt x="27948" y="12689"/>
                    </a:lnTo>
                    <a:lnTo>
                      <a:pt x="27621" y="12345"/>
                    </a:lnTo>
                    <a:lnTo>
                      <a:pt x="27228" y="12083"/>
                    </a:lnTo>
                    <a:lnTo>
                      <a:pt x="26786" y="11903"/>
                    </a:lnTo>
                    <a:lnTo>
                      <a:pt x="26311" y="11805"/>
                    </a:lnTo>
                    <a:lnTo>
                      <a:pt x="26049" y="11789"/>
                    </a:lnTo>
                    <a:lnTo>
                      <a:pt x="25672" y="11805"/>
                    </a:lnTo>
                    <a:lnTo>
                      <a:pt x="24166" y="12051"/>
                    </a:lnTo>
                    <a:lnTo>
                      <a:pt x="23020" y="12263"/>
                    </a:lnTo>
                    <a:lnTo>
                      <a:pt x="21416" y="12558"/>
                    </a:lnTo>
                    <a:lnTo>
                      <a:pt x="17945" y="13115"/>
                    </a:lnTo>
                    <a:lnTo>
                      <a:pt x="16438" y="13246"/>
                    </a:lnTo>
                    <a:lnTo>
                      <a:pt x="16209" y="13246"/>
                    </a:lnTo>
                    <a:lnTo>
                      <a:pt x="15767" y="13066"/>
                    </a:lnTo>
                    <a:lnTo>
                      <a:pt x="15587" y="12918"/>
                    </a:lnTo>
                    <a:lnTo>
                      <a:pt x="15440" y="12738"/>
                    </a:lnTo>
                    <a:lnTo>
                      <a:pt x="15260" y="12296"/>
                    </a:lnTo>
                    <a:lnTo>
                      <a:pt x="15260" y="12067"/>
                    </a:lnTo>
                    <a:lnTo>
                      <a:pt x="15391" y="10561"/>
                    </a:lnTo>
                    <a:lnTo>
                      <a:pt x="15947" y="7090"/>
                    </a:lnTo>
                    <a:lnTo>
                      <a:pt x="16242" y="5485"/>
                    </a:lnTo>
                    <a:lnTo>
                      <a:pt x="16455" y="4339"/>
                    </a:lnTo>
                    <a:lnTo>
                      <a:pt x="16700" y="2833"/>
                    </a:lnTo>
                    <a:lnTo>
                      <a:pt x="16717" y="2456"/>
                    </a:lnTo>
                    <a:lnTo>
                      <a:pt x="16700" y="2194"/>
                    </a:lnTo>
                    <a:lnTo>
                      <a:pt x="16602" y="1720"/>
                    </a:lnTo>
                    <a:lnTo>
                      <a:pt x="16422" y="1278"/>
                    </a:lnTo>
                    <a:lnTo>
                      <a:pt x="16160" y="885"/>
                    </a:lnTo>
                    <a:lnTo>
                      <a:pt x="15816" y="557"/>
                    </a:lnTo>
                    <a:lnTo>
                      <a:pt x="15423" y="295"/>
                    </a:lnTo>
                    <a:lnTo>
                      <a:pt x="14998" y="99"/>
                    </a:lnTo>
                    <a:lnTo>
                      <a:pt x="14506" y="1"/>
                    </a:lnTo>
                    <a:close/>
                  </a:path>
                </a:pathLst>
              </a:custGeom>
              <a:solidFill>
                <a:srgbClr val="F43B3B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Google Shape;748;p21">
                <a:extLst>
                  <a:ext uri="{FF2B5EF4-FFF2-40B4-BE49-F238E27FC236}">
                    <a16:creationId xmlns:a16="http://schemas.microsoft.com/office/drawing/2014/main" id="{0BFB841B-1E5F-86D2-3445-7AE3F547880F}"/>
                  </a:ext>
                </a:extLst>
              </p:cNvPr>
              <p:cNvSpPr/>
              <p:nvPr/>
            </p:nvSpPr>
            <p:spPr>
              <a:xfrm>
                <a:off x="-1839069" y="2685961"/>
                <a:ext cx="643138" cy="643108"/>
              </a:xfrm>
              <a:custGeom>
                <a:avLst/>
                <a:gdLst/>
                <a:ahLst/>
                <a:cxnLst/>
                <a:rect l="l" t="t" r="r" b="b"/>
                <a:pathLst>
                  <a:path w="21580" h="21579" extrusionOk="0">
                    <a:moveTo>
                      <a:pt x="2211" y="0"/>
                    </a:moveTo>
                    <a:lnTo>
                      <a:pt x="1752" y="98"/>
                    </a:lnTo>
                    <a:lnTo>
                      <a:pt x="1294" y="278"/>
                    </a:lnTo>
                    <a:lnTo>
                      <a:pt x="901" y="540"/>
                    </a:lnTo>
                    <a:lnTo>
                      <a:pt x="704" y="720"/>
                    </a:lnTo>
                    <a:lnTo>
                      <a:pt x="541" y="901"/>
                    </a:lnTo>
                    <a:lnTo>
                      <a:pt x="262" y="1310"/>
                    </a:lnTo>
                    <a:lnTo>
                      <a:pt x="82" y="1752"/>
                    </a:lnTo>
                    <a:lnTo>
                      <a:pt x="0" y="2210"/>
                    </a:lnTo>
                    <a:lnTo>
                      <a:pt x="0" y="2685"/>
                    </a:lnTo>
                    <a:lnTo>
                      <a:pt x="82" y="3160"/>
                    </a:lnTo>
                    <a:lnTo>
                      <a:pt x="262" y="3602"/>
                    </a:lnTo>
                    <a:lnTo>
                      <a:pt x="541" y="4011"/>
                    </a:lnTo>
                    <a:lnTo>
                      <a:pt x="704" y="4191"/>
                    </a:lnTo>
                    <a:lnTo>
                      <a:pt x="999" y="4453"/>
                    </a:lnTo>
                    <a:lnTo>
                      <a:pt x="2227" y="5337"/>
                    </a:lnTo>
                    <a:lnTo>
                      <a:pt x="3193" y="6009"/>
                    </a:lnTo>
                    <a:lnTo>
                      <a:pt x="4536" y="6926"/>
                    </a:lnTo>
                    <a:lnTo>
                      <a:pt x="7368" y="8989"/>
                    </a:lnTo>
                    <a:lnTo>
                      <a:pt x="8530" y="9954"/>
                    </a:lnTo>
                    <a:lnTo>
                      <a:pt x="8694" y="10135"/>
                    </a:lnTo>
                    <a:lnTo>
                      <a:pt x="8891" y="10560"/>
                    </a:lnTo>
                    <a:lnTo>
                      <a:pt x="8907" y="10789"/>
                    </a:lnTo>
                    <a:lnTo>
                      <a:pt x="8891" y="11035"/>
                    </a:lnTo>
                    <a:lnTo>
                      <a:pt x="8694" y="11461"/>
                    </a:lnTo>
                    <a:lnTo>
                      <a:pt x="8530" y="11624"/>
                    </a:lnTo>
                    <a:lnTo>
                      <a:pt x="7368" y="12590"/>
                    </a:lnTo>
                    <a:lnTo>
                      <a:pt x="4536" y="14653"/>
                    </a:lnTo>
                    <a:lnTo>
                      <a:pt x="3193" y="15587"/>
                    </a:lnTo>
                    <a:lnTo>
                      <a:pt x="2227" y="16241"/>
                    </a:lnTo>
                    <a:lnTo>
                      <a:pt x="999" y="17142"/>
                    </a:lnTo>
                    <a:lnTo>
                      <a:pt x="704" y="17388"/>
                    </a:lnTo>
                    <a:lnTo>
                      <a:pt x="541" y="17584"/>
                    </a:lnTo>
                    <a:lnTo>
                      <a:pt x="262" y="17993"/>
                    </a:lnTo>
                    <a:lnTo>
                      <a:pt x="82" y="18435"/>
                    </a:lnTo>
                    <a:lnTo>
                      <a:pt x="0" y="18894"/>
                    </a:lnTo>
                    <a:lnTo>
                      <a:pt x="0" y="19369"/>
                    </a:lnTo>
                    <a:lnTo>
                      <a:pt x="82" y="19827"/>
                    </a:lnTo>
                    <a:lnTo>
                      <a:pt x="262" y="20285"/>
                    </a:lnTo>
                    <a:lnTo>
                      <a:pt x="541" y="20678"/>
                    </a:lnTo>
                    <a:lnTo>
                      <a:pt x="704" y="20875"/>
                    </a:lnTo>
                    <a:lnTo>
                      <a:pt x="901" y="21039"/>
                    </a:lnTo>
                    <a:lnTo>
                      <a:pt x="1294" y="21317"/>
                    </a:lnTo>
                    <a:lnTo>
                      <a:pt x="1752" y="21497"/>
                    </a:lnTo>
                    <a:lnTo>
                      <a:pt x="2211" y="21579"/>
                    </a:lnTo>
                    <a:lnTo>
                      <a:pt x="2686" y="21579"/>
                    </a:lnTo>
                    <a:lnTo>
                      <a:pt x="3144" y="21497"/>
                    </a:lnTo>
                    <a:lnTo>
                      <a:pt x="3586" y="21317"/>
                    </a:lnTo>
                    <a:lnTo>
                      <a:pt x="3995" y="21039"/>
                    </a:lnTo>
                    <a:lnTo>
                      <a:pt x="4192" y="20875"/>
                    </a:lnTo>
                    <a:lnTo>
                      <a:pt x="4437" y="20580"/>
                    </a:lnTo>
                    <a:lnTo>
                      <a:pt x="5338" y="19352"/>
                    </a:lnTo>
                    <a:lnTo>
                      <a:pt x="5993" y="18386"/>
                    </a:lnTo>
                    <a:lnTo>
                      <a:pt x="6926" y="17044"/>
                    </a:lnTo>
                    <a:lnTo>
                      <a:pt x="8989" y="14211"/>
                    </a:lnTo>
                    <a:lnTo>
                      <a:pt x="9955" y="13049"/>
                    </a:lnTo>
                    <a:lnTo>
                      <a:pt x="10119" y="12885"/>
                    </a:lnTo>
                    <a:lnTo>
                      <a:pt x="10544" y="12689"/>
                    </a:lnTo>
                    <a:lnTo>
                      <a:pt x="10790" y="12672"/>
                    </a:lnTo>
                    <a:lnTo>
                      <a:pt x="11019" y="12689"/>
                    </a:lnTo>
                    <a:lnTo>
                      <a:pt x="11445" y="12885"/>
                    </a:lnTo>
                    <a:lnTo>
                      <a:pt x="11625" y="13049"/>
                    </a:lnTo>
                    <a:lnTo>
                      <a:pt x="12591" y="14211"/>
                    </a:lnTo>
                    <a:lnTo>
                      <a:pt x="14654" y="17044"/>
                    </a:lnTo>
                    <a:lnTo>
                      <a:pt x="15571" y="18386"/>
                    </a:lnTo>
                    <a:lnTo>
                      <a:pt x="16242" y="19352"/>
                    </a:lnTo>
                    <a:lnTo>
                      <a:pt x="17126" y="20580"/>
                    </a:lnTo>
                    <a:lnTo>
                      <a:pt x="17388" y="20875"/>
                    </a:lnTo>
                    <a:lnTo>
                      <a:pt x="17568" y="21039"/>
                    </a:lnTo>
                    <a:lnTo>
                      <a:pt x="17977" y="21317"/>
                    </a:lnTo>
                    <a:lnTo>
                      <a:pt x="18419" y="21497"/>
                    </a:lnTo>
                    <a:lnTo>
                      <a:pt x="18894" y="21579"/>
                    </a:lnTo>
                    <a:lnTo>
                      <a:pt x="19369" y="21579"/>
                    </a:lnTo>
                    <a:lnTo>
                      <a:pt x="19827" y="21497"/>
                    </a:lnTo>
                    <a:lnTo>
                      <a:pt x="20269" y="21317"/>
                    </a:lnTo>
                    <a:lnTo>
                      <a:pt x="20679" y="21039"/>
                    </a:lnTo>
                    <a:lnTo>
                      <a:pt x="20859" y="20875"/>
                    </a:lnTo>
                    <a:lnTo>
                      <a:pt x="21039" y="20678"/>
                    </a:lnTo>
                    <a:lnTo>
                      <a:pt x="21301" y="20285"/>
                    </a:lnTo>
                    <a:lnTo>
                      <a:pt x="21481" y="19827"/>
                    </a:lnTo>
                    <a:lnTo>
                      <a:pt x="21579" y="19369"/>
                    </a:lnTo>
                    <a:lnTo>
                      <a:pt x="21579" y="18894"/>
                    </a:lnTo>
                    <a:lnTo>
                      <a:pt x="21481" y="18435"/>
                    </a:lnTo>
                    <a:lnTo>
                      <a:pt x="21301" y="17993"/>
                    </a:lnTo>
                    <a:lnTo>
                      <a:pt x="21039" y="17584"/>
                    </a:lnTo>
                    <a:lnTo>
                      <a:pt x="20859" y="17388"/>
                    </a:lnTo>
                    <a:lnTo>
                      <a:pt x="20580" y="17142"/>
                    </a:lnTo>
                    <a:lnTo>
                      <a:pt x="19353" y="16241"/>
                    </a:lnTo>
                    <a:lnTo>
                      <a:pt x="18387" y="15587"/>
                    </a:lnTo>
                    <a:lnTo>
                      <a:pt x="17044" y="14653"/>
                    </a:lnTo>
                    <a:lnTo>
                      <a:pt x="14195" y="12590"/>
                    </a:lnTo>
                    <a:lnTo>
                      <a:pt x="13049" y="11624"/>
                    </a:lnTo>
                    <a:lnTo>
                      <a:pt x="12886" y="11461"/>
                    </a:lnTo>
                    <a:lnTo>
                      <a:pt x="12689" y="11035"/>
                    </a:lnTo>
                    <a:lnTo>
                      <a:pt x="12673" y="10789"/>
                    </a:lnTo>
                    <a:lnTo>
                      <a:pt x="12689" y="10560"/>
                    </a:lnTo>
                    <a:lnTo>
                      <a:pt x="12886" y="10135"/>
                    </a:lnTo>
                    <a:lnTo>
                      <a:pt x="13049" y="9954"/>
                    </a:lnTo>
                    <a:lnTo>
                      <a:pt x="14195" y="8989"/>
                    </a:lnTo>
                    <a:lnTo>
                      <a:pt x="17044" y="6926"/>
                    </a:lnTo>
                    <a:lnTo>
                      <a:pt x="18387" y="6009"/>
                    </a:lnTo>
                    <a:lnTo>
                      <a:pt x="19353" y="5337"/>
                    </a:lnTo>
                    <a:lnTo>
                      <a:pt x="20580" y="4453"/>
                    </a:lnTo>
                    <a:lnTo>
                      <a:pt x="20859" y="4191"/>
                    </a:lnTo>
                    <a:lnTo>
                      <a:pt x="21039" y="4011"/>
                    </a:lnTo>
                    <a:lnTo>
                      <a:pt x="21301" y="3602"/>
                    </a:lnTo>
                    <a:lnTo>
                      <a:pt x="21481" y="3160"/>
                    </a:lnTo>
                    <a:lnTo>
                      <a:pt x="21579" y="2685"/>
                    </a:lnTo>
                    <a:lnTo>
                      <a:pt x="21579" y="2210"/>
                    </a:lnTo>
                    <a:lnTo>
                      <a:pt x="21481" y="1752"/>
                    </a:lnTo>
                    <a:lnTo>
                      <a:pt x="21301" y="1310"/>
                    </a:lnTo>
                    <a:lnTo>
                      <a:pt x="21039" y="901"/>
                    </a:lnTo>
                    <a:lnTo>
                      <a:pt x="20859" y="720"/>
                    </a:lnTo>
                    <a:lnTo>
                      <a:pt x="20679" y="540"/>
                    </a:lnTo>
                    <a:lnTo>
                      <a:pt x="20269" y="278"/>
                    </a:lnTo>
                    <a:lnTo>
                      <a:pt x="19827" y="98"/>
                    </a:lnTo>
                    <a:lnTo>
                      <a:pt x="19369" y="0"/>
                    </a:lnTo>
                    <a:lnTo>
                      <a:pt x="18894" y="0"/>
                    </a:lnTo>
                    <a:lnTo>
                      <a:pt x="18419" y="98"/>
                    </a:lnTo>
                    <a:lnTo>
                      <a:pt x="17977" y="278"/>
                    </a:lnTo>
                    <a:lnTo>
                      <a:pt x="17568" y="540"/>
                    </a:lnTo>
                    <a:lnTo>
                      <a:pt x="17388" y="720"/>
                    </a:lnTo>
                    <a:lnTo>
                      <a:pt x="17126" y="999"/>
                    </a:lnTo>
                    <a:lnTo>
                      <a:pt x="16242" y="2243"/>
                    </a:lnTo>
                    <a:lnTo>
                      <a:pt x="15571" y="3193"/>
                    </a:lnTo>
                    <a:lnTo>
                      <a:pt x="14654" y="4535"/>
                    </a:lnTo>
                    <a:lnTo>
                      <a:pt x="12591" y="7384"/>
                    </a:lnTo>
                    <a:lnTo>
                      <a:pt x="11625" y="8530"/>
                    </a:lnTo>
                    <a:lnTo>
                      <a:pt x="11445" y="8694"/>
                    </a:lnTo>
                    <a:lnTo>
                      <a:pt x="11019" y="8890"/>
                    </a:lnTo>
                    <a:lnTo>
                      <a:pt x="10790" y="8907"/>
                    </a:lnTo>
                    <a:lnTo>
                      <a:pt x="10544" y="8890"/>
                    </a:lnTo>
                    <a:lnTo>
                      <a:pt x="10119" y="8694"/>
                    </a:lnTo>
                    <a:lnTo>
                      <a:pt x="9955" y="8530"/>
                    </a:lnTo>
                    <a:lnTo>
                      <a:pt x="8989" y="7384"/>
                    </a:lnTo>
                    <a:lnTo>
                      <a:pt x="6926" y="4535"/>
                    </a:lnTo>
                    <a:lnTo>
                      <a:pt x="5993" y="3193"/>
                    </a:lnTo>
                    <a:lnTo>
                      <a:pt x="5338" y="2243"/>
                    </a:lnTo>
                    <a:lnTo>
                      <a:pt x="4437" y="999"/>
                    </a:lnTo>
                    <a:lnTo>
                      <a:pt x="4192" y="720"/>
                    </a:lnTo>
                    <a:lnTo>
                      <a:pt x="3995" y="540"/>
                    </a:lnTo>
                    <a:lnTo>
                      <a:pt x="3586" y="278"/>
                    </a:lnTo>
                    <a:lnTo>
                      <a:pt x="3144" y="98"/>
                    </a:lnTo>
                    <a:lnTo>
                      <a:pt x="2686" y="0"/>
                    </a:lnTo>
                    <a:close/>
                  </a:path>
                </a:pathLst>
              </a:custGeom>
              <a:solidFill>
                <a:srgbClr val="F9B53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Google Shape;749;p21">
                <a:extLst>
                  <a:ext uri="{FF2B5EF4-FFF2-40B4-BE49-F238E27FC236}">
                    <a16:creationId xmlns:a16="http://schemas.microsoft.com/office/drawing/2014/main" id="{BB3F7846-3DBE-C435-A5DF-E279FC549582}"/>
                  </a:ext>
                </a:extLst>
              </p:cNvPr>
              <p:cNvSpPr/>
              <p:nvPr/>
            </p:nvSpPr>
            <p:spPr>
              <a:xfrm>
                <a:off x="-1590725" y="2934305"/>
                <a:ext cx="146420" cy="146420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4913" extrusionOk="0">
                    <a:moveTo>
                      <a:pt x="2457" y="1"/>
                    </a:moveTo>
                    <a:lnTo>
                      <a:pt x="2260" y="33"/>
                    </a:lnTo>
                    <a:lnTo>
                      <a:pt x="1998" y="295"/>
                    </a:lnTo>
                    <a:lnTo>
                      <a:pt x="1966" y="492"/>
                    </a:lnTo>
                    <a:lnTo>
                      <a:pt x="1966" y="1278"/>
                    </a:lnTo>
                    <a:lnTo>
                      <a:pt x="1409" y="721"/>
                    </a:lnTo>
                    <a:lnTo>
                      <a:pt x="1245" y="606"/>
                    </a:lnTo>
                    <a:lnTo>
                      <a:pt x="869" y="606"/>
                    </a:lnTo>
                    <a:lnTo>
                      <a:pt x="721" y="721"/>
                    </a:lnTo>
                    <a:lnTo>
                      <a:pt x="590" y="885"/>
                    </a:lnTo>
                    <a:lnTo>
                      <a:pt x="590" y="1261"/>
                    </a:lnTo>
                    <a:lnTo>
                      <a:pt x="721" y="1409"/>
                    </a:lnTo>
                    <a:lnTo>
                      <a:pt x="1262" y="1965"/>
                    </a:lnTo>
                    <a:lnTo>
                      <a:pt x="492" y="1965"/>
                    </a:lnTo>
                    <a:lnTo>
                      <a:pt x="296" y="1998"/>
                    </a:lnTo>
                    <a:lnTo>
                      <a:pt x="17" y="2260"/>
                    </a:lnTo>
                    <a:lnTo>
                      <a:pt x="1" y="2456"/>
                    </a:lnTo>
                    <a:lnTo>
                      <a:pt x="17" y="2653"/>
                    </a:lnTo>
                    <a:lnTo>
                      <a:pt x="296" y="2931"/>
                    </a:lnTo>
                    <a:lnTo>
                      <a:pt x="492" y="2948"/>
                    </a:lnTo>
                    <a:lnTo>
                      <a:pt x="1262" y="2948"/>
                    </a:lnTo>
                    <a:lnTo>
                      <a:pt x="721" y="3504"/>
                    </a:lnTo>
                    <a:lnTo>
                      <a:pt x="590" y="3668"/>
                    </a:lnTo>
                    <a:lnTo>
                      <a:pt x="590" y="4045"/>
                    </a:lnTo>
                    <a:lnTo>
                      <a:pt x="721" y="4192"/>
                    </a:lnTo>
                    <a:lnTo>
                      <a:pt x="869" y="4323"/>
                    </a:lnTo>
                    <a:lnTo>
                      <a:pt x="1245" y="4323"/>
                    </a:lnTo>
                    <a:lnTo>
                      <a:pt x="1409" y="4192"/>
                    </a:lnTo>
                    <a:lnTo>
                      <a:pt x="1966" y="3652"/>
                    </a:lnTo>
                    <a:lnTo>
                      <a:pt x="1966" y="4421"/>
                    </a:lnTo>
                    <a:lnTo>
                      <a:pt x="1998" y="4618"/>
                    </a:lnTo>
                    <a:lnTo>
                      <a:pt x="2260" y="4896"/>
                    </a:lnTo>
                    <a:lnTo>
                      <a:pt x="2457" y="4912"/>
                    </a:lnTo>
                    <a:lnTo>
                      <a:pt x="2653" y="4896"/>
                    </a:lnTo>
                    <a:lnTo>
                      <a:pt x="2915" y="4618"/>
                    </a:lnTo>
                    <a:lnTo>
                      <a:pt x="2948" y="4421"/>
                    </a:lnTo>
                    <a:lnTo>
                      <a:pt x="2948" y="3652"/>
                    </a:lnTo>
                    <a:lnTo>
                      <a:pt x="3505" y="4192"/>
                    </a:lnTo>
                    <a:lnTo>
                      <a:pt x="3652" y="4323"/>
                    </a:lnTo>
                    <a:lnTo>
                      <a:pt x="4029" y="4323"/>
                    </a:lnTo>
                    <a:lnTo>
                      <a:pt x="4192" y="4192"/>
                    </a:lnTo>
                    <a:lnTo>
                      <a:pt x="4307" y="4045"/>
                    </a:lnTo>
                    <a:lnTo>
                      <a:pt x="4307" y="3668"/>
                    </a:lnTo>
                    <a:lnTo>
                      <a:pt x="4192" y="3504"/>
                    </a:lnTo>
                    <a:lnTo>
                      <a:pt x="3636" y="2948"/>
                    </a:lnTo>
                    <a:lnTo>
                      <a:pt x="4422" y="2948"/>
                    </a:lnTo>
                    <a:lnTo>
                      <a:pt x="4618" y="2931"/>
                    </a:lnTo>
                    <a:lnTo>
                      <a:pt x="4880" y="2653"/>
                    </a:lnTo>
                    <a:lnTo>
                      <a:pt x="4913" y="2456"/>
                    </a:lnTo>
                    <a:lnTo>
                      <a:pt x="4880" y="2260"/>
                    </a:lnTo>
                    <a:lnTo>
                      <a:pt x="4618" y="1998"/>
                    </a:lnTo>
                    <a:lnTo>
                      <a:pt x="4422" y="1965"/>
                    </a:lnTo>
                    <a:lnTo>
                      <a:pt x="3636" y="1965"/>
                    </a:lnTo>
                    <a:lnTo>
                      <a:pt x="4192" y="1409"/>
                    </a:lnTo>
                    <a:lnTo>
                      <a:pt x="4307" y="1261"/>
                    </a:lnTo>
                    <a:lnTo>
                      <a:pt x="4307" y="885"/>
                    </a:lnTo>
                    <a:lnTo>
                      <a:pt x="4192" y="721"/>
                    </a:lnTo>
                    <a:lnTo>
                      <a:pt x="4029" y="606"/>
                    </a:lnTo>
                    <a:lnTo>
                      <a:pt x="3652" y="606"/>
                    </a:lnTo>
                    <a:lnTo>
                      <a:pt x="3505" y="721"/>
                    </a:lnTo>
                    <a:lnTo>
                      <a:pt x="2948" y="1278"/>
                    </a:lnTo>
                    <a:lnTo>
                      <a:pt x="2948" y="492"/>
                    </a:lnTo>
                    <a:lnTo>
                      <a:pt x="2915" y="295"/>
                    </a:lnTo>
                    <a:lnTo>
                      <a:pt x="2653" y="33"/>
                    </a:lnTo>
                    <a:lnTo>
                      <a:pt x="245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Google Shape;750;p21">
                <a:extLst>
                  <a:ext uri="{FF2B5EF4-FFF2-40B4-BE49-F238E27FC236}">
                    <a16:creationId xmlns:a16="http://schemas.microsoft.com/office/drawing/2014/main" id="{1E0F29CF-9BE9-E7BE-58E2-C515A402212E}"/>
                  </a:ext>
                </a:extLst>
              </p:cNvPr>
              <p:cNvSpPr/>
              <p:nvPr/>
            </p:nvSpPr>
            <p:spPr>
              <a:xfrm>
                <a:off x="-1539465" y="2985535"/>
                <a:ext cx="43929" cy="43959"/>
              </a:xfrm>
              <a:custGeom>
                <a:avLst/>
                <a:gdLst/>
                <a:ahLst/>
                <a:cxnLst/>
                <a:rect l="l" t="t" r="r" b="b"/>
                <a:pathLst>
                  <a:path w="1474" h="1475" extrusionOk="0">
                    <a:moveTo>
                      <a:pt x="737" y="1"/>
                    </a:moveTo>
                    <a:lnTo>
                      <a:pt x="589" y="17"/>
                    </a:lnTo>
                    <a:lnTo>
                      <a:pt x="328" y="132"/>
                    </a:lnTo>
                    <a:lnTo>
                      <a:pt x="115" y="328"/>
                    </a:lnTo>
                    <a:lnTo>
                      <a:pt x="0" y="590"/>
                    </a:lnTo>
                    <a:lnTo>
                      <a:pt x="0" y="737"/>
                    </a:lnTo>
                    <a:lnTo>
                      <a:pt x="0" y="885"/>
                    </a:lnTo>
                    <a:lnTo>
                      <a:pt x="115" y="1147"/>
                    </a:lnTo>
                    <a:lnTo>
                      <a:pt x="328" y="1360"/>
                    </a:lnTo>
                    <a:lnTo>
                      <a:pt x="589" y="1474"/>
                    </a:lnTo>
                    <a:lnTo>
                      <a:pt x="884" y="1474"/>
                    </a:lnTo>
                    <a:lnTo>
                      <a:pt x="1146" y="1360"/>
                    </a:lnTo>
                    <a:lnTo>
                      <a:pt x="1343" y="1147"/>
                    </a:lnTo>
                    <a:lnTo>
                      <a:pt x="1457" y="885"/>
                    </a:lnTo>
                    <a:lnTo>
                      <a:pt x="1474" y="737"/>
                    </a:lnTo>
                    <a:lnTo>
                      <a:pt x="1457" y="590"/>
                    </a:lnTo>
                    <a:lnTo>
                      <a:pt x="1343" y="328"/>
                    </a:lnTo>
                    <a:lnTo>
                      <a:pt x="1146" y="132"/>
                    </a:lnTo>
                    <a:lnTo>
                      <a:pt x="884" y="17"/>
                    </a:lnTo>
                    <a:lnTo>
                      <a:pt x="737" y="1"/>
                    </a:lnTo>
                    <a:close/>
                  </a:path>
                </a:pathLst>
              </a:custGeom>
              <a:solidFill>
                <a:srgbClr val="FFE597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9" name="Google Shape;751;p21">
            <a:extLst>
              <a:ext uri="{FF2B5EF4-FFF2-40B4-BE49-F238E27FC236}">
                <a16:creationId xmlns:a16="http://schemas.microsoft.com/office/drawing/2014/main" id="{6785639B-1441-5612-0C9B-DB96643874F4}"/>
              </a:ext>
            </a:extLst>
          </p:cNvPr>
          <p:cNvGrpSpPr/>
          <p:nvPr/>
        </p:nvGrpSpPr>
        <p:grpSpPr>
          <a:xfrm>
            <a:off x="2806939" y="2800486"/>
            <a:ext cx="1097700" cy="1097700"/>
            <a:chOff x="2481888" y="3335224"/>
            <a:chExt cx="1097700" cy="1097700"/>
          </a:xfrm>
        </p:grpSpPr>
        <p:sp>
          <p:nvSpPr>
            <p:cNvPr id="25" name="Google Shape;752;p21">
              <a:extLst>
                <a:ext uri="{FF2B5EF4-FFF2-40B4-BE49-F238E27FC236}">
                  <a16:creationId xmlns:a16="http://schemas.microsoft.com/office/drawing/2014/main" id="{41CF71C1-2F06-7C2B-F077-92C5450A1EAA}"/>
                </a:ext>
              </a:extLst>
            </p:cNvPr>
            <p:cNvSpPr/>
            <p:nvPr/>
          </p:nvSpPr>
          <p:spPr>
            <a:xfrm>
              <a:off x="2481888" y="3335224"/>
              <a:ext cx="1097700" cy="1097700"/>
            </a:xfrm>
            <a:prstGeom prst="ellipse">
              <a:avLst/>
            </a:prstGeom>
            <a:solidFill>
              <a:srgbClr val="FFFFFF"/>
            </a:solidFill>
            <a:ln>
              <a:solidFill>
                <a:schemeClr val="accent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6" name="Google Shape;753;p21">
              <a:extLst>
                <a:ext uri="{FF2B5EF4-FFF2-40B4-BE49-F238E27FC236}">
                  <a16:creationId xmlns:a16="http://schemas.microsoft.com/office/drawing/2014/main" id="{CA058621-1D24-7C19-4D46-FF811AEB42D8}"/>
                </a:ext>
              </a:extLst>
            </p:cNvPr>
            <p:cNvGrpSpPr/>
            <p:nvPr/>
          </p:nvGrpSpPr>
          <p:grpSpPr>
            <a:xfrm>
              <a:off x="2694593" y="3553697"/>
              <a:ext cx="672310" cy="660753"/>
              <a:chOff x="-2960835" y="2571758"/>
              <a:chExt cx="849520" cy="834917"/>
            </a:xfrm>
          </p:grpSpPr>
          <p:sp>
            <p:nvSpPr>
              <p:cNvPr id="27" name="Google Shape;754;p21">
                <a:extLst>
                  <a:ext uri="{FF2B5EF4-FFF2-40B4-BE49-F238E27FC236}">
                    <a16:creationId xmlns:a16="http://schemas.microsoft.com/office/drawing/2014/main" id="{805F362F-DAF2-40F6-37FF-99616B0A8485}"/>
                  </a:ext>
                </a:extLst>
              </p:cNvPr>
              <p:cNvSpPr/>
              <p:nvPr/>
            </p:nvSpPr>
            <p:spPr>
              <a:xfrm>
                <a:off x="-2960835" y="2571758"/>
                <a:ext cx="849520" cy="834917"/>
              </a:xfrm>
              <a:custGeom>
                <a:avLst/>
                <a:gdLst/>
                <a:ahLst/>
                <a:cxnLst/>
                <a:rect l="l" t="t" r="r" b="b"/>
                <a:pathLst>
                  <a:path w="28505" h="28015" extrusionOk="0">
                    <a:moveTo>
                      <a:pt x="14146" y="1"/>
                    </a:moveTo>
                    <a:lnTo>
                      <a:pt x="14032" y="50"/>
                    </a:lnTo>
                    <a:lnTo>
                      <a:pt x="13639" y="247"/>
                    </a:lnTo>
                    <a:lnTo>
                      <a:pt x="12558" y="574"/>
                    </a:lnTo>
                    <a:lnTo>
                      <a:pt x="11952" y="721"/>
                    </a:lnTo>
                    <a:lnTo>
                      <a:pt x="11363" y="869"/>
                    </a:lnTo>
                    <a:lnTo>
                      <a:pt x="10135" y="1213"/>
                    </a:lnTo>
                    <a:lnTo>
                      <a:pt x="8956" y="1687"/>
                    </a:lnTo>
                    <a:lnTo>
                      <a:pt x="8170" y="2211"/>
                    </a:lnTo>
                    <a:lnTo>
                      <a:pt x="7712" y="2637"/>
                    </a:lnTo>
                    <a:lnTo>
                      <a:pt x="7499" y="2882"/>
                    </a:lnTo>
                    <a:lnTo>
                      <a:pt x="7401" y="3046"/>
                    </a:lnTo>
                    <a:lnTo>
                      <a:pt x="7384" y="3406"/>
                    </a:lnTo>
                    <a:lnTo>
                      <a:pt x="7466" y="3570"/>
                    </a:lnTo>
                    <a:lnTo>
                      <a:pt x="8956" y="5797"/>
                    </a:lnTo>
                    <a:lnTo>
                      <a:pt x="9022" y="5895"/>
                    </a:lnTo>
                    <a:lnTo>
                      <a:pt x="9054" y="6091"/>
                    </a:lnTo>
                    <a:lnTo>
                      <a:pt x="9005" y="6288"/>
                    </a:lnTo>
                    <a:lnTo>
                      <a:pt x="8907" y="6452"/>
                    </a:lnTo>
                    <a:lnTo>
                      <a:pt x="8825" y="6517"/>
                    </a:lnTo>
                    <a:lnTo>
                      <a:pt x="8678" y="6583"/>
                    </a:lnTo>
                    <a:lnTo>
                      <a:pt x="8547" y="6599"/>
                    </a:lnTo>
                    <a:lnTo>
                      <a:pt x="8416" y="6583"/>
                    </a:lnTo>
                    <a:lnTo>
                      <a:pt x="8203" y="6468"/>
                    </a:lnTo>
                    <a:lnTo>
                      <a:pt x="8121" y="6370"/>
                    </a:lnTo>
                    <a:lnTo>
                      <a:pt x="6615" y="4110"/>
                    </a:lnTo>
                    <a:lnTo>
                      <a:pt x="6517" y="3979"/>
                    </a:lnTo>
                    <a:lnTo>
                      <a:pt x="6222" y="3848"/>
                    </a:lnTo>
                    <a:lnTo>
                      <a:pt x="6058" y="3865"/>
                    </a:lnTo>
                    <a:lnTo>
                      <a:pt x="5731" y="3947"/>
                    </a:lnTo>
                    <a:lnTo>
                      <a:pt x="5125" y="4176"/>
                    </a:lnTo>
                    <a:lnTo>
                      <a:pt x="4290" y="4700"/>
                    </a:lnTo>
                    <a:lnTo>
                      <a:pt x="3324" y="5617"/>
                    </a:lnTo>
                    <a:lnTo>
                      <a:pt x="2505" y="6632"/>
                    </a:lnTo>
                    <a:lnTo>
                      <a:pt x="2129" y="7139"/>
                    </a:lnTo>
                    <a:lnTo>
                      <a:pt x="1752" y="7647"/>
                    </a:lnTo>
                    <a:lnTo>
                      <a:pt x="1032" y="8515"/>
                    </a:lnTo>
                    <a:lnTo>
                      <a:pt x="688" y="8793"/>
                    </a:lnTo>
                    <a:lnTo>
                      <a:pt x="590" y="8891"/>
                    </a:lnTo>
                    <a:lnTo>
                      <a:pt x="492" y="9120"/>
                    </a:lnTo>
                    <a:lnTo>
                      <a:pt x="492" y="9268"/>
                    </a:lnTo>
                    <a:lnTo>
                      <a:pt x="524" y="9710"/>
                    </a:lnTo>
                    <a:lnTo>
                      <a:pt x="393" y="10823"/>
                    </a:lnTo>
                    <a:lnTo>
                      <a:pt x="279" y="11429"/>
                    </a:lnTo>
                    <a:lnTo>
                      <a:pt x="164" y="12133"/>
                    </a:lnTo>
                    <a:lnTo>
                      <a:pt x="1" y="13639"/>
                    </a:lnTo>
                    <a:lnTo>
                      <a:pt x="33" y="14785"/>
                    </a:lnTo>
                    <a:lnTo>
                      <a:pt x="181" y="15522"/>
                    </a:lnTo>
                    <a:lnTo>
                      <a:pt x="459" y="16242"/>
                    </a:lnTo>
                    <a:lnTo>
                      <a:pt x="868" y="16897"/>
                    </a:lnTo>
                    <a:lnTo>
                      <a:pt x="1147" y="17208"/>
                    </a:lnTo>
                    <a:lnTo>
                      <a:pt x="1261" y="17307"/>
                    </a:lnTo>
                    <a:lnTo>
                      <a:pt x="1540" y="17372"/>
                    </a:lnTo>
                    <a:lnTo>
                      <a:pt x="1687" y="17339"/>
                    </a:lnTo>
                    <a:lnTo>
                      <a:pt x="3963" y="16783"/>
                    </a:lnTo>
                    <a:lnTo>
                      <a:pt x="4061" y="16766"/>
                    </a:lnTo>
                    <a:lnTo>
                      <a:pt x="4257" y="16783"/>
                    </a:lnTo>
                    <a:lnTo>
                      <a:pt x="4437" y="16897"/>
                    </a:lnTo>
                    <a:lnTo>
                      <a:pt x="4552" y="17045"/>
                    </a:lnTo>
                    <a:lnTo>
                      <a:pt x="4585" y="17143"/>
                    </a:lnTo>
                    <a:lnTo>
                      <a:pt x="4601" y="17257"/>
                    </a:lnTo>
                    <a:lnTo>
                      <a:pt x="4568" y="17454"/>
                    </a:lnTo>
                    <a:lnTo>
                      <a:pt x="4470" y="17618"/>
                    </a:lnTo>
                    <a:lnTo>
                      <a:pt x="4306" y="17732"/>
                    </a:lnTo>
                    <a:lnTo>
                      <a:pt x="4208" y="17765"/>
                    </a:lnTo>
                    <a:lnTo>
                      <a:pt x="2178" y="18273"/>
                    </a:lnTo>
                    <a:lnTo>
                      <a:pt x="2014" y="18338"/>
                    </a:lnTo>
                    <a:lnTo>
                      <a:pt x="1785" y="18616"/>
                    </a:lnTo>
                    <a:lnTo>
                      <a:pt x="1752" y="18796"/>
                    </a:lnTo>
                    <a:lnTo>
                      <a:pt x="1736" y="19108"/>
                    </a:lnTo>
                    <a:lnTo>
                      <a:pt x="1801" y="19730"/>
                    </a:lnTo>
                    <a:lnTo>
                      <a:pt x="2047" y="20614"/>
                    </a:lnTo>
                    <a:lnTo>
                      <a:pt x="2571" y="21760"/>
                    </a:lnTo>
                    <a:lnTo>
                      <a:pt x="3226" y="22808"/>
                    </a:lnTo>
                    <a:lnTo>
                      <a:pt x="3553" y="23299"/>
                    </a:lnTo>
                    <a:lnTo>
                      <a:pt x="3897" y="23823"/>
                    </a:lnTo>
                    <a:lnTo>
                      <a:pt x="4470" y="24789"/>
                    </a:lnTo>
                    <a:lnTo>
                      <a:pt x="4618" y="25198"/>
                    </a:lnTo>
                    <a:lnTo>
                      <a:pt x="4683" y="25329"/>
                    </a:lnTo>
                    <a:lnTo>
                      <a:pt x="4863" y="25509"/>
                    </a:lnTo>
                    <a:lnTo>
                      <a:pt x="4994" y="25558"/>
                    </a:lnTo>
                    <a:lnTo>
                      <a:pt x="5436" y="25673"/>
                    </a:lnTo>
                    <a:lnTo>
                      <a:pt x="6435" y="26164"/>
                    </a:lnTo>
                    <a:lnTo>
                      <a:pt x="6975" y="26475"/>
                    </a:lnTo>
                    <a:lnTo>
                      <a:pt x="7696" y="26868"/>
                    </a:lnTo>
                    <a:lnTo>
                      <a:pt x="8858" y="27441"/>
                    </a:lnTo>
                    <a:lnTo>
                      <a:pt x="9693" y="27736"/>
                    </a:lnTo>
                    <a:lnTo>
                      <a:pt x="10528" y="27916"/>
                    </a:lnTo>
                    <a:lnTo>
                      <a:pt x="11396" y="27949"/>
                    </a:lnTo>
                    <a:lnTo>
                      <a:pt x="12280" y="27785"/>
                    </a:lnTo>
                    <a:lnTo>
                      <a:pt x="13147" y="27376"/>
                    </a:lnTo>
                    <a:lnTo>
                      <a:pt x="13573" y="27048"/>
                    </a:lnTo>
                    <a:lnTo>
                      <a:pt x="13655" y="26966"/>
                    </a:lnTo>
                    <a:lnTo>
                      <a:pt x="13770" y="26737"/>
                    </a:lnTo>
                    <a:lnTo>
                      <a:pt x="13770" y="26606"/>
                    </a:lnTo>
                    <a:lnTo>
                      <a:pt x="13770" y="23888"/>
                    </a:lnTo>
                    <a:lnTo>
                      <a:pt x="13786" y="23774"/>
                    </a:lnTo>
                    <a:lnTo>
                      <a:pt x="13852" y="23594"/>
                    </a:lnTo>
                    <a:lnTo>
                      <a:pt x="13999" y="23463"/>
                    </a:lnTo>
                    <a:lnTo>
                      <a:pt x="14179" y="23381"/>
                    </a:lnTo>
                    <a:lnTo>
                      <a:pt x="14277" y="23364"/>
                    </a:lnTo>
                    <a:lnTo>
                      <a:pt x="14392" y="23381"/>
                    </a:lnTo>
                    <a:lnTo>
                      <a:pt x="14572" y="23463"/>
                    </a:lnTo>
                    <a:lnTo>
                      <a:pt x="14703" y="23594"/>
                    </a:lnTo>
                    <a:lnTo>
                      <a:pt x="14785" y="23774"/>
                    </a:lnTo>
                    <a:lnTo>
                      <a:pt x="14785" y="23888"/>
                    </a:lnTo>
                    <a:lnTo>
                      <a:pt x="14785" y="26672"/>
                    </a:lnTo>
                    <a:lnTo>
                      <a:pt x="14801" y="26803"/>
                    </a:lnTo>
                    <a:lnTo>
                      <a:pt x="14899" y="27032"/>
                    </a:lnTo>
                    <a:lnTo>
                      <a:pt x="14998" y="27114"/>
                    </a:lnTo>
                    <a:lnTo>
                      <a:pt x="15309" y="27343"/>
                    </a:lnTo>
                    <a:lnTo>
                      <a:pt x="15914" y="27687"/>
                    </a:lnTo>
                    <a:lnTo>
                      <a:pt x="16537" y="27899"/>
                    </a:lnTo>
                    <a:lnTo>
                      <a:pt x="17159" y="27998"/>
                    </a:lnTo>
                    <a:lnTo>
                      <a:pt x="17470" y="28014"/>
                    </a:lnTo>
                    <a:lnTo>
                      <a:pt x="18026" y="27981"/>
                    </a:lnTo>
                    <a:lnTo>
                      <a:pt x="19107" y="27719"/>
                    </a:lnTo>
                    <a:lnTo>
                      <a:pt x="20662" y="27048"/>
                    </a:lnTo>
                    <a:lnTo>
                      <a:pt x="21579" y="26524"/>
                    </a:lnTo>
                    <a:lnTo>
                      <a:pt x="22136" y="26229"/>
                    </a:lnTo>
                    <a:lnTo>
                      <a:pt x="23135" y="25722"/>
                    </a:lnTo>
                    <a:lnTo>
                      <a:pt x="23560" y="25607"/>
                    </a:lnTo>
                    <a:lnTo>
                      <a:pt x="23691" y="25575"/>
                    </a:lnTo>
                    <a:lnTo>
                      <a:pt x="23888" y="25395"/>
                    </a:lnTo>
                    <a:lnTo>
                      <a:pt x="23937" y="25264"/>
                    </a:lnTo>
                    <a:lnTo>
                      <a:pt x="24101" y="24838"/>
                    </a:lnTo>
                    <a:lnTo>
                      <a:pt x="24674" y="23888"/>
                    </a:lnTo>
                    <a:lnTo>
                      <a:pt x="25017" y="23364"/>
                    </a:lnTo>
                    <a:lnTo>
                      <a:pt x="25345" y="22857"/>
                    </a:lnTo>
                    <a:lnTo>
                      <a:pt x="26016" y="21776"/>
                    </a:lnTo>
                    <a:lnTo>
                      <a:pt x="26540" y="20630"/>
                    </a:lnTo>
                    <a:lnTo>
                      <a:pt x="26769" y="19713"/>
                    </a:lnTo>
                    <a:lnTo>
                      <a:pt x="26835" y="19075"/>
                    </a:lnTo>
                    <a:lnTo>
                      <a:pt x="26802" y="18764"/>
                    </a:lnTo>
                    <a:lnTo>
                      <a:pt x="26769" y="18584"/>
                    </a:lnTo>
                    <a:lnTo>
                      <a:pt x="26556" y="18305"/>
                    </a:lnTo>
                    <a:lnTo>
                      <a:pt x="26376" y="18240"/>
                    </a:lnTo>
                    <a:lnTo>
                      <a:pt x="24444" y="17765"/>
                    </a:lnTo>
                    <a:lnTo>
                      <a:pt x="24346" y="17732"/>
                    </a:lnTo>
                    <a:lnTo>
                      <a:pt x="24199" y="17618"/>
                    </a:lnTo>
                    <a:lnTo>
                      <a:pt x="24101" y="17454"/>
                    </a:lnTo>
                    <a:lnTo>
                      <a:pt x="24068" y="17257"/>
                    </a:lnTo>
                    <a:lnTo>
                      <a:pt x="24084" y="17143"/>
                    </a:lnTo>
                    <a:lnTo>
                      <a:pt x="24117" y="17045"/>
                    </a:lnTo>
                    <a:lnTo>
                      <a:pt x="24232" y="16897"/>
                    </a:lnTo>
                    <a:lnTo>
                      <a:pt x="24395" y="16783"/>
                    </a:lnTo>
                    <a:lnTo>
                      <a:pt x="24592" y="16766"/>
                    </a:lnTo>
                    <a:lnTo>
                      <a:pt x="24690" y="16783"/>
                    </a:lnTo>
                    <a:lnTo>
                      <a:pt x="26851" y="17307"/>
                    </a:lnTo>
                    <a:lnTo>
                      <a:pt x="26998" y="17339"/>
                    </a:lnTo>
                    <a:lnTo>
                      <a:pt x="27277" y="17274"/>
                    </a:lnTo>
                    <a:lnTo>
                      <a:pt x="27375" y="17176"/>
                    </a:lnTo>
                    <a:lnTo>
                      <a:pt x="27653" y="16864"/>
                    </a:lnTo>
                    <a:lnTo>
                      <a:pt x="28063" y="16210"/>
                    </a:lnTo>
                    <a:lnTo>
                      <a:pt x="28325" y="15506"/>
                    </a:lnTo>
                    <a:lnTo>
                      <a:pt x="28472" y="14752"/>
                    </a:lnTo>
                    <a:lnTo>
                      <a:pt x="28505" y="13623"/>
                    </a:lnTo>
                    <a:lnTo>
                      <a:pt x="28341" y="12133"/>
                    </a:lnTo>
                    <a:lnTo>
                      <a:pt x="28210" y="11429"/>
                    </a:lnTo>
                    <a:lnTo>
                      <a:pt x="28112" y="10823"/>
                    </a:lnTo>
                    <a:lnTo>
                      <a:pt x="27981" y="9710"/>
                    </a:lnTo>
                    <a:lnTo>
                      <a:pt x="28014" y="9268"/>
                    </a:lnTo>
                    <a:lnTo>
                      <a:pt x="28014" y="9120"/>
                    </a:lnTo>
                    <a:lnTo>
                      <a:pt x="27915" y="8891"/>
                    </a:lnTo>
                    <a:lnTo>
                      <a:pt x="27801" y="8793"/>
                    </a:lnTo>
                    <a:lnTo>
                      <a:pt x="27457" y="8515"/>
                    </a:lnTo>
                    <a:lnTo>
                      <a:pt x="26753" y="7647"/>
                    </a:lnTo>
                    <a:lnTo>
                      <a:pt x="26376" y="7139"/>
                    </a:lnTo>
                    <a:lnTo>
                      <a:pt x="26016" y="6665"/>
                    </a:lnTo>
                    <a:lnTo>
                      <a:pt x="25214" y="5682"/>
                    </a:lnTo>
                    <a:lnTo>
                      <a:pt x="24313" y="4782"/>
                    </a:lnTo>
                    <a:lnTo>
                      <a:pt x="23528" y="4258"/>
                    </a:lnTo>
                    <a:lnTo>
                      <a:pt x="22955" y="3996"/>
                    </a:lnTo>
                    <a:lnTo>
                      <a:pt x="22660" y="3914"/>
                    </a:lnTo>
                    <a:lnTo>
                      <a:pt x="22480" y="3881"/>
                    </a:lnTo>
                    <a:lnTo>
                      <a:pt x="22136" y="4012"/>
                    </a:lnTo>
                    <a:lnTo>
                      <a:pt x="22021" y="4143"/>
                    </a:lnTo>
                    <a:lnTo>
                      <a:pt x="20548" y="6370"/>
                    </a:lnTo>
                    <a:lnTo>
                      <a:pt x="20466" y="6468"/>
                    </a:lnTo>
                    <a:lnTo>
                      <a:pt x="20253" y="6583"/>
                    </a:lnTo>
                    <a:lnTo>
                      <a:pt x="20122" y="6599"/>
                    </a:lnTo>
                    <a:lnTo>
                      <a:pt x="19975" y="6583"/>
                    </a:lnTo>
                    <a:lnTo>
                      <a:pt x="19844" y="6517"/>
                    </a:lnTo>
                    <a:lnTo>
                      <a:pt x="19762" y="6452"/>
                    </a:lnTo>
                    <a:lnTo>
                      <a:pt x="19647" y="6288"/>
                    </a:lnTo>
                    <a:lnTo>
                      <a:pt x="19615" y="6091"/>
                    </a:lnTo>
                    <a:lnTo>
                      <a:pt x="19647" y="5895"/>
                    </a:lnTo>
                    <a:lnTo>
                      <a:pt x="19696" y="5797"/>
                    </a:lnTo>
                    <a:lnTo>
                      <a:pt x="21137" y="3636"/>
                    </a:lnTo>
                    <a:lnTo>
                      <a:pt x="21235" y="3472"/>
                    </a:lnTo>
                    <a:lnTo>
                      <a:pt x="21219" y="3112"/>
                    </a:lnTo>
                    <a:lnTo>
                      <a:pt x="21121" y="2964"/>
                    </a:lnTo>
                    <a:lnTo>
                      <a:pt x="20924" y="2702"/>
                    </a:lnTo>
                    <a:lnTo>
                      <a:pt x="20450" y="2260"/>
                    </a:lnTo>
                    <a:lnTo>
                      <a:pt x="19664" y="1720"/>
                    </a:lnTo>
                    <a:lnTo>
                      <a:pt x="18468" y="1213"/>
                    </a:lnTo>
                    <a:lnTo>
                      <a:pt x="17224" y="869"/>
                    </a:lnTo>
                    <a:lnTo>
                      <a:pt x="16618" y="721"/>
                    </a:lnTo>
                    <a:lnTo>
                      <a:pt x="16013" y="574"/>
                    </a:lnTo>
                    <a:lnTo>
                      <a:pt x="14932" y="247"/>
                    </a:lnTo>
                    <a:lnTo>
                      <a:pt x="14539" y="50"/>
                    </a:lnTo>
                    <a:lnTo>
                      <a:pt x="14408" y="1"/>
                    </a:lnTo>
                    <a:close/>
                  </a:path>
                </a:pathLst>
              </a:custGeom>
              <a:solidFill>
                <a:srgbClr val="F43B3B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Google Shape;755;p21">
                <a:extLst>
                  <a:ext uri="{FF2B5EF4-FFF2-40B4-BE49-F238E27FC236}">
                    <a16:creationId xmlns:a16="http://schemas.microsoft.com/office/drawing/2014/main" id="{4FBCF1D1-16F9-C374-F3C1-9D1B65166E26}"/>
                  </a:ext>
                </a:extLst>
              </p:cNvPr>
              <p:cNvSpPr/>
              <p:nvPr/>
            </p:nvSpPr>
            <p:spPr>
              <a:xfrm>
                <a:off x="-2842758" y="2738145"/>
                <a:ext cx="614826" cy="545565"/>
              </a:xfrm>
              <a:custGeom>
                <a:avLst/>
                <a:gdLst/>
                <a:ahLst/>
                <a:cxnLst/>
                <a:rect l="l" t="t" r="r" b="b"/>
                <a:pathLst>
                  <a:path w="20630" h="18306" extrusionOk="0">
                    <a:moveTo>
                      <a:pt x="10315" y="1"/>
                    </a:moveTo>
                    <a:lnTo>
                      <a:pt x="9087" y="1229"/>
                    </a:lnTo>
                    <a:lnTo>
                      <a:pt x="8793" y="1474"/>
                    </a:lnTo>
                    <a:lnTo>
                      <a:pt x="8121" y="1786"/>
                    </a:lnTo>
                    <a:lnTo>
                      <a:pt x="7385" y="1818"/>
                    </a:lnTo>
                    <a:lnTo>
                      <a:pt x="6664" y="1573"/>
                    </a:lnTo>
                    <a:lnTo>
                      <a:pt x="6353" y="1343"/>
                    </a:lnTo>
                    <a:lnTo>
                      <a:pt x="4994" y="214"/>
                    </a:lnTo>
                    <a:lnTo>
                      <a:pt x="5060" y="312"/>
                    </a:lnTo>
                    <a:lnTo>
                      <a:pt x="5092" y="508"/>
                    </a:lnTo>
                    <a:lnTo>
                      <a:pt x="5043" y="705"/>
                    </a:lnTo>
                    <a:lnTo>
                      <a:pt x="4945" y="869"/>
                    </a:lnTo>
                    <a:lnTo>
                      <a:pt x="4863" y="934"/>
                    </a:lnTo>
                    <a:lnTo>
                      <a:pt x="4716" y="1000"/>
                    </a:lnTo>
                    <a:lnTo>
                      <a:pt x="4585" y="1016"/>
                    </a:lnTo>
                    <a:lnTo>
                      <a:pt x="4454" y="1000"/>
                    </a:lnTo>
                    <a:lnTo>
                      <a:pt x="4241" y="885"/>
                    </a:lnTo>
                    <a:lnTo>
                      <a:pt x="4159" y="787"/>
                    </a:lnTo>
                    <a:lnTo>
                      <a:pt x="4830" y="2391"/>
                    </a:lnTo>
                    <a:lnTo>
                      <a:pt x="4912" y="2604"/>
                    </a:lnTo>
                    <a:lnTo>
                      <a:pt x="4978" y="3046"/>
                    </a:lnTo>
                    <a:lnTo>
                      <a:pt x="4961" y="3472"/>
                    </a:lnTo>
                    <a:lnTo>
                      <a:pt x="4863" y="3881"/>
                    </a:lnTo>
                    <a:lnTo>
                      <a:pt x="4667" y="4274"/>
                    </a:lnTo>
                    <a:lnTo>
                      <a:pt x="4405" y="4602"/>
                    </a:lnTo>
                    <a:lnTo>
                      <a:pt x="4061" y="4880"/>
                    </a:lnTo>
                    <a:lnTo>
                      <a:pt x="3668" y="5076"/>
                    </a:lnTo>
                    <a:lnTo>
                      <a:pt x="3439" y="5142"/>
                    </a:lnTo>
                    <a:lnTo>
                      <a:pt x="1671" y="5584"/>
                    </a:lnTo>
                    <a:lnTo>
                      <a:pt x="2637" y="7598"/>
                    </a:lnTo>
                    <a:lnTo>
                      <a:pt x="2784" y="7974"/>
                    </a:lnTo>
                    <a:lnTo>
                      <a:pt x="2817" y="8744"/>
                    </a:lnTo>
                    <a:lnTo>
                      <a:pt x="2587" y="9464"/>
                    </a:lnTo>
                    <a:lnTo>
                      <a:pt x="2080" y="10054"/>
                    </a:lnTo>
                    <a:lnTo>
                      <a:pt x="1752" y="10266"/>
                    </a:lnTo>
                    <a:lnTo>
                      <a:pt x="1" y="11200"/>
                    </a:lnTo>
                    <a:lnTo>
                      <a:pt x="99" y="11183"/>
                    </a:lnTo>
                    <a:lnTo>
                      <a:pt x="295" y="11200"/>
                    </a:lnTo>
                    <a:lnTo>
                      <a:pt x="475" y="11314"/>
                    </a:lnTo>
                    <a:lnTo>
                      <a:pt x="590" y="11462"/>
                    </a:lnTo>
                    <a:lnTo>
                      <a:pt x="623" y="11560"/>
                    </a:lnTo>
                    <a:lnTo>
                      <a:pt x="639" y="11674"/>
                    </a:lnTo>
                    <a:lnTo>
                      <a:pt x="606" y="11871"/>
                    </a:lnTo>
                    <a:lnTo>
                      <a:pt x="508" y="12035"/>
                    </a:lnTo>
                    <a:lnTo>
                      <a:pt x="344" y="12149"/>
                    </a:lnTo>
                    <a:lnTo>
                      <a:pt x="246" y="12182"/>
                    </a:lnTo>
                    <a:lnTo>
                      <a:pt x="1933" y="11969"/>
                    </a:lnTo>
                    <a:lnTo>
                      <a:pt x="2162" y="11953"/>
                    </a:lnTo>
                    <a:lnTo>
                      <a:pt x="2604" y="11986"/>
                    </a:lnTo>
                    <a:lnTo>
                      <a:pt x="3013" y="12116"/>
                    </a:lnTo>
                    <a:lnTo>
                      <a:pt x="3373" y="12329"/>
                    </a:lnTo>
                    <a:lnTo>
                      <a:pt x="3684" y="12608"/>
                    </a:lnTo>
                    <a:lnTo>
                      <a:pt x="3946" y="12951"/>
                    </a:lnTo>
                    <a:lnTo>
                      <a:pt x="4110" y="13328"/>
                    </a:lnTo>
                    <a:lnTo>
                      <a:pt x="4208" y="13770"/>
                    </a:lnTo>
                    <a:lnTo>
                      <a:pt x="4225" y="13983"/>
                    </a:lnTo>
                    <a:lnTo>
                      <a:pt x="4225" y="15751"/>
                    </a:lnTo>
                    <a:lnTo>
                      <a:pt x="6926" y="15162"/>
                    </a:lnTo>
                    <a:lnTo>
                      <a:pt x="7319" y="15096"/>
                    </a:lnTo>
                    <a:lnTo>
                      <a:pt x="8072" y="15211"/>
                    </a:lnTo>
                    <a:lnTo>
                      <a:pt x="8711" y="15604"/>
                    </a:lnTo>
                    <a:lnTo>
                      <a:pt x="9185" y="16210"/>
                    </a:lnTo>
                    <a:lnTo>
                      <a:pt x="9316" y="16586"/>
                    </a:lnTo>
                    <a:lnTo>
                      <a:pt x="9808" y="18305"/>
                    </a:lnTo>
                    <a:lnTo>
                      <a:pt x="9824" y="18191"/>
                    </a:lnTo>
                    <a:lnTo>
                      <a:pt x="9890" y="18011"/>
                    </a:lnTo>
                    <a:lnTo>
                      <a:pt x="10037" y="17880"/>
                    </a:lnTo>
                    <a:lnTo>
                      <a:pt x="10217" y="17798"/>
                    </a:lnTo>
                    <a:lnTo>
                      <a:pt x="10315" y="17781"/>
                    </a:lnTo>
                    <a:lnTo>
                      <a:pt x="10430" y="17798"/>
                    </a:lnTo>
                    <a:lnTo>
                      <a:pt x="10610" y="17880"/>
                    </a:lnTo>
                    <a:lnTo>
                      <a:pt x="10741" y="18011"/>
                    </a:lnTo>
                    <a:lnTo>
                      <a:pt x="10823" y="18191"/>
                    </a:lnTo>
                    <a:lnTo>
                      <a:pt x="10823" y="18305"/>
                    </a:lnTo>
                    <a:lnTo>
                      <a:pt x="11314" y="16586"/>
                    </a:lnTo>
                    <a:lnTo>
                      <a:pt x="11461" y="16210"/>
                    </a:lnTo>
                    <a:lnTo>
                      <a:pt x="11920" y="15604"/>
                    </a:lnTo>
                    <a:lnTo>
                      <a:pt x="12575" y="15227"/>
                    </a:lnTo>
                    <a:lnTo>
                      <a:pt x="13328" y="15096"/>
                    </a:lnTo>
                    <a:lnTo>
                      <a:pt x="13721" y="15162"/>
                    </a:lnTo>
                    <a:lnTo>
                      <a:pt x="16422" y="15751"/>
                    </a:lnTo>
                    <a:lnTo>
                      <a:pt x="16422" y="13983"/>
                    </a:lnTo>
                    <a:lnTo>
                      <a:pt x="16438" y="13770"/>
                    </a:lnTo>
                    <a:lnTo>
                      <a:pt x="16520" y="13328"/>
                    </a:lnTo>
                    <a:lnTo>
                      <a:pt x="16700" y="12951"/>
                    </a:lnTo>
                    <a:lnTo>
                      <a:pt x="16962" y="12608"/>
                    </a:lnTo>
                    <a:lnTo>
                      <a:pt x="17273" y="12329"/>
                    </a:lnTo>
                    <a:lnTo>
                      <a:pt x="17634" y="12116"/>
                    </a:lnTo>
                    <a:lnTo>
                      <a:pt x="18043" y="11986"/>
                    </a:lnTo>
                    <a:lnTo>
                      <a:pt x="18485" y="11953"/>
                    </a:lnTo>
                    <a:lnTo>
                      <a:pt x="18714" y="11969"/>
                    </a:lnTo>
                    <a:lnTo>
                      <a:pt x="20401" y="12182"/>
                    </a:lnTo>
                    <a:lnTo>
                      <a:pt x="20401" y="12133"/>
                    </a:lnTo>
                    <a:lnTo>
                      <a:pt x="20253" y="12051"/>
                    </a:lnTo>
                    <a:lnTo>
                      <a:pt x="20106" y="11740"/>
                    </a:lnTo>
                    <a:lnTo>
                      <a:pt x="20122" y="11560"/>
                    </a:lnTo>
                    <a:lnTo>
                      <a:pt x="20188" y="11396"/>
                    </a:lnTo>
                    <a:lnTo>
                      <a:pt x="20450" y="11200"/>
                    </a:lnTo>
                    <a:lnTo>
                      <a:pt x="20630" y="11183"/>
                    </a:lnTo>
                    <a:lnTo>
                      <a:pt x="18894" y="10266"/>
                    </a:lnTo>
                    <a:lnTo>
                      <a:pt x="18550" y="10054"/>
                    </a:lnTo>
                    <a:lnTo>
                      <a:pt x="18059" y="9464"/>
                    </a:lnTo>
                    <a:lnTo>
                      <a:pt x="17830" y="8744"/>
                    </a:lnTo>
                    <a:lnTo>
                      <a:pt x="17863" y="7974"/>
                    </a:lnTo>
                    <a:lnTo>
                      <a:pt x="18010" y="7598"/>
                    </a:lnTo>
                    <a:lnTo>
                      <a:pt x="18960" y="5584"/>
                    </a:lnTo>
                    <a:lnTo>
                      <a:pt x="17241" y="5158"/>
                    </a:lnTo>
                    <a:lnTo>
                      <a:pt x="17028" y="5093"/>
                    </a:lnTo>
                    <a:lnTo>
                      <a:pt x="16619" y="4880"/>
                    </a:lnTo>
                    <a:lnTo>
                      <a:pt x="16275" y="4602"/>
                    </a:lnTo>
                    <a:lnTo>
                      <a:pt x="16013" y="4274"/>
                    </a:lnTo>
                    <a:lnTo>
                      <a:pt x="15833" y="3881"/>
                    </a:lnTo>
                    <a:lnTo>
                      <a:pt x="15718" y="3456"/>
                    </a:lnTo>
                    <a:lnTo>
                      <a:pt x="15702" y="3013"/>
                    </a:lnTo>
                    <a:lnTo>
                      <a:pt x="15800" y="2571"/>
                    </a:lnTo>
                    <a:lnTo>
                      <a:pt x="15882" y="2359"/>
                    </a:lnTo>
                    <a:lnTo>
                      <a:pt x="16586" y="787"/>
                    </a:lnTo>
                    <a:lnTo>
                      <a:pt x="16504" y="885"/>
                    </a:lnTo>
                    <a:lnTo>
                      <a:pt x="16291" y="1000"/>
                    </a:lnTo>
                    <a:lnTo>
                      <a:pt x="16160" y="1016"/>
                    </a:lnTo>
                    <a:lnTo>
                      <a:pt x="16013" y="1000"/>
                    </a:lnTo>
                    <a:lnTo>
                      <a:pt x="15882" y="934"/>
                    </a:lnTo>
                    <a:lnTo>
                      <a:pt x="15800" y="869"/>
                    </a:lnTo>
                    <a:lnTo>
                      <a:pt x="15685" y="705"/>
                    </a:lnTo>
                    <a:lnTo>
                      <a:pt x="15653" y="508"/>
                    </a:lnTo>
                    <a:lnTo>
                      <a:pt x="15685" y="312"/>
                    </a:lnTo>
                    <a:lnTo>
                      <a:pt x="15734" y="214"/>
                    </a:lnTo>
                    <a:lnTo>
                      <a:pt x="13917" y="1474"/>
                    </a:lnTo>
                    <a:lnTo>
                      <a:pt x="13573" y="1671"/>
                    </a:lnTo>
                    <a:lnTo>
                      <a:pt x="12837" y="1835"/>
                    </a:lnTo>
                    <a:lnTo>
                      <a:pt x="12100" y="1720"/>
                    </a:lnTo>
                    <a:lnTo>
                      <a:pt x="11445" y="1360"/>
                    </a:lnTo>
                    <a:lnTo>
                      <a:pt x="11183" y="1065"/>
                    </a:lnTo>
                    <a:lnTo>
                      <a:pt x="10315" y="1"/>
                    </a:lnTo>
                    <a:close/>
                  </a:path>
                </a:pathLst>
              </a:custGeom>
              <a:solidFill>
                <a:srgbClr val="F9B53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Google Shape;756;p21">
                <a:extLst>
                  <a:ext uri="{FF2B5EF4-FFF2-40B4-BE49-F238E27FC236}">
                    <a16:creationId xmlns:a16="http://schemas.microsoft.com/office/drawing/2014/main" id="{7BB753B7-BF48-EE05-84FD-15B34EDDF2A6}"/>
                  </a:ext>
                </a:extLst>
              </p:cNvPr>
              <p:cNvSpPr/>
              <p:nvPr/>
            </p:nvSpPr>
            <p:spPr>
              <a:xfrm>
                <a:off x="-2883260" y="2631780"/>
                <a:ext cx="696335" cy="646565"/>
              </a:xfrm>
              <a:custGeom>
                <a:avLst/>
                <a:gdLst/>
                <a:ahLst/>
                <a:cxnLst/>
                <a:rect l="l" t="t" r="r" b="b"/>
                <a:pathLst>
                  <a:path w="23365" h="21695" extrusionOk="0">
                    <a:moveTo>
                      <a:pt x="11674" y="1"/>
                    </a:moveTo>
                    <a:lnTo>
                      <a:pt x="11576" y="17"/>
                    </a:lnTo>
                    <a:lnTo>
                      <a:pt x="11396" y="83"/>
                    </a:lnTo>
                    <a:lnTo>
                      <a:pt x="11249" y="230"/>
                    </a:lnTo>
                    <a:lnTo>
                      <a:pt x="11183" y="410"/>
                    </a:lnTo>
                    <a:lnTo>
                      <a:pt x="11167" y="508"/>
                    </a:lnTo>
                    <a:lnTo>
                      <a:pt x="11167" y="10233"/>
                    </a:lnTo>
                    <a:lnTo>
                      <a:pt x="10937" y="10299"/>
                    </a:lnTo>
                    <a:lnTo>
                      <a:pt x="10512" y="10495"/>
                    </a:lnTo>
                    <a:lnTo>
                      <a:pt x="10135" y="10774"/>
                    </a:lnTo>
                    <a:lnTo>
                      <a:pt x="9824" y="11134"/>
                    </a:lnTo>
                    <a:lnTo>
                      <a:pt x="9710" y="11330"/>
                    </a:lnTo>
                    <a:lnTo>
                      <a:pt x="688" y="7516"/>
                    </a:lnTo>
                    <a:lnTo>
                      <a:pt x="590" y="7483"/>
                    </a:lnTo>
                    <a:lnTo>
                      <a:pt x="394" y="7483"/>
                    </a:lnTo>
                    <a:lnTo>
                      <a:pt x="214" y="7548"/>
                    </a:lnTo>
                    <a:lnTo>
                      <a:pt x="83" y="7696"/>
                    </a:lnTo>
                    <a:lnTo>
                      <a:pt x="33" y="7778"/>
                    </a:lnTo>
                    <a:lnTo>
                      <a:pt x="1" y="7876"/>
                    </a:lnTo>
                    <a:lnTo>
                      <a:pt x="1" y="8089"/>
                    </a:lnTo>
                    <a:lnTo>
                      <a:pt x="66" y="8269"/>
                    </a:lnTo>
                    <a:lnTo>
                      <a:pt x="197" y="8400"/>
                    </a:lnTo>
                    <a:lnTo>
                      <a:pt x="295" y="8449"/>
                    </a:lnTo>
                    <a:lnTo>
                      <a:pt x="7106" y="11330"/>
                    </a:lnTo>
                    <a:lnTo>
                      <a:pt x="9415" y="12313"/>
                    </a:lnTo>
                    <a:lnTo>
                      <a:pt x="9398" y="12378"/>
                    </a:lnTo>
                    <a:lnTo>
                      <a:pt x="9398" y="12460"/>
                    </a:lnTo>
                    <a:lnTo>
                      <a:pt x="9415" y="12869"/>
                    </a:lnTo>
                    <a:lnTo>
                      <a:pt x="9693" y="13606"/>
                    </a:lnTo>
                    <a:lnTo>
                      <a:pt x="9922" y="13901"/>
                    </a:lnTo>
                    <a:lnTo>
                      <a:pt x="3684" y="20843"/>
                    </a:lnTo>
                    <a:lnTo>
                      <a:pt x="3619" y="20925"/>
                    </a:lnTo>
                    <a:lnTo>
                      <a:pt x="3554" y="21121"/>
                    </a:lnTo>
                    <a:lnTo>
                      <a:pt x="3554" y="21318"/>
                    </a:lnTo>
                    <a:lnTo>
                      <a:pt x="3635" y="21498"/>
                    </a:lnTo>
                    <a:lnTo>
                      <a:pt x="3717" y="21563"/>
                    </a:lnTo>
                    <a:lnTo>
                      <a:pt x="3865" y="21678"/>
                    </a:lnTo>
                    <a:lnTo>
                      <a:pt x="4061" y="21694"/>
                    </a:lnTo>
                    <a:lnTo>
                      <a:pt x="4159" y="21694"/>
                    </a:lnTo>
                    <a:lnTo>
                      <a:pt x="4356" y="21612"/>
                    </a:lnTo>
                    <a:lnTo>
                      <a:pt x="4438" y="21530"/>
                    </a:lnTo>
                    <a:lnTo>
                      <a:pt x="10725" y="14539"/>
                    </a:lnTo>
                    <a:lnTo>
                      <a:pt x="10954" y="14621"/>
                    </a:lnTo>
                    <a:lnTo>
                      <a:pt x="11429" y="14736"/>
                    </a:lnTo>
                    <a:lnTo>
                      <a:pt x="11674" y="14752"/>
                    </a:lnTo>
                    <a:lnTo>
                      <a:pt x="11936" y="14736"/>
                    </a:lnTo>
                    <a:lnTo>
                      <a:pt x="12411" y="14621"/>
                    </a:lnTo>
                    <a:lnTo>
                      <a:pt x="12640" y="14539"/>
                    </a:lnTo>
                    <a:lnTo>
                      <a:pt x="18927" y="21530"/>
                    </a:lnTo>
                    <a:lnTo>
                      <a:pt x="19009" y="21612"/>
                    </a:lnTo>
                    <a:lnTo>
                      <a:pt x="19205" y="21694"/>
                    </a:lnTo>
                    <a:lnTo>
                      <a:pt x="19304" y="21694"/>
                    </a:lnTo>
                    <a:lnTo>
                      <a:pt x="19484" y="21678"/>
                    </a:lnTo>
                    <a:lnTo>
                      <a:pt x="19648" y="21563"/>
                    </a:lnTo>
                    <a:lnTo>
                      <a:pt x="19713" y="21498"/>
                    </a:lnTo>
                    <a:lnTo>
                      <a:pt x="19811" y="21318"/>
                    </a:lnTo>
                    <a:lnTo>
                      <a:pt x="19811" y="21121"/>
                    </a:lnTo>
                    <a:lnTo>
                      <a:pt x="19746" y="20925"/>
                    </a:lnTo>
                    <a:lnTo>
                      <a:pt x="19680" y="20843"/>
                    </a:lnTo>
                    <a:lnTo>
                      <a:pt x="13442" y="13901"/>
                    </a:lnTo>
                    <a:lnTo>
                      <a:pt x="13672" y="13606"/>
                    </a:lnTo>
                    <a:lnTo>
                      <a:pt x="13950" y="12869"/>
                    </a:lnTo>
                    <a:lnTo>
                      <a:pt x="13966" y="12460"/>
                    </a:lnTo>
                    <a:lnTo>
                      <a:pt x="13966" y="12378"/>
                    </a:lnTo>
                    <a:lnTo>
                      <a:pt x="13950" y="12313"/>
                    </a:lnTo>
                    <a:lnTo>
                      <a:pt x="23069" y="8449"/>
                    </a:lnTo>
                    <a:lnTo>
                      <a:pt x="23151" y="8400"/>
                    </a:lnTo>
                    <a:lnTo>
                      <a:pt x="23299" y="8269"/>
                    </a:lnTo>
                    <a:lnTo>
                      <a:pt x="23364" y="8089"/>
                    </a:lnTo>
                    <a:lnTo>
                      <a:pt x="23364" y="7876"/>
                    </a:lnTo>
                    <a:lnTo>
                      <a:pt x="23331" y="7778"/>
                    </a:lnTo>
                    <a:lnTo>
                      <a:pt x="23282" y="7696"/>
                    </a:lnTo>
                    <a:lnTo>
                      <a:pt x="23151" y="7548"/>
                    </a:lnTo>
                    <a:lnTo>
                      <a:pt x="22971" y="7483"/>
                    </a:lnTo>
                    <a:lnTo>
                      <a:pt x="22758" y="7483"/>
                    </a:lnTo>
                    <a:lnTo>
                      <a:pt x="22660" y="7516"/>
                    </a:lnTo>
                    <a:lnTo>
                      <a:pt x="13655" y="11330"/>
                    </a:lnTo>
                    <a:lnTo>
                      <a:pt x="13541" y="11134"/>
                    </a:lnTo>
                    <a:lnTo>
                      <a:pt x="13230" y="10774"/>
                    </a:lnTo>
                    <a:lnTo>
                      <a:pt x="12853" y="10495"/>
                    </a:lnTo>
                    <a:lnTo>
                      <a:pt x="12427" y="10299"/>
                    </a:lnTo>
                    <a:lnTo>
                      <a:pt x="12182" y="10233"/>
                    </a:lnTo>
                    <a:lnTo>
                      <a:pt x="12182" y="508"/>
                    </a:lnTo>
                    <a:lnTo>
                      <a:pt x="12182" y="410"/>
                    </a:lnTo>
                    <a:lnTo>
                      <a:pt x="12100" y="230"/>
                    </a:lnTo>
                    <a:lnTo>
                      <a:pt x="11969" y="83"/>
                    </a:lnTo>
                    <a:lnTo>
                      <a:pt x="11789" y="17"/>
                    </a:lnTo>
                    <a:lnTo>
                      <a:pt x="1167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Google Shape;757;p21">
                <a:extLst>
                  <a:ext uri="{FF2B5EF4-FFF2-40B4-BE49-F238E27FC236}">
                    <a16:creationId xmlns:a16="http://schemas.microsoft.com/office/drawing/2014/main" id="{07AD9318-B7E7-DC95-073A-081AAD0D34CD}"/>
                  </a:ext>
                </a:extLst>
              </p:cNvPr>
              <p:cNvSpPr/>
              <p:nvPr/>
            </p:nvSpPr>
            <p:spPr>
              <a:xfrm>
                <a:off x="-2603176" y="2934782"/>
                <a:ext cx="136168" cy="136674"/>
              </a:xfrm>
              <a:custGeom>
                <a:avLst/>
                <a:gdLst/>
                <a:ahLst/>
                <a:cxnLst/>
                <a:rect l="l" t="t" r="r" b="b"/>
                <a:pathLst>
                  <a:path w="4569" h="4586" extrusionOk="0">
                    <a:moveTo>
                      <a:pt x="2276" y="1"/>
                    </a:moveTo>
                    <a:lnTo>
                      <a:pt x="2047" y="17"/>
                    </a:lnTo>
                    <a:lnTo>
                      <a:pt x="1605" y="99"/>
                    </a:lnTo>
                    <a:lnTo>
                      <a:pt x="1196" y="279"/>
                    </a:lnTo>
                    <a:lnTo>
                      <a:pt x="819" y="525"/>
                    </a:lnTo>
                    <a:lnTo>
                      <a:pt x="508" y="836"/>
                    </a:lnTo>
                    <a:lnTo>
                      <a:pt x="262" y="1196"/>
                    </a:lnTo>
                    <a:lnTo>
                      <a:pt x="99" y="1605"/>
                    </a:lnTo>
                    <a:lnTo>
                      <a:pt x="0" y="2064"/>
                    </a:lnTo>
                    <a:lnTo>
                      <a:pt x="0" y="2293"/>
                    </a:lnTo>
                    <a:lnTo>
                      <a:pt x="0" y="2522"/>
                    </a:lnTo>
                    <a:lnTo>
                      <a:pt x="99" y="2981"/>
                    </a:lnTo>
                    <a:lnTo>
                      <a:pt x="262" y="3390"/>
                    </a:lnTo>
                    <a:lnTo>
                      <a:pt x="508" y="3750"/>
                    </a:lnTo>
                    <a:lnTo>
                      <a:pt x="819" y="4061"/>
                    </a:lnTo>
                    <a:lnTo>
                      <a:pt x="1196" y="4307"/>
                    </a:lnTo>
                    <a:lnTo>
                      <a:pt x="1605" y="4487"/>
                    </a:lnTo>
                    <a:lnTo>
                      <a:pt x="2047" y="4569"/>
                    </a:lnTo>
                    <a:lnTo>
                      <a:pt x="2276" y="4585"/>
                    </a:lnTo>
                    <a:lnTo>
                      <a:pt x="2522" y="4569"/>
                    </a:lnTo>
                    <a:lnTo>
                      <a:pt x="2964" y="4487"/>
                    </a:lnTo>
                    <a:lnTo>
                      <a:pt x="3373" y="4307"/>
                    </a:lnTo>
                    <a:lnTo>
                      <a:pt x="3733" y="4061"/>
                    </a:lnTo>
                    <a:lnTo>
                      <a:pt x="4044" y="3750"/>
                    </a:lnTo>
                    <a:lnTo>
                      <a:pt x="4290" y="3390"/>
                    </a:lnTo>
                    <a:lnTo>
                      <a:pt x="4470" y="2981"/>
                    </a:lnTo>
                    <a:lnTo>
                      <a:pt x="4568" y="2522"/>
                    </a:lnTo>
                    <a:lnTo>
                      <a:pt x="4568" y="2293"/>
                    </a:lnTo>
                    <a:lnTo>
                      <a:pt x="4568" y="2064"/>
                    </a:lnTo>
                    <a:lnTo>
                      <a:pt x="4470" y="1605"/>
                    </a:lnTo>
                    <a:lnTo>
                      <a:pt x="4290" y="1196"/>
                    </a:lnTo>
                    <a:lnTo>
                      <a:pt x="4044" y="836"/>
                    </a:lnTo>
                    <a:lnTo>
                      <a:pt x="3733" y="525"/>
                    </a:lnTo>
                    <a:lnTo>
                      <a:pt x="3373" y="279"/>
                    </a:lnTo>
                    <a:lnTo>
                      <a:pt x="2964" y="99"/>
                    </a:lnTo>
                    <a:lnTo>
                      <a:pt x="2522" y="17"/>
                    </a:lnTo>
                    <a:lnTo>
                      <a:pt x="2276" y="1"/>
                    </a:lnTo>
                    <a:close/>
                  </a:path>
                </a:pathLst>
              </a:custGeom>
              <a:solidFill>
                <a:srgbClr val="FFE597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0" name="Google Shape;758;p21">
            <a:extLst>
              <a:ext uri="{FF2B5EF4-FFF2-40B4-BE49-F238E27FC236}">
                <a16:creationId xmlns:a16="http://schemas.microsoft.com/office/drawing/2014/main" id="{1549204C-12B4-6BD0-C1CD-F39901255973}"/>
              </a:ext>
            </a:extLst>
          </p:cNvPr>
          <p:cNvGrpSpPr/>
          <p:nvPr/>
        </p:nvGrpSpPr>
        <p:grpSpPr>
          <a:xfrm>
            <a:off x="2744073" y="1138263"/>
            <a:ext cx="1097700" cy="1097700"/>
            <a:chOff x="2481888" y="1510138"/>
            <a:chExt cx="1097700" cy="1097700"/>
          </a:xfrm>
        </p:grpSpPr>
        <p:sp>
          <p:nvSpPr>
            <p:cNvPr id="15" name="Google Shape;759;p21">
              <a:extLst>
                <a:ext uri="{FF2B5EF4-FFF2-40B4-BE49-F238E27FC236}">
                  <a16:creationId xmlns:a16="http://schemas.microsoft.com/office/drawing/2014/main" id="{071CE698-81AF-6EFA-EA80-F35072D8958D}"/>
                </a:ext>
              </a:extLst>
            </p:cNvPr>
            <p:cNvSpPr/>
            <p:nvPr/>
          </p:nvSpPr>
          <p:spPr>
            <a:xfrm>
              <a:off x="2481888" y="1510138"/>
              <a:ext cx="1097700" cy="1097700"/>
            </a:xfrm>
            <a:prstGeom prst="ellipse">
              <a:avLst/>
            </a:prstGeom>
            <a:solidFill>
              <a:srgbClr val="FFFFFF"/>
            </a:solidFill>
            <a:ln>
              <a:solidFill>
                <a:schemeClr val="accent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6" name="Google Shape;760;p21">
              <a:extLst>
                <a:ext uri="{FF2B5EF4-FFF2-40B4-BE49-F238E27FC236}">
                  <a16:creationId xmlns:a16="http://schemas.microsoft.com/office/drawing/2014/main" id="{90648EAE-CD99-7E60-8D2E-4A3EE205C80E}"/>
                </a:ext>
              </a:extLst>
            </p:cNvPr>
            <p:cNvGrpSpPr/>
            <p:nvPr/>
          </p:nvGrpSpPr>
          <p:grpSpPr>
            <a:xfrm>
              <a:off x="2736295" y="1722837"/>
              <a:ext cx="588911" cy="672334"/>
              <a:chOff x="-3883044" y="2575662"/>
              <a:chExt cx="744139" cy="849550"/>
            </a:xfrm>
          </p:grpSpPr>
          <p:sp>
            <p:nvSpPr>
              <p:cNvPr id="17" name="Google Shape;761;p21">
                <a:extLst>
                  <a:ext uri="{FF2B5EF4-FFF2-40B4-BE49-F238E27FC236}">
                    <a16:creationId xmlns:a16="http://schemas.microsoft.com/office/drawing/2014/main" id="{FF5DF33D-21E2-CB14-896A-D162372AD001}"/>
                  </a:ext>
                </a:extLst>
              </p:cNvPr>
              <p:cNvSpPr/>
              <p:nvPr/>
            </p:nvSpPr>
            <p:spPr>
              <a:xfrm>
                <a:off x="-3883044" y="2769885"/>
                <a:ext cx="744139" cy="655327"/>
              </a:xfrm>
              <a:custGeom>
                <a:avLst/>
                <a:gdLst/>
                <a:ahLst/>
                <a:cxnLst/>
                <a:rect l="l" t="t" r="r" b="b"/>
                <a:pathLst>
                  <a:path w="24969" h="21989" extrusionOk="0">
                    <a:moveTo>
                      <a:pt x="23381" y="0"/>
                    </a:moveTo>
                    <a:lnTo>
                      <a:pt x="22365" y="115"/>
                    </a:lnTo>
                    <a:lnTo>
                      <a:pt x="21743" y="246"/>
                    </a:lnTo>
                    <a:lnTo>
                      <a:pt x="20794" y="508"/>
                    </a:lnTo>
                    <a:lnTo>
                      <a:pt x="18862" y="1261"/>
                    </a:lnTo>
                    <a:lnTo>
                      <a:pt x="18060" y="1686"/>
                    </a:lnTo>
                    <a:lnTo>
                      <a:pt x="14245" y="3897"/>
                    </a:lnTo>
                    <a:lnTo>
                      <a:pt x="14048" y="3995"/>
                    </a:lnTo>
                    <a:lnTo>
                      <a:pt x="13885" y="4110"/>
                    </a:lnTo>
                    <a:lnTo>
                      <a:pt x="13557" y="4306"/>
                    </a:lnTo>
                    <a:lnTo>
                      <a:pt x="12853" y="4519"/>
                    </a:lnTo>
                    <a:lnTo>
                      <a:pt x="12493" y="4535"/>
                    </a:lnTo>
                    <a:lnTo>
                      <a:pt x="12444" y="4535"/>
                    </a:lnTo>
                    <a:lnTo>
                      <a:pt x="12084" y="4519"/>
                    </a:lnTo>
                    <a:lnTo>
                      <a:pt x="11412" y="4306"/>
                    </a:lnTo>
                    <a:lnTo>
                      <a:pt x="11101" y="4110"/>
                    </a:lnTo>
                    <a:lnTo>
                      <a:pt x="10921" y="3995"/>
                    </a:lnTo>
                    <a:lnTo>
                      <a:pt x="10741" y="3897"/>
                    </a:lnTo>
                    <a:lnTo>
                      <a:pt x="6910" y="1686"/>
                    </a:lnTo>
                    <a:lnTo>
                      <a:pt x="6108" y="1261"/>
                    </a:lnTo>
                    <a:lnTo>
                      <a:pt x="4176" y="508"/>
                    </a:lnTo>
                    <a:lnTo>
                      <a:pt x="3226" y="246"/>
                    </a:lnTo>
                    <a:lnTo>
                      <a:pt x="2751" y="131"/>
                    </a:lnTo>
                    <a:lnTo>
                      <a:pt x="1916" y="17"/>
                    </a:lnTo>
                    <a:lnTo>
                      <a:pt x="1311" y="17"/>
                    </a:lnTo>
                    <a:lnTo>
                      <a:pt x="852" y="98"/>
                    </a:lnTo>
                    <a:lnTo>
                      <a:pt x="508" y="246"/>
                    </a:lnTo>
                    <a:lnTo>
                      <a:pt x="230" y="475"/>
                    </a:lnTo>
                    <a:lnTo>
                      <a:pt x="148" y="622"/>
                    </a:lnTo>
                    <a:lnTo>
                      <a:pt x="83" y="737"/>
                    </a:lnTo>
                    <a:lnTo>
                      <a:pt x="1" y="1015"/>
                    </a:lnTo>
                    <a:lnTo>
                      <a:pt x="34" y="1474"/>
                    </a:lnTo>
                    <a:lnTo>
                      <a:pt x="345" y="2178"/>
                    </a:lnTo>
                    <a:lnTo>
                      <a:pt x="934" y="3013"/>
                    </a:lnTo>
                    <a:lnTo>
                      <a:pt x="1360" y="3471"/>
                    </a:lnTo>
                    <a:lnTo>
                      <a:pt x="2064" y="4175"/>
                    </a:lnTo>
                    <a:lnTo>
                      <a:pt x="3668" y="5452"/>
                    </a:lnTo>
                    <a:lnTo>
                      <a:pt x="4454" y="5943"/>
                    </a:lnTo>
                    <a:lnTo>
                      <a:pt x="8285" y="8154"/>
                    </a:lnTo>
                    <a:lnTo>
                      <a:pt x="8482" y="8268"/>
                    </a:lnTo>
                    <a:lnTo>
                      <a:pt x="8678" y="8366"/>
                    </a:lnTo>
                    <a:lnTo>
                      <a:pt x="8907" y="8497"/>
                    </a:lnTo>
                    <a:lnTo>
                      <a:pt x="9300" y="8841"/>
                    </a:lnTo>
                    <a:lnTo>
                      <a:pt x="9464" y="9038"/>
                    </a:lnTo>
                    <a:lnTo>
                      <a:pt x="9513" y="9103"/>
                    </a:lnTo>
                    <a:lnTo>
                      <a:pt x="9759" y="9463"/>
                    </a:lnTo>
                    <a:lnTo>
                      <a:pt x="9988" y="10086"/>
                    </a:lnTo>
                    <a:lnTo>
                      <a:pt x="10037" y="10528"/>
                    </a:lnTo>
                    <a:lnTo>
                      <a:pt x="10037" y="10740"/>
                    </a:lnTo>
                    <a:lnTo>
                      <a:pt x="10037" y="10953"/>
                    </a:lnTo>
                    <a:lnTo>
                      <a:pt x="10021" y="11182"/>
                    </a:lnTo>
                    <a:lnTo>
                      <a:pt x="10021" y="15603"/>
                    </a:lnTo>
                    <a:lnTo>
                      <a:pt x="10053" y="16373"/>
                    </a:lnTo>
                    <a:lnTo>
                      <a:pt x="10332" y="18419"/>
                    </a:lnTo>
                    <a:lnTo>
                      <a:pt x="10774" y="19991"/>
                    </a:lnTo>
                    <a:lnTo>
                      <a:pt x="11150" y="20891"/>
                    </a:lnTo>
                    <a:lnTo>
                      <a:pt x="11609" y="21579"/>
                    </a:lnTo>
                    <a:lnTo>
                      <a:pt x="12018" y="21890"/>
                    </a:lnTo>
                    <a:lnTo>
                      <a:pt x="12329" y="21988"/>
                    </a:lnTo>
                    <a:lnTo>
                      <a:pt x="12640" y="21988"/>
                    </a:lnTo>
                    <a:lnTo>
                      <a:pt x="12951" y="21890"/>
                    </a:lnTo>
                    <a:lnTo>
                      <a:pt x="13361" y="21579"/>
                    </a:lnTo>
                    <a:lnTo>
                      <a:pt x="13819" y="20891"/>
                    </a:lnTo>
                    <a:lnTo>
                      <a:pt x="14212" y="19991"/>
                    </a:lnTo>
                    <a:lnTo>
                      <a:pt x="14638" y="18419"/>
                    </a:lnTo>
                    <a:lnTo>
                      <a:pt x="14916" y="16373"/>
                    </a:lnTo>
                    <a:lnTo>
                      <a:pt x="14949" y="15603"/>
                    </a:lnTo>
                    <a:lnTo>
                      <a:pt x="14949" y="11182"/>
                    </a:lnTo>
                    <a:lnTo>
                      <a:pt x="14949" y="10953"/>
                    </a:lnTo>
                    <a:lnTo>
                      <a:pt x="14932" y="10740"/>
                    </a:lnTo>
                    <a:lnTo>
                      <a:pt x="14932" y="10331"/>
                    </a:lnTo>
                    <a:lnTo>
                      <a:pt x="15145" y="9545"/>
                    </a:lnTo>
                    <a:lnTo>
                      <a:pt x="15358" y="9201"/>
                    </a:lnTo>
                    <a:lnTo>
                      <a:pt x="15440" y="9087"/>
                    </a:lnTo>
                    <a:lnTo>
                      <a:pt x="15620" y="8858"/>
                    </a:lnTo>
                    <a:lnTo>
                      <a:pt x="16078" y="8497"/>
                    </a:lnTo>
                    <a:lnTo>
                      <a:pt x="16324" y="8350"/>
                    </a:lnTo>
                    <a:lnTo>
                      <a:pt x="16504" y="8252"/>
                    </a:lnTo>
                    <a:lnTo>
                      <a:pt x="16701" y="8154"/>
                    </a:lnTo>
                    <a:lnTo>
                      <a:pt x="20532" y="5943"/>
                    </a:lnTo>
                    <a:lnTo>
                      <a:pt x="21301" y="5452"/>
                    </a:lnTo>
                    <a:lnTo>
                      <a:pt x="22906" y="4175"/>
                    </a:lnTo>
                    <a:lnTo>
                      <a:pt x="23610" y="3471"/>
                    </a:lnTo>
                    <a:lnTo>
                      <a:pt x="24035" y="3013"/>
                    </a:lnTo>
                    <a:lnTo>
                      <a:pt x="24641" y="2178"/>
                    </a:lnTo>
                    <a:lnTo>
                      <a:pt x="24936" y="1474"/>
                    </a:lnTo>
                    <a:lnTo>
                      <a:pt x="24969" y="1015"/>
                    </a:lnTo>
                    <a:lnTo>
                      <a:pt x="24887" y="737"/>
                    </a:lnTo>
                    <a:lnTo>
                      <a:pt x="24821" y="622"/>
                    </a:lnTo>
                    <a:lnTo>
                      <a:pt x="24756" y="491"/>
                    </a:lnTo>
                    <a:lnTo>
                      <a:pt x="24559" y="295"/>
                    </a:lnTo>
                    <a:lnTo>
                      <a:pt x="24150" y="98"/>
                    </a:lnTo>
                    <a:lnTo>
                      <a:pt x="23381" y="0"/>
                    </a:lnTo>
                    <a:close/>
                  </a:path>
                </a:pathLst>
              </a:custGeom>
              <a:solidFill>
                <a:srgbClr val="F43B3B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" name="Google Shape;762;p21">
                <a:extLst>
                  <a:ext uri="{FF2B5EF4-FFF2-40B4-BE49-F238E27FC236}">
                    <a16:creationId xmlns:a16="http://schemas.microsoft.com/office/drawing/2014/main" id="{814DFD5F-B85D-3579-37E7-8333CD1934BA}"/>
                  </a:ext>
                </a:extLst>
              </p:cNvPr>
              <p:cNvSpPr/>
              <p:nvPr/>
            </p:nvSpPr>
            <p:spPr>
              <a:xfrm>
                <a:off x="-3882537" y="2777693"/>
                <a:ext cx="743632" cy="647519"/>
              </a:xfrm>
              <a:custGeom>
                <a:avLst/>
                <a:gdLst/>
                <a:ahLst/>
                <a:cxnLst/>
                <a:rect l="l" t="t" r="r" b="b"/>
                <a:pathLst>
                  <a:path w="24952" h="21727" extrusionOk="0">
                    <a:moveTo>
                      <a:pt x="491" y="0"/>
                    </a:moveTo>
                    <a:lnTo>
                      <a:pt x="279" y="147"/>
                    </a:lnTo>
                    <a:lnTo>
                      <a:pt x="131" y="360"/>
                    </a:lnTo>
                    <a:lnTo>
                      <a:pt x="17" y="589"/>
                    </a:lnTo>
                    <a:lnTo>
                      <a:pt x="0" y="851"/>
                    </a:lnTo>
                    <a:lnTo>
                      <a:pt x="11985" y="7761"/>
                    </a:lnTo>
                    <a:lnTo>
                      <a:pt x="11985" y="21595"/>
                    </a:lnTo>
                    <a:lnTo>
                      <a:pt x="12214" y="21710"/>
                    </a:lnTo>
                    <a:lnTo>
                      <a:pt x="12476" y="21726"/>
                    </a:lnTo>
                    <a:lnTo>
                      <a:pt x="12722" y="21710"/>
                    </a:lnTo>
                    <a:lnTo>
                      <a:pt x="12967" y="21595"/>
                    </a:lnTo>
                    <a:lnTo>
                      <a:pt x="12967" y="7761"/>
                    </a:lnTo>
                    <a:lnTo>
                      <a:pt x="24952" y="851"/>
                    </a:lnTo>
                    <a:lnTo>
                      <a:pt x="24919" y="589"/>
                    </a:lnTo>
                    <a:lnTo>
                      <a:pt x="24804" y="360"/>
                    </a:lnTo>
                    <a:lnTo>
                      <a:pt x="24657" y="147"/>
                    </a:lnTo>
                    <a:lnTo>
                      <a:pt x="24460" y="0"/>
                    </a:lnTo>
                    <a:lnTo>
                      <a:pt x="12476" y="6909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FE597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" name="Google Shape;763;p21">
                <a:extLst>
                  <a:ext uri="{FF2B5EF4-FFF2-40B4-BE49-F238E27FC236}">
                    <a16:creationId xmlns:a16="http://schemas.microsoft.com/office/drawing/2014/main" id="{62B9B7A8-4E0E-EB66-5E0B-8E5C44DCA685}"/>
                  </a:ext>
                </a:extLst>
              </p:cNvPr>
              <p:cNvSpPr/>
              <p:nvPr/>
            </p:nvSpPr>
            <p:spPr>
              <a:xfrm>
                <a:off x="-3883044" y="2575662"/>
                <a:ext cx="744139" cy="655834"/>
              </a:xfrm>
              <a:custGeom>
                <a:avLst/>
                <a:gdLst/>
                <a:ahLst/>
                <a:cxnLst/>
                <a:rect l="l" t="t" r="r" b="b"/>
                <a:pathLst>
                  <a:path w="24969" h="22006" extrusionOk="0">
                    <a:moveTo>
                      <a:pt x="12493" y="1"/>
                    </a:moveTo>
                    <a:lnTo>
                      <a:pt x="12329" y="17"/>
                    </a:lnTo>
                    <a:lnTo>
                      <a:pt x="12018" y="116"/>
                    </a:lnTo>
                    <a:lnTo>
                      <a:pt x="11609" y="427"/>
                    </a:lnTo>
                    <a:lnTo>
                      <a:pt x="11150" y="1114"/>
                    </a:lnTo>
                    <a:lnTo>
                      <a:pt x="10774" y="2015"/>
                    </a:lnTo>
                    <a:lnTo>
                      <a:pt x="10332" y="3570"/>
                    </a:lnTo>
                    <a:lnTo>
                      <a:pt x="10053" y="5633"/>
                    </a:lnTo>
                    <a:lnTo>
                      <a:pt x="10021" y="6403"/>
                    </a:lnTo>
                    <a:lnTo>
                      <a:pt x="10021" y="10823"/>
                    </a:lnTo>
                    <a:lnTo>
                      <a:pt x="10037" y="11036"/>
                    </a:lnTo>
                    <a:lnTo>
                      <a:pt x="10037" y="11249"/>
                    </a:lnTo>
                    <a:lnTo>
                      <a:pt x="10037" y="11674"/>
                    </a:lnTo>
                    <a:lnTo>
                      <a:pt x="9824" y="12444"/>
                    </a:lnTo>
                    <a:lnTo>
                      <a:pt x="9611" y="12788"/>
                    </a:lnTo>
                    <a:lnTo>
                      <a:pt x="9530" y="12902"/>
                    </a:lnTo>
                    <a:lnTo>
                      <a:pt x="9349" y="13132"/>
                    </a:lnTo>
                    <a:lnTo>
                      <a:pt x="8891" y="13508"/>
                    </a:lnTo>
                    <a:lnTo>
                      <a:pt x="8645" y="13655"/>
                    </a:lnTo>
                    <a:lnTo>
                      <a:pt x="8465" y="13754"/>
                    </a:lnTo>
                    <a:lnTo>
                      <a:pt x="8285" y="13852"/>
                    </a:lnTo>
                    <a:lnTo>
                      <a:pt x="4454" y="16062"/>
                    </a:lnTo>
                    <a:lnTo>
                      <a:pt x="3668" y="16537"/>
                    </a:lnTo>
                    <a:lnTo>
                      <a:pt x="2064" y="17830"/>
                    </a:lnTo>
                    <a:lnTo>
                      <a:pt x="1360" y="18534"/>
                    </a:lnTo>
                    <a:lnTo>
                      <a:pt x="934" y="18993"/>
                    </a:lnTo>
                    <a:lnTo>
                      <a:pt x="345" y="19828"/>
                    </a:lnTo>
                    <a:lnTo>
                      <a:pt x="34" y="20532"/>
                    </a:lnTo>
                    <a:lnTo>
                      <a:pt x="1" y="20990"/>
                    </a:lnTo>
                    <a:lnTo>
                      <a:pt x="83" y="21252"/>
                    </a:lnTo>
                    <a:lnTo>
                      <a:pt x="148" y="21383"/>
                    </a:lnTo>
                    <a:lnTo>
                      <a:pt x="214" y="21498"/>
                    </a:lnTo>
                    <a:lnTo>
                      <a:pt x="427" y="21694"/>
                    </a:lnTo>
                    <a:lnTo>
                      <a:pt x="819" y="21907"/>
                    </a:lnTo>
                    <a:lnTo>
                      <a:pt x="1589" y="22005"/>
                    </a:lnTo>
                    <a:lnTo>
                      <a:pt x="2604" y="21891"/>
                    </a:lnTo>
                    <a:lnTo>
                      <a:pt x="3226" y="21760"/>
                    </a:lnTo>
                    <a:lnTo>
                      <a:pt x="4176" y="21498"/>
                    </a:lnTo>
                    <a:lnTo>
                      <a:pt x="6108" y="20745"/>
                    </a:lnTo>
                    <a:lnTo>
                      <a:pt x="6910" y="20319"/>
                    </a:lnTo>
                    <a:lnTo>
                      <a:pt x="10741" y="18109"/>
                    </a:lnTo>
                    <a:lnTo>
                      <a:pt x="10921" y="17994"/>
                    </a:lnTo>
                    <a:lnTo>
                      <a:pt x="11101" y="17880"/>
                    </a:lnTo>
                    <a:lnTo>
                      <a:pt x="11412" y="17699"/>
                    </a:lnTo>
                    <a:lnTo>
                      <a:pt x="12116" y="17487"/>
                    </a:lnTo>
                    <a:lnTo>
                      <a:pt x="12477" y="17470"/>
                    </a:lnTo>
                    <a:lnTo>
                      <a:pt x="12526" y="17470"/>
                    </a:lnTo>
                    <a:lnTo>
                      <a:pt x="12886" y="17487"/>
                    </a:lnTo>
                    <a:lnTo>
                      <a:pt x="13557" y="17699"/>
                    </a:lnTo>
                    <a:lnTo>
                      <a:pt x="13868" y="17880"/>
                    </a:lnTo>
                    <a:lnTo>
                      <a:pt x="14048" y="17994"/>
                    </a:lnTo>
                    <a:lnTo>
                      <a:pt x="14245" y="18109"/>
                    </a:lnTo>
                    <a:lnTo>
                      <a:pt x="18060" y="20319"/>
                    </a:lnTo>
                    <a:lnTo>
                      <a:pt x="18862" y="20745"/>
                    </a:lnTo>
                    <a:lnTo>
                      <a:pt x="20794" y="21498"/>
                    </a:lnTo>
                    <a:lnTo>
                      <a:pt x="21743" y="21760"/>
                    </a:lnTo>
                    <a:lnTo>
                      <a:pt x="22218" y="21858"/>
                    </a:lnTo>
                    <a:lnTo>
                      <a:pt x="23053" y="21973"/>
                    </a:lnTo>
                    <a:lnTo>
                      <a:pt x="23397" y="21989"/>
                    </a:lnTo>
                    <a:lnTo>
                      <a:pt x="23659" y="21989"/>
                    </a:lnTo>
                    <a:lnTo>
                      <a:pt x="24117" y="21907"/>
                    </a:lnTo>
                    <a:lnTo>
                      <a:pt x="24477" y="21760"/>
                    </a:lnTo>
                    <a:lnTo>
                      <a:pt x="24739" y="21531"/>
                    </a:lnTo>
                    <a:lnTo>
                      <a:pt x="24821" y="21383"/>
                    </a:lnTo>
                    <a:lnTo>
                      <a:pt x="24887" y="21252"/>
                    </a:lnTo>
                    <a:lnTo>
                      <a:pt x="24969" y="20990"/>
                    </a:lnTo>
                    <a:lnTo>
                      <a:pt x="24936" y="20532"/>
                    </a:lnTo>
                    <a:lnTo>
                      <a:pt x="24641" y="19828"/>
                    </a:lnTo>
                    <a:lnTo>
                      <a:pt x="24035" y="18993"/>
                    </a:lnTo>
                    <a:lnTo>
                      <a:pt x="23610" y="18534"/>
                    </a:lnTo>
                    <a:lnTo>
                      <a:pt x="22906" y="17830"/>
                    </a:lnTo>
                    <a:lnTo>
                      <a:pt x="21301" y="16537"/>
                    </a:lnTo>
                    <a:lnTo>
                      <a:pt x="20532" y="16062"/>
                    </a:lnTo>
                    <a:lnTo>
                      <a:pt x="16701" y="13852"/>
                    </a:lnTo>
                    <a:lnTo>
                      <a:pt x="16488" y="13737"/>
                    </a:lnTo>
                    <a:lnTo>
                      <a:pt x="16291" y="13623"/>
                    </a:lnTo>
                    <a:lnTo>
                      <a:pt x="16062" y="13508"/>
                    </a:lnTo>
                    <a:lnTo>
                      <a:pt x="15669" y="13164"/>
                    </a:lnTo>
                    <a:lnTo>
                      <a:pt x="15505" y="12951"/>
                    </a:lnTo>
                    <a:lnTo>
                      <a:pt x="15456" y="12902"/>
                    </a:lnTo>
                    <a:lnTo>
                      <a:pt x="15211" y="12526"/>
                    </a:lnTo>
                    <a:lnTo>
                      <a:pt x="14982" y="11904"/>
                    </a:lnTo>
                    <a:lnTo>
                      <a:pt x="14932" y="11478"/>
                    </a:lnTo>
                    <a:lnTo>
                      <a:pt x="14932" y="11249"/>
                    </a:lnTo>
                    <a:lnTo>
                      <a:pt x="14949" y="11036"/>
                    </a:lnTo>
                    <a:lnTo>
                      <a:pt x="14949" y="10823"/>
                    </a:lnTo>
                    <a:lnTo>
                      <a:pt x="14949" y="6403"/>
                    </a:lnTo>
                    <a:lnTo>
                      <a:pt x="14916" y="5633"/>
                    </a:lnTo>
                    <a:lnTo>
                      <a:pt x="14638" y="3570"/>
                    </a:lnTo>
                    <a:lnTo>
                      <a:pt x="14212" y="2015"/>
                    </a:lnTo>
                    <a:lnTo>
                      <a:pt x="13819" y="1114"/>
                    </a:lnTo>
                    <a:lnTo>
                      <a:pt x="13361" y="427"/>
                    </a:lnTo>
                    <a:lnTo>
                      <a:pt x="12951" y="116"/>
                    </a:lnTo>
                    <a:lnTo>
                      <a:pt x="12640" y="17"/>
                    </a:lnTo>
                    <a:lnTo>
                      <a:pt x="12493" y="1"/>
                    </a:lnTo>
                    <a:close/>
                  </a:path>
                </a:pathLst>
              </a:custGeom>
              <a:solidFill>
                <a:srgbClr val="F9B53D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" name="Google Shape;764;p21">
                <a:extLst>
                  <a:ext uri="{FF2B5EF4-FFF2-40B4-BE49-F238E27FC236}">
                    <a16:creationId xmlns:a16="http://schemas.microsoft.com/office/drawing/2014/main" id="{CA479822-848B-40BC-BA38-0ACDA69F8649}"/>
                  </a:ext>
                </a:extLst>
              </p:cNvPr>
              <p:cNvSpPr/>
              <p:nvPr/>
            </p:nvSpPr>
            <p:spPr>
              <a:xfrm>
                <a:off x="-3882537" y="2575662"/>
                <a:ext cx="743632" cy="648026"/>
              </a:xfrm>
              <a:custGeom>
                <a:avLst/>
                <a:gdLst/>
                <a:ahLst/>
                <a:cxnLst/>
                <a:rect l="l" t="t" r="r" b="b"/>
                <a:pathLst>
                  <a:path w="24952" h="21744" extrusionOk="0">
                    <a:moveTo>
                      <a:pt x="12476" y="1"/>
                    </a:moveTo>
                    <a:lnTo>
                      <a:pt x="12214" y="34"/>
                    </a:lnTo>
                    <a:lnTo>
                      <a:pt x="11985" y="148"/>
                    </a:lnTo>
                    <a:lnTo>
                      <a:pt x="11985" y="13983"/>
                    </a:lnTo>
                    <a:lnTo>
                      <a:pt x="0" y="20892"/>
                    </a:lnTo>
                    <a:lnTo>
                      <a:pt x="17" y="21154"/>
                    </a:lnTo>
                    <a:lnTo>
                      <a:pt x="131" y="21383"/>
                    </a:lnTo>
                    <a:lnTo>
                      <a:pt x="279" y="21596"/>
                    </a:lnTo>
                    <a:lnTo>
                      <a:pt x="491" y="21743"/>
                    </a:lnTo>
                    <a:lnTo>
                      <a:pt x="12476" y="14834"/>
                    </a:lnTo>
                    <a:lnTo>
                      <a:pt x="24444" y="21743"/>
                    </a:lnTo>
                    <a:lnTo>
                      <a:pt x="24657" y="21596"/>
                    </a:lnTo>
                    <a:lnTo>
                      <a:pt x="24804" y="21383"/>
                    </a:lnTo>
                    <a:lnTo>
                      <a:pt x="24919" y="21154"/>
                    </a:lnTo>
                    <a:lnTo>
                      <a:pt x="24952" y="20892"/>
                    </a:lnTo>
                    <a:lnTo>
                      <a:pt x="12967" y="13983"/>
                    </a:lnTo>
                    <a:lnTo>
                      <a:pt x="12967" y="148"/>
                    </a:lnTo>
                    <a:lnTo>
                      <a:pt x="12722" y="34"/>
                    </a:lnTo>
                    <a:lnTo>
                      <a:pt x="12476" y="1"/>
                    </a:lnTo>
                    <a:close/>
                  </a:path>
                </a:pathLst>
              </a:custGeom>
              <a:solidFill>
                <a:srgbClr val="FFE597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" name="Google Shape;765;p21">
                <a:extLst>
                  <a:ext uri="{FF2B5EF4-FFF2-40B4-BE49-F238E27FC236}">
                    <a16:creationId xmlns:a16="http://schemas.microsoft.com/office/drawing/2014/main" id="{DA2D5A33-CC70-45AB-A7F1-96C81E97C2A6}"/>
                  </a:ext>
                </a:extLst>
              </p:cNvPr>
              <p:cNvSpPr/>
              <p:nvPr/>
            </p:nvSpPr>
            <p:spPr>
              <a:xfrm>
                <a:off x="-3565886" y="2964078"/>
                <a:ext cx="109822" cy="109822"/>
              </a:xfrm>
              <a:custGeom>
                <a:avLst/>
                <a:gdLst/>
                <a:ahLst/>
                <a:cxnLst/>
                <a:rect l="l" t="t" r="r" b="b"/>
                <a:pathLst>
                  <a:path w="3685" h="3685" extrusionOk="0">
                    <a:moveTo>
                      <a:pt x="525" y="0"/>
                    </a:moveTo>
                    <a:lnTo>
                      <a:pt x="181" y="115"/>
                    </a:lnTo>
                    <a:lnTo>
                      <a:pt x="66" y="295"/>
                    </a:lnTo>
                    <a:lnTo>
                      <a:pt x="1" y="475"/>
                    </a:lnTo>
                    <a:lnTo>
                      <a:pt x="115" y="835"/>
                    </a:lnTo>
                    <a:lnTo>
                      <a:pt x="279" y="950"/>
                    </a:lnTo>
                    <a:lnTo>
                      <a:pt x="1360" y="1474"/>
                    </a:lnTo>
                    <a:lnTo>
                      <a:pt x="1360" y="3193"/>
                    </a:lnTo>
                    <a:lnTo>
                      <a:pt x="1376" y="3389"/>
                    </a:lnTo>
                    <a:lnTo>
                      <a:pt x="1654" y="3651"/>
                    </a:lnTo>
                    <a:lnTo>
                      <a:pt x="1851" y="3684"/>
                    </a:lnTo>
                    <a:lnTo>
                      <a:pt x="2047" y="3651"/>
                    </a:lnTo>
                    <a:lnTo>
                      <a:pt x="2309" y="3389"/>
                    </a:lnTo>
                    <a:lnTo>
                      <a:pt x="2342" y="3193"/>
                    </a:lnTo>
                    <a:lnTo>
                      <a:pt x="2342" y="1474"/>
                    </a:lnTo>
                    <a:lnTo>
                      <a:pt x="3406" y="950"/>
                    </a:lnTo>
                    <a:lnTo>
                      <a:pt x="3570" y="835"/>
                    </a:lnTo>
                    <a:lnTo>
                      <a:pt x="3685" y="475"/>
                    </a:lnTo>
                    <a:lnTo>
                      <a:pt x="3619" y="295"/>
                    </a:lnTo>
                    <a:lnTo>
                      <a:pt x="3521" y="115"/>
                    </a:lnTo>
                    <a:lnTo>
                      <a:pt x="3161" y="0"/>
                    </a:lnTo>
                    <a:lnTo>
                      <a:pt x="2964" y="66"/>
                    </a:lnTo>
                    <a:lnTo>
                      <a:pt x="1851" y="622"/>
                    </a:lnTo>
                    <a:lnTo>
                      <a:pt x="721" y="66"/>
                    </a:lnTo>
                    <a:lnTo>
                      <a:pt x="525" y="0"/>
                    </a:lnTo>
                    <a:close/>
                  </a:path>
                </a:pathLst>
              </a:custGeom>
              <a:solidFill>
                <a:srgbClr val="F0CD55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" name="Google Shape;766;p21">
                <a:extLst>
                  <a:ext uri="{FF2B5EF4-FFF2-40B4-BE49-F238E27FC236}">
                    <a16:creationId xmlns:a16="http://schemas.microsoft.com/office/drawing/2014/main" id="{0E0CB160-EE14-28D4-2052-5338251C680E}"/>
                  </a:ext>
                </a:extLst>
              </p:cNvPr>
              <p:cNvSpPr/>
              <p:nvPr/>
            </p:nvSpPr>
            <p:spPr>
              <a:xfrm>
                <a:off x="-3540017" y="3044574"/>
                <a:ext cx="58592" cy="73225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2457" extrusionOk="0">
                    <a:moveTo>
                      <a:pt x="983" y="1"/>
                    </a:moveTo>
                    <a:lnTo>
                      <a:pt x="770" y="17"/>
                    </a:lnTo>
                    <a:lnTo>
                      <a:pt x="426" y="165"/>
                    </a:lnTo>
                    <a:lnTo>
                      <a:pt x="148" y="426"/>
                    </a:lnTo>
                    <a:lnTo>
                      <a:pt x="1" y="787"/>
                    </a:lnTo>
                    <a:lnTo>
                      <a:pt x="1" y="983"/>
                    </a:lnTo>
                    <a:lnTo>
                      <a:pt x="1" y="1474"/>
                    </a:lnTo>
                    <a:lnTo>
                      <a:pt x="1" y="1671"/>
                    </a:lnTo>
                    <a:lnTo>
                      <a:pt x="148" y="2031"/>
                    </a:lnTo>
                    <a:lnTo>
                      <a:pt x="426" y="2293"/>
                    </a:lnTo>
                    <a:lnTo>
                      <a:pt x="770" y="2440"/>
                    </a:lnTo>
                    <a:lnTo>
                      <a:pt x="983" y="2457"/>
                    </a:lnTo>
                    <a:lnTo>
                      <a:pt x="1179" y="2440"/>
                    </a:lnTo>
                    <a:lnTo>
                      <a:pt x="1523" y="2293"/>
                    </a:lnTo>
                    <a:lnTo>
                      <a:pt x="1802" y="2031"/>
                    </a:lnTo>
                    <a:lnTo>
                      <a:pt x="1949" y="1671"/>
                    </a:lnTo>
                    <a:lnTo>
                      <a:pt x="1965" y="1474"/>
                    </a:lnTo>
                    <a:lnTo>
                      <a:pt x="1965" y="983"/>
                    </a:lnTo>
                    <a:lnTo>
                      <a:pt x="1949" y="787"/>
                    </a:lnTo>
                    <a:lnTo>
                      <a:pt x="1802" y="426"/>
                    </a:lnTo>
                    <a:lnTo>
                      <a:pt x="1523" y="165"/>
                    </a:lnTo>
                    <a:lnTo>
                      <a:pt x="1179" y="17"/>
                    </a:lnTo>
                    <a:lnTo>
                      <a:pt x="98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Google Shape;767;p21">
                <a:extLst>
                  <a:ext uri="{FF2B5EF4-FFF2-40B4-BE49-F238E27FC236}">
                    <a16:creationId xmlns:a16="http://schemas.microsoft.com/office/drawing/2014/main" id="{666067F2-7BE7-1F12-2DB0-6696FBF6FEAA}"/>
                  </a:ext>
                </a:extLst>
              </p:cNvPr>
              <p:cNvSpPr/>
              <p:nvPr/>
            </p:nvSpPr>
            <p:spPr>
              <a:xfrm>
                <a:off x="-3611752" y="2934782"/>
                <a:ext cx="71764" cy="65923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2212" extrusionOk="0">
                    <a:moveTo>
                      <a:pt x="918" y="1"/>
                    </a:moveTo>
                    <a:lnTo>
                      <a:pt x="558" y="83"/>
                    </a:lnTo>
                    <a:lnTo>
                      <a:pt x="246" y="328"/>
                    </a:lnTo>
                    <a:lnTo>
                      <a:pt x="148" y="492"/>
                    </a:lnTo>
                    <a:lnTo>
                      <a:pt x="50" y="672"/>
                    </a:lnTo>
                    <a:lnTo>
                      <a:pt x="1" y="1049"/>
                    </a:lnTo>
                    <a:lnTo>
                      <a:pt x="99" y="1409"/>
                    </a:lnTo>
                    <a:lnTo>
                      <a:pt x="328" y="1720"/>
                    </a:lnTo>
                    <a:lnTo>
                      <a:pt x="492" y="1835"/>
                    </a:lnTo>
                    <a:lnTo>
                      <a:pt x="918" y="2080"/>
                    </a:lnTo>
                    <a:lnTo>
                      <a:pt x="1114" y="2162"/>
                    </a:lnTo>
                    <a:lnTo>
                      <a:pt x="1491" y="2211"/>
                    </a:lnTo>
                    <a:lnTo>
                      <a:pt x="1851" y="2113"/>
                    </a:lnTo>
                    <a:lnTo>
                      <a:pt x="2162" y="1884"/>
                    </a:lnTo>
                    <a:lnTo>
                      <a:pt x="2260" y="1720"/>
                    </a:lnTo>
                    <a:lnTo>
                      <a:pt x="2358" y="1540"/>
                    </a:lnTo>
                    <a:lnTo>
                      <a:pt x="2408" y="1163"/>
                    </a:lnTo>
                    <a:lnTo>
                      <a:pt x="2309" y="787"/>
                    </a:lnTo>
                    <a:lnTo>
                      <a:pt x="2080" y="492"/>
                    </a:lnTo>
                    <a:lnTo>
                      <a:pt x="1916" y="378"/>
                    </a:lnTo>
                    <a:lnTo>
                      <a:pt x="1491" y="132"/>
                    </a:lnTo>
                    <a:lnTo>
                      <a:pt x="1311" y="34"/>
                    </a:lnTo>
                    <a:lnTo>
                      <a:pt x="9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Google Shape;768;p21">
                <a:extLst>
                  <a:ext uri="{FF2B5EF4-FFF2-40B4-BE49-F238E27FC236}">
                    <a16:creationId xmlns:a16="http://schemas.microsoft.com/office/drawing/2014/main" id="{9E57BFBA-7DA9-B8CA-BFBA-69C9F814E2A9}"/>
                  </a:ext>
                </a:extLst>
              </p:cNvPr>
              <p:cNvSpPr/>
              <p:nvPr/>
            </p:nvSpPr>
            <p:spPr>
              <a:xfrm>
                <a:off x="-3481962" y="2934782"/>
                <a:ext cx="71764" cy="65923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2212" extrusionOk="0">
                    <a:moveTo>
                      <a:pt x="1491" y="1"/>
                    </a:moveTo>
                    <a:lnTo>
                      <a:pt x="1114" y="34"/>
                    </a:lnTo>
                    <a:lnTo>
                      <a:pt x="934" y="132"/>
                    </a:lnTo>
                    <a:lnTo>
                      <a:pt x="508" y="378"/>
                    </a:lnTo>
                    <a:lnTo>
                      <a:pt x="328" y="492"/>
                    </a:lnTo>
                    <a:lnTo>
                      <a:pt x="99" y="787"/>
                    </a:lnTo>
                    <a:lnTo>
                      <a:pt x="1" y="1163"/>
                    </a:lnTo>
                    <a:lnTo>
                      <a:pt x="50" y="1540"/>
                    </a:lnTo>
                    <a:lnTo>
                      <a:pt x="148" y="1720"/>
                    </a:lnTo>
                    <a:lnTo>
                      <a:pt x="263" y="1884"/>
                    </a:lnTo>
                    <a:lnTo>
                      <a:pt x="558" y="2113"/>
                    </a:lnTo>
                    <a:lnTo>
                      <a:pt x="918" y="2211"/>
                    </a:lnTo>
                    <a:lnTo>
                      <a:pt x="1311" y="2162"/>
                    </a:lnTo>
                    <a:lnTo>
                      <a:pt x="1491" y="2080"/>
                    </a:lnTo>
                    <a:lnTo>
                      <a:pt x="1916" y="1835"/>
                    </a:lnTo>
                    <a:lnTo>
                      <a:pt x="2080" y="1720"/>
                    </a:lnTo>
                    <a:lnTo>
                      <a:pt x="2309" y="1409"/>
                    </a:lnTo>
                    <a:lnTo>
                      <a:pt x="2408" y="1049"/>
                    </a:lnTo>
                    <a:lnTo>
                      <a:pt x="2358" y="672"/>
                    </a:lnTo>
                    <a:lnTo>
                      <a:pt x="2277" y="492"/>
                    </a:lnTo>
                    <a:lnTo>
                      <a:pt x="2162" y="328"/>
                    </a:lnTo>
                    <a:lnTo>
                      <a:pt x="1851" y="83"/>
                    </a:lnTo>
                    <a:lnTo>
                      <a:pt x="149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solidFill>
                  <a:schemeClr val="accent2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1" name="TextBox 179">
            <a:extLst>
              <a:ext uri="{FF2B5EF4-FFF2-40B4-BE49-F238E27FC236}">
                <a16:creationId xmlns:a16="http://schemas.microsoft.com/office/drawing/2014/main" id="{CD4F5B39-A6E5-3336-3BF4-47CD3562A59A}"/>
              </a:ext>
            </a:extLst>
          </p:cNvPr>
          <p:cNvSpPr txBox="1"/>
          <p:nvPr/>
        </p:nvSpPr>
        <p:spPr>
          <a:xfrm>
            <a:off x="684351" y="1122335"/>
            <a:ext cx="2059722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“Leng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keng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”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nhạc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ngựa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; 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hát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Box 181">
            <a:extLst>
              <a:ext uri="{FF2B5EF4-FFF2-40B4-BE49-F238E27FC236}">
                <a16:creationId xmlns:a16="http://schemas.microsoft.com/office/drawing/2014/main" id="{61976A8B-3C02-ED79-BB86-35D65D464838}"/>
              </a:ext>
            </a:extLst>
          </p:cNvPr>
          <p:cNvSpPr txBox="1"/>
          <p:nvPr/>
        </p:nvSpPr>
        <p:spPr>
          <a:xfrm>
            <a:off x="5837576" y="1276234"/>
            <a:ext cx="176808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lao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vườn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mía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TextBox 183">
            <a:extLst>
              <a:ext uri="{FF2B5EF4-FFF2-40B4-BE49-F238E27FC236}">
                <a16:creationId xmlns:a16="http://schemas.microsoft.com/office/drawing/2014/main" id="{2C567733-66B4-4EDD-8CC0-EEE67A6E61FE}"/>
              </a:ext>
            </a:extLst>
          </p:cNvPr>
          <p:cNvSpPr txBox="1"/>
          <p:nvPr/>
        </p:nvSpPr>
        <p:spPr>
          <a:xfrm>
            <a:off x="5837576" y="2952924"/>
            <a:ext cx="27440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mái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lá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khoan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thai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thổi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gió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nhẹ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”; 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85">
            <a:extLst>
              <a:ext uri="{FF2B5EF4-FFF2-40B4-BE49-F238E27FC236}">
                <a16:creationId xmlns:a16="http://schemas.microsoft.com/office/drawing/2014/main" id="{ED5A1F4B-84F6-FA89-1D72-73985B85C49D}"/>
              </a:ext>
            </a:extLst>
          </p:cNvPr>
          <p:cNvSpPr txBox="1"/>
          <p:nvPr/>
        </p:nvSpPr>
        <p:spPr>
          <a:xfrm>
            <a:off x="250107" y="2856222"/>
            <a:ext cx="274407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tre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thổi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”; 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cu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gáy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giữa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hanh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nồng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78" name="Picture 377" descr="A yellow bird with a black background&#10;&#10;Description automatically generated with low confidence">
            <a:extLst>
              <a:ext uri="{FF2B5EF4-FFF2-40B4-BE49-F238E27FC236}">
                <a16:creationId xmlns:a16="http://schemas.microsoft.com/office/drawing/2014/main" id="{67148F6A-C22D-6D2A-5057-04A967E129F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66712" y="151632"/>
            <a:ext cx="1684026" cy="15024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05795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11" grpId="0"/>
      <p:bldP spid="12" grpId="0"/>
      <p:bldP spid="13" grpId="0"/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9F8BCC-21CF-D150-3DE5-C1827F8C15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19">
            <a:extLst>
              <a:ext uri="{FF2B5EF4-FFF2-40B4-BE49-F238E27FC236}">
                <a16:creationId xmlns:a16="http://schemas.microsoft.com/office/drawing/2014/main" id="{7850C372-33FA-994F-65D4-901A666D9AC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811" y="149986"/>
            <a:ext cx="2744073" cy="914399"/>
          </a:xfrm>
          <a:prstGeom prst="rect">
            <a:avLst/>
          </a:prstGeom>
        </p:spPr>
      </p:pic>
      <p:sp>
        <p:nvSpPr>
          <p:cNvPr id="7" name="矩形: 圆角 13">
            <a:extLst>
              <a:ext uri="{FF2B5EF4-FFF2-40B4-BE49-F238E27FC236}">
                <a16:creationId xmlns:a16="http://schemas.microsoft.com/office/drawing/2014/main" id="{306C180C-C20F-B860-EF0E-E606C99DB9F9}"/>
              </a:ext>
            </a:extLst>
          </p:cNvPr>
          <p:cNvSpPr/>
          <p:nvPr/>
        </p:nvSpPr>
        <p:spPr>
          <a:xfrm>
            <a:off x="3214848" y="377397"/>
            <a:ext cx="2366926" cy="391428"/>
          </a:xfrm>
          <a:custGeom>
            <a:avLst/>
            <a:gdLst>
              <a:gd name="connsiteX0" fmla="*/ 0 w 2366926"/>
              <a:gd name="connsiteY0" fmla="*/ 195714 h 391428"/>
              <a:gd name="connsiteX1" fmla="*/ 195714 w 2366926"/>
              <a:gd name="connsiteY1" fmla="*/ 0 h 391428"/>
              <a:gd name="connsiteX2" fmla="*/ 893723 w 2366926"/>
              <a:gd name="connsiteY2" fmla="*/ 0 h 391428"/>
              <a:gd name="connsiteX3" fmla="*/ 1591733 w 2366926"/>
              <a:gd name="connsiteY3" fmla="*/ 0 h 391428"/>
              <a:gd name="connsiteX4" fmla="*/ 2171212 w 2366926"/>
              <a:gd name="connsiteY4" fmla="*/ 0 h 391428"/>
              <a:gd name="connsiteX5" fmla="*/ 2366926 w 2366926"/>
              <a:gd name="connsiteY5" fmla="*/ 195714 h 391428"/>
              <a:gd name="connsiteX6" fmla="*/ 2366926 w 2366926"/>
              <a:gd name="connsiteY6" fmla="*/ 195714 h 391428"/>
              <a:gd name="connsiteX7" fmla="*/ 2171212 w 2366926"/>
              <a:gd name="connsiteY7" fmla="*/ 391428 h 391428"/>
              <a:gd name="connsiteX8" fmla="*/ 1571978 w 2366926"/>
              <a:gd name="connsiteY8" fmla="*/ 391428 h 391428"/>
              <a:gd name="connsiteX9" fmla="*/ 873968 w 2366926"/>
              <a:gd name="connsiteY9" fmla="*/ 391428 h 391428"/>
              <a:gd name="connsiteX10" fmla="*/ 195714 w 2366926"/>
              <a:gd name="connsiteY10" fmla="*/ 391428 h 391428"/>
              <a:gd name="connsiteX11" fmla="*/ 0 w 2366926"/>
              <a:gd name="connsiteY11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66926" h="391428" fill="none" extrusionOk="0">
                <a:moveTo>
                  <a:pt x="0" y="195714"/>
                </a:moveTo>
                <a:cubicBezTo>
                  <a:pt x="357" y="91325"/>
                  <a:pt x="93370" y="8851"/>
                  <a:pt x="195714" y="0"/>
                </a:cubicBezTo>
                <a:cubicBezTo>
                  <a:pt x="464392" y="-31647"/>
                  <a:pt x="724294" y="5255"/>
                  <a:pt x="893723" y="0"/>
                </a:cubicBezTo>
                <a:cubicBezTo>
                  <a:pt x="1063152" y="-5255"/>
                  <a:pt x="1402823" y="6296"/>
                  <a:pt x="1591733" y="0"/>
                </a:cubicBezTo>
                <a:cubicBezTo>
                  <a:pt x="1780643" y="-6296"/>
                  <a:pt x="1920407" y="14252"/>
                  <a:pt x="2171212" y="0"/>
                </a:cubicBezTo>
                <a:cubicBezTo>
                  <a:pt x="2277537" y="-2638"/>
                  <a:pt x="2363278" y="101358"/>
                  <a:pt x="2366926" y="195714"/>
                </a:cubicBezTo>
                <a:lnTo>
                  <a:pt x="2366926" y="195714"/>
                </a:lnTo>
                <a:cubicBezTo>
                  <a:pt x="2363419" y="293255"/>
                  <a:pt x="2287197" y="389824"/>
                  <a:pt x="2171212" y="391428"/>
                </a:cubicBezTo>
                <a:cubicBezTo>
                  <a:pt x="1954511" y="393069"/>
                  <a:pt x="1851479" y="419066"/>
                  <a:pt x="1571978" y="391428"/>
                </a:cubicBezTo>
                <a:cubicBezTo>
                  <a:pt x="1292477" y="363790"/>
                  <a:pt x="1178367" y="419970"/>
                  <a:pt x="873968" y="391428"/>
                </a:cubicBezTo>
                <a:cubicBezTo>
                  <a:pt x="569569" y="362887"/>
                  <a:pt x="379089" y="395919"/>
                  <a:pt x="195714" y="391428"/>
                </a:cubicBezTo>
                <a:cubicBezTo>
                  <a:pt x="95805" y="407627"/>
                  <a:pt x="-15968" y="312225"/>
                  <a:pt x="0" y="195714"/>
                </a:cubicBezTo>
                <a:close/>
              </a:path>
              <a:path w="2366926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41173" y="-31229"/>
                  <a:pt x="714623" y="25158"/>
                  <a:pt x="893723" y="0"/>
                </a:cubicBezTo>
                <a:cubicBezTo>
                  <a:pt x="1072823" y="-25158"/>
                  <a:pt x="1353875" y="-21483"/>
                  <a:pt x="1532468" y="0"/>
                </a:cubicBezTo>
                <a:cubicBezTo>
                  <a:pt x="1711062" y="21483"/>
                  <a:pt x="2002322" y="-9408"/>
                  <a:pt x="2171212" y="0"/>
                </a:cubicBezTo>
                <a:cubicBezTo>
                  <a:pt x="2271605" y="-24792"/>
                  <a:pt x="2371953" y="69023"/>
                  <a:pt x="2366926" y="195714"/>
                </a:cubicBezTo>
                <a:lnTo>
                  <a:pt x="2366926" y="195714"/>
                </a:lnTo>
                <a:cubicBezTo>
                  <a:pt x="2344336" y="288992"/>
                  <a:pt x="2293196" y="368818"/>
                  <a:pt x="2171212" y="391428"/>
                </a:cubicBezTo>
                <a:cubicBezTo>
                  <a:pt x="1935121" y="421778"/>
                  <a:pt x="1810583" y="418346"/>
                  <a:pt x="1473203" y="391428"/>
                </a:cubicBezTo>
                <a:cubicBezTo>
                  <a:pt x="1135823" y="364510"/>
                  <a:pt x="1101143" y="415982"/>
                  <a:pt x="854213" y="391428"/>
                </a:cubicBezTo>
                <a:cubicBezTo>
                  <a:pt x="607283" y="366875"/>
                  <a:pt x="388685" y="400200"/>
                  <a:pt x="195714" y="391428"/>
                </a:cubicBezTo>
                <a:cubicBezTo>
                  <a:pt x="98300" y="400159"/>
                  <a:pt x="7326" y="314710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50000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1060158-AA8A-1D26-DA4F-C336E60E39B0}"/>
              </a:ext>
            </a:extLst>
          </p:cNvPr>
          <p:cNvSpPr txBox="1"/>
          <p:nvPr/>
        </p:nvSpPr>
        <p:spPr>
          <a:xfrm>
            <a:off x="3550541" y="368638"/>
            <a:ext cx="17764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vi-VN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487" name="图片 6">
            <a:extLst>
              <a:ext uri="{FF2B5EF4-FFF2-40B4-BE49-F238E27FC236}">
                <a16:creationId xmlns:a16="http://schemas.microsoft.com/office/drawing/2014/main" id="{70425D49-73C8-168B-C4AA-0519AF0CEA2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8247" y="-22563"/>
            <a:ext cx="2059722" cy="2289797"/>
          </a:xfrm>
          <a:prstGeom prst="rect">
            <a:avLst/>
          </a:prstGeom>
        </p:spPr>
      </p:pic>
      <p:sp>
        <p:nvSpPr>
          <p:cNvPr id="650" name="Google Shape;15745;p52">
            <a:extLst>
              <a:ext uri="{FF2B5EF4-FFF2-40B4-BE49-F238E27FC236}">
                <a16:creationId xmlns:a16="http://schemas.microsoft.com/office/drawing/2014/main" id="{A578405B-8AAB-8ECC-6AD4-589BE482C57B}"/>
              </a:ext>
            </a:extLst>
          </p:cNvPr>
          <p:cNvSpPr txBox="1">
            <a:spLocks/>
          </p:cNvSpPr>
          <p:nvPr/>
        </p:nvSpPr>
        <p:spPr>
          <a:xfrm>
            <a:off x="247425" y="1594663"/>
            <a:ext cx="2883049" cy="3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El Messiri"/>
              <a:buNone/>
              <a:defRPr sz="22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pPr>
              <a:spcAft>
                <a:spcPts val="800"/>
              </a:spcAft>
            </a:pP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Đốm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hải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đăng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“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tắt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”, “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lóe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đêm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đêm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b="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2" name="Google Shape;15747;p52">
            <a:extLst>
              <a:ext uri="{FF2B5EF4-FFF2-40B4-BE49-F238E27FC236}">
                <a16:creationId xmlns:a16="http://schemas.microsoft.com/office/drawing/2014/main" id="{61C80EC4-9AA1-D953-7138-3C36D4961ADD}"/>
              </a:ext>
            </a:extLst>
          </p:cNvPr>
          <p:cNvSpPr txBox="1">
            <a:spLocks/>
          </p:cNvSpPr>
          <p:nvPr/>
        </p:nvSpPr>
        <p:spPr>
          <a:xfrm>
            <a:off x="3569721" y="1545625"/>
            <a:ext cx="2064460" cy="3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El Messiri"/>
              <a:buNone/>
              <a:defRPr sz="22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pPr>
              <a:spcAft>
                <a:spcPts val="800"/>
              </a:spcAft>
            </a:pP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Lúa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nàng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keo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“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chói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rực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b="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4" name="Google Shape;15749;p52">
            <a:extLst>
              <a:ext uri="{FF2B5EF4-FFF2-40B4-BE49-F238E27FC236}">
                <a16:creationId xmlns:a16="http://schemas.microsoft.com/office/drawing/2014/main" id="{7BCD6FEB-87E1-4E47-9AFF-C77939C08D41}"/>
              </a:ext>
            </a:extLst>
          </p:cNvPr>
          <p:cNvSpPr txBox="1">
            <a:spLocks/>
          </p:cNvSpPr>
          <p:nvPr/>
        </p:nvSpPr>
        <p:spPr>
          <a:xfrm>
            <a:off x="1156450" y="3164449"/>
            <a:ext cx="1974024" cy="3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El Messiri"/>
              <a:buNone/>
              <a:defRPr sz="22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pPr>
              <a:spcAft>
                <a:spcPts val="800"/>
              </a:spcAft>
            </a:pP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“Lá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dải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lụa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b="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6" name="Google Shape;15751;p52">
            <a:extLst>
              <a:ext uri="{FF2B5EF4-FFF2-40B4-BE49-F238E27FC236}">
                <a16:creationId xmlns:a16="http://schemas.microsoft.com/office/drawing/2014/main" id="{3EF0E5D7-4422-B3B8-22F1-F9E7E8E916B2}"/>
              </a:ext>
            </a:extLst>
          </p:cNvPr>
          <p:cNvSpPr txBox="1">
            <a:spLocks/>
          </p:cNvSpPr>
          <p:nvPr/>
        </p:nvSpPr>
        <p:spPr>
          <a:xfrm>
            <a:off x="3787700" y="3198875"/>
            <a:ext cx="1568700" cy="3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El Messiri"/>
              <a:buNone/>
              <a:defRPr sz="22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pPr>
              <a:spcAft>
                <a:spcPts val="800"/>
              </a:spcAft>
            </a:pP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Me non “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cong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vắt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b="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8" name="Google Shape;15753;p52">
            <a:extLst>
              <a:ext uri="{FF2B5EF4-FFF2-40B4-BE49-F238E27FC236}">
                <a16:creationId xmlns:a16="http://schemas.microsoft.com/office/drawing/2014/main" id="{758F48F8-3CC6-E369-188C-3A91100894A4}"/>
              </a:ext>
            </a:extLst>
          </p:cNvPr>
          <p:cNvSpPr txBox="1">
            <a:spLocks/>
          </p:cNvSpPr>
          <p:nvPr/>
        </p:nvSpPr>
        <p:spPr>
          <a:xfrm>
            <a:off x="5916709" y="1594663"/>
            <a:ext cx="1889747" cy="3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El Messiri"/>
              <a:buNone/>
              <a:defRPr sz="22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pPr>
              <a:spcAft>
                <a:spcPts val="800"/>
              </a:spcAft>
            </a:pP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“Con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đê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cát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cỏ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viền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b="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60" name="Google Shape;15755;p52">
            <a:extLst>
              <a:ext uri="{FF2B5EF4-FFF2-40B4-BE49-F238E27FC236}">
                <a16:creationId xmlns:a16="http://schemas.microsoft.com/office/drawing/2014/main" id="{A68524B2-D7B1-231F-EC5C-1D47C8609593}"/>
              </a:ext>
            </a:extLst>
          </p:cNvPr>
          <p:cNvSpPr txBox="1">
            <a:spLocks/>
          </p:cNvSpPr>
          <p:nvPr/>
        </p:nvSpPr>
        <p:spPr>
          <a:xfrm>
            <a:off x="6013525" y="3198875"/>
            <a:ext cx="2303816" cy="3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El Messiri"/>
              <a:buNone/>
              <a:defRPr sz="22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Viaoda Libre"/>
              <a:buNone/>
              <a:defRPr sz="2500" b="0" i="0" u="none" strike="noStrike" cap="none">
                <a:solidFill>
                  <a:schemeClr val="dk1"/>
                </a:solidFill>
                <a:latin typeface="Viaoda Libre"/>
                <a:ea typeface="Viaoda Libre"/>
                <a:cs typeface="Viaoda Libre"/>
                <a:sym typeface="Viaoda Libre"/>
              </a:defRPr>
            </a:lvl9pPr>
          </a:lstStyle>
          <a:p>
            <a:pPr>
              <a:spcAft>
                <a:spcPts val="800"/>
              </a:spcAft>
            </a:pP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“Ao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làng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trăng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tắm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mây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bơi</a:t>
            </a:r>
            <a:r>
              <a:rPr lang="en-US" sz="2400" b="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b="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62" name="Google Shape;15758;p52">
            <a:extLst>
              <a:ext uri="{FF2B5EF4-FFF2-40B4-BE49-F238E27FC236}">
                <a16:creationId xmlns:a16="http://schemas.microsoft.com/office/drawing/2014/main" id="{6A07C350-DC43-CA43-9CD3-E34B198A1913}"/>
              </a:ext>
            </a:extLst>
          </p:cNvPr>
          <p:cNvGrpSpPr/>
          <p:nvPr/>
        </p:nvGrpSpPr>
        <p:grpSpPr>
          <a:xfrm>
            <a:off x="2078930" y="1448804"/>
            <a:ext cx="125908" cy="49041"/>
            <a:chOff x="-64212375" y="2175800"/>
            <a:chExt cx="89025" cy="34675"/>
          </a:xfrm>
        </p:grpSpPr>
        <p:sp>
          <p:nvSpPr>
            <p:cNvPr id="663" name="Google Shape;15759;p52">
              <a:extLst>
                <a:ext uri="{FF2B5EF4-FFF2-40B4-BE49-F238E27FC236}">
                  <a16:creationId xmlns:a16="http://schemas.microsoft.com/office/drawing/2014/main" id="{FBD1BCA4-D61A-5333-4544-2C17C9870690}"/>
                </a:ext>
              </a:extLst>
            </p:cNvPr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4" name="Google Shape;15760;p52">
              <a:extLst>
                <a:ext uri="{FF2B5EF4-FFF2-40B4-BE49-F238E27FC236}">
                  <a16:creationId xmlns:a16="http://schemas.microsoft.com/office/drawing/2014/main" id="{31FC8716-F6FD-0C8F-8D8D-A4DE5DF0098F}"/>
                </a:ext>
              </a:extLst>
            </p:cNvPr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90" name="Google Shape;22582;p68">
            <a:extLst>
              <a:ext uri="{FF2B5EF4-FFF2-40B4-BE49-F238E27FC236}">
                <a16:creationId xmlns:a16="http://schemas.microsoft.com/office/drawing/2014/main" id="{D20902C0-345F-6213-A3A4-53C9FD93995F}"/>
              </a:ext>
            </a:extLst>
          </p:cNvPr>
          <p:cNvGrpSpPr/>
          <p:nvPr/>
        </p:nvGrpSpPr>
        <p:grpSpPr>
          <a:xfrm>
            <a:off x="6893529" y="1052721"/>
            <a:ext cx="631166" cy="664004"/>
            <a:chOff x="2230687" y="4078795"/>
            <a:chExt cx="469534" cy="481625"/>
          </a:xfrm>
        </p:grpSpPr>
        <p:sp>
          <p:nvSpPr>
            <p:cNvPr id="691" name="Google Shape;22583;p68">
              <a:extLst>
                <a:ext uri="{FF2B5EF4-FFF2-40B4-BE49-F238E27FC236}">
                  <a16:creationId xmlns:a16="http://schemas.microsoft.com/office/drawing/2014/main" id="{DDB84CD7-6964-0CDD-3022-AB82F9E3964F}"/>
                </a:ext>
              </a:extLst>
            </p:cNvPr>
            <p:cNvSpPr/>
            <p:nvPr/>
          </p:nvSpPr>
          <p:spPr>
            <a:xfrm>
              <a:off x="2549895" y="4079478"/>
              <a:ext cx="87365" cy="63084"/>
            </a:xfrm>
            <a:custGeom>
              <a:avLst/>
              <a:gdLst/>
              <a:ahLst/>
              <a:cxnLst/>
              <a:rect l="l" t="t" r="r" b="b"/>
              <a:pathLst>
                <a:path w="7797" h="5630" extrusionOk="0">
                  <a:moveTo>
                    <a:pt x="3207" y="0"/>
                  </a:moveTo>
                  <a:cubicBezTo>
                    <a:pt x="2732" y="0"/>
                    <a:pt x="2257" y="93"/>
                    <a:pt x="1809" y="294"/>
                  </a:cubicBezTo>
                  <a:cubicBezTo>
                    <a:pt x="853" y="707"/>
                    <a:pt x="129" y="1638"/>
                    <a:pt x="25" y="2672"/>
                  </a:cubicBezTo>
                  <a:cubicBezTo>
                    <a:pt x="1" y="2895"/>
                    <a:pt x="95" y="3191"/>
                    <a:pt x="309" y="3191"/>
                  </a:cubicBezTo>
                  <a:cubicBezTo>
                    <a:pt x="317" y="3191"/>
                    <a:pt x="326" y="3190"/>
                    <a:pt x="336" y="3189"/>
                  </a:cubicBezTo>
                  <a:cubicBezTo>
                    <a:pt x="336" y="2517"/>
                    <a:pt x="697" y="1845"/>
                    <a:pt x="1318" y="1509"/>
                  </a:cubicBezTo>
                  <a:cubicBezTo>
                    <a:pt x="1599" y="1368"/>
                    <a:pt x="1913" y="1296"/>
                    <a:pt x="2222" y="1296"/>
                  </a:cubicBezTo>
                  <a:cubicBezTo>
                    <a:pt x="2594" y="1296"/>
                    <a:pt x="2960" y="1400"/>
                    <a:pt x="3257" y="1612"/>
                  </a:cubicBezTo>
                  <a:cubicBezTo>
                    <a:pt x="4394" y="2362"/>
                    <a:pt x="4472" y="4042"/>
                    <a:pt x="5506" y="4869"/>
                  </a:cubicBezTo>
                  <a:cubicBezTo>
                    <a:pt x="5816" y="5128"/>
                    <a:pt x="6204" y="5309"/>
                    <a:pt x="6591" y="5464"/>
                  </a:cubicBezTo>
                  <a:cubicBezTo>
                    <a:pt x="6863" y="5569"/>
                    <a:pt x="7096" y="5630"/>
                    <a:pt x="7278" y="5630"/>
                  </a:cubicBezTo>
                  <a:cubicBezTo>
                    <a:pt x="7634" y="5630"/>
                    <a:pt x="7797" y="5399"/>
                    <a:pt x="7677" y="4818"/>
                  </a:cubicBezTo>
                  <a:cubicBezTo>
                    <a:pt x="7574" y="4042"/>
                    <a:pt x="7367" y="3292"/>
                    <a:pt x="7005" y="2569"/>
                  </a:cubicBezTo>
                  <a:cubicBezTo>
                    <a:pt x="6565" y="1638"/>
                    <a:pt x="5790" y="837"/>
                    <a:pt x="4859" y="371"/>
                  </a:cubicBezTo>
                  <a:cubicBezTo>
                    <a:pt x="4339" y="132"/>
                    <a:pt x="3773" y="0"/>
                    <a:pt x="32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22584;p68">
              <a:extLst>
                <a:ext uri="{FF2B5EF4-FFF2-40B4-BE49-F238E27FC236}">
                  <a16:creationId xmlns:a16="http://schemas.microsoft.com/office/drawing/2014/main" id="{D45B5EAF-E4C4-383C-6F17-7E732C0E6D25}"/>
                </a:ext>
              </a:extLst>
            </p:cNvPr>
            <p:cNvSpPr/>
            <p:nvPr/>
          </p:nvSpPr>
          <p:spPr>
            <a:xfrm>
              <a:off x="2593337" y="4093193"/>
              <a:ext cx="26074" cy="12460"/>
            </a:xfrm>
            <a:custGeom>
              <a:avLst/>
              <a:gdLst/>
              <a:ahLst/>
              <a:cxnLst/>
              <a:rect l="l" t="t" r="r" b="b"/>
              <a:pathLst>
                <a:path w="2327" h="1112" extrusionOk="0">
                  <a:moveTo>
                    <a:pt x="1784" y="0"/>
                  </a:moveTo>
                  <a:cubicBezTo>
                    <a:pt x="1034" y="0"/>
                    <a:pt x="414" y="414"/>
                    <a:pt x="0" y="1009"/>
                  </a:cubicBezTo>
                  <a:cubicBezTo>
                    <a:pt x="26" y="1034"/>
                    <a:pt x="52" y="1060"/>
                    <a:pt x="52" y="1112"/>
                  </a:cubicBezTo>
                  <a:cubicBezTo>
                    <a:pt x="491" y="543"/>
                    <a:pt x="1112" y="130"/>
                    <a:pt x="1784" y="130"/>
                  </a:cubicBezTo>
                  <a:cubicBezTo>
                    <a:pt x="1965" y="130"/>
                    <a:pt x="2146" y="155"/>
                    <a:pt x="2327" y="207"/>
                  </a:cubicBezTo>
                  <a:lnTo>
                    <a:pt x="2171" y="26"/>
                  </a:lnTo>
                  <a:cubicBezTo>
                    <a:pt x="2042" y="0"/>
                    <a:pt x="1913" y="0"/>
                    <a:pt x="17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22585;p68">
              <a:extLst>
                <a:ext uri="{FF2B5EF4-FFF2-40B4-BE49-F238E27FC236}">
                  <a16:creationId xmlns:a16="http://schemas.microsoft.com/office/drawing/2014/main" id="{2B1EA3A3-9139-0039-ADA1-FD84BD7BE449}"/>
                </a:ext>
              </a:extLst>
            </p:cNvPr>
            <p:cNvSpPr/>
            <p:nvPr/>
          </p:nvSpPr>
          <p:spPr>
            <a:xfrm>
              <a:off x="2591309" y="4087400"/>
              <a:ext cx="20572" cy="15071"/>
            </a:xfrm>
            <a:custGeom>
              <a:avLst/>
              <a:gdLst/>
              <a:ahLst/>
              <a:cxnLst/>
              <a:rect l="l" t="t" r="r" b="b"/>
              <a:pathLst>
                <a:path w="1836" h="1345" extrusionOk="0">
                  <a:moveTo>
                    <a:pt x="1680" y="0"/>
                  </a:moveTo>
                  <a:cubicBezTo>
                    <a:pt x="931" y="155"/>
                    <a:pt x="259" y="569"/>
                    <a:pt x="0" y="1267"/>
                  </a:cubicBezTo>
                  <a:lnTo>
                    <a:pt x="78" y="1345"/>
                  </a:lnTo>
                  <a:cubicBezTo>
                    <a:pt x="310" y="647"/>
                    <a:pt x="1060" y="233"/>
                    <a:pt x="1835" y="104"/>
                  </a:cubicBezTo>
                  <a:cubicBezTo>
                    <a:pt x="1810" y="52"/>
                    <a:pt x="1732" y="26"/>
                    <a:pt x="1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22586;p68">
              <a:extLst>
                <a:ext uri="{FF2B5EF4-FFF2-40B4-BE49-F238E27FC236}">
                  <a16:creationId xmlns:a16="http://schemas.microsoft.com/office/drawing/2014/main" id="{BAA511DB-CB95-E82D-744E-E7F84F677DD1}"/>
                </a:ext>
              </a:extLst>
            </p:cNvPr>
            <p:cNvSpPr/>
            <p:nvPr/>
          </p:nvSpPr>
          <p:spPr>
            <a:xfrm>
              <a:off x="2230687" y="4196313"/>
              <a:ext cx="106604" cy="87265"/>
            </a:xfrm>
            <a:custGeom>
              <a:avLst/>
              <a:gdLst/>
              <a:ahLst/>
              <a:cxnLst/>
              <a:rect l="l" t="t" r="r" b="b"/>
              <a:pathLst>
                <a:path w="9514" h="7788" extrusionOk="0">
                  <a:moveTo>
                    <a:pt x="1241" y="0"/>
                  </a:moveTo>
                  <a:cubicBezTo>
                    <a:pt x="466" y="259"/>
                    <a:pt x="130" y="1215"/>
                    <a:pt x="259" y="2016"/>
                  </a:cubicBezTo>
                  <a:cubicBezTo>
                    <a:pt x="388" y="2818"/>
                    <a:pt x="905" y="3490"/>
                    <a:pt x="1448" y="4084"/>
                  </a:cubicBezTo>
                  <a:cubicBezTo>
                    <a:pt x="1160" y="3835"/>
                    <a:pt x="786" y="3699"/>
                    <a:pt x="400" y="3699"/>
                  </a:cubicBezTo>
                  <a:cubicBezTo>
                    <a:pt x="267" y="3699"/>
                    <a:pt x="133" y="3715"/>
                    <a:pt x="0" y="3748"/>
                  </a:cubicBezTo>
                  <a:cubicBezTo>
                    <a:pt x="397" y="4814"/>
                    <a:pt x="1339" y="5689"/>
                    <a:pt x="2441" y="6010"/>
                  </a:cubicBezTo>
                  <a:lnTo>
                    <a:pt x="2441" y="6010"/>
                  </a:lnTo>
                  <a:cubicBezTo>
                    <a:pt x="2352" y="5992"/>
                    <a:pt x="2262" y="5983"/>
                    <a:pt x="2171" y="5983"/>
                  </a:cubicBezTo>
                  <a:cubicBezTo>
                    <a:pt x="1823" y="5983"/>
                    <a:pt x="1473" y="6113"/>
                    <a:pt x="1215" y="6333"/>
                  </a:cubicBezTo>
                  <a:cubicBezTo>
                    <a:pt x="2046" y="7266"/>
                    <a:pt x="3300" y="7787"/>
                    <a:pt x="4553" y="7787"/>
                  </a:cubicBezTo>
                  <a:cubicBezTo>
                    <a:pt x="5210" y="7787"/>
                    <a:pt x="5867" y="7644"/>
                    <a:pt x="6463" y="7342"/>
                  </a:cubicBezTo>
                  <a:lnTo>
                    <a:pt x="9177" y="7057"/>
                  </a:lnTo>
                  <a:cubicBezTo>
                    <a:pt x="9307" y="6980"/>
                    <a:pt x="9384" y="6902"/>
                    <a:pt x="9513" y="6825"/>
                  </a:cubicBezTo>
                  <a:cubicBezTo>
                    <a:pt x="9462" y="6333"/>
                    <a:pt x="9074" y="6023"/>
                    <a:pt x="8686" y="5765"/>
                  </a:cubicBezTo>
                  <a:cubicBezTo>
                    <a:pt x="8066" y="5351"/>
                    <a:pt x="7419" y="4963"/>
                    <a:pt x="6773" y="4601"/>
                  </a:cubicBezTo>
                  <a:cubicBezTo>
                    <a:pt x="5687" y="4007"/>
                    <a:pt x="4550" y="3542"/>
                    <a:pt x="3516" y="2844"/>
                  </a:cubicBezTo>
                  <a:cubicBezTo>
                    <a:pt x="2482" y="2146"/>
                    <a:pt x="1577" y="1215"/>
                    <a:pt x="1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22587;p68">
              <a:extLst>
                <a:ext uri="{FF2B5EF4-FFF2-40B4-BE49-F238E27FC236}">
                  <a16:creationId xmlns:a16="http://schemas.microsoft.com/office/drawing/2014/main" id="{BE8DF685-F176-231D-B18B-EA5327C77050}"/>
                </a:ext>
              </a:extLst>
            </p:cNvPr>
            <p:cNvSpPr/>
            <p:nvPr/>
          </p:nvSpPr>
          <p:spPr>
            <a:xfrm>
              <a:off x="2598256" y="4124040"/>
              <a:ext cx="47509" cy="130583"/>
            </a:xfrm>
            <a:custGeom>
              <a:avLst/>
              <a:gdLst/>
              <a:ahLst/>
              <a:cxnLst/>
              <a:rect l="l" t="t" r="r" b="b"/>
              <a:pathLst>
                <a:path w="4240" h="11654" extrusionOk="0">
                  <a:moveTo>
                    <a:pt x="1286" y="1"/>
                  </a:moveTo>
                  <a:cubicBezTo>
                    <a:pt x="1052" y="1"/>
                    <a:pt x="814" y="69"/>
                    <a:pt x="595" y="194"/>
                  </a:cubicBezTo>
                  <a:cubicBezTo>
                    <a:pt x="388" y="272"/>
                    <a:pt x="233" y="401"/>
                    <a:pt x="130" y="608"/>
                  </a:cubicBezTo>
                  <a:cubicBezTo>
                    <a:pt x="1" y="866"/>
                    <a:pt x="52" y="1151"/>
                    <a:pt x="78" y="1409"/>
                  </a:cubicBezTo>
                  <a:cubicBezTo>
                    <a:pt x="311" y="3012"/>
                    <a:pt x="492" y="4563"/>
                    <a:pt x="724" y="6140"/>
                  </a:cubicBezTo>
                  <a:cubicBezTo>
                    <a:pt x="776" y="6683"/>
                    <a:pt x="854" y="7277"/>
                    <a:pt x="1009" y="7794"/>
                  </a:cubicBezTo>
                  <a:cubicBezTo>
                    <a:pt x="1164" y="8363"/>
                    <a:pt x="1422" y="8958"/>
                    <a:pt x="1681" y="9500"/>
                  </a:cubicBezTo>
                  <a:cubicBezTo>
                    <a:pt x="2017" y="10147"/>
                    <a:pt x="2301" y="10767"/>
                    <a:pt x="2586" y="11413"/>
                  </a:cubicBezTo>
                  <a:cubicBezTo>
                    <a:pt x="2637" y="11491"/>
                    <a:pt x="2689" y="11594"/>
                    <a:pt x="2767" y="11620"/>
                  </a:cubicBezTo>
                  <a:cubicBezTo>
                    <a:pt x="2801" y="11643"/>
                    <a:pt x="2839" y="11654"/>
                    <a:pt x="2877" y="11654"/>
                  </a:cubicBezTo>
                  <a:cubicBezTo>
                    <a:pt x="3010" y="11654"/>
                    <a:pt x="3152" y="11534"/>
                    <a:pt x="3232" y="11413"/>
                  </a:cubicBezTo>
                  <a:cubicBezTo>
                    <a:pt x="3878" y="10534"/>
                    <a:pt x="4240" y="9475"/>
                    <a:pt x="4240" y="8389"/>
                  </a:cubicBezTo>
                  <a:cubicBezTo>
                    <a:pt x="4240" y="6812"/>
                    <a:pt x="3464" y="5390"/>
                    <a:pt x="2896" y="3943"/>
                  </a:cubicBezTo>
                  <a:cubicBezTo>
                    <a:pt x="2586" y="3193"/>
                    <a:pt x="2301" y="2417"/>
                    <a:pt x="2198" y="1642"/>
                  </a:cubicBezTo>
                  <a:cubicBezTo>
                    <a:pt x="2146" y="1099"/>
                    <a:pt x="2405" y="375"/>
                    <a:pt x="1732" y="91"/>
                  </a:cubicBezTo>
                  <a:cubicBezTo>
                    <a:pt x="1590" y="30"/>
                    <a:pt x="1439" y="1"/>
                    <a:pt x="1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22588;p68">
              <a:extLst>
                <a:ext uri="{FF2B5EF4-FFF2-40B4-BE49-F238E27FC236}">
                  <a16:creationId xmlns:a16="http://schemas.microsoft.com/office/drawing/2014/main" id="{41F43290-6895-5CCD-EBAE-77CDCF3EB1D0}"/>
                </a:ext>
              </a:extLst>
            </p:cNvPr>
            <p:cNvSpPr/>
            <p:nvPr/>
          </p:nvSpPr>
          <p:spPr>
            <a:xfrm>
              <a:off x="2360743" y="4261190"/>
              <a:ext cx="98481" cy="243899"/>
            </a:xfrm>
            <a:custGeom>
              <a:avLst/>
              <a:gdLst/>
              <a:ahLst/>
              <a:cxnLst/>
              <a:rect l="l" t="t" r="r" b="b"/>
              <a:pathLst>
                <a:path w="8789" h="21767" extrusionOk="0">
                  <a:moveTo>
                    <a:pt x="1396" y="1"/>
                  </a:moveTo>
                  <a:lnTo>
                    <a:pt x="1396" y="1"/>
                  </a:lnTo>
                  <a:cubicBezTo>
                    <a:pt x="310" y="2379"/>
                    <a:pt x="0" y="5067"/>
                    <a:pt x="181" y="7730"/>
                  </a:cubicBezTo>
                  <a:cubicBezTo>
                    <a:pt x="310" y="9953"/>
                    <a:pt x="750" y="12124"/>
                    <a:pt x="1215" y="14270"/>
                  </a:cubicBezTo>
                  <a:cubicBezTo>
                    <a:pt x="1603" y="16105"/>
                    <a:pt x="1655" y="17475"/>
                    <a:pt x="1138" y="19285"/>
                  </a:cubicBezTo>
                  <a:cubicBezTo>
                    <a:pt x="1138" y="19337"/>
                    <a:pt x="1112" y="19363"/>
                    <a:pt x="1112" y="19388"/>
                  </a:cubicBezTo>
                  <a:cubicBezTo>
                    <a:pt x="750" y="19543"/>
                    <a:pt x="233" y="19802"/>
                    <a:pt x="362" y="20190"/>
                  </a:cubicBezTo>
                  <a:cubicBezTo>
                    <a:pt x="427" y="20342"/>
                    <a:pt x="529" y="20403"/>
                    <a:pt x="652" y="20403"/>
                  </a:cubicBezTo>
                  <a:cubicBezTo>
                    <a:pt x="676" y="20403"/>
                    <a:pt x="699" y="20401"/>
                    <a:pt x="724" y="20397"/>
                  </a:cubicBezTo>
                  <a:lnTo>
                    <a:pt x="724" y="20397"/>
                  </a:lnTo>
                  <a:cubicBezTo>
                    <a:pt x="698" y="20500"/>
                    <a:pt x="646" y="20552"/>
                    <a:pt x="621" y="20655"/>
                  </a:cubicBezTo>
                  <a:cubicBezTo>
                    <a:pt x="595" y="20681"/>
                    <a:pt x="595" y="20707"/>
                    <a:pt x="569" y="20707"/>
                  </a:cubicBezTo>
                  <a:cubicBezTo>
                    <a:pt x="517" y="20758"/>
                    <a:pt x="517" y="20810"/>
                    <a:pt x="569" y="20888"/>
                  </a:cubicBezTo>
                  <a:lnTo>
                    <a:pt x="569" y="20965"/>
                  </a:lnTo>
                  <a:cubicBezTo>
                    <a:pt x="569" y="21058"/>
                    <a:pt x="672" y="21150"/>
                    <a:pt x="750" y="21150"/>
                  </a:cubicBezTo>
                  <a:cubicBezTo>
                    <a:pt x="759" y="21150"/>
                    <a:pt x="768" y="21149"/>
                    <a:pt x="776" y="21146"/>
                  </a:cubicBezTo>
                  <a:cubicBezTo>
                    <a:pt x="1086" y="21043"/>
                    <a:pt x="1267" y="20888"/>
                    <a:pt x="1396" y="20629"/>
                  </a:cubicBezTo>
                  <a:cubicBezTo>
                    <a:pt x="1422" y="20629"/>
                    <a:pt x="1422" y="20655"/>
                    <a:pt x="1474" y="20655"/>
                  </a:cubicBezTo>
                  <a:cubicBezTo>
                    <a:pt x="1680" y="20836"/>
                    <a:pt x="1913" y="21069"/>
                    <a:pt x="1913" y="21353"/>
                  </a:cubicBezTo>
                  <a:cubicBezTo>
                    <a:pt x="1913" y="21456"/>
                    <a:pt x="1913" y="21560"/>
                    <a:pt x="1887" y="21663"/>
                  </a:cubicBezTo>
                  <a:cubicBezTo>
                    <a:pt x="2301" y="21741"/>
                    <a:pt x="2766" y="21767"/>
                    <a:pt x="3180" y="21767"/>
                  </a:cubicBezTo>
                  <a:cubicBezTo>
                    <a:pt x="3051" y="21482"/>
                    <a:pt x="2792" y="21250"/>
                    <a:pt x="2456" y="21198"/>
                  </a:cubicBezTo>
                  <a:lnTo>
                    <a:pt x="3102" y="21198"/>
                  </a:lnTo>
                  <a:cubicBezTo>
                    <a:pt x="3076" y="21198"/>
                    <a:pt x="3076" y="21198"/>
                    <a:pt x="3051" y="21172"/>
                  </a:cubicBezTo>
                  <a:cubicBezTo>
                    <a:pt x="2689" y="20965"/>
                    <a:pt x="2404" y="20603"/>
                    <a:pt x="2430" y="20216"/>
                  </a:cubicBezTo>
                  <a:cubicBezTo>
                    <a:pt x="2430" y="20086"/>
                    <a:pt x="2508" y="19931"/>
                    <a:pt x="2508" y="19802"/>
                  </a:cubicBezTo>
                  <a:cubicBezTo>
                    <a:pt x="2508" y="19569"/>
                    <a:pt x="2327" y="19311"/>
                    <a:pt x="2120" y="19259"/>
                  </a:cubicBezTo>
                  <a:cubicBezTo>
                    <a:pt x="2249" y="18742"/>
                    <a:pt x="2404" y="18199"/>
                    <a:pt x="2430" y="17631"/>
                  </a:cubicBezTo>
                  <a:cubicBezTo>
                    <a:pt x="2585" y="16777"/>
                    <a:pt x="2585" y="15821"/>
                    <a:pt x="3309" y="15123"/>
                  </a:cubicBezTo>
                  <a:cubicBezTo>
                    <a:pt x="4085" y="14322"/>
                    <a:pt x="4912" y="13856"/>
                    <a:pt x="5377" y="12797"/>
                  </a:cubicBezTo>
                  <a:cubicBezTo>
                    <a:pt x="5817" y="11737"/>
                    <a:pt x="5817" y="10573"/>
                    <a:pt x="6178" y="9462"/>
                  </a:cubicBezTo>
                  <a:cubicBezTo>
                    <a:pt x="6670" y="8014"/>
                    <a:pt x="7678" y="7239"/>
                    <a:pt x="8608" y="6101"/>
                  </a:cubicBezTo>
                  <a:cubicBezTo>
                    <a:pt x="8789" y="5943"/>
                    <a:pt x="8654" y="5530"/>
                    <a:pt x="8377" y="5530"/>
                  </a:cubicBezTo>
                  <a:cubicBezTo>
                    <a:pt x="8336" y="5530"/>
                    <a:pt x="8293" y="5539"/>
                    <a:pt x="8246" y="5558"/>
                  </a:cubicBezTo>
                  <a:cubicBezTo>
                    <a:pt x="7083" y="6024"/>
                    <a:pt x="6385" y="6928"/>
                    <a:pt x="5868" y="7988"/>
                  </a:cubicBezTo>
                  <a:cubicBezTo>
                    <a:pt x="5894" y="7756"/>
                    <a:pt x="5894" y="7523"/>
                    <a:pt x="5920" y="7316"/>
                  </a:cubicBezTo>
                  <a:cubicBezTo>
                    <a:pt x="5920" y="7187"/>
                    <a:pt x="5946" y="7006"/>
                    <a:pt x="5946" y="6877"/>
                  </a:cubicBezTo>
                  <a:cubicBezTo>
                    <a:pt x="5997" y="6205"/>
                    <a:pt x="5946" y="5558"/>
                    <a:pt x="5661" y="4938"/>
                  </a:cubicBezTo>
                  <a:cubicBezTo>
                    <a:pt x="5041" y="3645"/>
                    <a:pt x="3464" y="3128"/>
                    <a:pt x="2017" y="3128"/>
                  </a:cubicBezTo>
                  <a:cubicBezTo>
                    <a:pt x="1810" y="3128"/>
                    <a:pt x="1629" y="3128"/>
                    <a:pt x="1500" y="2999"/>
                  </a:cubicBezTo>
                  <a:cubicBezTo>
                    <a:pt x="1370" y="2870"/>
                    <a:pt x="1344" y="2689"/>
                    <a:pt x="1344" y="2482"/>
                  </a:cubicBezTo>
                  <a:cubicBezTo>
                    <a:pt x="1293" y="1655"/>
                    <a:pt x="1344" y="802"/>
                    <a:pt x="13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22589;p68">
              <a:extLst>
                <a:ext uri="{FF2B5EF4-FFF2-40B4-BE49-F238E27FC236}">
                  <a16:creationId xmlns:a16="http://schemas.microsoft.com/office/drawing/2014/main" id="{7678AAA6-7FC1-A13A-F880-AD56816836FB}"/>
                </a:ext>
              </a:extLst>
            </p:cNvPr>
            <p:cNvSpPr/>
            <p:nvPr/>
          </p:nvSpPr>
          <p:spPr>
            <a:xfrm>
              <a:off x="2518017" y="4340185"/>
              <a:ext cx="52439" cy="181286"/>
            </a:xfrm>
            <a:custGeom>
              <a:avLst/>
              <a:gdLst/>
              <a:ahLst/>
              <a:cxnLst/>
              <a:rect l="l" t="t" r="r" b="b"/>
              <a:pathLst>
                <a:path w="4680" h="16179" extrusionOk="0">
                  <a:moveTo>
                    <a:pt x="3565" y="1"/>
                  </a:moveTo>
                  <a:cubicBezTo>
                    <a:pt x="3249" y="1"/>
                    <a:pt x="2915" y="131"/>
                    <a:pt x="2612" y="292"/>
                  </a:cubicBezTo>
                  <a:cubicBezTo>
                    <a:pt x="1759" y="732"/>
                    <a:pt x="1190" y="1119"/>
                    <a:pt x="518" y="1843"/>
                  </a:cubicBezTo>
                  <a:cubicBezTo>
                    <a:pt x="415" y="2774"/>
                    <a:pt x="285" y="3678"/>
                    <a:pt x="466" y="4609"/>
                  </a:cubicBezTo>
                  <a:cubicBezTo>
                    <a:pt x="596" y="5333"/>
                    <a:pt x="854" y="6005"/>
                    <a:pt x="932" y="6729"/>
                  </a:cubicBezTo>
                  <a:cubicBezTo>
                    <a:pt x="983" y="7117"/>
                    <a:pt x="983" y="7530"/>
                    <a:pt x="906" y="7918"/>
                  </a:cubicBezTo>
                  <a:cubicBezTo>
                    <a:pt x="854" y="8332"/>
                    <a:pt x="673" y="8797"/>
                    <a:pt x="673" y="9210"/>
                  </a:cubicBezTo>
                  <a:cubicBezTo>
                    <a:pt x="596" y="9133"/>
                    <a:pt x="466" y="9107"/>
                    <a:pt x="311" y="9081"/>
                  </a:cubicBezTo>
                  <a:cubicBezTo>
                    <a:pt x="234" y="9081"/>
                    <a:pt x="130" y="9107"/>
                    <a:pt x="130" y="9236"/>
                  </a:cubicBezTo>
                  <a:cubicBezTo>
                    <a:pt x="130" y="9443"/>
                    <a:pt x="156" y="9495"/>
                    <a:pt x="285" y="9624"/>
                  </a:cubicBezTo>
                  <a:cubicBezTo>
                    <a:pt x="311" y="9650"/>
                    <a:pt x="389" y="9702"/>
                    <a:pt x="415" y="9727"/>
                  </a:cubicBezTo>
                  <a:cubicBezTo>
                    <a:pt x="234" y="9883"/>
                    <a:pt x="53" y="10089"/>
                    <a:pt x="156" y="10296"/>
                  </a:cubicBezTo>
                  <a:cubicBezTo>
                    <a:pt x="231" y="10476"/>
                    <a:pt x="427" y="10525"/>
                    <a:pt x="639" y="10525"/>
                  </a:cubicBezTo>
                  <a:cubicBezTo>
                    <a:pt x="793" y="10525"/>
                    <a:pt x="956" y="10499"/>
                    <a:pt x="1087" y="10477"/>
                  </a:cubicBezTo>
                  <a:cubicBezTo>
                    <a:pt x="1138" y="10555"/>
                    <a:pt x="1164" y="10658"/>
                    <a:pt x="1164" y="10761"/>
                  </a:cubicBezTo>
                  <a:cubicBezTo>
                    <a:pt x="1164" y="11253"/>
                    <a:pt x="1035" y="11718"/>
                    <a:pt x="932" y="12209"/>
                  </a:cubicBezTo>
                  <a:cubicBezTo>
                    <a:pt x="906" y="12338"/>
                    <a:pt x="828" y="12933"/>
                    <a:pt x="673" y="13321"/>
                  </a:cubicBezTo>
                  <a:cubicBezTo>
                    <a:pt x="415" y="13347"/>
                    <a:pt x="234" y="13476"/>
                    <a:pt x="53" y="13657"/>
                  </a:cubicBezTo>
                  <a:cubicBezTo>
                    <a:pt x="1" y="13734"/>
                    <a:pt x="1" y="13786"/>
                    <a:pt x="27" y="13864"/>
                  </a:cubicBezTo>
                  <a:cubicBezTo>
                    <a:pt x="27" y="13889"/>
                    <a:pt x="1" y="13915"/>
                    <a:pt x="1" y="13967"/>
                  </a:cubicBezTo>
                  <a:cubicBezTo>
                    <a:pt x="104" y="13993"/>
                    <a:pt x="208" y="14096"/>
                    <a:pt x="311" y="14096"/>
                  </a:cubicBezTo>
                  <a:cubicBezTo>
                    <a:pt x="389" y="14096"/>
                    <a:pt x="440" y="14044"/>
                    <a:pt x="492" y="14044"/>
                  </a:cubicBezTo>
                  <a:cubicBezTo>
                    <a:pt x="389" y="14174"/>
                    <a:pt x="311" y="14329"/>
                    <a:pt x="311" y="14510"/>
                  </a:cubicBezTo>
                  <a:cubicBezTo>
                    <a:pt x="285" y="14536"/>
                    <a:pt x="285" y="14561"/>
                    <a:pt x="259" y="14613"/>
                  </a:cubicBezTo>
                  <a:cubicBezTo>
                    <a:pt x="208" y="14717"/>
                    <a:pt x="285" y="14820"/>
                    <a:pt x="415" y="14820"/>
                  </a:cubicBezTo>
                  <a:cubicBezTo>
                    <a:pt x="488" y="14894"/>
                    <a:pt x="555" y="14925"/>
                    <a:pt x="618" y="14925"/>
                  </a:cubicBezTo>
                  <a:cubicBezTo>
                    <a:pt x="732" y="14925"/>
                    <a:pt x="832" y="14824"/>
                    <a:pt x="932" y="14691"/>
                  </a:cubicBezTo>
                  <a:cubicBezTo>
                    <a:pt x="983" y="14742"/>
                    <a:pt x="1035" y="14768"/>
                    <a:pt x="1061" y="14768"/>
                  </a:cubicBezTo>
                  <a:cubicBezTo>
                    <a:pt x="1293" y="14949"/>
                    <a:pt x="1526" y="15182"/>
                    <a:pt x="1526" y="15466"/>
                  </a:cubicBezTo>
                  <a:cubicBezTo>
                    <a:pt x="1526" y="15596"/>
                    <a:pt x="1474" y="15751"/>
                    <a:pt x="1474" y="15906"/>
                  </a:cubicBezTo>
                  <a:lnTo>
                    <a:pt x="1474" y="16061"/>
                  </a:lnTo>
                  <a:cubicBezTo>
                    <a:pt x="1604" y="16087"/>
                    <a:pt x="1707" y="16113"/>
                    <a:pt x="1836" y="16164"/>
                  </a:cubicBezTo>
                  <a:cubicBezTo>
                    <a:pt x="1888" y="16173"/>
                    <a:pt x="1943" y="16179"/>
                    <a:pt x="1995" y="16179"/>
                  </a:cubicBezTo>
                  <a:cubicBezTo>
                    <a:pt x="2101" y="16179"/>
                    <a:pt x="2198" y="16156"/>
                    <a:pt x="2250" y="16087"/>
                  </a:cubicBezTo>
                  <a:cubicBezTo>
                    <a:pt x="2353" y="15957"/>
                    <a:pt x="2327" y="15802"/>
                    <a:pt x="2198" y="15673"/>
                  </a:cubicBezTo>
                  <a:cubicBezTo>
                    <a:pt x="2095" y="15570"/>
                    <a:pt x="1940" y="15518"/>
                    <a:pt x="1785" y="15466"/>
                  </a:cubicBezTo>
                  <a:lnTo>
                    <a:pt x="1785" y="15466"/>
                  </a:lnTo>
                  <a:cubicBezTo>
                    <a:pt x="2224" y="15570"/>
                    <a:pt x="2715" y="15570"/>
                    <a:pt x="3181" y="15570"/>
                  </a:cubicBezTo>
                  <a:cubicBezTo>
                    <a:pt x="2974" y="15518"/>
                    <a:pt x="2793" y="15415"/>
                    <a:pt x="2586" y="15311"/>
                  </a:cubicBezTo>
                  <a:cubicBezTo>
                    <a:pt x="2224" y="15104"/>
                    <a:pt x="1940" y="14768"/>
                    <a:pt x="1966" y="14381"/>
                  </a:cubicBezTo>
                  <a:cubicBezTo>
                    <a:pt x="1966" y="14251"/>
                    <a:pt x="2043" y="14096"/>
                    <a:pt x="2043" y="13967"/>
                  </a:cubicBezTo>
                  <a:cubicBezTo>
                    <a:pt x="2043" y="13734"/>
                    <a:pt x="1888" y="13476"/>
                    <a:pt x="1655" y="13398"/>
                  </a:cubicBezTo>
                  <a:cubicBezTo>
                    <a:pt x="2069" y="11718"/>
                    <a:pt x="2095" y="10684"/>
                    <a:pt x="2534" y="9055"/>
                  </a:cubicBezTo>
                  <a:cubicBezTo>
                    <a:pt x="2612" y="8668"/>
                    <a:pt x="3336" y="7504"/>
                    <a:pt x="2948" y="7401"/>
                  </a:cubicBezTo>
                  <a:cubicBezTo>
                    <a:pt x="3853" y="5850"/>
                    <a:pt x="4137" y="4066"/>
                    <a:pt x="4525" y="2334"/>
                  </a:cubicBezTo>
                  <a:cubicBezTo>
                    <a:pt x="4628" y="1895"/>
                    <a:pt x="4680" y="1455"/>
                    <a:pt x="4628" y="990"/>
                  </a:cubicBezTo>
                  <a:cubicBezTo>
                    <a:pt x="4525" y="576"/>
                    <a:pt x="4240" y="163"/>
                    <a:pt x="3827" y="34"/>
                  </a:cubicBezTo>
                  <a:cubicBezTo>
                    <a:pt x="3742" y="11"/>
                    <a:pt x="3654" y="1"/>
                    <a:pt x="3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22590;p68">
              <a:extLst>
                <a:ext uri="{FF2B5EF4-FFF2-40B4-BE49-F238E27FC236}">
                  <a16:creationId xmlns:a16="http://schemas.microsoft.com/office/drawing/2014/main" id="{61C3C96E-386F-A89F-8E86-E7700D207B90}"/>
                </a:ext>
              </a:extLst>
            </p:cNvPr>
            <p:cNvSpPr/>
            <p:nvPr/>
          </p:nvSpPr>
          <p:spPr>
            <a:xfrm>
              <a:off x="2268918" y="4114460"/>
              <a:ext cx="431303" cy="437331"/>
            </a:xfrm>
            <a:custGeom>
              <a:avLst/>
              <a:gdLst/>
              <a:ahLst/>
              <a:cxnLst/>
              <a:rect l="l" t="t" r="r" b="b"/>
              <a:pathLst>
                <a:path w="38492" h="39030" extrusionOk="0">
                  <a:moveTo>
                    <a:pt x="29477" y="0"/>
                  </a:moveTo>
                  <a:cubicBezTo>
                    <a:pt x="28808" y="0"/>
                    <a:pt x="28132" y="83"/>
                    <a:pt x="27480" y="196"/>
                  </a:cubicBezTo>
                  <a:cubicBezTo>
                    <a:pt x="26988" y="300"/>
                    <a:pt x="26471" y="403"/>
                    <a:pt x="26058" y="662"/>
                  </a:cubicBezTo>
                  <a:cubicBezTo>
                    <a:pt x="25618" y="920"/>
                    <a:pt x="25308" y="1334"/>
                    <a:pt x="25050" y="1799"/>
                  </a:cubicBezTo>
                  <a:cubicBezTo>
                    <a:pt x="24016" y="3531"/>
                    <a:pt x="23757" y="5677"/>
                    <a:pt x="22646" y="7357"/>
                  </a:cubicBezTo>
                  <a:cubicBezTo>
                    <a:pt x="22232" y="7951"/>
                    <a:pt x="21741" y="8520"/>
                    <a:pt x="21172" y="8985"/>
                  </a:cubicBezTo>
                  <a:cubicBezTo>
                    <a:pt x="20150" y="9566"/>
                    <a:pt x="18958" y="9899"/>
                    <a:pt x="17775" y="9899"/>
                  </a:cubicBezTo>
                  <a:cubicBezTo>
                    <a:pt x="17432" y="9899"/>
                    <a:pt x="17089" y="9871"/>
                    <a:pt x="16752" y="9813"/>
                  </a:cubicBezTo>
                  <a:lnTo>
                    <a:pt x="16752" y="9813"/>
                  </a:lnTo>
                  <a:cubicBezTo>
                    <a:pt x="16700" y="10097"/>
                    <a:pt x="16907" y="10381"/>
                    <a:pt x="17165" y="10511"/>
                  </a:cubicBezTo>
                  <a:cubicBezTo>
                    <a:pt x="17424" y="10640"/>
                    <a:pt x="17708" y="10666"/>
                    <a:pt x="17993" y="10666"/>
                  </a:cubicBezTo>
                  <a:cubicBezTo>
                    <a:pt x="18122" y="10666"/>
                    <a:pt x="18225" y="10666"/>
                    <a:pt x="18354" y="10640"/>
                  </a:cubicBezTo>
                  <a:lnTo>
                    <a:pt x="18354" y="10640"/>
                  </a:lnTo>
                  <a:cubicBezTo>
                    <a:pt x="17812" y="10872"/>
                    <a:pt x="17269" y="11028"/>
                    <a:pt x="16674" y="11131"/>
                  </a:cubicBezTo>
                  <a:cubicBezTo>
                    <a:pt x="16250" y="11194"/>
                    <a:pt x="15820" y="11216"/>
                    <a:pt x="15386" y="11216"/>
                  </a:cubicBezTo>
                  <a:cubicBezTo>
                    <a:pt x="14576" y="11216"/>
                    <a:pt x="13751" y="11139"/>
                    <a:pt x="12926" y="11105"/>
                  </a:cubicBezTo>
                  <a:cubicBezTo>
                    <a:pt x="12144" y="11048"/>
                    <a:pt x="11358" y="11019"/>
                    <a:pt x="10570" y="11019"/>
                  </a:cubicBezTo>
                  <a:cubicBezTo>
                    <a:pt x="8882" y="11019"/>
                    <a:pt x="7189" y="11151"/>
                    <a:pt x="5533" y="11415"/>
                  </a:cubicBezTo>
                  <a:cubicBezTo>
                    <a:pt x="4369" y="11622"/>
                    <a:pt x="3077" y="11932"/>
                    <a:pt x="2405" y="12915"/>
                  </a:cubicBezTo>
                  <a:cubicBezTo>
                    <a:pt x="1959" y="13534"/>
                    <a:pt x="1442" y="14627"/>
                    <a:pt x="1399" y="14627"/>
                  </a:cubicBezTo>
                  <a:cubicBezTo>
                    <a:pt x="1398" y="14627"/>
                    <a:pt x="1397" y="14625"/>
                    <a:pt x="1397" y="14621"/>
                  </a:cubicBezTo>
                  <a:cubicBezTo>
                    <a:pt x="285" y="16999"/>
                    <a:pt x="1" y="19687"/>
                    <a:pt x="156" y="22350"/>
                  </a:cubicBezTo>
                  <a:cubicBezTo>
                    <a:pt x="285" y="24340"/>
                    <a:pt x="647" y="26279"/>
                    <a:pt x="1061" y="28244"/>
                  </a:cubicBezTo>
                  <a:cubicBezTo>
                    <a:pt x="931" y="28115"/>
                    <a:pt x="776" y="28037"/>
                    <a:pt x="544" y="27985"/>
                  </a:cubicBezTo>
                  <a:cubicBezTo>
                    <a:pt x="532" y="27983"/>
                    <a:pt x="521" y="27982"/>
                    <a:pt x="511" y="27982"/>
                  </a:cubicBezTo>
                  <a:cubicBezTo>
                    <a:pt x="402" y="27982"/>
                    <a:pt x="341" y="28100"/>
                    <a:pt x="388" y="28218"/>
                  </a:cubicBezTo>
                  <a:cubicBezTo>
                    <a:pt x="489" y="28344"/>
                    <a:pt x="614" y="28494"/>
                    <a:pt x="763" y="28621"/>
                  </a:cubicBezTo>
                  <a:lnTo>
                    <a:pt x="763" y="28621"/>
                  </a:lnTo>
                  <a:cubicBezTo>
                    <a:pt x="741" y="28605"/>
                    <a:pt x="716" y="28601"/>
                    <a:pt x="673" y="28580"/>
                  </a:cubicBezTo>
                  <a:cubicBezTo>
                    <a:pt x="654" y="28561"/>
                    <a:pt x="633" y="28553"/>
                    <a:pt x="613" y="28553"/>
                  </a:cubicBezTo>
                  <a:cubicBezTo>
                    <a:pt x="551" y="28553"/>
                    <a:pt x="492" y="28631"/>
                    <a:pt x="492" y="28709"/>
                  </a:cubicBezTo>
                  <a:lnTo>
                    <a:pt x="492" y="28761"/>
                  </a:lnTo>
                  <a:cubicBezTo>
                    <a:pt x="466" y="28813"/>
                    <a:pt x="466" y="28864"/>
                    <a:pt x="492" y="28890"/>
                  </a:cubicBezTo>
                  <a:cubicBezTo>
                    <a:pt x="518" y="29097"/>
                    <a:pt x="621" y="29252"/>
                    <a:pt x="750" y="29433"/>
                  </a:cubicBezTo>
                  <a:cubicBezTo>
                    <a:pt x="724" y="29433"/>
                    <a:pt x="673" y="29433"/>
                    <a:pt x="647" y="29485"/>
                  </a:cubicBezTo>
                  <a:cubicBezTo>
                    <a:pt x="595" y="29511"/>
                    <a:pt x="544" y="29536"/>
                    <a:pt x="544" y="29640"/>
                  </a:cubicBezTo>
                  <a:cubicBezTo>
                    <a:pt x="544" y="29924"/>
                    <a:pt x="983" y="30157"/>
                    <a:pt x="1293" y="30312"/>
                  </a:cubicBezTo>
                  <a:cubicBezTo>
                    <a:pt x="1371" y="30493"/>
                    <a:pt x="1422" y="30596"/>
                    <a:pt x="1448" y="30803"/>
                  </a:cubicBezTo>
                  <a:cubicBezTo>
                    <a:pt x="1526" y="31837"/>
                    <a:pt x="1448" y="32819"/>
                    <a:pt x="1112" y="33983"/>
                  </a:cubicBezTo>
                  <a:cubicBezTo>
                    <a:pt x="1112" y="34009"/>
                    <a:pt x="1112" y="34009"/>
                    <a:pt x="1061" y="34034"/>
                  </a:cubicBezTo>
                  <a:cubicBezTo>
                    <a:pt x="905" y="34293"/>
                    <a:pt x="724" y="34551"/>
                    <a:pt x="492" y="34758"/>
                  </a:cubicBezTo>
                  <a:cubicBezTo>
                    <a:pt x="388" y="34810"/>
                    <a:pt x="414" y="34965"/>
                    <a:pt x="544" y="34965"/>
                  </a:cubicBezTo>
                  <a:lnTo>
                    <a:pt x="802" y="34965"/>
                  </a:lnTo>
                  <a:cubicBezTo>
                    <a:pt x="750" y="35198"/>
                    <a:pt x="750" y="35430"/>
                    <a:pt x="905" y="35663"/>
                  </a:cubicBezTo>
                  <a:cubicBezTo>
                    <a:pt x="924" y="35701"/>
                    <a:pt x="971" y="35725"/>
                    <a:pt x="1015" y="35725"/>
                  </a:cubicBezTo>
                  <a:cubicBezTo>
                    <a:pt x="1031" y="35725"/>
                    <a:pt x="1047" y="35722"/>
                    <a:pt x="1061" y="35715"/>
                  </a:cubicBezTo>
                  <a:cubicBezTo>
                    <a:pt x="1267" y="35689"/>
                    <a:pt x="1371" y="35508"/>
                    <a:pt x="1448" y="35353"/>
                  </a:cubicBezTo>
                  <a:cubicBezTo>
                    <a:pt x="1655" y="35560"/>
                    <a:pt x="1836" y="35741"/>
                    <a:pt x="1888" y="36051"/>
                  </a:cubicBezTo>
                  <a:cubicBezTo>
                    <a:pt x="1888" y="36154"/>
                    <a:pt x="1836" y="36309"/>
                    <a:pt x="1836" y="36413"/>
                  </a:cubicBezTo>
                  <a:cubicBezTo>
                    <a:pt x="2017" y="36542"/>
                    <a:pt x="2198" y="36697"/>
                    <a:pt x="2353" y="36800"/>
                  </a:cubicBezTo>
                  <a:cubicBezTo>
                    <a:pt x="2475" y="36888"/>
                    <a:pt x="2633" y="36963"/>
                    <a:pt x="2762" y="36963"/>
                  </a:cubicBezTo>
                  <a:cubicBezTo>
                    <a:pt x="2824" y="36963"/>
                    <a:pt x="2880" y="36946"/>
                    <a:pt x="2922" y="36904"/>
                  </a:cubicBezTo>
                  <a:cubicBezTo>
                    <a:pt x="3103" y="36749"/>
                    <a:pt x="2922" y="36464"/>
                    <a:pt x="2715" y="36309"/>
                  </a:cubicBezTo>
                  <a:lnTo>
                    <a:pt x="2715" y="36309"/>
                  </a:lnTo>
                  <a:cubicBezTo>
                    <a:pt x="2870" y="36361"/>
                    <a:pt x="3077" y="36413"/>
                    <a:pt x="3232" y="36464"/>
                  </a:cubicBezTo>
                  <a:lnTo>
                    <a:pt x="3361" y="36464"/>
                  </a:lnTo>
                  <a:cubicBezTo>
                    <a:pt x="3465" y="36413"/>
                    <a:pt x="3490" y="36258"/>
                    <a:pt x="3439" y="36180"/>
                  </a:cubicBezTo>
                  <a:cubicBezTo>
                    <a:pt x="3361" y="36077"/>
                    <a:pt x="3258" y="36051"/>
                    <a:pt x="3180" y="35973"/>
                  </a:cubicBezTo>
                  <a:lnTo>
                    <a:pt x="2973" y="35870"/>
                  </a:lnTo>
                  <a:cubicBezTo>
                    <a:pt x="2612" y="35689"/>
                    <a:pt x="2327" y="35327"/>
                    <a:pt x="2353" y="34939"/>
                  </a:cubicBezTo>
                  <a:cubicBezTo>
                    <a:pt x="2353" y="34810"/>
                    <a:pt x="2431" y="34655"/>
                    <a:pt x="2431" y="34526"/>
                  </a:cubicBezTo>
                  <a:cubicBezTo>
                    <a:pt x="2431" y="34293"/>
                    <a:pt x="2275" y="34034"/>
                    <a:pt x="2043" y="33983"/>
                  </a:cubicBezTo>
                  <a:cubicBezTo>
                    <a:pt x="2172" y="33466"/>
                    <a:pt x="2327" y="32897"/>
                    <a:pt x="2353" y="32354"/>
                  </a:cubicBezTo>
                  <a:cubicBezTo>
                    <a:pt x="2534" y="31475"/>
                    <a:pt x="2534" y="30545"/>
                    <a:pt x="3232" y="29847"/>
                  </a:cubicBezTo>
                  <a:cubicBezTo>
                    <a:pt x="4007" y="29019"/>
                    <a:pt x="4861" y="28580"/>
                    <a:pt x="5300" y="27520"/>
                  </a:cubicBezTo>
                  <a:cubicBezTo>
                    <a:pt x="5765" y="26434"/>
                    <a:pt x="5765" y="25271"/>
                    <a:pt x="6101" y="24211"/>
                  </a:cubicBezTo>
                  <a:cubicBezTo>
                    <a:pt x="9384" y="26124"/>
                    <a:pt x="13184" y="27158"/>
                    <a:pt x="16958" y="27158"/>
                  </a:cubicBezTo>
                  <a:cubicBezTo>
                    <a:pt x="16958" y="27210"/>
                    <a:pt x="16958" y="27262"/>
                    <a:pt x="17010" y="27313"/>
                  </a:cubicBezTo>
                  <a:cubicBezTo>
                    <a:pt x="17139" y="28037"/>
                    <a:pt x="17398" y="28709"/>
                    <a:pt x="17475" y="29407"/>
                  </a:cubicBezTo>
                  <a:cubicBezTo>
                    <a:pt x="17527" y="29795"/>
                    <a:pt x="17527" y="30234"/>
                    <a:pt x="17450" y="30622"/>
                  </a:cubicBezTo>
                  <a:lnTo>
                    <a:pt x="17450" y="30674"/>
                  </a:lnTo>
                  <a:cubicBezTo>
                    <a:pt x="17424" y="30700"/>
                    <a:pt x="17424" y="30751"/>
                    <a:pt x="17424" y="30803"/>
                  </a:cubicBezTo>
                  <a:cubicBezTo>
                    <a:pt x="17398" y="30803"/>
                    <a:pt x="17398" y="30829"/>
                    <a:pt x="17346" y="30829"/>
                  </a:cubicBezTo>
                  <a:cubicBezTo>
                    <a:pt x="17010" y="30958"/>
                    <a:pt x="16545" y="31217"/>
                    <a:pt x="16674" y="31604"/>
                  </a:cubicBezTo>
                  <a:cubicBezTo>
                    <a:pt x="16693" y="31660"/>
                    <a:pt x="16752" y="31703"/>
                    <a:pt x="16812" y="31703"/>
                  </a:cubicBezTo>
                  <a:cubicBezTo>
                    <a:pt x="16836" y="31703"/>
                    <a:pt x="16859" y="31696"/>
                    <a:pt x="16881" y="31682"/>
                  </a:cubicBezTo>
                  <a:cubicBezTo>
                    <a:pt x="16907" y="31630"/>
                    <a:pt x="17010" y="31579"/>
                    <a:pt x="17088" y="31527"/>
                  </a:cubicBezTo>
                  <a:lnTo>
                    <a:pt x="17088" y="31527"/>
                  </a:lnTo>
                  <a:cubicBezTo>
                    <a:pt x="16958" y="31708"/>
                    <a:pt x="16829" y="31889"/>
                    <a:pt x="16778" y="32121"/>
                  </a:cubicBezTo>
                  <a:cubicBezTo>
                    <a:pt x="16700" y="32251"/>
                    <a:pt x="16700" y="32354"/>
                    <a:pt x="16803" y="32458"/>
                  </a:cubicBezTo>
                  <a:cubicBezTo>
                    <a:pt x="16819" y="32488"/>
                    <a:pt x="16860" y="32500"/>
                    <a:pt x="16908" y="32500"/>
                  </a:cubicBezTo>
                  <a:cubicBezTo>
                    <a:pt x="16942" y="32500"/>
                    <a:pt x="16978" y="32494"/>
                    <a:pt x="17010" y="32483"/>
                  </a:cubicBezTo>
                  <a:lnTo>
                    <a:pt x="17191" y="32277"/>
                  </a:lnTo>
                  <a:cubicBezTo>
                    <a:pt x="17217" y="32406"/>
                    <a:pt x="17295" y="32535"/>
                    <a:pt x="17346" y="32664"/>
                  </a:cubicBezTo>
                  <a:cubicBezTo>
                    <a:pt x="17708" y="33388"/>
                    <a:pt x="17656" y="34034"/>
                    <a:pt x="17475" y="34784"/>
                  </a:cubicBezTo>
                  <a:cubicBezTo>
                    <a:pt x="17320" y="35508"/>
                    <a:pt x="16907" y="36542"/>
                    <a:pt x="17139" y="37317"/>
                  </a:cubicBezTo>
                  <a:cubicBezTo>
                    <a:pt x="17139" y="37628"/>
                    <a:pt x="17191" y="37886"/>
                    <a:pt x="17320" y="38170"/>
                  </a:cubicBezTo>
                  <a:cubicBezTo>
                    <a:pt x="17333" y="38222"/>
                    <a:pt x="17385" y="38248"/>
                    <a:pt x="17440" y="38248"/>
                  </a:cubicBezTo>
                  <a:cubicBezTo>
                    <a:pt x="17495" y="38248"/>
                    <a:pt x="17553" y="38222"/>
                    <a:pt x="17579" y="38170"/>
                  </a:cubicBezTo>
                  <a:cubicBezTo>
                    <a:pt x="17656" y="38067"/>
                    <a:pt x="17682" y="37964"/>
                    <a:pt x="17708" y="37886"/>
                  </a:cubicBezTo>
                  <a:cubicBezTo>
                    <a:pt x="17734" y="38041"/>
                    <a:pt x="17734" y="38248"/>
                    <a:pt x="17837" y="38351"/>
                  </a:cubicBezTo>
                  <a:cubicBezTo>
                    <a:pt x="17857" y="38410"/>
                    <a:pt x="17920" y="38439"/>
                    <a:pt x="17994" y="38439"/>
                  </a:cubicBezTo>
                  <a:cubicBezTo>
                    <a:pt x="18018" y="38439"/>
                    <a:pt x="18044" y="38435"/>
                    <a:pt x="18070" y="38429"/>
                  </a:cubicBezTo>
                  <a:lnTo>
                    <a:pt x="18070" y="38429"/>
                  </a:lnTo>
                  <a:cubicBezTo>
                    <a:pt x="18070" y="38481"/>
                    <a:pt x="18044" y="38558"/>
                    <a:pt x="18044" y="38662"/>
                  </a:cubicBezTo>
                  <a:cubicBezTo>
                    <a:pt x="18044" y="38739"/>
                    <a:pt x="18044" y="38868"/>
                    <a:pt x="18070" y="38972"/>
                  </a:cubicBezTo>
                  <a:cubicBezTo>
                    <a:pt x="18260" y="38972"/>
                    <a:pt x="18472" y="39029"/>
                    <a:pt x="18669" y="39029"/>
                  </a:cubicBezTo>
                  <a:cubicBezTo>
                    <a:pt x="18768" y="39029"/>
                    <a:pt x="18863" y="39015"/>
                    <a:pt x="18949" y="38972"/>
                  </a:cubicBezTo>
                  <a:cubicBezTo>
                    <a:pt x="19001" y="38946"/>
                    <a:pt x="19104" y="38868"/>
                    <a:pt x="19130" y="38817"/>
                  </a:cubicBezTo>
                  <a:cubicBezTo>
                    <a:pt x="19207" y="38662"/>
                    <a:pt x="19027" y="38532"/>
                    <a:pt x="18897" y="38429"/>
                  </a:cubicBezTo>
                  <a:lnTo>
                    <a:pt x="18897" y="38429"/>
                  </a:lnTo>
                  <a:cubicBezTo>
                    <a:pt x="19078" y="38481"/>
                    <a:pt x="19259" y="38532"/>
                    <a:pt x="19466" y="38532"/>
                  </a:cubicBezTo>
                  <a:cubicBezTo>
                    <a:pt x="19388" y="38429"/>
                    <a:pt x="19285" y="38351"/>
                    <a:pt x="19207" y="38300"/>
                  </a:cubicBezTo>
                  <a:lnTo>
                    <a:pt x="19673" y="38300"/>
                  </a:lnTo>
                  <a:cubicBezTo>
                    <a:pt x="19518" y="38248"/>
                    <a:pt x="19363" y="38170"/>
                    <a:pt x="19233" y="38093"/>
                  </a:cubicBezTo>
                  <a:cubicBezTo>
                    <a:pt x="18871" y="37912"/>
                    <a:pt x="18587" y="37550"/>
                    <a:pt x="18613" y="37162"/>
                  </a:cubicBezTo>
                  <a:cubicBezTo>
                    <a:pt x="18613" y="37033"/>
                    <a:pt x="18665" y="36878"/>
                    <a:pt x="18665" y="36749"/>
                  </a:cubicBezTo>
                  <a:cubicBezTo>
                    <a:pt x="18665" y="36516"/>
                    <a:pt x="18510" y="36258"/>
                    <a:pt x="18303" y="36206"/>
                  </a:cubicBezTo>
                  <a:cubicBezTo>
                    <a:pt x="18716" y="34526"/>
                    <a:pt x="18742" y="33492"/>
                    <a:pt x="19156" y="31837"/>
                  </a:cubicBezTo>
                  <a:cubicBezTo>
                    <a:pt x="19259" y="31449"/>
                    <a:pt x="19957" y="30286"/>
                    <a:pt x="19595" y="30183"/>
                  </a:cubicBezTo>
                  <a:cubicBezTo>
                    <a:pt x="20190" y="29175"/>
                    <a:pt x="20526" y="28063"/>
                    <a:pt x="20784" y="26900"/>
                  </a:cubicBezTo>
                  <a:cubicBezTo>
                    <a:pt x="21043" y="26848"/>
                    <a:pt x="21301" y="26796"/>
                    <a:pt x="21534" y="26770"/>
                  </a:cubicBezTo>
                  <a:cubicBezTo>
                    <a:pt x="23033" y="26434"/>
                    <a:pt x="24533" y="25917"/>
                    <a:pt x="25851" y="25116"/>
                  </a:cubicBezTo>
                  <a:cubicBezTo>
                    <a:pt x="27169" y="24263"/>
                    <a:pt x="28281" y="23126"/>
                    <a:pt x="28876" y="21678"/>
                  </a:cubicBezTo>
                  <a:cubicBezTo>
                    <a:pt x="29056" y="21264"/>
                    <a:pt x="29186" y="20851"/>
                    <a:pt x="29263" y="20437"/>
                  </a:cubicBezTo>
                  <a:cubicBezTo>
                    <a:pt x="29341" y="20540"/>
                    <a:pt x="29444" y="20618"/>
                    <a:pt x="29496" y="20721"/>
                  </a:cubicBezTo>
                  <a:cubicBezTo>
                    <a:pt x="29615" y="20861"/>
                    <a:pt x="29842" y="21031"/>
                    <a:pt x="30023" y="21031"/>
                  </a:cubicBezTo>
                  <a:cubicBezTo>
                    <a:pt x="30077" y="21031"/>
                    <a:pt x="30126" y="21016"/>
                    <a:pt x="30168" y="20980"/>
                  </a:cubicBezTo>
                  <a:cubicBezTo>
                    <a:pt x="30271" y="20902"/>
                    <a:pt x="30297" y="20773"/>
                    <a:pt x="30349" y="20644"/>
                  </a:cubicBezTo>
                  <a:cubicBezTo>
                    <a:pt x="30504" y="19894"/>
                    <a:pt x="30478" y="19041"/>
                    <a:pt x="30271" y="18266"/>
                  </a:cubicBezTo>
                  <a:lnTo>
                    <a:pt x="30271" y="18266"/>
                  </a:lnTo>
                  <a:cubicBezTo>
                    <a:pt x="30401" y="18628"/>
                    <a:pt x="30633" y="18938"/>
                    <a:pt x="30892" y="19196"/>
                  </a:cubicBezTo>
                  <a:cubicBezTo>
                    <a:pt x="30965" y="19269"/>
                    <a:pt x="31077" y="19343"/>
                    <a:pt x="31182" y="19343"/>
                  </a:cubicBezTo>
                  <a:cubicBezTo>
                    <a:pt x="31225" y="19343"/>
                    <a:pt x="31268" y="19330"/>
                    <a:pt x="31305" y="19300"/>
                  </a:cubicBezTo>
                  <a:cubicBezTo>
                    <a:pt x="31383" y="19248"/>
                    <a:pt x="31383" y="19145"/>
                    <a:pt x="31383" y="19067"/>
                  </a:cubicBezTo>
                  <a:cubicBezTo>
                    <a:pt x="31280" y="17671"/>
                    <a:pt x="30246" y="16585"/>
                    <a:pt x="29573" y="15370"/>
                  </a:cubicBezTo>
                  <a:cubicBezTo>
                    <a:pt x="29599" y="12811"/>
                    <a:pt x="29651" y="10252"/>
                    <a:pt x="30271" y="7719"/>
                  </a:cubicBezTo>
                  <a:cubicBezTo>
                    <a:pt x="30791" y="8058"/>
                    <a:pt x="31418" y="8228"/>
                    <a:pt x="32046" y="8228"/>
                  </a:cubicBezTo>
                  <a:cubicBezTo>
                    <a:pt x="32231" y="8228"/>
                    <a:pt x="32416" y="8213"/>
                    <a:pt x="32598" y="8184"/>
                  </a:cubicBezTo>
                  <a:cubicBezTo>
                    <a:pt x="33137" y="8080"/>
                    <a:pt x="33710" y="7847"/>
                    <a:pt x="34233" y="7847"/>
                  </a:cubicBezTo>
                  <a:cubicBezTo>
                    <a:pt x="34488" y="7847"/>
                    <a:pt x="34730" y="7902"/>
                    <a:pt x="34950" y="8055"/>
                  </a:cubicBezTo>
                  <a:cubicBezTo>
                    <a:pt x="35183" y="8210"/>
                    <a:pt x="35338" y="8443"/>
                    <a:pt x="35467" y="8675"/>
                  </a:cubicBezTo>
                  <a:cubicBezTo>
                    <a:pt x="35519" y="8830"/>
                    <a:pt x="35519" y="8985"/>
                    <a:pt x="35467" y="9115"/>
                  </a:cubicBezTo>
                  <a:cubicBezTo>
                    <a:pt x="35442" y="9657"/>
                    <a:pt x="35209" y="10174"/>
                    <a:pt x="35131" y="10743"/>
                  </a:cubicBezTo>
                  <a:cubicBezTo>
                    <a:pt x="35054" y="11286"/>
                    <a:pt x="35157" y="11932"/>
                    <a:pt x="35597" y="12217"/>
                  </a:cubicBezTo>
                  <a:cubicBezTo>
                    <a:pt x="35634" y="12105"/>
                    <a:pt x="35644" y="11994"/>
                    <a:pt x="35609" y="11892"/>
                  </a:cubicBezTo>
                  <a:lnTo>
                    <a:pt x="35609" y="11892"/>
                  </a:lnTo>
                  <a:cubicBezTo>
                    <a:pt x="35732" y="12091"/>
                    <a:pt x="35895" y="12237"/>
                    <a:pt x="36114" y="12346"/>
                  </a:cubicBezTo>
                  <a:cubicBezTo>
                    <a:pt x="36180" y="12396"/>
                    <a:pt x="36269" y="12425"/>
                    <a:pt x="36351" y="12425"/>
                  </a:cubicBezTo>
                  <a:cubicBezTo>
                    <a:pt x="36396" y="12425"/>
                    <a:pt x="36439" y="12416"/>
                    <a:pt x="36476" y="12398"/>
                  </a:cubicBezTo>
                  <a:cubicBezTo>
                    <a:pt x="36605" y="12294"/>
                    <a:pt x="36579" y="12087"/>
                    <a:pt x="36501" y="11958"/>
                  </a:cubicBezTo>
                  <a:cubicBezTo>
                    <a:pt x="36436" y="11718"/>
                    <a:pt x="36333" y="11459"/>
                    <a:pt x="36241" y="11197"/>
                  </a:cubicBezTo>
                  <a:lnTo>
                    <a:pt x="36241" y="11197"/>
                  </a:lnTo>
                  <a:cubicBezTo>
                    <a:pt x="36335" y="11386"/>
                    <a:pt x="36531" y="11529"/>
                    <a:pt x="36760" y="11570"/>
                  </a:cubicBezTo>
                  <a:cubicBezTo>
                    <a:pt x="36837" y="11570"/>
                    <a:pt x="36889" y="11570"/>
                    <a:pt x="36941" y="11545"/>
                  </a:cubicBezTo>
                  <a:cubicBezTo>
                    <a:pt x="36967" y="11519"/>
                    <a:pt x="36967" y="11493"/>
                    <a:pt x="36967" y="11415"/>
                  </a:cubicBezTo>
                  <a:cubicBezTo>
                    <a:pt x="36941" y="10640"/>
                    <a:pt x="37044" y="9864"/>
                    <a:pt x="37225" y="9115"/>
                  </a:cubicBezTo>
                  <a:cubicBezTo>
                    <a:pt x="37303" y="9063"/>
                    <a:pt x="37380" y="9011"/>
                    <a:pt x="37484" y="9011"/>
                  </a:cubicBezTo>
                  <a:cubicBezTo>
                    <a:pt x="37508" y="9007"/>
                    <a:pt x="37533" y="9006"/>
                    <a:pt x="37559" y="9006"/>
                  </a:cubicBezTo>
                  <a:cubicBezTo>
                    <a:pt x="37642" y="9006"/>
                    <a:pt x="37733" y="9021"/>
                    <a:pt x="37821" y="9021"/>
                  </a:cubicBezTo>
                  <a:cubicBezTo>
                    <a:pt x="37884" y="9021"/>
                    <a:pt x="37946" y="9013"/>
                    <a:pt x="38001" y="8985"/>
                  </a:cubicBezTo>
                  <a:cubicBezTo>
                    <a:pt x="38337" y="8934"/>
                    <a:pt x="38492" y="8572"/>
                    <a:pt x="38492" y="8236"/>
                  </a:cubicBezTo>
                  <a:cubicBezTo>
                    <a:pt x="38414" y="7951"/>
                    <a:pt x="38337" y="7641"/>
                    <a:pt x="38337" y="7305"/>
                  </a:cubicBezTo>
                  <a:cubicBezTo>
                    <a:pt x="38337" y="7047"/>
                    <a:pt x="38388" y="6788"/>
                    <a:pt x="38414" y="6530"/>
                  </a:cubicBezTo>
                  <a:cubicBezTo>
                    <a:pt x="38414" y="6271"/>
                    <a:pt x="38388" y="6090"/>
                    <a:pt x="38156" y="5935"/>
                  </a:cubicBezTo>
                  <a:cubicBezTo>
                    <a:pt x="35571" y="4306"/>
                    <a:pt x="34071" y="1049"/>
                    <a:pt x="31099" y="196"/>
                  </a:cubicBezTo>
                  <a:cubicBezTo>
                    <a:pt x="30574" y="56"/>
                    <a:pt x="30027" y="0"/>
                    <a:pt x="29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22591;p68">
              <a:extLst>
                <a:ext uri="{FF2B5EF4-FFF2-40B4-BE49-F238E27FC236}">
                  <a16:creationId xmlns:a16="http://schemas.microsoft.com/office/drawing/2014/main" id="{75646C44-A279-E292-7000-9AE471B21D1E}"/>
                </a:ext>
              </a:extLst>
            </p:cNvPr>
            <p:cNvSpPr/>
            <p:nvPr/>
          </p:nvSpPr>
          <p:spPr>
            <a:xfrm>
              <a:off x="2551329" y="4102751"/>
              <a:ext cx="3776" cy="6387"/>
            </a:xfrm>
            <a:custGeom>
              <a:avLst/>
              <a:gdLst/>
              <a:ahLst/>
              <a:cxnLst/>
              <a:rect l="l" t="t" r="r" b="b"/>
              <a:pathLst>
                <a:path w="337" h="570" extrusionOk="0">
                  <a:moveTo>
                    <a:pt x="27" y="0"/>
                  </a:moveTo>
                  <a:cubicBezTo>
                    <a:pt x="27" y="26"/>
                    <a:pt x="1" y="78"/>
                    <a:pt x="1" y="130"/>
                  </a:cubicBezTo>
                  <a:cubicBezTo>
                    <a:pt x="27" y="156"/>
                    <a:pt x="27" y="207"/>
                    <a:pt x="78" y="233"/>
                  </a:cubicBezTo>
                  <a:cubicBezTo>
                    <a:pt x="130" y="388"/>
                    <a:pt x="233" y="466"/>
                    <a:pt x="285" y="569"/>
                  </a:cubicBezTo>
                  <a:cubicBezTo>
                    <a:pt x="285" y="543"/>
                    <a:pt x="337" y="543"/>
                    <a:pt x="337" y="517"/>
                  </a:cubicBezTo>
                  <a:cubicBezTo>
                    <a:pt x="208" y="336"/>
                    <a:pt x="104" y="181"/>
                    <a:pt x="27" y="0"/>
                  </a:cubicBezTo>
                  <a:close/>
                </a:path>
              </a:pathLst>
            </a:custGeom>
            <a:solidFill>
              <a:srgbClr val="AA96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22592;p68">
              <a:extLst>
                <a:ext uri="{FF2B5EF4-FFF2-40B4-BE49-F238E27FC236}">
                  <a16:creationId xmlns:a16="http://schemas.microsoft.com/office/drawing/2014/main" id="{A64ADA1E-9237-BF86-BAB3-0625B8B02EEE}"/>
                </a:ext>
              </a:extLst>
            </p:cNvPr>
            <p:cNvSpPr/>
            <p:nvPr/>
          </p:nvSpPr>
          <p:spPr>
            <a:xfrm>
              <a:off x="2550466" y="4108835"/>
              <a:ext cx="3776" cy="3193"/>
            </a:xfrm>
            <a:custGeom>
              <a:avLst/>
              <a:gdLst/>
              <a:ahLst/>
              <a:cxnLst/>
              <a:rect l="l" t="t" r="r" b="b"/>
              <a:pathLst>
                <a:path w="337" h="285" extrusionOk="0">
                  <a:moveTo>
                    <a:pt x="0" y="0"/>
                  </a:moveTo>
                  <a:lnTo>
                    <a:pt x="0" y="78"/>
                  </a:lnTo>
                  <a:lnTo>
                    <a:pt x="0" y="130"/>
                  </a:lnTo>
                  <a:cubicBezTo>
                    <a:pt x="78" y="181"/>
                    <a:pt x="207" y="259"/>
                    <a:pt x="336" y="285"/>
                  </a:cubicBezTo>
                  <a:lnTo>
                    <a:pt x="336" y="259"/>
                  </a:lnTo>
                  <a:cubicBezTo>
                    <a:pt x="207" y="207"/>
                    <a:pt x="78" y="13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22593;p68">
              <a:extLst>
                <a:ext uri="{FF2B5EF4-FFF2-40B4-BE49-F238E27FC236}">
                  <a16:creationId xmlns:a16="http://schemas.microsoft.com/office/drawing/2014/main" id="{28B424F9-E9BD-DA59-1C37-7F830633FB93}"/>
                </a:ext>
              </a:extLst>
            </p:cNvPr>
            <p:cNvSpPr/>
            <p:nvPr/>
          </p:nvSpPr>
          <p:spPr>
            <a:xfrm>
              <a:off x="2552786" y="4098986"/>
              <a:ext cx="4348" cy="6667"/>
            </a:xfrm>
            <a:custGeom>
              <a:avLst/>
              <a:gdLst/>
              <a:ahLst/>
              <a:cxnLst/>
              <a:rect l="l" t="t" r="r" b="b"/>
              <a:pathLst>
                <a:path w="388" h="595" extrusionOk="0">
                  <a:moveTo>
                    <a:pt x="78" y="0"/>
                  </a:moveTo>
                  <a:cubicBezTo>
                    <a:pt x="26" y="26"/>
                    <a:pt x="26" y="78"/>
                    <a:pt x="0" y="104"/>
                  </a:cubicBezTo>
                  <a:cubicBezTo>
                    <a:pt x="0" y="130"/>
                    <a:pt x="0" y="130"/>
                    <a:pt x="26" y="155"/>
                  </a:cubicBezTo>
                  <a:cubicBezTo>
                    <a:pt x="103" y="336"/>
                    <a:pt x="233" y="466"/>
                    <a:pt x="362" y="595"/>
                  </a:cubicBezTo>
                  <a:cubicBezTo>
                    <a:pt x="362" y="543"/>
                    <a:pt x="388" y="543"/>
                    <a:pt x="388" y="517"/>
                  </a:cubicBezTo>
                  <a:cubicBezTo>
                    <a:pt x="233" y="362"/>
                    <a:pt x="129" y="155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22594;p68">
              <a:extLst>
                <a:ext uri="{FF2B5EF4-FFF2-40B4-BE49-F238E27FC236}">
                  <a16:creationId xmlns:a16="http://schemas.microsoft.com/office/drawing/2014/main" id="{DFF4238B-B710-1063-CC0D-F19FE5027783}"/>
                </a:ext>
              </a:extLst>
            </p:cNvPr>
            <p:cNvSpPr/>
            <p:nvPr/>
          </p:nvSpPr>
          <p:spPr>
            <a:xfrm>
              <a:off x="2600866" y="4110919"/>
              <a:ext cx="30422" cy="7194"/>
            </a:xfrm>
            <a:custGeom>
              <a:avLst/>
              <a:gdLst/>
              <a:ahLst/>
              <a:cxnLst/>
              <a:rect l="l" t="t" r="r" b="b"/>
              <a:pathLst>
                <a:path w="2715" h="642" extrusionOk="0">
                  <a:moveTo>
                    <a:pt x="1664" y="1"/>
                  </a:moveTo>
                  <a:cubicBezTo>
                    <a:pt x="1422" y="1"/>
                    <a:pt x="1183" y="34"/>
                    <a:pt x="957" y="99"/>
                  </a:cubicBezTo>
                  <a:cubicBezTo>
                    <a:pt x="646" y="150"/>
                    <a:pt x="388" y="305"/>
                    <a:pt x="129" y="461"/>
                  </a:cubicBezTo>
                  <a:cubicBezTo>
                    <a:pt x="104" y="486"/>
                    <a:pt x="26" y="512"/>
                    <a:pt x="0" y="564"/>
                  </a:cubicBezTo>
                  <a:cubicBezTo>
                    <a:pt x="52" y="590"/>
                    <a:pt x="52" y="616"/>
                    <a:pt x="78" y="642"/>
                  </a:cubicBezTo>
                  <a:cubicBezTo>
                    <a:pt x="207" y="564"/>
                    <a:pt x="336" y="461"/>
                    <a:pt x="491" y="383"/>
                  </a:cubicBezTo>
                  <a:cubicBezTo>
                    <a:pt x="870" y="209"/>
                    <a:pt x="1279" y="122"/>
                    <a:pt x="1686" y="122"/>
                  </a:cubicBezTo>
                  <a:cubicBezTo>
                    <a:pt x="1945" y="122"/>
                    <a:pt x="2205" y="158"/>
                    <a:pt x="2456" y="228"/>
                  </a:cubicBezTo>
                  <a:cubicBezTo>
                    <a:pt x="2456" y="305"/>
                    <a:pt x="2585" y="331"/>
                    <a:pt x="2714" y="383"/>
                  </a:cubicBezTo>
                  <a:cubicBezTo>
                    <a:pt x="2689" y="331"/>
                    <a:pt x="2663" y="254"/>
                    <a:pt x="2663" y="202"/>
                  </a:cubicBezTo>
                  <a:cubicBezTo>
                    <a:pt x="2346" y="66"/>
                    <a:pt x="2002" y="1"/>
                    <a:pt x="16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22595;p68">
              <a:extLst>
                <a:ext uri="{FF2B5EF4-FFF2-40B4-BE49-F238E27FC236}">
                  <a16:creationId xmlns:a16="http://schemas.microsoft.com/office/drawing/2014/main" id="{FBDBFE18-D8D4-AFA3-279E-73521CDF9797}"/>
                </a:ext>
              </a:extLst>
            </p:cNvPr>
            <p:cNvSpPr/>
            <p:nvPr/>
          </p:nvSpPr>
          <p:spPr>
            <a:xfrm>
              <a:off x="2558287" y="4090582"/>
              <a:ext cx="2611" cy="9860"/>
            </a:xfrm>
            <a:custGeom>
              <a:avLst/>
              <a:gdLst/>
              <a:ahLst/>
              <a:cxnLst/>
              <a:rect l="l" t="t" r="r" b="b"/>
              <a:pathLst>
                <a:path w="233" h="880" extrusionOk="0">
                  <a:moveTo>
                    <a:pt x="104" y="1"/>
                  </a:moveTo>
                  <a:lnTo>
                    <a:pt x="0" y="104"/>
                  </a:lnTo>
                  <a:cubicBezTo>
                    <a:pt x="0" y="363"/>
                    <a:pt x="52" y="647"/>
                    <a:pt x="155" y="880"/>
                  </a:cubicBezTo>
                  <a:lnTo>
                    <a:pt x="233" y="828"/>
                  </a:lnTo>
                  <a:cubicBezTo>
                    <a:pt x="129" y="595"/>
                    <a:pt x="104" y="337"/>
                    <a:pt x="104" y="78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AA96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22596;p68">
              <a:extLst>
                <a:ext uri="{FF2B5EF4-FFF2-40B4-BE49-F238E27FC236}">
                  <a16:creationId xmlns:a16="http://schemas.microsoft.com/office/drawing/2014/main" id="{432DF50D-0119-3EC2-4BDB-0CDFA815CB29}"/>
                </a:ext>
              </a:extLst>
            </p:cNvPr>
            <p:cNvSpPr/>
            <p:nvPr/>
          </p:nvSpPr>
          <p:spPr>
            <a:xfrm>
              <a:off x="2582614" y="4082470"/>
              <a:ext cx="18264" cy="13625"/>
            </a:xfrm>
            <a:custGeom>
              <a:avLst/>
              <a:gdLst/>
              <a:ahLst/>
              <a:cxnLst/>
              <a:rect l="l" t="t" r="r" b="b"/>
              <a:pathLst>
                <a:path w="1630" h="1216" extrusionOk="0">
                  <a:moveTo>
                    <a:pt x="1552" y="1"/>
                  </a:moveTo>
                  <a:cubicBezTo>
                    <a:pt x="905" y="156"/>
                    <a:pt x="311" y="570"/>
                    <a:pt x="1" y="1190"/>
                  </a:cubicBezTo>
                  <a:cubicBezTo>
                    <a:pt x="26" y="1190"/>
                    <a:pt x="52" y="1216"/>
                    <a:pt x="78" y="1216"/>
                  </a:cubicBezTo>
                  <a:cubicBezTo>
                    <a:pt x="414" y="595"/>
                    <a:pt x="957" y="156"/>
                    <a:pt x="1629" y="27"/>
                  </a:cubicBezTo>
                  <a:cubicBezTo>
                    <a:pt x="1603" y="27"/>
                    <a:pt x="1577" y="1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22597;p68">
              <a:extLst>
                <a:ext uri="{FF2B5EF4-FFF2-40B4-BE49-F238E27FC236}">
                  <a16:creationId xmlns:a16="http://schemas.microsoft.com/office/drawing/2014/main" id="{5DF138CC-2825-A4F9-9BD1-46C145CEDA95}"/>
                </a:ext>
              </a:extLst>
            </p:cNvPr>
            <p:cNvSpPr/>
            <p:nvPr/>
          </p:nvSpPr>
          <p:spPr>
            <a:xfrm>
              <a:off x="2571028" y="4080442"/>
              <a:ext cx="5804" cy="14208"/>
            </a:xfrm>
            <a:custGeom>
              <a:avLst/>
              <a:gdLst/>
              <a:ahLst/>
              <a:cxnLst/>
              <a:rect l="l" t="t" r="r" b="b"/>
              <a:pathLst>
                <a:path w="518" h="1268" extrusionOk="0">
                  <a:moveTo>
                    <a:pt x="518" y="1"/>
                  </a:moveTo>
                  <a:cubicBezTo>
                    <a:pt x="466" y="1"/>
                    <a:pt x="414" y="53"/>
                    <a:pt x="388" y="53"/>
                  </a:cubicBezTo>
                  <a:cubicBezTo>
                    <a:pt x="337" y="79"/>
                    <a:pt x="337" y="104"/>
                    <a:pt x="311" y="130"/>
                  </a:cubicBezTo>
                  <a:cubicBezTo>
                    <a:pt x="156" y="466"/>
                    <a:pt x="26" y="880"/>
                    <a:pt x="1" y="1268"/>
                  </a:cubicBezTo>
                  <a:lnTo>
                    <a:pt x="78" y="1268"/>
                  </a:lnTo>
                  <a:cubicBezTo>
                    <a:pt x="104" y="828"/>
                    <a:pt x="311" y="337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22598;p68">
              <a:extLst>
                <a:ext uri="{FF2B5EF4-FFF2-40B4-BE49-F238E27FC236}">
                  <a16:creationId xmlns:a16="http://schemas.microsoft.com/office/drawing/2014/main" id="{DCB2E6B4-3BB8-2E12-CD6D-66F0F9C861F5}"/>
                </a:ext>
              </a:extLst>
            </p:cNvPr>
            <p:cNvSpPr/>
            <p:nvPr/>
          </p:nvSpPr>
          <p:spPr>
            <a:xfrm>
              <a:off x="2598838" y="4104880"/>
              <a:ext cx="29267" cy="9760"/>
            </a:xfrm>
            <a:custGeom>
              <a:avLst/>
              <a:gdLst/>
              <a:ahLst/>
              <a:cxnLst/>
              <a:rect l="l" t="t" r="r" b="b"/>
              <a:pathLst>
                <a:path w="2612" h="871" extrusionOk="0">
                  <a:moveTo>
                    <a:pt x="1700" y="0"/>
                  </a:moveTo>
                  <a:cubicBezTo>
                    <a:pt x="1129" y="0"/>
                    <a:pt x="578" y="172"/>
                    <a:pt x="129" y="586"/>
                  </a:cubicBezTo>
                  <a:lnTo>
                    <a:pt x="0" y="689"/>
                  </a:lnTo>
                  <a:cubicBezTo>
                    <a:pt x="26" y="767"/>
                    <a:pt x="52" y="793"/>
                    <a:pt x="52" y="870"/>
                  </a:cubicBezTo>
                  <a:cubicBezTo>
                    <a:pt x="104" y="844"/>
                    <a:pt x="155" y="793"/>
                    <a:pt x="155" y="767"/>
                  </a:cubicBezTo>
                  <a:cubicBezTo>
                    <a:pt x="582" y="323"/>
                    <a:pt x="1155" y="139"/>
                    <a:pt x="1733" y="139"/>
                  </a:cubicBezTo>
                  <a:cubicBezTo>
                    <a:pt x="2030" y="139"/>
                    <a:pt x="2330" y="188"/>
                    <a:pt x="2611" y="276"/>
                  </a:cubicBezTo>
                  <a:cubicBezTo>
                    <a:pt x="2585" y="224"/>
                    <a:pt x="2559" y="198"/>
                    <a:pt x="2559" y="121"/>
                  </a:cubicBezTo>
                  <a:cubicBezTo>
                    <a:pt x="2275" y="43"/>
                    <a:pt x="1985" y="0"/>
                    <a:pt x="1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22599;p68">
              <a:extLst>
                <a:ext uri="{FF2B5EF4-FFF2-40B4-BE49-F238E27FC236}">
                  <a16:creationId xmlns:a16="http://schemas.microsoft.com/office/drawing/2014/main" id="{7C67163B-16E2-96D8-23CD-F1B240776C1F}"/>
                </a:ext>
              </a:extLst>
            </p:cNvPr>
            <p:cNvSpPr/>
            <p:nvPr/>
          </p:nvSpPr>
          <p:spPr>
            <a:xfrm>
              <a:off x="2562624" y="4087109"/>
              <a:ext cx="2913" cy="9860"/>
            </a:xfrm>
            <a:custGeom>
              <a:avLst/>
              <a:gdLst/>
              <a:ahLst/>
              <a:cxnLst/>
              <a:rect l="l" t="t" r="r" b="b"/>
              <a:pathLst>
                <a:path w="260" h="880" extrusionOk="0">
                  <a:moveTo>
                    <a:pt x="53" y="1"/>
                  </a:moveTo>
                  <a:lnTo>
                    <a:pt x="1" y="52"/>
                  </a:lnTo>
                  <a:cubicBezTo>
                    <a:pt x="1" y="337"/>
                    <a:pt x="104" y="647"/>
                    <a:pt x="208" y="879"/>
                  </a:cubicBezTo>
                  <a:lnTo>
                    <a:pt x="259" y="879"/>
                  </a:lnTo>
                  <a:cubicBezTo>
                    <a:pt x="208" y="828"/>
                    <a:pt x="259" y="828"/>
                    <a:pt x="259" y="828"/>
                  </a:cubicBezTo>
                  <a:cubicBezTo>
                    <a:pt x="130" y="569"/>
                    <a:pt x="53" y="285"/>
                    <a:pt x="53" y="1"/>
                  </a:cubicBezTo>
                  <a:close/>
                </a:path>
              </a:pathLst>
            </a:custGeom>
            <a:solidFill>
              <a:srgbClr val="AA96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22600;p68">
              <a:extLst>
                <a:ext uri="{FF2B5EF4-FFF2-40B4-BE49-F238E27FC236}">
                  <a16:creationId xmlns:a16="http://schemas.microsoft.com/office/drawing/2014/main" id="{1F83BBEC-A2BF-87A3-D49C-C3E673E51FD9}"/>
                </a:ext>
              </a:extLst>
            </p:cNvPr>
            <p:cNvSpPr/>
            <p:nvPr/>
          </p:nvSpPr>
          <p:spPr>
            <a:xfrm>
              <a:off x="2578849" y="4079870"/>
              <a:ext cx="8706" cy="15071"/>
            </a:xfrm>
            <a:custGeom>
              <a:avLst/>
              <a:gdLst/>
              <a:ahLst/>
              <a:cxnLst/>
              <a:rect l="l" t="t" r="r" b="b"/>
              <a:pathLst>
                <a:path w="777" h="1345" extrusionOk="0">
                  <a:moveTo>
                    <a:pt x="621" y="0"/>
                  </a:moveTo>
                  <a:cubicBezTo>
                    <a:pt x="259" y="310"/>
                    <a:pt x="26" y="802"/>
                    <a:pt x="1" y="1319"/>
                  </a:cubicBezTo>
                  <a:cubicBezTo>
                    <a:pt x="26" y="1319"/>
                    <a:pt x="78" y="1344"/>
                    <a:pt x="104" y="1344"/>
                  </a:cubicBezTo>
                  <a:cubicBezTo>
                    <a:pt x="156" y="802"/>
                    <a:pt x="388" y="310"/>
                    <a:pt x="7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22601;p68">
              <a:extLst>
                <a:ext uri="{FF2B5EF4-FFF2-40B4-BE49-F238E27FC236}">
                  <a16:creationId xmlns:a16="http://schemas.microsoft.com/office/drawing/2014/main" id="{AAC9AF65-F93A-FE93-BF80-B68299A174B8}"/>
                </a:ext>
              </a:extLst>
            </p:cNvPr>
            <p:cNvSpPr/>
            <p:nvPr/>
          </p:nvSpPr>
          <p:spPr>
            <a:xfrm>
              <a:off x="2381596" y="4496674"/>
              <a:ext cx="33324" cy="20584"/>
            </a:xfrm>
            <a:custGeom>
              <a:avLst/>
              <a:gdLst/>
              <a:ahLst/>
              <a:cxnLst/>
              <a:rect l="l" t="t" r="r" b="b"/>
              <a:pathLst>
                <a:path w="2974" h="1837" extrusionOk="0">
                  <a:moveTo>
                    <a:pt x="905" y="1"/>
                  </a:moveTo>
                  <a:cubicBezTo>
                    <a:pt x="595" y="156"/>
                    <a:pt x="362" y="259"/>
                    <a:pt x="52" y="389"/>
                  </a:cubicBezTo>
                  <a:cubicBezTo>
                    <a:pt x="52" y="518"/>
                    <a:pt x="26" y="647"/>
                    <a:pt x="26" y="776"/>
                  </a:cubicBezTo>
                  <a:cubicBezTo>
                    <a:pt x="0" y="1087"/>
                    <a:pt x="156" y="1423"/>
                    <a:pt x="414" y="1604"/>
                  </a:cubicBezTo>
                  <a:cubicBezTo>
                    <a:pt x="414" y="1675"/>
                    <a:pt x="454" y="1691"/>
                    <a:pt x="512" y="1691"/>
                  </a:cubicBezTo>
                  <a:cubicBezTo>
                    <a:pt x="558" y="1691"/>
                    <a:pt x="615" y="1681"/>
                    <a:pt x="673" y="1681"/>
                  </a:cubicBezTo>
                  <a:cubicBezTo>
                    <a:pt x="1164" y="1759"/>
                    <a:pt x="1655" y="1810"/>
                    <a:pt x="2120" y="1836"/>
                  </a:cubicBezTo>
                  <a:cubicBezTo>
                    <a:pt x="2198" y="1836"/>
                    <a:pt x="2301" y="1836"/>
                    <a:pt x="2327" y="1759"/>
                  </a:cubicBezTo>
                  <a:cubicBezTo>
                    <a:pt x="2353" y="1707"/>
                    <a:pt x="2301" y="1681"/>
                    <a:pt x="2249" y="1604"/>
                  </a:cubicBezTo>
                  <a:cubicBezTo>
                    <a:pt x="2120" y="1474"/>
                    <a:pt x="1991" y="1345"/>
                    <a:pt x="1862" y="1242"/>
                  </a:cubicBezTo>
                  <a:lnTo>
                    <a:pt x="1862" y="1242"/>
                  </a:lnTo>
                  <a:cubicBezTo>
                    <a:pt x="2224" y="1345"/>
                    <a:pt x="2585" y="1474"/>
                    <a:pt x="2973" y="1578"/>
                  </a:cubicBezTo>
                  <a:cubicBezTo>
                    <a:pt x="2947" y="1164"/>
                    <a:pt x="2611" y="802"/>
                    <a:pt x="2249" y="647"/>
                  </a:cubicBezTo>
                  <a:cubicBezTo>
                    <a:pt x="1913" y="440"/>
                    <a:pt x="1500" y="389"/>
                    <a:pt x="1164" y="182"/>
                  </a:cubicBezTo>
                  <a:cubicBezTo>
                    <a:pt x="1060" y="130"/>
                    <a:pt x="957" y="53"/>
                    <a:pt x="9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22602;p68">
              <a:extLst>
                <a:ext uri="{FF2B5EF4-FFF2-40B4-BE49-F238E27FC236}">
                  <a16:creationId xmlns:a16="http://schemas.microsoft.com/office/drawing/2014/main" id="{308743A2-AF7D-0553-D2D0-883C4CA23D4D}"/>
                </a:ext>
              </a:extLst>
            </p:cNvPr>
            <p:cNvSpPr/>
            <p:nvPr/>
          </p:nvSpPr>
          <p:spPr>
            <a:xfrm>
              <a:off x="2535116" y="4504215"/>
              <a:ext cx="33312" cy="25783"/>
            </a:xfrm>
            <a:custGeom>
              <a:avLst/>
              <a:gdLst/>
              <a:ahLst/>
              <a:cxnLst/>
              <a:rect l="l" t="t" r="r" b="b"/>
              <a:pathLst>
                <a:path w="2973" h="2301" extrusionOk="0">
                  <a:moveTo>
                    <a:pt x="621" y="0"/>
                  </a:moveTo>
                  <a:cubicBezTo>
                    <a:pt x="414" y="181"/>
                    <a:pt x="233" y="388"/>
                    <a:pt x="0" y="569"/>
                  </a:cubicBezTo>
                  <a:cubicBezTo>
                    <a:pt x="26" y="646"/>
                    <a:pt x="52" y="750"/>
                    <a:pt x="52" y="801"/>
                  </a:cubicBezTo>
                  <a:cubicBezTo>
                    <a:pt x="52" y="931"/>
                    <a:pt x="26" y="1086"/>
                    <a:pt x="26" y="1215"/>
                  </a:cubicBezTo>
                  <a:cubicBezTo>
                    <a:pt x="0" y="1551"/>
                    <a:pt x="155" y="1861"/>
                    <a:pt x="414" y="2068"/>
                  </a:cubicBezTo>
                  <a:cubicBezTo>
                    <a:pt x="414" y="2127"/>
                    <a:pt x="440" y="2143"/>
                    <a:pt x="482" y="2143"/>
                  </a:cubicBezTo>
                  <a:cubicBezTo>
                    <a:pt x="531" y="2143"/>
                    <a:pt x="602" y="2120"/>
                    <a:pt x="672" y="2120"/>
                  </a:cubicBezTo>
                  <a:cubicBezTo>
                    <a:pt x="1163" y="2223"/>
                    <a:pt x="1655" y="2249"/>
                    <a:pt x="2120" y="2301"/>
                  </a:cubicBezTo>
                  <a:cubicBezTo>
                    <a:pt x="2197" y="2301"/>
                    <a:pt x="2301" y="2301"/>
                    <a:pt x="2327" y="2223"/>
                  </a:cubicBezTo>
                  <a:cubicBezTo>
                    <a:pt x="2353" y="2171"/>
                    <a:pt x="2301" y="2120"/>
                    <a:pt x="2249" y="2068"/>
                  </a:cubicBezTo>
                  <a:cubicBezTo>
                    <a:pt x="2120" y="1939"/>
                    <a:pt x="1991" y="1810"/>
                    <a:pt x="1861" y="1706"/>
                  </a:cubicBezTo>
                  <a:lnTo>
                    <a:pt x="1861" y="1706"/>
                  </a:lnTo>
                  <a:lnTo>
                    <a:pt x="2973" y="2042"/>
                  </a:lnTo>
                  <a:cubicBezTo>
                    <a:pt x="2947" y="1654"/>
                    <a:pt x="2611" y="1293"/>
                    <a:pt x="2301" y="1086"/>
                  </a:cubicBezTo>
                  <a:cubicBezTo>
                    <a:pt x="1939" y="905"/>
                    <a:pt x="1551" y="827"/>
                    <a:pt x="1189" y="646"/>
                  </a:cubicBezTo>
                  <a:cubicBezTo>
                    <a:pt x="931" y="517"/>
                    <a:pt x="698" y="259"/>
                    <a:pt x="6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22603;p68">
              <a:extLst>
                <a:ext uri="{FF2B5EF4-FFF2-40B4-BE49-F238E27FC236}">
                  <a16:creationId xmlns:a16="http://schemas.microsoft.com/office/drawing/2014/main" id="{6F010A9A-14CA-CCF3-9E54-19A41CE05597}"/>
                </a:ext>
              </a:extLst>
            </p:cNvPr>
            <p:cNvSpPr/>
            <p:nvPr/>
          </p:nvSpPr>
          <p:spPr>
            <a:xfrm>
              <a:off x="2268918" y="4114460"/>
              <a:ext cx="431303" cy="437331"/>
            </a:xfrm>
            <a:custGeom>
              <a:avLst/>
              <a:gdLst/>
              <a:ahLst/>
              <a:cxnLst/>
              <a:rect l="l" t="t" r="r" b="b"/>
              <a:pathLst>
                <a:path w="38492" h="39030" extrusionOk="0">
                  <a:moveTo>
                    <a:pt x="29477" y="0"/>
                  </a:moveTo>
                  <a:cubicBezTo>
                    <a:pt x="28808" y="0"/>
                    <a:pt x="28132" y="83"/>
                    <a:pt x="27480" y="196"/>
                  </a:cubicBezTo>
                  <a:cubicBezTo>
                    <a:pt x="26988" y="300"/>
                    <a:pt x="26471" y="403"/>
                    <a:pt x="26058" y="662"/>
                  </a:cubicBezTo>
                  <a:cubicBezTo>
                    <a:pt x="25618" y="920"/>
                    <a:pt x="25308" y="1334"/>
                    <a:pt x="25050" y="1799"/>
                  </a:cubicBezTo>
                  <a:cubicBezTo>
                    <a:pt x="24016" y="3531"/>
                    <a:pt x="23757" y="5677"/>
                    <a:pt x="22646" y="7357"/>
                  </a:cubicBezTo>
                  <a:cubicBezTo>
                    <a:pt x="22232" y="7951"/>
                    <a:pt x="21741" y="8520"/>
                    <a:pt x="21172" y="8985"/>
                  </a:cubicBezTo>
                  <a:cubicBezTo>
                    <a:pt x="20150" y="9566"/>
                    <a:pt x="18958" y="9899"/>
                    <a:pt x="17775" y="9899"/>
                  </a:cubicBezTo>
                  <a:cubicBezTo>
                    <a:pt x="17432" y="9899"/>
                    <a:pt x="17089" y="9871"/>
                    <a:pt x="16752" y="9813"/>
                  </a:cubicBezTo>
                  <a:lnTo>
                    <a:pt x="16752" y="9813"/>
                  </a:lnTo>
                  <a:cubicBezTo>
                    <a:pt x="16700" y="10097"/>
                    <a:pt x="16907" y="10381"/>
                    <a:pt x="17165" y="10511"/>
                  </a:cubicBezTo>
                  <a:cubicBezTo>
                    <a:pt x="17424" y="10640"/>
                    <a:pt x="17708" y="10666"/>
                    <a:pt x="17993" y="10666"/>
                  </a:cubicBezTo>
                  <a:cubicBezTo>
                    <a:pt x="18122" y="10666"/>
                    <a:pt x="18225" y="10666"/>
                    <a:pt x="18354" y="10640"/>
                  </a:cubicBezTo>
                  <a:lnTo>
                    <a:pt x="18354" y="10640"/>
                  </a:lnTo>
                  <a:cubicBezTo>
                    <a:pt x="17812" y="10872"/>
                    <a:pt x="17269" y="11028"/>
                    <a:pt x="16674" y="11131"/>
                  </a:cubicBezTo>
                  <a:cubicBezTo>
                    <a:pt x="16250" y="11194"/>
                    <a:pt x="15820" y="11216"/>
                    <a:pt x="15386" y="11216"/>
                  </a:cubicBezTo>
                  <a:cubicBezTo>
                    <a:pt x="14576" y="11216"/>
                    <a:pt x="13751" y="11139"/>
                    <a:pt x="12926" y="11105"/>
                  </a:cubicBezTo>
                  <a:cubicBezTo>
                    <a:pt x="12144" y="11048"/>
                    <a:pt x="11358" y="11019"/>
                    <a:pt x="10570" y="11019"/>
                  </a:cubicBezTo>
                  <a:cubicBezTo>
                    <a:pt x="8882" y="11019"/>
                    <a:pt x="7189" y="11151"/>
                    <a:pt x="5533" y="11415"/>
                  </a:cubicBezTo>
                  <a:cubicBezTo>
                    <a:pt x="4369" y="11622"/>
                    <a:pt x="3077" y="11932"/>
                    <a:pt x="2405" y="12915"/>
                  </a:cubicBezTo>
                  <a:cubicBezTo>
                    <a:pt x="1959" y="13534"/>
                    <a:pt x="1442" y="14627"/>
                    <a:pt x="1399" y="14627"/>
                  </a:cubicBezTo>
                  <a:cubicBezTo>
                    <a:pt x="1398" y="14627"/>
                    <a:pt x="1397" y="14625"/>
                    <a:pt x="1397" y="14621"/>
                  </a:cubicBezTo>
                  <a:cubicBezTo>
                    <a:pt x="285" y="16999"/>
                    <a:pt x="1" y="19687"/>
                    <a:pt x="156" y="22350"/>
                  </a:cubicBezTo>
                  <a:cubicBezTo>
                    <a:pt x="285" y="24340"/>
                    <a:pt x="647" y="26279"/>
                    <a:pt x="1061" y="28244"/>
                  </a:cubicBezTo>
                  <a:cubicBezTo>
                    <a:pt x="931" y="28115"/>
                    <a:pt x="776" y="28037"/>
                    <a:pt x="544" y="27985"/>
                  </a:cubicBezTo>
                  <a:cubicBezTo>
                    <a:pt x="532" y="27983"/>
                    <a:pt x="521" y="27982"/>
                    <a:pt x="511" y="27982"/>
                  </a:cubicBezTo>
                  <a:cubicBezTo>
                    <a:pt x="402" y="27982"/>
                    <a:pt x="341" y="28100"/>
                    <a:pt x="388" y="28218"/>
                  </a:cubicBezTo>
                  <a:cubicBezTo>
                    <a:pt x="489" y="28344"/>
                    <a:pt x="614" y="28494"/>
                    <a:pt x="763" y="28621"/>
                  </a:cubicBezTo>
                  <a:lnTo>
                    <a:pt x="763" y="28621"/>
                  </a:lnTo>
                  <a:cubicBezTo>
                    <a:pt x="741" y="28605"/>
                    <a:pt x="716" y="28601"/>
                    <a:pt x="673" y="28580"/>
                  </a:cubicBezTo>
                  <a:cubicBezTo>
                    <a:pt x="654" y="28561"/>
                    <a:pt x="633" y="28553"/>
                    <a:pt x="613" y="28553"/>
                  </a:cubicBezTo>
                  <a:cubicBezTo>
                    <a:pt x="551" y="28553"/>
                    <a:pt x="492" y="28631"/>
                    <a:pt x="492" y="28709"/>
                  </a:cubicBezTo>
                  <a:lnTo>
                    <a:pt x="492" y="28761"/>
                  </a:lnTo>
                  <a:cubicBezTo>
                    <a:pt x="466" y="28813"/>
                    <a:pt x="466" y="28864"/>
                    <a:pt x="492" y="28890"/>
                  </a:cubicBezTo>
                  <a:cubicBezTo>
                    <a:pt x="518" y="29097"/>
                    <a:pt x="621" y="29252"/>
                    <a:pt x="750" y="29433"/>
                  </a:cubicBezTo>
                  <a:cubicBezTo>
                    <a:pt x="724" y="29433"/>
                    <a:pt x="673" y="29433"/>
                    <a:pt x="647" y="29485"/>
                  </a:cubicBezTo>
                  <a:cubicBezTo>
                    <a:pt x="595" y="29511"/>
                    <a:pt x="544" y="29536"/>
                    <a:pt x="544" y="29640"/>
                  </a:cubicBezTo>
                  <a:cubicBezTo>
                    <a:pt x="544" y="29924"/>
                    <a:pt x="983" y="30157"/>
                    <a:pt x="1293" y="30312"/>
                  </a:cubicBezTo>
                  <a:cubicBezTo>
                    <a:pt x="1371" y="30493"/>
                    <a:pt x="1422" y="30596"/>
                    <a:pt x="1448" y="30803"/>
                  </a:cubicBezTo>
                  <a:cubicBezTo>
                    <a:pt x="1526" y="31837"/>
                    <a:pt x="1448" y="32819"/>
                    <a:pt x="1112" y="33983"/>
                  </a:cubicBezTo>
                  <a:cubicBezTo>
                    <a:pt x="1112" y="34009"/>
                    <a:pt x="1112" y="34009"/>
                    <a:pt x="1061" y="34034"/>
                  </a:cubicBezTo>
                  <a:cubicBezTo>
                    <a:pt x="905" y="34293"/>
                    <a:pt x="724" y="34551"/>
                    <a:pt x="492" y="34758"/>
                  </a:cubicBezTo>
                  <a:cubicBezTo>
                    <a:pt x="388" y="34810"/>
                    <a:pt x="414" y="34965"/>
                    <a:pt x="544" y="34965"/>
                  </a:cubicBezTo>
                  <a:lnTo>
                    <a:pt x="802" y="34965"/>
                  </a:lnTo>
                  <a:cubicBezTo>
                    <a:pt x="750" y="35198"/>
                    <a:pt x="750" y="35430"/>
                    <a:pt x="905" y="35663"/>
                  </a:cubicBezTo>
                  <a:cubicBezTo>
                    <a:pt x="924" y="35701"/>
                    <a:pt x="971" y="35725"/>
                    <a:pt x="1015" y="35725"/>
                  </a:cubicBezTo>
                  <a:cubicBezTo>
                    <a:pt x="1031" y="35725"/>
                    <a:pt x="1047" y="35722"/>
                    <a:pt x="1061" y="35715"/>
                  </a:cubicBezTo>
                  <a:cubicBezTo>
                    <a:pt x="1267" y="35689"/>
                    <a:pt x="1371" y="35508"/>
                    <a:pt x="1448" y="35353"/>
                  </a:cubicBezTo>
                  <a:cubicBezTo>
                    <a:pt x="1655" y="35560"/>
                    <a:pt x="1836" y="35741"/>
                    <a:pt x="1888" y="36051"/>
                  </a:cubicBezTo>
                  <a:cubicBezTo>
                    <a:pt x="1888" y="36154"/>
                    <a:pt x="1836" y="36309"/>
                    <a:pt x="1836" y="36413"/>
                  </a:cubicBezTo>
                  <a:cubicBezTo>
                    <a:pt x="2017" y="36542"/>
                    <a:pt x="2198" y="36697"/>
                    <a:pt x="2353" y="36800"/>
                  </a:cubicBezTo>
                  <a:cubicBezTo>
                    <a:pt x="2475" y="36888"/>
                    <a:pt x="2633" y="36963"/>
                    <a:pt x="2762" y="36963"/>
                  </a:cubicBezTo>
                  <a:cubicBezTo>
                    <a:pt x="2824" y="36963"/>
                    <a:pt x="2880" y="36946"/>
                    <a:pt x="2922" y="36904"/>
                  </a:cubicBezTo>
                  <a:cubicBezTo>
                    <a:pt x="3103" y="36749"/>
                    <a:pt x="2922" y="36464"/>
                    <a:pt x="2715" y="36309"/>
                  </a:cubicBezTo>
                  <a:lnTo>
                    <a:pt x="2715" y="36309"/>
                  </a:lnTo>
                  <a:cubicBezTo>
                    <a:pt x="2870" y="36361"/>
                    <a:pt x="3077" y="36413"/>
                    <a:pt x="3232" y="36464"/>
                  </a:cubicBezTo>
                  <a:lnTo>
                    <a:pt x="3361" y="36464"/>
                  </a:lnTo>
                  <a:cubicBezTo>
                    <a:pt x="3465" y="36413"/>
                    <a:pt x="3490" y="36258"/>
                    <a:pt x="3439" y="36180"/>
                  </a:cubicBezTo>
                  <a:cubicBezTo>
                    <a:pt x="3361" y="36077"/>
                    <a:pt x="3258" y="36051"/>
                    <a:pt x="3180" y="35973"/>
                  </a:cubicBezTo>
                  <a:lnTo>
                    <a:pt x="2973" y="35870"/>
                  </a:lnTo>
                  <a:cubicBezTo>
                    <a:pt x="2612" y="35689"/>
                    <a:pt x="2327" y="35327"/>
                    <a:pt x="2353" y="34939"/>
                  </a:cubicBezTo>
                  <a:cubicBezTo>
                    <a:pt x="2353" y="34810"/>
                    <a:pt x="2431" y="34655"/>
                    <a:pt x="2431" y="34526"/>
                  </a:cubicBezTo>
                  <a:cubicBezTo>
                    <a:pt x="2431" y="34293"/>
                    <a:pt x="2275" y="34034"/>
                    <a:pt x="2043" y="33983"/>
                  </a:cubicBezTo>
                  <a:cubicBezTo>
                    <a:pt x="2172" y="33466"/>
                    <a:pt x="2327" y="32897"/>
                    <a:pt x="2353" y="32354"/>
                  </a:cubicBezTo>
                  <a:cubicBezTo>
                    <a:pt x="2534" y="31475"/>
                    <a:pt x="2534" y="30545"/>
                    <a:pt x="3232" y="29847"/>
                  </a:cubicBezTo>
                  <a:cubicBezTo>
                    <a:pt x="4007" y="29019"/>
                    <a:pt x="4861" y="28580"/>
                    <a:pt x="5300" y="27520"/>
                  </a:cubicBezTo>
                  <a:cubicBezTo>
                    <a:pt x="5765" y="26434"/>
                    <a:pt x="5765" y="25271"/>
                    <a:pt x="6101" y="24211"/>
                  </a:cubicBezTo>
                  <a:cubicBezTo>
                    <a:pt x="9384" y="26124"/>
                    <a:pt x="13184" y="27158"/>
                    <a:pt x="16958" y="27158"/>
                  </a:cubicBezTo>
                  <a:cubicBezTo>
                    <a:pt x="16958" y="27210"/>
                    <a:pt x="16958" y="27262"/>
                    <a:pt x="17010" y="27313"/>
                  </a:cubicBezTo>
                  <a:cubicBezTo>
                    <a:pt x="17139" y="28037"/>
                    <a:pt x="17398" y="28709"/>
                    <a:pt x="17475" y="29407"/>
                  </a:cubicBezTo>
                  <a:cubicBezTo>
                    <a:pt x="17527" y="29795"/>
                    <a:pt x="17527" y="30234"/>
                    <a:pt x="17450" y="30622"/>
                  </a:cubicBezTo>
                  <a:lnTo>
                    <a:pt x="17450" y="30674"/>
                  </a:lnTo>
                  <a:cubicBezTo>
                    <a:pt x="17424" y="30700"/>
                    <a:pt x="17424" y="30751"/>
                    <a:pt x="17424" y="30803"/>
                  </a:cubicBezTo>
                  <a:cubicBezTo>
                    <a:pt x="17398" y="30803"/>
                    <a:pt x="17398" y="30829"/>
                    <a:pt x="17346" y="30829"/>
                  </a:cubicBezTo>
                  <a:cubicBezTo>
                    <a:pt x="17010" y="30958"/>
                    <a:pt x="16545" y="31217"/>
                    <a:pt x="16674" y="31604"/>
                  </a:cubicBezTo>
                  <a:cubicBezTo>
                    <a:pt x="16693" y="31660"/>
                    <a:pt x="16752" y="31703"/>
                    <a:pt x="16812" y="31703"/>
                  </a:cubicBezTo>
                  <a:cubicBezTo>
                    <a:pt x="16836" y="31703"/>
                    <a:pt x="16859" y="31696"/>
                    <a:pt x="16881" y="31682"/>
                  </a:cubicBezTo>
                  <a:cubicBezTo>
                    <a:pt x="16907" y="31630"/>
                    <a:pt x="17010" y="31579"/>
                    <a:pt x="17088" y="31527"/>
                  </a:cubicBezTo>
                  <a:lnTo>
                    <a:pt x="17088" y="31527"/>
                  </a:lnTo>
                  <a:cubicBezTo>
                    <a:pt x="16958" y="31708"/>
                    <a:pt x="16829" y="31889"/>
                    <a:pt x="16778" y="32121"/>
                  </a:cubicBezTo>
                  <a:cubicBezTo>
                    <a:pt x="16700" y="32251"/>
                    <a:pt x="16700" y="32354"/>
                    <a:pt x="16803" y="32458"/>
                  </a:cubicBezTo>
                  <a:cubicBezTo>
                    <a:pt x="16819" y="32488"/>
                    <a:pt x="16860" y="32500"/>
                    <a:pt x="16908" y="32500"/>
                  </a:cubicBezTo>
                  <a:cubicBezTo>
                    <a:pt x="16942" y="32500"/>
                    <a:pt x="16978" y="32494"/>
                    <a:pt x="17010" y="32483"/>
                  </a:cubicBezTo>
                  <a:lnTo>
                    <a:pt x="17191" y="32277"/>
                  </a:lnTo>
                  <a:cubicBezTo>
                    <a:pt x="17217" y="32406"/>
                    <a:pt x="17295" y="32535"/>
                    <a:pt x="17346" y="32664"/>
                  </a:cubicBezTo>
                  <a:cubicBezTo>
                    <a:pt x="17708" y="33388"/>
                    <a:pt x="17656" y="34034"/>
                    <a:pt x="17475" y="34784"/>
                  </a:cubicBezTo>
                  <a:cubicBezTo>
                    <a:pt x="17320" y="35508"/>
                    <a:pt x="16907" y="36542"/>
                    <a:pt x="17139" y="37317"/>
                  </a:cubicBezTo>
                  <a:cubicBezTo>
                    <a:pt x="17139" y="37628"/>
                    <a:pt x="17191" y="37886"/>
                    <a:pt x="17320" y="38170"/>
                  </a:cubicBezTo>
                  <a:cubicBezTo>
                    <a:pt x="17333" y="38222"/>
                    <a:pt x="17385" y="38248"/>
                    <a:pt x="17440" y="38248"/>
                  </a:cubicBezTo>
                  <a:cubicBezTo>
                    <a:pt x="17495" y="38248"/>
                    <a:pt x="17553" y="38222"/>
                    <a:pt x="17579" y="38170"/>
                  </a:cubicBezTo>
                  <a:cubicBezTo>
                    <a:pt x="17656" y="38067"/>
                    <a:pt x="17682" y="37964"/>
                    <a:pt x="17708" y="37886"/>
                  </a:cubicBezTo>
                  <a:cubicBezTo>
                    <a:pt x="17734" y="38041"/>
                    <a:pt x="17734" y="38248"/>
                    <a:pt x="17837" y="38351"/>
                  </a:cubicBezTo>
                  <a:cubicBezTo>
                    <a:pt x="17857" y="38410"/>
                    <a:pt x="17920" y="38439"/>
                    <a:pt x="17994" y="38439"/>
                  </a:cubicBezTo>
                  <a:cubicBezTo>
                    <a:pt x="18018" y="38439"/>
                    <a:pt x="18044" y="38435"/>
                    <a:pt x="18070" y="38429"/>
                  </a:cubicBezTo>
                  <a:lnTo>
                    <a:pt x="18070" y="38429"/>
                  </a:lnTo>
                  <a:cubicBezTo>
                    <a:pt x="18070" y="38481"/>
                    <a:pt x="18044" y="38558"/>
                    <a:pt x="18044" y="38662"/>
                  </a:cubicBezTo>
                  <a:cubicBezTo>
                    <a:pt x="18044" y="38739"/>
                    <a:pt x="18044" y="38868"/>
                    <a:pt x="18070" y="38972"/>
                  </a:cubicBezTo>
                  <a:cubicBezTo>
                    <a:pt x="18260" y="38972"/>
                    <a:pt x="18472" y="39029"/>
                    <a:pt x="18669" y="39029"/>
                  </a:cubicBezTo>
                  <a:cubicBezTo>
                    <a:pt x="18768" y="39029"/>
                    <a:pt x="18863" y="39015"/>
                    <a:pt x="18949" y="38972"/>
                  </a:cubicBezTo>
                  <a:cubicBezTo>
                    <a:pt x="19001" y="38946"/>
                    <a:pt x="19104" y="38868"/>
                    <a:pt x="19130" y="38817"/>
                  </a:cubicBezTo>
                  <a:cubicBezTo>
                    <a:pt x="19207" y="38662"/>
                    <a:pt x="19027" y="38532"/>
                    <a:pt x="18897" y="38429"/>
                  </a:cubicBezTo>
                  <a:lnTo>
                    <a:pt x="18897" y="38429"/>
                  </a:lnTo>
                  <a:cubicBezTo>
                    <a:pt x="19078" y="38481"/>
                    <a:pt x="19259" y="38532"/>
                    <a:pt x="19466" y="38532"/>
                  </a:cubicBezTo>
                  <a:cubicBezTo>
                    <a:pt x="19388" y="38429"/>
                    <a:pt x="19285" y="38351"/>
                    <a:pt x="19207" y="38300"/>
                  </a:cubicBezTo>
                  <a:lnTo>
                    <a:pt x="19673" y="38300"/>
                  </a:lnTo>
                  <a:cubicBezTo>
                    <a:pt x="19518" y="38248"/>
                    <a:pt x="19363" y="38170"/>
                    <a:pt x="19233" y="38093"/>
                  </a:cubicBezTo>
                  <a:cubicBezTo>
                    <a:pt x="18871" y="37912"/>
                    <a:pt x="18587" y="37550"/>
                    <a:pt x="18613" y="37162"/>
                  </a:cubicBezTo>
                  <a:cubicBezTo>
                    <a:pt x="18613" y="37033"/>
                    <a:pt x="18665" y="36878"/>
                    <a:pt x="18665" y="36749"/>
                  </a:cubicBezTo>
                  <a:cubicBezTo>
                    <a:pt x="18665" y="36516"/>
                    <a:pt x="18510" y="36258"/>
                    <a:pt x="18303" y="36206"/>
                  </a:cubicBezTo>
                  <a:cubicBezTo>
                    <a:pt x="18716" y="34526"/>
                    <a:pt x="18742" y="33492"/>
                    <a:pt x="19156" y="31837"/>
                  </a:cubicBezTo>
                  <a:cubicBezTo>
                    <a:pt x="19259" y="31449"/>
                    <a:pt x="19957" y="30286"/>
                    <a:pt x="19595" y="30183"/>
                  </a:cubicBezTo>
                  <a:cubicBezTo>
                    <a:pt x="20190" y="29175"/>
                    <a:pt x="20526" y="28063"/>
                    <a:pt x="20784" y="26900"/>
                  </a:cubicBezTo>
                  <a:cubicBezTo>
                    <a:pt x="21043" y="26848"/>
                    <a:pt x="21301" y="26796"/>
                    <a:pt x="21534" y="26770"/>
                  </a:cubicBezTo>
                  <a:cubicBezTo>
                    <a:pt x="23033" y="26434"/>
                    <a:pt x="24533" y="25917"/>
                    <a:pt x="25851" y="25116"/>
                  </a:cubicBezTo>
                  <a:cubicBezTo>
                    <a:pt x="27169" y="24263"/>
                    <a:pt x="28281" y="23126"/>
                    <a:pt x="28876" y="21678"/>
                  </a:cubicBezTo>
                  <a:cubicBezTo>
                    <a:pt x="29056" y="21264"/>
                    <a:pt x="29186" y="20851"/>
                    <a:pt x="29263" y="20437"/>
                  </a:cubicBezTo>
                  <a:cubicBezTo>
                    <a:pt x="29341" y="20540"/>
                    <a:pt x="29444" y="20618"/>
                    <a:pt x="29496" y="20721"/>
                  </a:cubicBezTo>
                  <a:cubicBezTo>
                    <a:pt x="29615" y="20861"/>
                    <a:pt x="29842" y="21031"/>
                    <a:pt x="30023" y="21031"/>
                  </a:cubicBezTo>
                  <a:cubicBezTo>
                    <a:pt x="30077" y="21031"/>
                    <a:pt x="30126" y="21016"/>
                    <a:pt x="30168" y="20980"/>
                  </a:cubicBezTo>
                  <a:cubicBezTo>
                    <a:pt x="30271" y="20902"/>
                    <a:pt x="30297" y="20773"/>
                    <a:pt x="30349" y="20644"/>
                  </a:cubicBezTo>
                  <a:cubicBezTo>
                    <a:pt x="30504" y="19894"/>
                    <a:pt x="30478" y="19041"/>
                    <a:pt x="30271" y="18266"/>
                  </a:cubicBezTo>
                  <a:lnTo>
                    <a:pt x="30271" y="18266"/>
                  </a:lnTo>
                  <a:cubicBezTo>
                    <a:pt x="30401" y="18628"/>
                    <a:pt x="30633" y="18938"/>
                    <a:pt x="30892" y="19196"/>
                  </a:cubicBezTo>
                  <a:cubicBezTo>
                    <a:pt x="30965" y="19269"/>
                    <a:pt x="31077" y="19343"/>
                    <a:pt x="31182" y="19343"/>
                  </a:cubicBezTo>
                  <a:cubicBezTo>
                    <a:pt x="31225" y="19343"/>
                    <a:pt x="31268" y="19330"/>
                    <a:pt x="31305" y="19300"/>
                  </a:cubicBezTo>
                  <a:cubicBezTo>
                    <a:pt x="31383" y="19248"/>
                    <a:pt x="31383" y="19145"/>
                    <a:pt x="31383" y="19067"/>
                  </a:cubicBezTo>
                  <a:cubicBezTo>
                    <a:pt x="31280" y="17671"/>
                    <a:pt x="30246" y="16585"/>
                    <a:pt x="29573" y="15370"/>
                  </a:cubicBezTo>
                  <a:cubicBezTo>
                    <a:pt x="29599" y="12811"/>
                    <a:pt x="29651" y="10252"/>
                    <a:pt x="30271" y="7719"/>
                  </a:cubicBezTo>
                  <a:cubicBezTo>
                    <a:pt x="30791" y="8058"/>
                    <a:pt x="31418" y="8228"/>
                    <a:pt x="32046" y="8228"/>
                  </a:cubicBezTo>
                  <a:cubicBezTo>
                    <a:pt x="32231" y="8228"/>
                    <a:pt x="32416" y="8213"/>
                    <a:pt x="32598" y="8184"/>
                  </a:cubicBezTo>
                  <a:cubicBezTo>
                    <a:pt x="33137" y="8080"/>
                    <a:pt x="33710" y="7847"/>
                    <a:pt x="34233" y="7847"/>
                  </a:cubicBezTo>
                  <a:cubicBezTo>
                    <a:pt x="34488" y="7847"/>
                    <a:pt x="34730" y="7902"/>
                    <a:pt x="34950" y="8055"/>
                  </a:cubicBezTo>
                  <a:cubicBezTo>
                    <a:pt x="35183" y="8210"/>
                    <a:pt x="35338" y="8443"/>
                    <a:pt x="35467" y="8675"/>
                  </a:cubicBezTo>
                  <a:cubicBezTo>
                    <a:pt x="35519" y="8830"/>
                    <a:pt x="35519" y="8985"/>
                    <a:pt x="35467" y="9115"/>
                  </a:cubicBezTo>
                  <a:cubicBezTo>
                    <a:pt x="35442" y="9657"/>
                    <a:pt x="35209" y="10174"/>
                    <a:pt x="35131" y="10743"/>
                  </a:cubicBezTo>
                  <a:cubicBezTo>
                    <a:pt x="35054" y="11286"/>
                    <a:pt x="35157" y="11932"/>
                    <a:pt x="35597" y="12217"/>
                  </a:cubicBezTo>
                  <a:cubicBezTo>
                    <a:pt x="35634" y="12105"/>
                    <a:pt x="35644" y="11994"/>
                    <a:pt x="35609" y="11892"/>
                  </a:cubicBezTo>
                  <a:lnTo>
                    <a:pt x="35609" y="11892"/>
                  </a:lnTo>
                  <a:cubicBezTo>
                    <a:pt x="35732" y="12091"/>
                    <a:pt x="35895" y="12237"/>
                    <a:pt x="36114" y="12346"/>
                  </a:cubicBezTo>
                  <a:cubicBezTo>
                    <a:pt x="36180" y="12396"/>
                    <a:pt x="36269" y="12425"/>
                    <a:pt x="36351" y="12425"/>
                  </a:cubicBezTo>
                  <a:cubicBezTo>
                    <a:pt x="36396" y="12425"/>
                    <a:pt x="36439" y="12416"/>
                    <a:pt x="36476" y="12398"/>
                  </a:cubicBezTo>
                  <a:cubicBezTo>
                    <a:pt x="36605" y="12294"/>
                    <a:pt x="36579" y="12087"/>
                    <a:pt x="36501" y="11958"/>
                  </a:cubicBezTo>
                  <a:cubicBezTo>
                    <a:pt x="36436" y="11718"/>
                    <a:pt x="36333" y="11459"/>
                    <a:pt x="36241" y="11197"/>
                  </a:cubicBezTo>
                  <a:lnTo>
                    <a:pt x="36241" y="11197"/>
                  </a:lnTo>
                  <a:cubicBezTo>
                    <a:pt x="36335" y="11386"/>
                    <a:pt x="36531" y="11529"/>
                    <a:pt x="36760" y="11570"/>
                  </a:cubicBezTo>
                  <a:cubicBezTo>
                    <a:pt x="36837" y="11570"/>
                    <a:pt x="36889" y="11570"/>
                    <a:pt x="36941" y="11545"/>
                  </a:cubicBezTo>
                  <a:cubicBezTo>
                    <a:pt x="36967" y="11519"/>
                    <a:pt x="36967" y="11493"/>
                    <a:pt x="36967" y="11415"/>
                  </a:cubicBezTo>
                  <a:cubicBezTo>
                    <a:pt x="36941" y="10640"/>
                    <a:pt x="37044" y="9864"/>
                    <a:pt x="37225" y="9115"/>
                  </a:cubicBezTo>
                  <a:cubicBezTo>
                    <a:pt x="37303" y="9063"/>
                    <a:pt x="37380" y="9011"/>
                    <a:pt x="37484" y="9011"/>
                  </a:cubicBezTo>
                  <a:cubicBezTo>
                    <a:pt x="37508" y="9007"/>
                    <a:pt x="37533" y="9006"/>
                    <a:pt x="37559" y="9006"/>
                  </a:cubicBezTo>
                  <a:cubicBezTo>
                    <a:pt x="37642" y="9006"/>
                    <a:pt x="37733" y="9021"/>
                    <a:pt x="37821" y="9021"/>
                  </a:cubicBezTo>
                  <a:cubicBezTo>
                    <a:pt x="37884" y="9021"/>
                    <a:pt x="37946" y="9013"/>
                    <a:pt x="38001" y="8985"/>
                  </a:cubicBezTo>
                  <a:cubicBezTo>
                    <a:pt x="38337" y="8934"/>
                    <a:pt x="38492" y="8572"/>
                    <a:pt x="38492" y="8236"/>
                  </a:cubicBezTo>
                  <a:cubicBezTo>
                    <a:pt x="38414" y="7951"/>
                    <a:pt x="38337" y="7641"/>
                    <a:pt x="38337" y="7305"/>
                  </a:cubicBezTo>
                  <a:cubicBezTo>
                    <a:pt x="38337" y="7047"/>
                    <a:pt x="38388" y="6788"/>
                    <a:pt x="38414" y="6530"/>
                  </a:cubicBezTo>
                  <a:cubicBezTo>
                    <a:pt x="38414" y="6271"/>
                    <a:pt x="38388" y="6090"/>
                    <a:pt x="38156" y="5935"/>
                  </a:cubicBezTo>
                  <a:cubicBezTo>
                    <a:pt x="35571" y="4306"/>
                    <a:pt x="34071" y="1049"/>
                    <a:pt x="31099" y="196"/>
                  </a:cubicBezTo>
                  <a:cubicBezTo>
                    <a:pt x="30574" y="56"/>
                    <a:pt x="30027" y="0"/>
                    <a:pt x="29477" y="0"/>
                  </a:cubicBezTo>
                  <a:close/>
                </a:path>
              </a:pathLst>
            </a:custGeom>
            <a:solidFill>
              <a:srgbClr val="FDD642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22604;p68">
              <a:extLst>
                <a:ext uri="{FF2B5EF4-FFF2-40B4-BE49-F238E27FC236}">
                  <a16:creationId xmlns:a16="http://schemas.microsoft.com/office/drawing/2014/main" id="{170411EB-A29B-8C29-BAD6-106ADB2471CE}"/>
                </a:ext>
              </a:extLst>
            </p:cNvPr>
            <p:cNvSpPr/>
            <p:nvPr/>
          </p:nvSpPr>
          <p:spPr>
            <a:xfrm>
              <a:off x="2471673" y="4541001"/>
              <a:ext cx="33032" cy="19418"/>
            </a:xfrm>
            <a:custGeom>
              <a:avLst/>
              <a:gdLst/>
              <a:ahLst/>
              <a:cxnLst/>
              <a:rect l="l" t="t" r="r" b="b"/>
              <a:pathLst>
                <a:path w="2948" h="1733" extrusionOk="0">
                  <a:moveTo>
                    <a:pt x="1035" y="0"/>
                  </a:moveTo>
                  <a:cubicBezTo>
                    <a:pt x="880" y="181"/>
                    <a:pt x="673" y="336"/>
                    <a:pt x="440" y="491"/>
                  </a:cubicBezTo>
                  <a:cubicBezTo>
                    <a:pt x="285" y="595"/>
                    <a:pt x="156" y="646"/>
                    <a:pt x="1" y="750"/>
                  </a:cubicBezTo>
                  <a:cubicBezTo>
                    <a:pt x="1" y="1034"/>
                    <a:pt x="130" y="1344"/>
                    <a:pt x="389" y="1499"/>
                  </a:cubicBezTo>
                  <a:cubicBezTo>
                    <a:pt x="389" y="1558"/>
                    <a:pt x="415" y="1574"/>
                    <a:pt x="457" y="1574"/>
                  </a:cubicBezTo>
                  <a:cubicBezTo>
                    <a:pt x="506" y="1574"/>
                    <a:pt x="577" y="1551"/>
                    <a:pt x="647" y="1551"/>
                  </a:cubicBezTo>
                  <a:cubicBezTo>
                    <a:pt x="1138" y="1654"/>
                    <a:pt x="1604" y="1680"/>
                    <a:pt x="2095" y="1732"/>
                  </a:cubicBezTo>
                  <a:cubicBezTo>
                    <a:pt x="2172" y="1732"/>
                    <a:pt x="2250" y="1732"/>
                    <a:pt x="2302" y="1654"/>
                  </a:cubicBezTo>
                  <a:cubicBezTo>
                    <a:pt x="2327" y="1603"/>
                    <a:pt x="2250" y="1551"/>
                    <a:pt x="2224" y="1499"/>
                  </a:cubicBezTo>
                  <a:cubicBezTo>
                    <a:pt x="2095" y="1370"/>
                    <a:pt x="1966" y="1241"/>
                    <a:pt x="1836" y="1137"/>
                  </a:cubicBezTo>
                  <a:lnTo>
                    <a:pt x="1836" y="1137"/>
                  </a:lnTo>
                  <a:cubicBezTo>
                    <a:pt x="2198" y="1241"/>
                    <a:pt x="2560" y="1370"/>
                    <a:pt x="2948" y="1474"/>
                  </a:cubicBezTo>
                  <a:cubicBezTo>
                    <a:pt x="2870" y="1034"/>
                    <a:pt x="2586" y="724"/>
                    <a:pt x="2224" y="517"/>
                  </a:cubicBezTo>
                  <a:cubicBezTo>
                    <a:pt x="1888" y="336"/>
                    <a:pt x="1500" y="259"/>
                    <a:pt x="1138" y="78"/>
                  </a:cubicBezTo>
                  <a:cubicBezTo>
                    <a:pt x="1112" y="52"/>
                    <a:pt x="1061" y="52"/>
                    <a:pt x="10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22605;p68">
              <a:extLst>
                <a:ext uri="{FF2B5EF4-FFF2-40B4-BE49-F238E27FC236}">
                  <a16:creationId xmlns:a16="http://schemas.microsoft.com/office/drawing/2014/main" id="{49858774-EE36-0324-6795-1094163E3B5A}"/>
                </a:ext>
              </a:extLst>
            </p:cNvPr>
            <p:cNvSpPr/>
            <p:nvPr/>
          </p:nvSpPr>
          <p:spPr>
            <a:xfrm>
              <a:off x="2546410" y="4130987"/>
              <a:ext cx="44036" cy="129373"/>
            </a:xfrm>
            <a:custGeom>
              <a:avLst/>
              <a:gdLst/>
              <a:ahLst/>
              <a:cxnLst/>
              <a:rect l="l" t="t" r="r" b="b"/>
              <a:pathLst>
                <a:path w="3930" h="11546" extrusionOk="0">
                  <a:moveTo>
                    <a:pt x="2551" y="1"/>
                  </a:moveTo>
                  <a:cubicBezTo>
                    <a:pt x="2485" y="1"/>
                    <a:pt x="2418" y="5"/>
                    <a:pt x="2353" y="14"/>
                  </a:cubicBezTo>
                  <a:cubicBezTo>
                    <a:pt x="2120" y="40"/>
                    <a:pt x="1913" y="117"/>
                    <a:pt x="1758" y="246"/>
                  </a:cubicBezTo>
                  <a:cubicBezTo>
                    <a:pt x="1577" y="453"/>
                    <a:pt x="1500" y="738"/>
                    <a:pt x="1448" y="996"/>
                  </a:cubicBezTo>
                  <a:cubicBezTo>
                    <a:pt x="1086" y="2495"/>
                    <a:pt x="698" y="4072"/>
                    <a:pt x="336" y="5623"/>
                  </a:cubicBezTo>
                  <a:cubicBezTo>
                    <a:pt x="259" y="6166"/>
                    <a:pt x="104" y="6709"/>
                    <a:pt x="52" y="7252"/>
                  </a:cubicBezTo>
                  <a:cubicBezTo>
                    <a:pt x="0" y="7872"/>
                    <a:pt x="52" y="8493"/>
                    <a:pt x="78" y="9113"/>
                  </a:cubicBezTo>
                  <a:cubicBezTo>
                    <a:pt x="155" y="9811"/>
                    <a:pt x="181" y="10483"/>
                    <a:pt x="259" y="11207"/>
                  </a:cubicBezTo>
                  <a:cubicBezTo>
                    <a:pt x="259" y="11310"/>
                    <a:pt x="259" y="11388"/>
                    <a:pt x="311" y="11465"/>
                  </a:cubicBezTo>
                  <a:cubicBezTo>
                    <a:pt x="359" y="11524"/>
                    <a:pt x="423" y="11546"/>
                    <a:pt x="492" y="11546"/>
                  </a:cubicBezTo>
                  <a:cubicBezTo>
                    <a:pt x="605" y="11546"/>
                    <a:pt x="731" y="11488"/>
                    <a:pt x="828" y="11440"/>
                  </a:cubicBezTo>
                  <a:cubicBezTo>
                    <a:pt x="1732" y="10845"/>
                    <a:pt x="2456" y="9966"/>
                    <a:pt x="2844" y="8984"/>
                  </a:cubicBezTo>
                  <a:cubicBezTo>
                    <a:pt x="3387" y="7485"/>
                    <a:pt x="3180" y="5882"/>
                    <a:pt x="3128" y="4305"/>
                  </a:cubicBezTo>
                  <a:cubicBezTo>
                    <a:pt x="3076" y="3529"/>
                    <a:pt x="3076" y="2702"/>
                    <a:pt x="3283" y="1927"/>
                  </a:cubicBezTo>
                  <a:cubicBezTo>
                    <a:pt x="3438" y="1384"/>
                    <a:pt x="3930" y="841"/>
                    <a:pt x="3413" y="298"/>
                  </a:cubicBezTo>
                  <a:cubicBezTo>
                    <a:pt x="3198" y="105"/>
                    <a:pt x="2876" y="1"/>
                    <a:pt x="2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22606;p68">
              <a:extLst>
                <a:ext uri="{FF2B5EF4-FFF2-40B4-BE49-F238E27FC236}">
                  <a16:creationId xmlns:a16="http://schemas.microsoft.com/office/drawing/2014/main" id="{110DA39F-DD1E-E34C-EFB2-3B94AF51CCA8}"/>
                </a:ext>
              </a:extLst>
            </p:cNvPr>
            <p:cNvSpPr/>
            <p:nvPr/>
          </p:nvSpPr>
          <p:spPr>
            <a:xfrm>
              <a:off x="2610996" y="4156333"/>
              <a:ext cx="11597" cy="11597"/>
            </a:xfrm>
            <a:custGeom>
              <a:avLst/>
              <a:gdLst/>
              <a:ahLst/>
              <a:cxnLst/>
              <a:rect l="l" t="t" r="r" b="b"/>
              <a:pathLst>
                <a:path w="1035" h="1035" extrusionOk="0">
                  <a:moveTo>
                    <a:pt x="518" y="1"/>
                  </a:moveTo>
                  <a:cubicBezTo>
                    <a:pt x="259" y="1"/>
                    <a:pt x="1" y="208"/>
                    <a:pt x="1" y="518"/>
                  </a:cubicBezTo>
                  <a:cubicBezTo>
                    <a:pt x="1" y="776"/>
                    <a:pt x="234" y="1035"/>
                    <a:pt x="518" y="1035"/>
                  </a:cubicBezTo>
                  <a:cubicBezTo>
                    <a:pt x="776" y="1035"/>
                    <a:pt x="1035" y="802"/>
                    <a:pt x="1035" y="518"/>
                  </a:cubicBezTo>
                  <a:cubicBezTo>
                    <a:pt x="1009" y="233"/>
                    <a:pt x="828" y="1"/>
                    <a:pt x="5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22607;p68">
              <a:extLst>
                <a:ext uri="{FF2B5EF4-FFF2-40B4-BE49-F238E27FC236}">
                  <a16:creationId xmlns:a16="http://schemas.microsoft.com/office/drawing/2014/main" id="{CE4F2181-1946-E125-F5CC-83B4A24B76A1}"/>
                </a:ext>
              </a:extLst>
            </p:cNvPr>
            <p:cNvSpPr/>
            <p:nvPr/>
          </p:nvSpPr>
          <p:spPr>
            <a:xfrm>
              <a:off x="2675593" y="4193018"/>
              <a:ext cx="8415" cy="14600"/>
            </a:xfrm>
            <a:custGeom>
              <a:avLst/>
              <a:gdLst/>
              <a:ahLst/>
              <a:cxnLst/>
              <a:rect l="l" t="t" r="r" b="b"/>
              <a:pathLst>
                <a:path w="751" h="1303" extrusionOk="0">
                  <a:moveTo>
                    <a:pt x="394" y="0"/>
                  </a:moveTo>
                  <a:cubicBezTo>
                    <a:pt x="341" y="0"/>
                    <a:pt x="278" y="29"/>
                    <a:pt x="259" y="87"/>
                  </a:cubicBezTo>
                  <a:cubicBezTo>
                    <a:pt x="182" y="139"/>
                    <a:pt x="156" y="217"/>
                    <a:pt x="130" y="268"/>
                  </a:cubicBezTo>
                  <a:cubicBezTo>
                    <a:pt x="26" y="527"/>
                    <a:pt x="1" y="863"/>
                    <a:pt x="130" y="1121"/>
                  </a:cubicBezTo>
                  <a:cubicBezTo>
                    <a:pt x="156" y="1199"/>
                    <a:pt x="233" y="1302"/>
                    <a:pt x="311" y="1302"/>
                  </a:cubicBezTo>
                  <a:cubicBezTo>
                    <a:pt x="388" y="1302"/>
                    <a:pt x="440" y="1251"/>
                    <a:pt x="492" y="1173"/>
                  </a:cubicBezTo>
                  <a:cubicBezTo>
                    <a:pt x="543" y="1070"/>
                    <a:pt x="569" y="940"/>
                    <a:pt x="569" y="863"/>
                  </a:cubicBezTo>
                  <a:cubicBezTo>
                    <a:pt x="569" y="785"/>
                    <a:pt x="569" y="682"/>
                    <a:pt x="543" y="630"/>
                  </a:cubicBezTo>
                  <a:cubicBezTo>
                    <a:pt x="543" y="527"/>
                    <a:pt x="543" y="475"/>
                    <a:pt x="518" y="398"/>
                  </a:cubicBezTo>
                  <a:lnTo>
                    <a:pt x="518" y="268"/>
                  </a:lnTo>
                  <a:lnTo>
                    <a:pt x="750" y="475"/>
                  </a:lnTo>
                  <a:cubicBezTo>
                    <a:pt x="750" y="346"/>
                    <a:pt x="673" y="242"/>
                    <a:pt x="621" y="139"/>
                  </a:cubicBezTo>
                  <a:cubicBezTo>
                    <a:pt x="569" y="87"/>
                    <a:pt x="518" y="36"/>
                    <a:pt x="440" y="10"/>
                  </a:cubicBezTo>
                  <a:cubicBezTo>
                    <a:pt x="427" y="3"/>
                    <a:pt x="411" y="0"/>
                    <a:pt x="3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22608;p68">
              <a:extLst>
                <a:ext uri="{FF2B5EF4-FFF2-40B4-BE49-F238E27FC236}">
                  <a16:creationId xmlns:a16="http://schemas.microsoft.com/office/drawing/2014/main" id="{EF6DF1A0-2D29-EA71-AE1B-99A746D40D2E}"/>
                </a:ext>
              </a:extLst>
            </p:cNvPr>
            <p:cNvSpPr/>
            <p:nvPr/>
          </p:nvSpPr>
          <p:spPr>
            <a:xfrm>
              <a:off x="2604934" y="4167751"/>
              <a:ext cx="9558" cy="4941"/>
            </a:xfrm>
            <a:custGeom>
              <a:avLst/>
              <a:gdLst/>
              <a:ahLst/>
              <a:cxnLst/>
              <a:rect l="l" t="t" r="r" b="b"/>
              <a:pathLst>
                <a:path w="853" h="441" extrusionOk="0">
                  <a:moveTo>
                    <a:pt x="259" y="0"/>
                  </a:moveTo>
                  <a:cubicBezTo>
                    <a:pt x="59" y="0"/>
                    <a:pt x="0" y="357"/>
                    <a:pt x="232" y="404"/>
                  </a:cubicBezTo>
                  <a:cubicBezTo>
                    <a:pt x="341" y="422"/>
                    <a:pt x="477" y="440"/>
                    <a:pt x="593" y="440"/>
                  </a:cubicBezTo>
                  <a:cubicBezTo>
                    <a:pt x="641" y="440"/>
                    <a:pt x="685" y="437"/>
                    <a:pt x="723" y="429"/>
                  </a:cubicBezTo>
                  <a:cubicBezTo>
                    <a:pt x="800" y="429"/>
                    <a:pt x="852" y="300"/>
                    <a:pt x="775" y="223"/>
                  </a:cubicBezTo>
                  <a:cubicBezTo>
                    <a:pt x="671" y="145"/>
                    <a:pt x="490" y="67"/>
                    <a:pt x="335" y="16"/>
                  </a:cubicBezTo>
                  <a:cubicBezTo>
                    <a:pt x="308" y="5"/>
                    <a:pt x="283" y="0"/>
                    <a:pt x="2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22609;p68">
              <a:extLst>
                <a:ext uri="{FF2B5EF4-FFF2-40B4-BE49-F238E27FC236}">
                  <a16:creationId xmlns:a16="http://schemas.microsoft.com/office/drawing/2014/main" id="{7761A9B6-2AC1-ACEA-9D92-06DF7468DF41}"/>
                </a:ext>
              </a:extLst>
            </p:cNvPr>
            <p:cNvSpPr/>
            <p:nvPr/>
          </p:nvSpPr>
          <p:spPr>
            <a:xfrm>
              <a:off x="2511361" y="4078795"/>
              <a:ext cx="96296" cy="48955"/>
            </a:xfrm>
            <a:custGeom>
              <a:avLst/>
              <a:gdLst/>
              <a:ahLst/>
              <a:cxnLst/>
              <a:rect l="l" t="t" r="r" b="b"/>
              <a:pathLst>
                <a:path w="8594" h="4369" extrusionOk="0">
                  <a:moveTo>
                    <a:pt x="3601" y="1"/>
                  </a:moveTo>
                  <a:cubicBezTo>
                    <a:pt x="2748" y="1"/>
                    <a:pt x="1892" y="274"/>
                    <a:pt x="1241" y="820"/>
                  </a:cubicBezTo>
                  <a:cubicBezTo>
                    <a:pt x="466" y="1518"/>
                    <a:pt x="0" y="2604"/>
                    <a:pt x="233" y="3638"/>
                  </a:cubicBezTo>
                  <a:cubicBezTo>
                    <a:pt x="301" y="3842"/>
                    <a:pt x="429" y="4065"/>
                    <a:pt x="616" y="4065"/>
                  </a:cubicBezTo>
                  <a:cubicBezTo>
                    <a:pt x="642" y="4065"/>
                    <a:pt x="670" y="4061"/>
                    <a:pt x="698" y="4051"/>
                  </a:cubicBezTo>
                  <a:cubicBezTo>
                    <a:pt x="492" y="3405"/>
                    <a:pt x="698" y="2630"/>
                    <a:pt x="1138" y="2164"/>
                  </a:cubicBezTo>
                  <a:cubicBezTo>
                    <a:pt x="1501" y="1801"/>
                    <a:pt x="2005" y="1593"/>
                    <a:pt x="2515" y="1593"/>
                  </a:cubicBezTo>
                  <a:cubicBezTo>
                    <a:pt x="2695" y="1593"/>
                    <a:pt x="2876" y="1619"/>
                    <a:pt x="3051" y="1673"/>
                  </a:cubicBezTo>
                  <a:cubicBezTo>
                    <a:pt x="4343" y="2061"/>
                    <a:pt x="4912" y="3638"/>
                    <a:pt x="6153" y="4129"/>
                  </a:cubicBezTo>
                  <a:cubicBezTo>
                    <a:pt x="6541" y="4284"/>
                    <a:pt x="6954" y="4336"/>
                    <a:pt x="7342" y="4362"/>
                  </a:cubicBezTo>
                  <a:cubicBezTo>
                    <a:pt x="7424" y="4366"/>
                    <a:pt x="7503" y="4369"/>
                    <a:pt x="7577" y="4369"/>
                  </a:cubicBezTo>
                  <a:cubicBezTo>
                    <a:pt x="8291" y="4369"/>
                    <a:pt x="8593" y="4129"/>
                    <a:pt x="8195" y="3379"/>
                  </a:cubicBezTo>
                  <a:cubicBezTo>
                    <a:pt x="7859" y="2733"/>
                    <a:pt x="7445" y="2061"/>
                    <a:pt x="6902" y="1518"/>
                  </a:cubicBezTo>
                  <a:cubicBezTo>
                    <a:pt x="6179" y="768"/>
                    <a:pt x="5222" y="174"/>
                    <a:pt x="4188" y="45"/>
                  </a:cubicBezTo>
                  <a:cubicBezTo>
                    <a:pt x="3994" y="15"/>
                    <a:pt x="3798" y="1"/>
                    <a:pt x="3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22610;p68">
              <a:extLst>
                <a:ext uri="{FF2B5EF4-FFF2-40B4-BE49-F238E27FC236}">
                  <a16:creationId xmlns:a16="http://schemas.microsoft.com/office/drawing/2014/main" id="{FF22FB23-81CE-EED6-49B6-F208722A2E4B}"/>
                </a:ext>
              </a:extLst>
            </p:cNvPr>
            <p:cNvSpPr/>
            <p:nvPr/>
          </p:nvSpPr>
          <p:spPr>
            <a:xfrm>
              <a:off x="2513680" y="4112309"/>
              <a:ext cx="4639" cy="5513"/>
            </a:xfrm>
            <a:custGeom>
              <a:avLst/>
              <a:gdLst/>
              <a:ahLst/>
              <a:cxnLst/>
              <a:rect l="l" t="t" r="r" b="b"/>
              <a:pathLst>
                <a:path w="414" h="492" extrusionOk="0">
                  <a:moveTo>
                    <a:pt x="0" y="1"/>
                  </a:moveTo>
                  <a:lnTo>
                    <a:pt x="0" y="130"/>
                  </a:lnTo>
                  <a:cubicBezTo>
                    <a:pt x="26" y="181"/>
                    <a:pt x="52" y="233"/>
                    <a:pt x="104" y="259"/>
                  </a:cubicBezTo>
                  <a:cubicBezTo>
                    <a:pt x="207" y="362"/>
                    <a:pt x="336" y="440"/>
                    <a:pt x="414" y="492"/>
                  </a:cubicBezTo>
                  <a:lnTo>
                    <a:pt x="414" y="440"/>
                  </a:lnTo>
                  <a:cubicBezTo>
                    <a:pt x="259" y="337"/>
                    <a:pt x="104" y="207"/>
                    <a:pt x="0" y="1"/>
                  </a:cubicBezTo>
                  <a:close/>
                </a:path>
              </a:pathLst>
            </a:custGeom>
            <a:solidFill>
              <a:srgbClr val="7371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22611;p68">
              <a:extLst>
                <a:ext uri="{FF2B5EF4-FFF2-40B4-BE49-F238E27FC236}">
                  <a16:creationId xmlns:a16="http://schemas.microsoft.com/office/drawing/2014/main" id="{A179F746-32AA-4B2E-C942-749EC2C57D53}"/>
                </a:ext>
              </a:extLst>
            </p:cNvPr>
            <p:cNvSpPr/>
            <p:nvPr/>
          </p:nvSpPr>
          <p:spPr>
            <a:xfrm>
              <a:off x="2514543" y="4118976"/>
              <a:ext cx="4359" cy="1748"/>
            </a:xfrm>
            <a:custGeom>
              <a:avLst/>
              <a:gdLst/>
              <a:ahLst/>
              <a:cxnLst/>
              <a:rect l="l" t="t" r="r" b="b"/>
              <a:pathLst>
                <a:path w="389" h="156" extrusionOk="0">
                  <a:moveTo>
                    <a:pt x="1" y="0"/>
                  </a:moveTo>
                  <a:lnTo>
                    <a:pt x="1" y="103"/>
                  </a:lnTo>
                  <a:lnTo>
                    <a:pt x="1" y="129"/>
                  </a:lnTo>
                  <a:cubicBezTo>
                    <a:pt x="130" y="129"/>
                    <a:pt x="259" y="155"/>
                    <a:pt x="389" y="155"/>
                  </a:cubicBezTo>
                  <a:lnTo>
                    <a:pt x="389" y="129"/>
                  </a:lnTo>
                  <a:cubicBezTo>
                    <a:pt x="259" y="129"/>
                    <a:pt x="78" y="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22612;p68">
              <a:extLst>
                <a:ext uri="{FF2B5EF4-FFF2-40B4-BE49-F238E27FC236}">
                  <a16:creationId xmlns:a16="http://schemas.microsoft.com/office/drawing/2014/main" id="{9C72D06E-F92E-40C8-ECED-EF70BF7EC713}"/>
                </a:ext>
              </a:extLst>
            </p:cNvPr>
            <p:cNvSpPr/>
            <p:nvPr/>
          </p:nvSpPr>
          <p:spPr>
            <a:xfrm>
              <a:off x="2513972" y="4108253"/>
              <a:ext cx="5222" cy="5222"/>
            </a:xfrm>
            <a:custGeom>
              <a:avLst/>
              <a:gdLst/>
              <a:ahLst/>
              <a:cxnLst/>
              <a:rect l="l" t="t" r="r" b="b"/>
              <a:pathLst>
                <a:path w="466" h="466" extrusionOk="0">
                  <a:moveTo>
                    <a:pt x="0" y="1"/>
                  </a:moveTo>
                  <a:lnTo>
                    <a:pt x="0" y="130"/>
                  </a:lnTo>
                  <a:lnTo>
                    <a:pt x="52" y="182"/>
                  </a:lnTo>
                  <a:cubicBezTo>
                    <a:pt x="181" y="311"/>
                    <a:pt x="310" y="388"/>
                    <a:pt x="465" y="466"/>
                  </a:cubicBezTo>
                  <a:lnTo>
                    <a:pt x="465" y="388"/>
                  </a:lnTo>
                  <a:cubicBezTo>
                    <a:pt x="259" y="311"/>
                    <a:pt x="129" y="1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22613;p68">
              <a:extLst>
                <a:ext uri="{FF2B5EF4-FFF2-40B4-BE49-F238E27FC236}">
                  <a16:creationId xmlns:a16="http://schemas.microsoft.com/office/drawing/2014/main" id="{F9403ADB-7638-F270-935D-7CA49D0731B6}"/>
                </a:ext>
              </a:extLst>
            </p:cNvPr>
            <p:cNvSpPr/>
            <p:nvPr/>
          </p:nvSpPr>
          <p:spPr>
            <a:xfrm>
              <a:off x="2564652" y="4099726"/>
              <a:ext cx="28976" cy="14040"/>
            </a:xfrm>
            <a:custGeom>
              <a:avLst/>
              <a:gdLst/>
              <a:ahLst/>
              <a:cxnLst/>
              <a:rect l="l" t="t" r="r" b="b"/>
              <a:pathLst>
                <a:path w="2586" h="1253" extrusionOk="0">
                  <a:moveTo>
                    <a:pt x="2214" y="1"/>
                  </a:moveTo>
                  <a:cubicBezTo>
                    <a:pt x="1721" y="1"/>
                    <a:pt x="1220" y="137"/>
                    <a:pt x="776" y="426"/>
                  </a:cubicBezTo>
                  <a:cubicBezTo>
                    <a:pt x="518" y="581"/>
                    <a:pt x="311" y="787"/>
                    <a:pt x="104" y="994"/>
                  </a:cubicBezTo>
                  <a:cubicBezTo>
                    <a:pt x="78" y="1046"/>
                    <a:pt x="53" y="1098"/>
                    <a:pt x="1" y="1175"/>
                  </a:cubicBezTo>
                  <a:cubicBezTo>
                    <a:pt x="53" y="1201"/>
                    <a:pt x="78" y="1227"/>
                    <a:pt x="78" y="1253"/>
                  </a:cubicBezTo>
                  <a:cubicBezTo>
                    <a:pt x="182" y="1124"/>
                    <a:pt x="259" y="994"/>
                    <a:pt x="389" y="917"/>
                  </a:cubicBezTo>
                  <a:cubicBezTo>
                    <a:pt x="880" y="451"/>
                    <a:pt x="1552" y="193"/>
                    <a:pt x="2250" y="167"/>
                  </a:cubicBezTo>
                  <a:cubicBezTo>
                    <a:pt x="2262" y="132"/>
                    <a:pt x="2300" y="118"/>
                    <a:pt x="2352" y="118"/>
                  </a:cubicBezTo>
                  <a:cubicBezTo>
                    <a:pt x="2416" y="118"/>
                    <a:pt x="2501" y="139"/>
                    <a:pt x="2586" y="167"/>
                  </a:cubicBezTo>
                  <a:cubicBezTo>
                    <a:pt x="2560" y="89"/>
                    <a:pt x="2508" y="64"/>
                    <a:pt x="2457" y="12"/>
                  </a:cubicBezTo>
                  <a:cubicBezTo>
                    <a:pt x="2376" y="5"/>
                    <a:pt x="2295" y="1"/>
                    <a:pt x="2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22614;p68">
              <a:extLst>
                <a:ext uri="{FF2B5EF4-FFF2-40B4-BE49-F238E27FC236}">
                  <a16:creationId xmlns:a16="http://schemas.microsoft.com/office/drawing/2014/main" id="{06C93410-41B4-D71A-43FB-9F26C8CA4B2E}"/>
                </a:ext>
              </a:extLst>
            </p:cNvPr>
            <p:cNvSpPr/>
            <p:nvPr/>
          </p:nvSpPr>
          <p:spPr>
            <a:xfrm>
              <a:off x="2575958" y="4114258"/>
              <a:ext cx="26657" cy="9648"/>
            </a:xfrm>
            <a:custGeom>
              <a:avLst/>
              <a:gdLst/>
              <a:ahLst/>
              <a:cxnLst/>
              <a:rect l="l" t="t" r="r" b="b"/>
              <a:pathLst>
                <a:path w="2379" h="861" extrusionOk="0">
                  <a:moveTo>
                    <a:pt x="2099" y="1"/>
                  </a:moveTo>
                  <a:cubicBezTo>
                    <a:pt x="1362" y="1"/>
                    <a:pt x="616" y="260"/>
                    <a:pt x="0" y="757"/>
                  </a:cubicBezTo>
                  <a:cubicBezTo>
                    <a:pt x="26" y="809"/>
                    <a:pt x="103" y="835"/>
                    <a:pt x="129" y="861"/>
                  </a:cubicBezTo>
                  <a:cubicBezTo>
                    <a:pt x="725" y="432"/>
                    <a:pt x="1430" y="157"/>
                    <a:pt x="2185" y="157"/>
                  </a:cubicBezTo>
                  <a:cubicBezTo>
                    <a:pt x="2249" y="157"/>
                    <a:pt x="2313" y="159"/>
                    <a:pt x="2378" y="163"/>
                  </a:cubicBezTo>
                  <a:cubicBezTo>
                    <a:pt x="2352" y="85"/>
                    <a:pt x="2327" y="59"/>
                    <a:pt x="2301" y="7"/>
                  </a:cubicBezTo>
                  <a:cubicBezTo>
                    <a:pt x="2234" y="3"/>
                    <a:pt x="2167" y="1"/>
                    <a:pt x="2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22615;p68">
              <a:extLst>
                <a:ext uri="{FF2B5EF4-FFF2-40B4-BE49-F238E27FC236}">
                  <a16:creationId xmlns:a16="http://schemas.microsoft.com/office/drawing/2014/main" id="{A92AEF7C-957D-EF4A-6348-2A888117A4F2}"/>
                </a:ext>
              </a:extLst>
            </p:cNvPr>
            <p:cNvSpPr/>
            <p:nvPr/>
          </p:nvSpPr>
          <p:spPr>
            <a:xfrm>
              <a:off x="2516571" y="4098695"/>
              <a:ext cx="4941" cy="8986"/>
            </a:xfrm>
            <a:custGeom>
              <a:avLst/>
              <a:gdLst/>
              <a:ahLst/>
              <a:cxnLst/>
              <a:rect l="l" t="t" r="r" b="b"/>
              <a:pathLst>
                <a:path w="441" h="802" extrusionOk="0">
                  <a:moveTo>
                    <a:pt x="52" y="1"/>
                  </a:moveTo>
                  <a:cubicBezTo>
                    <a:pt x="27" y="26"/>
                    <a:pt x="27" y="52"/>
                    <a:pt x="1" y="104"/>
                  </a:cubicBezTo>
                  <a:cubicBezTo>
                    <a:pt x="104" y="362"/>
                    <a:pt x="233" y="569"/>
                    <a:pt x="388" y="802"/>
                  </a:cubicBezTo>
                  <a:cubicBezTo>
                    <a:pt x="414" y="802"/>
                    <a:pt x="414" y="776"/>
                    <a:pt x="440" y="750"/>
                  </a:cubicBezTo>
                  <a:cubicBezTo>
                    <a:pt x="285" y="543"/>
                    <a:pt x="182" y="311"/>
                    <a:pt x="104" y="52"/>
                  </a:cubicBezTo>
                  <a:cubicBezTo>
                    <a:pt x="104" y="26"/>
                    <a:pt x="104" y="26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22616;p68">
              <a:extLst>
                <a:ext uri="{FF2B5EF4-FFF2-40B4-BE49-F238E27FC236}">
                  <a16:creationId xmlns:a16="http://schemas.microsoft.com/office/drawing/2014/main" id="{D7F017E4-E195-88C0-5940-761BBBA0C6D1}"/>
                </a:ext>
              </a:extLst>
            </p:cNvPr>
            <p:cNvSpPr/>
            <p:nvPr/>
          </p:nvSpPr>
          <p:spPr>
            <a:xfrm>
              <a:off x="2541189" y="4078996"/>
              <a:ext cx="13917" cy="18264"/>
            </a:xfrm>
            <a:custGeom>
              <a:avLst/>
              <a:gdLst/>
              <a:ahLst/>
              <a:cxnLst/>
              <a:rect l="l" t="t" r="r" b="b"/>
              <a:pathLst>
                <a:path w="1242" h="1630" extrusionOk="0">
                  <a:moveTo>
                    <a:pt x="1138" y="1"/>
                  </a:moveTo>
                  <a:cubicBezTo>
                    <a:pt x="544" y="363"/>
                    <a:pt x="130" y="905"/>
                    <a:pt x="1" y="1629"/>
                  </a:cubicBezTo>
                  <a:lnTo>
                    <a:pt x="104" y="1629"/>
                  </a:lnTo>
                  <a:cubicBezTo>
                    <a:pt x="182" y="905"/>
                    <a:pt x="621" y="337"/>
                    <a:pt x="1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22617;p68">
              <a:extLst>
                <a:ext uri="{FF2B5EF4-FFF2-40B4-BE49-F238E27FC236}">
                  <a16:creationId xmlns:a16="http://schemas.microsoft.com/office/drawing/2014/main" id="{F24C0881-06E1-B6E5-1757-B2F7DA9A5378}"/>
                </a:ext>
              </a:extLst>
            </p:cNvPr>
            <p:cNvSpPr/>
            <p:nvPr/>
          </p:nvSpPr>
          <p:spPr>
            <a:xfrm>
              <a:off x="2528449" y="4084218"/>
              <a:ext cx="2622" cy="14779"/>
            </a:xfrm>
            <a:custGeom>
              <a:avLst/>
              <a:gdLst/>
              <a:ahLst/>
              <a:cxnLst/>
              <a:rect l="l" t="t" r="r" b="b"/>
              <a:pathLst>
                <a:path w="234" h="1319" extrusionOk="0">
                  <a:moveTo>
                    <a:pt x="233" y="0"/>
                  </a:moveTo>
                  <a:cubicBezTo>
                    <a:pt x="207" y="26"/>
                    <a:pt x="182" y="26"/>
                    <a:pt x="104" y="52"/>
                  </a:cubicBezTo>
                  <a:cubicBezTo>
                    <a:pt x="104" y="103"/>
                    <a:pt x="78" y="129"/>
                    <a:pt x="78" y="155"/>
                  </a:cubicBezTo>
                  <a:cubicBezTo>
                    <a:pt x="1" y="517"/>
                    <a:pt x="1" y="931"/>
                    <a:pt x="78" y="1318"/>
                  </a:cubicBezTo>
                  <a:cubicBezTo>
                    <a:pt x="104" y="1318"/>
                    <a:pt x="130" y="1293"/>
                    <a:pt x="182" y="1293"/>
                  </a:cubicBezTo>
                  <a:cubicBezTo>
                    <a:pt x="104" y="853"/>
                    <a:pt x="130" y="388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22618;p68">
              <a:extLst>
                <a:ext uri="{FF2B5EF4-FFF2-40B4-BE49-F238E27FC236}">
                  <a16:creationId xmlns:a16="http://schemas.microsoft.com/office/drawing/2014/main" id="{D52213B3-2B06-C277-F274-B7478DCD6C93}"/>
                </a:ext>
              </a:extLst>
            </p:cNvPr>
            <p:cNvSpPr/>
            <p:nvPr/>
          </p:nvSpPr>
          <p:spPr>
            <a:xfrm>
              <a:off x="2561178" y="4093484"/>
              <a:ext cx="27239" cy="16516"/>
            </a:xfrm>
            <a:custGeom>
              <a:avLst/>
              <a:gdLst/>
              <a:ahLst/>
              <a:cxnLst/>
              <a:rect l="l" t="t" r="r" b="b"/>
              <a:pathLst>
                <a:path w="2431" h="1474" extrusionOk="0">
                  <a:moveTo>
                    <a:pt x="2301" y="0"/>
                  </a:moveTo>
                  <a:cubicBezTo>
                    <a:pt x="1422" y="52"/>
                    <a:pt x="544" y="362"/>
                    <a:pt x="104" y="1163"/>
                  </a:cubicBezTo>
                  <a:cubicBezTo>
                    <a:pt x="52" y="1215"/>
                    <a:pt x="52" y="1267"/>
                    <a:pt x="1" y="1344"/>
                  </a:cubicBezTo>
                  <a:lnTo>
                    <a:pt x="130" y="1474"/>
                  </a:lnTo>
                  <a:cubicBezTo>
                    <a:pt x="182" y="1422"/>
                    <a:pt x="182" y="1370"/>
                    <a:pt x="233" y="1319"/>
                  </a:cubicBezTo>
                  <a:cubicBezTo>
                    <a:pt x="647" y="491"/>
                    <a:pt x="1552" y="129"/>
                    <a:pt x="2431" y="129"/>
                  </a:cubicBezTo>
                  <a:lnTo>
                    <a:pt x="23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22619;p68">
              <a:extLst>
                <a:ext uri="{FF2B5EF4-FFF2-40B4-BE49-F238E27FC236}">
                  <a16:creationId xmlns:a16="http://schemas.microsoft.com/office/drawing/2014/main" id="{7960A99D-92CB-4A04-52E0-BCCF2216FFAB}"/>
                </a:ext>
              </a:extLst>
            </p:cNvPr>
            <p:cNvSpPr/>
            <p:nvPr/>
          </p:nvSpPr>
          <p:spPr>
            <a:xfrm>
              <a:off x="2572764" y="4106807"/>
              <a:ext cx="25794" cy="14197"/>
            </a:xfrm>
            <a:custGeom>
              <a:avLst/>
              <a:gdLst/>
              <a:ahLst/>
              <a:cxnLst/>
              <a:rect l="l" t="t" r="r" b="b"/>
              <a:pathLst>
                <a:path w="2302" h="1267" extrusionOk="0">
                  <a:moveTo>
                    <a:pt x="2224" y="0"/>
                  </a:moveTo>
                  <a:cubicBezTo>
                    <a:pt x="2069" y="0"/>
                    <a:pt x="1914" y="52"/>
                    <a:pt x="1836" y="52"/>
                  </a:cubicBezTo>
                  <a:cubicBezTo>
                    <a:pt x="1319" y="181"/>
                    <a:pt x="828" y="440"/>
                    <a:pt x="414" y="750"/>
                  </a:cubicBezTo>
                  <a:cubicBezTo>
                    <a:pt x="285" y="879"/>
                    <a:pt x="130" y="1009"/>
                    <a:pt x="1" y="1164"/>
                  </a:cubicBezTo>
                  <a:lnTo>
                    <a:pt x="104" y="1267"/>
                  </a:lnTo>
                  <a:cubicBezTo>
                    <a:pt x="363" y="905"/>
                    <a:pt x="828" y="595"/>
                    <a:pt x="1138" y="466"/>
                  </a:cubicBezTo>
                  <a:cubicBezTo>
                    <a:pt x="1474" y="259"/>
                    <a:pt x="1862" y="181"/>
                    <a:pt x="2301" y="104"/>
                  </a:cubicBezTo>
                  <a:cubicBezTo>
                    <a:pt x="2250" y="78"/>
                    <a:pt x="2250" y="52"/>
                    <a:pt x="2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22620;p68">
              <a:extLst>
                <a:ext uri="{FF2B5EF4-FFF2-40B4-BE49-F238E27FC236}">
                  <a16:creationId xmlns:a16="http://schemas.microsoft.com/office/drawing/2014/main" id="{50ACDC76-4AD0-8C86-CF24-8FCDCC394077}"/>
                </a:ext>
              </a:extLst>
            </p:cNvPr>
            <p:cNvSpPr/>
            <p:nvPr/>
          </p:nvSpPr>
          <p:spPr>
            <a:xfrm>
              <a:off x="2519182" y="4094347"/>
              <a:ext cx="5804" cy="8706"/>
            </a:xfrm>
            <a:custGeom>
              <a:avLst/>
              <a:gdLst/>
              <a:ahLst/>
              <a:cxnLst/>
              <a:rect l="l" t="t" r="r" b="b"/>
              <a:pathLst>
                <a:path w="518" h="777" extrusionOk="0">
                  <a:moveTo>
                    <a:pt x="52" y="1"/>
                  </a:moveTo>
                  <a:lnTo>
                    <a:pt x="0" y="52"/>
                  </a:lnTo>
                  <a:cubicBezTo>
                    <a:pt x="104" y="337"/>
                    <a:pt x="259" y="569"/>
                    <a:pt x="440" y="776"/>
                  </a:cubicBezTo>
                  <a:lnTo>
                    <a:pt x="440" y="725"/>
                  </a:lnTo>
                  <a:cubicBezTo>
                    <a:pt x="466" y="750"/>
                    <a:pt x="485" y="757"/>
                    <a:pt x="498" y="757"/>
                  </a:cubicBezTo>
                  <a:cubicBezTo>
                    <a:pt x="511" y="757"/>
                    <a:pt x="517" y="750"/>
                    <a:pt x="517" y="750"/>
                  </a:cubicBezTo>
                  <a:cubicBezTo>
                    <a:pt x="311" y="544"/>
                    <a:pt x="155" y="285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22621;p68">
              <a:extLst>
                <a:ext uri="{FF2B5EF4-FFF2-40B4-BE49-F238E27FC236}">
                  <a16:creationId xmlns:a16="http://schemas.microsoft.com/office/drawing/2014/main" id="{3102108B-BFA9-7147-5293-61643F50B2A5}"/>
                </a:ext>
              </a:extLst>
            </p:cNvPr>
            <p:cNvSpPr/>
            <p:nvPr/>
          </p:nvSpPr>
          <p:spPr>
            <a:xfrm>
              <a:off x="2554231" y="4084498"/>
              <a:ext cx="22018" cy="17973"/>
            </a:xfrm>
            <a:custGeom>
              <a:avLst/>
              <a:gdLst/>
              <a:ahLst/>
              <a:cxnLst/>
              <a:rect l="l" t="t" r="r" b="b"/>
              <a:pathLst>
                <a:path w="1965" h="1604" extrusionOk="0">
                  <a:moveTo>
                    <a:pt x="1784" y="1"/>
                  </a:moveTo>
                  <a:cubicBezTo>
                    <a:pt x="1655" y="1"/>
                    <a:pt x="1525" y="27"/>
                    <a:pt x="1396" y="53"/>
                  </a:cubicBezTo>
                  <a:cubicBezTo>
                    <a:pt x="672" y="285"/>
                    <a:pt x="207" y="880"/>
                    <a:pt x="0" y="1526"/>
                  </a:cubicBezTo>
                  <a:lnTo>
                    <a:pt x="104" y="1604"/>
                  </a:lnTo>
                  <a:cubicBezTo>
                    <a:pt x="285" y="983"/>
                    <a:pt x="776" y="414"/>
                    <a:pt x="1422" y="182"/>
                  </a:cubicBezTo>
                  <a:cubicBezTo>
                    <a:pt x="1577" y="130"/>
                    <a:pt x="1784" y="104"/>
                    <a:pt x="1965" y="104"/>
                  </a:cubicBezTo>
                  <a:lnTo>
                    <a:pt x="17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22622;p68">
              <a:extLst>
                <a:ext uri="{FF2B5EF4-FFF2-40B4-BE49-F238E27FC236}">
                  <a16:creationId xmlns:a16="http://schemas.microsoft.com/office/drawing/2014/main" id="{BAEFED45-6F7F-9157-BC94-A88122098BC4}"/>
                </a:ext>
              </a:extLst>
            </p:cNvPr>
            <p:cNvSpPr/>
            <p:nvPr/>
          </p:nvSpPr>
          <p:spPr>
            <a:xfrm>
              <a:off x="2535687" y="4080162"/>
              <a:ext cx="5513" cy="16807"/>
            </a:xfrm>
            <a:custGeom>
              <a:avLst/>
              <a:gdLst/>
              <a:ahLst/>
              <a:cxnLst/>
              <a:rect l="l" t="t" r="r" b="b"/>
              <a:pathLst>
                <a:path w="492" h="1500" extrusionOk="0">
                  <a:moveTo>
                    <a:pt x="492" y="0"/>
                  </a:moveTo>
                  <a:cubicBezTo>
                    <a:pt x="440" y="0"/>
                    <a:pt x="389" y="26"/>
                    <a:pt x="337" y="26"/>
                  </a:cubicBezTo>
                  <a:cubicBezTo>
                    <a:pt x="104" y="465"/>
                    <a:pt x="1" y="982"/>
                    <a:pt x="130" y="1499"/>
                  </a:cubicBezTo>
                  <a:lnTo>
                    <a:pt x="233" y="1499"/>
                  </a:lnTo>
                  <a:cubicBezTo>
                    <a:pt x="130" y="982"/>
                    <a:pt x="233" y="414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22623;p68">
              <a:extLst>
                <a:ext uri="{FF2B5EF4-FFF2-40B4-BE49-F238E27FC236}">
                  <a16:creationId xmlns:a16="http://schemas.microsoft.com/office/drawing/2014/main" id="{0D4FB749-6CAC-A8F3-C75B-B4654E393039}"/>
                </a:ext>
              </a:extLst>
            </p:cNvPr>
            <p:cNvSpPr/>
            <p:nvPr/>
          </p:nvSpPr>
          <p:spPr>
            <a:xfrm>
              <a:off x="2551038" y="4080442"/>
              <a:ext cx="15945" cy="20001"/>
            </a:xfrm>
            <a:custGeom>
              <a:avLst/>
              <a:gdLst/>
              <a:ahLst/>
              <a:cxnLst/>
              <a:rect l="l" t="t" r="r" b="b"/>
              <a:pathLst>
                <a:path w="1423" h="1785" extrusionOk="0">
                  <a:moveTo>
                    <a:pt x="1242" y="1"/>
                  </a:moveTo>
                  <a:cubicBezTo>
                    <a:pt x="570" y="363"/>
                    <a:pt x="53" y="983"/>
                    <a:pt x="1" y="1733"/>
                  </a:cubicBezTo>
                  <a:cubicBezTo>
                    <a:pt x="27" y="1759"/>
                    <a:pt x="53" y="1785"/>
                    <a:pt x="130" y="1785"/>
                  </a:cubicBezTo>
                  <a:cubicBezTo>
                    <a:pt x="130" y="1035"/>
                    <a:pt x="699" y="466"/>
                    <a:pt x="1423" y="79"/>
                  </a:cubicBezTo>
                  <a:cubicBezTo>
                    <a:pt x="1345" y="27"/>
                    <a:pt x="1293" y="27"/>
                    <a:pt x="1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22624;p68">
              <a:extLst>
                <a:ext uri="{FF2B5EF4-FFF2-40B4-BE49-F238E27FC236}">
                  <a16:creationId xmlns:a16="http://schemas.microsoft.com/office/drawing/2014/main" id="{BFF54651-3281-4303-5B30-2EC501953902}"/>
                </a:ext>
              </a:extLst>
            </p:cNvPr>
            <p:cNvSpPr/>
            <p:nvPr/>
          </p:nvSpPr>
          <p:spPr>
            <a:xfrm>
              <a:off x="2290062" y="4512607"/>
              <a:ext cx="33324" cy="22612"/>
            </a:xfrm>
            <a:custGeom>
              <a:avLst/>
              <a:gdLst/>
              <a:ahLst/>
              <a:cxnLst/>
              <a:rect l="l" t="t" r="r" b="b"/>
              <a:pathLst>
                <a:path w="2974" h="2018" extrusionOk="0">
                  <a:moveTo>
                    <a:pt x="725" y="1"/>
                  </a:moveTo>
                  <a:cubicBezTo>
                    <a:pt x="518" y="130"/>
                    <a:pt x="259" y="259"/>
                    <a:pt x="27" y="388"/>
                  </a:cubicBezTo>
                  <a:cubicBezTo>
                    <a:pt x="52" y="440"/>
                    <a:pt x="52" y="466"/>
                    <a:pt x="52" y="544"/>
                  </a:cubicBezTo>
                  <a:cubicBezTo>
                    <a:pt x="52" y="673"/>
                    <a:pt x="27" y="828"/>
                    <a:pt x="27" y="957"/>
                  </a:cubicBezTo>
                  <a:cubicBezTo>
                    <a:pt x="1" y="1293"/>
                    <a:pt x="156" y="1603"/>
                    <a:pt x="414" y="1810"/>
                  </a:cubicBezTo>
                  <a:cubicBezTo>
                    <a:pt x="414" y="1869"/>
                    <a:pt x="441" y="1885"/>
                    <a:pt x="482" y="1885"/>
                  </a:cubicBezTo>
                  <a:cubicBezTo>
                    <a:pt x="532" y="1885"/>
                    <a:pt x="602" y="1862"/>
                    <a:pt x="673" y="1862"/>
                  </a:cubicBezTo>
                  <a:cubicBezTo>
                    <a:pt x="1164" y="1965"/>
                    <a:pt x="1629" y="1991"/>
                    <a:pt x="2120" y="2017"/>
                  </a:cubicBezTo>
                  <a:cubicBezTo>
                    <a:pt x="2198" y="2017"/>
                    <a:pt x="2276" y="2017"/>
                    <a:pt x="2327" y="1965"/>
                  </a:cubicBezTo>
                  <a:cubicBezTo>
                    <a:pt x="2353" y="1888"/>
                    <a:pt x="2276" y="1862"/>
                    <a:pt x="2250" y="1810"/>
                  </a:cubicBezTo>
                  <a:cubicBezTo>
                    <a:pt x="2120" y="1681"/>
                    <a:pt x="1991" y="1552"/>
                    <a:pt x="1862" y="1448"/>
                  </a:cubicBezTo>
                  <a:lnTo>
                    <a:pt x="1862" y="1448"/>
                  </a:lnTo>
                  <a:cubicBezTo>
                    <a:pt x="2224" y="1552"/>
                    <a:pt x="2586" y="1681"/>
                    <a:pt x="2974" y="1759"/>
                  </a:cubicBezTo>
                  <a:cubicBezTo>
                    <a:pt x="2974" y="1371"/>
                    <a:pt x="2637" y="1035"/>
                    <a:pt x="2276" y="828"/>
                  </a:cubicBezTo>
                  <a:cubicBezTo>
                    <a:pt x="1939" y="647"/>
                    <a:pt x="1552" y="569"/>
                    <a:pt x="1190" y="388"/>
                  </a:cubicBezTo>
                  <a:cubicBezTo>
                    <a:pt x="1035" y="285"/>
                    <a:pt x="854" y="156"/>
                    <a:pt x="7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" name="Google Shape;22153;p67">
            <a:extLst>
              <a:ext uri="{FF2B5EF4-FFF2-40B4-BE49-F238E27FC236}">
                <a16:creationId xmlns:a16="http://schemas.microsoft.com/office/drawing/2014/main" id="{256EE88E-D9F4-3AF7-BB05-D942CC7EB901}"/>
              </a:ext>
            </a:extLst>
          </p:cNvPr>
          <p:cNvGrpSpPr/>
          <p:nvPr/>
        </p:nvGrpSpPr>
        <p:grpSpPr>
          <a:xfrm>
            <a:off x="1792704" y="2700955"/>
            <a:ext cx="572452" cy="538962"/>
            <a:chOff x="1908325" y="1100275"/>
            <a:chExt cx="414638" cy="377450"/>
          </a:xfrm>
        </p:grpSpPr>
        <p:sp>
          <p:nvSpPr>
            <p:cNvPr id="754" name="Google Shape;22154;p67">
              <a:extLst>
                <a:ext uri="{FF2B5EF4-FFF2-40B4-BE49-F238E27FC236}">
                  <a16:creationId xmlns:a16="http://schemas.microsoft.com/office/drawing/2014/main" id="{81398140-266D-51CD-F7D7-A1A5D82DCF31}"/>
                </a:ext>
              </a:extLst>
            </p:cNvPr>
            <p:cNvSpPr/>
            <p:nvPr/>
          </p:nvSpPr>
          <p:spPr>
            <a:xfrm>
              <a:off x="2040325" y="1100275"/>
              <a:ext cx="95475" cy="181600"/>
            </a:xfrm>
            <a:custGeom>
              <a:avLst/>
              <a:gdLst/>
              <a:ahLst/>
              <a:cxnLst/>
              <a:rect l="l" t="t" r="r" b="b"/>
              <a:pathLst>
                <a:path w="3819" h="7264" extrusionOk="0">
                  <a:moveTo>
                    <a:pt x="3000" y="1"/>
                  </a:moveTo>
                  <a:cubicBezTo>
                    <a:pt x="2034" y="1"/>
                    <a:pt x="1240" y="819"/>
                    <a:pt x="1240" y="1761"/>
                  </a:cubicBezTo>
                  <a:lnTo>
                    <a:pt x="1240" y="1810"/>
                  </a:lnTo>
                  <a:cubicBezTo>
                    <a:pt x="447" y="2356"/>
                    <a:pt x="1" y="3248"/>
                    <a:pt x="1" y="4240"/>
                  </a:cubicBezTo>
                  <a:cubicBezTo>
                    <a:pt x="1" y="5901"/>
                    <a:pt x="1315" y="7264"/>
                    <a:pt x="3000" y="7264"/>
                  </a:cubicBezTo>
                  <a:lnTo>
                    <a:pt x="3818" y="3620"/>
                  </a:lnTo>
                  <a:lnTo>
                    <a:pt x="3000" y="1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5" name="Google Shape;22155;p67">
              <a:extLst>
                <a:ext uri="{FF2B5EF4-FFF2-40B4-BE49-F238E27FC236}">
                  <a16:creationId xmlns:a16="http://schemas.microsoft.com/office/drawing/2014/main" id="{8D53B35C-225D-F550-F823-B91E82874866}"/>
                </a:ext>
              </a:extLst>
            </p:cNvPr>
            <p:cNvSpPr/>
            <p:nvPr/>
          </p:nvSpPr>
          <p:spPr>
            <a:xfrm>
              <a:off x="2115950" y="1100275"/>
              <a:ext cx="75000" cy="182225"/>
            </a:xfrm>
            <a:custGeom>
              <a:avLst/>
              <a:gdLst/>
              <a:ahLst/>
              <a:cxnLst/>
              <a:rect l="l" t="t" r="r" b="b"/>
              <a:pathLst>
                <a:path w="3000" h="7289" extrusionOk="0">
                  <a:moveTo>
                    <a:pt x="0" y="1"/>
                  </a:moveTo>
                  <a:lnTo>
                    <a:pt x="0" y="7289"/>
                  </a:lnTo>
                  <a:cubicBezTo>
                    <a:pt x="1636" y="7289"/>
                    <a:pt x="3000" y="5925"/>
                    <a:pt x="3000" y="4240"/>
                  </a:cubicBezTo>
                  <a:cubicBezTo>
                    <a:pt x="3000" y="3273"/>
                    <a:pt x="2554" y="2356"/>
                    <a:pt x="1760" y="1810"/>
                  </a:cubicBezTo>
                  <a:lnTo>
                    <a:pt x="1760" y="1761"/>
                  </a:lnTo>
                  <a:cubicBezTo>
                    <a:pt x="1760" y="769"/>
                    <a:pt x="967" y="1"/>
                    <a:pt x="0" y="1"/>
                  </a:cubicBezTo>
                  <a:close/>
                </a:path>
              </a:pathLst>
            </a:cu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6" name="Google Shape;22156;p67">
              <a:extLst>
                <a:ext uri="{FF2B5EF4-FFF2-40B4-BE49-F238E27FC236}">
                  <a16:creationId xmlns:a16="http://schemas.microsoft.com/office/drawing/2014/main" id="{55C481CD-FDF5-37E4-B35F-49EC9BA24A29}"/>
                </a:ext>
              </a:extLst>
            </p:cNvPr>
            <p:cNvSpPr/>
            <p:nvPr/>
          </p:nvSpPr>
          <p:spPr>
            <a:xfrm>
              <a:off x="2081250" y="1193250"/>
              <a:ext cx="40925" cy="154950"/>
            </a:xfrm>
            <a:custGeom>
              <a:avLst/>
              <a:gdLst/>
              <a:ahLst/>
              <a:cxnLst/>
              <a:rect l="l" t="t" r="r" b="b"/>
              <a:pathLst>
                <a:path w="1637" h="6198" extrusionOk="0">
                  <a:moveTo>
                    <a:pt x="372" y="0"/>
                  </a:moveTo>
                  <a:lnTo>
                    <a:pt x="0" y="892"/>
                  </a:lnTo>
                  <a:lnTo>
                    <a:pt x="892" y="1264"/>
                  </a:lnTo>
                  <a:lnTo>
                    <a:pt x="892" y="6197"/>
                  </a:lnTo>
                  <a:lnTo>
                    <a:pt x="1388" y="6197"/>
                  </a:lnTo>
                  <a:lnTo>
                    <a:pt x="1636" y="3471"/>
                  </a:lnTo>
                  <a:lnTo>
                    <a:pt x="1388" y="446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7" name="Google Shape;22157;p67">
              <a:extLst>
                <a:ext uri="{FF2B5EF4-FFF2-40B4-BE49-F238E27FC236}">
                  <a16:creationId xmlns:a16="http://schemas.microsoft.com/office/drawing/2014/main" id="{2AAE5184-F40E-547A-8690-B3A7CD605B4E}"/>
                </a:ext>
              </a:extLst>
            </p:cNvPr>
            <p:cNvSpPr/>
            <p:nvPr/>
          </p:nvSpPr>
          <p:spPr>
            <a:xfrm>
              <a:off x="2115325" y="1203150"/>
              <a:ext cx="12425" cy="145050"/>
            </a:xfrm>
            <a:custGeom>
              <a:avLst/>
              <a:gdLst/>
              <a:ahLst/>
              <a:cxnLst/>
              <a:rect l="l" t="t" r="r" b="b"/>
              <a:pathLst>
                <a:path w="497" h="5802" extrusionOk="0">
                  <a:moveTo>
                    <a:pt x="0" y="1"/>
                  </a:moveTo>
                  <a:lnTo>
                    <a:pt x="0" y="5801"/>
                  </a:lnTo>
                  <a:lnTo>
                    <a:pt x="496" y="5801"/>
                  </a:lnTo>
                  <a:lnTo>
                    <a:pt x="496" y="1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8" name="Google Shape;22158;p67">
              <a:extLst>
                <a:ext uri="{FF2B5EF4-FFF2-40B4-BE49-F238E27FC236}">
                  <a16:creationId xmlns:a16="http://schemas.microsoft.com/office/drawing/2014/main" id="{B5057CE2-57E1-E5E2-716A-2EB1BB1055AB}"/>
                </a:ext>
              </a:extLst>
            </p:cNvPr>
            <p:cNvSpPr/>
            <p:nvPr/>
          </p:nvSpPr>
          <p:spPr>
            <a:xfrm>
              <a:off x="2115300" y="1203150"/>
              <a:ext cx="12425" cy="145050"/>
            </a:xfrm>
            <a:custGeom>
              <a:avLst/>
              <a:gdLst/>
              <a:ahLst/>
              <a:cxnLst/>
              <a:rect l="l" t="t" r="r" b="b"/>
              <a:pathLst>
                <a:path w="497" h="5802" extrusionOk="0">
                  <a:moveTo>
                    <a:pt x="0" y="1"/>
                  </a:moveTo>
                  <a:lnTo>
                    <a:pt x="0" y="5801"/>
                  </a:lnTo>
                  <a:lnTo>
                    <a:pt x="496" y="5801"/>
                  </a:lnTo>
                  <a:lnTo>
                    <a:pt x="496" y="1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9" name="Google Shape;22159;p67">
              <a:extLst>
                <a:ext uri="{FF2B5EF4-FFF2-40B4-BE49-F238E27FC236}">
                  <a16:creationId xmlns:a16="http://schemas.microsoft.com/office/drawing/2014/main" id="{FF4887D3-F6F5-EED1-11AD-B87E47B4727C}"/>
                </a:ext>
              </a:extLst>
            </p:cNvPr>
            <p:cNvSpPr/>
            <p:nvPr/>
          </p:nvSpPr>
          <p:spPr>
            <a:xfrm>
              <a:off x="1909625" y="1344800"/>
              <a:ext cx="208200" cy="117900"/>
            </a:xfrm>
            <a:prstGeom prst="rect">
              <a:avLst/>
            </a:pr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0" name="Google Shape;22160;p67">
              <a:extLst>
                <a:ext uri="{FF2B5EF4-FFF2-40B4-BE49-F238E27FC236}">
                  <a16:creationId xmlns:a16="http://schemas.microsoft.com/office/drawing/2014/main" id="{0A577456-4A6E-B8DA-A5D3-1A5ED2039541}"/>
                </a:ext>
              </a:extLst>
            </p:cNvPr>
            <p:cNvSpPr/>
            <p:nvPr/>
          </p:nvSpPr>
          <p:spPr>
            <a:xfrm>
              <a:off x="1909625" y="1344800"/>
              <a:ext cx="208200" cy="117900"/>
            </a:xfrm>
            <a:prstGeom prst="rect">
              <a:avLst/>
            </a:pr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1" name="Google Shape;22161;p67">
              <a:extLst>
                <a:ext uri="{FF2B5EF4-FFF2-40B4-BE49-F238E27FC236}">
                  <a16:creationId xmlns:a16="http://schemas.microsoft.com/office/drawing/2014/main" id="{1C3EA856-B114-4465-14BF-B89CF96A9B20}"/>
                </a:ext>
              </a:extLst>
            </p:cNvPr>
            <p:cNvSpPr/>
            <p:nvPr/>
          </p:nvSpPr>
          <p:spPr>
            <a:xfrm>
              <a:off x="2115325" y="1353750"/>
              <a:ext cx="207025" cy="106625"/>
            </a:xfrm>
            <a:custGeom>
              <a:avLst/>
              <a:gdLst/>
              <a:ahLst/>
              <a:cxnLst/>
              <a:rect l="l" t="t" r="r" b="b"/>
              <a:pathLst>
                <a:path w="8281" h="4265" extrusionOk="0">
                  <a:moveTo>
                    <a:pt x="0" y="1"/>
                  </a:moveTo>
                  <a:lnTo>
                    <a:pt x="0" y="4264"/>
                  </a:lnTo>
                  <a:lnTo>
                    <a:pt x="8280" y="3967"/>
                  </a:lnTo>
                  <a:lnTo>
                    <a:pt x="8280" y="2628"/>
                  </a:lnTo>
                  <a:lnTo>
                    <a:pt x="8032" y="2356"/>
                  </a:lnTo>
                  <a:lnTo>
                    <a:pt x="8280" y="1661"/>
                  </a:lnTo>
                  <a:lnTo>
                    <a:pt x="8280" y="2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2" name="Google Shape;22162;p67">
              <a:extLst>
                <a:ext uri="{FF2B5EF4-FFF2-40B4-BE49-F238E27FC236}">
                  <a16:creationId xmlns:a16="http://schemas.microsoft.com/office/drawing/2014/main" id="{E0F370B3-0E43-618C-C028-C27FC272D56E}"/>
                </a:ext>
              </a:extLst>
            </p:cNvPr>
            <p:cNvSpPr/>
            <p:nvPr/>
          </p:nvSpPr>
          <p:spPr>
            <a:xfrm>
              <a:off x="2115938" y="1353750"/>
              <a:ext cx="207025" cy="106625"/>
            </a:xfrm>
            <a:custGeom>
              <a:avLst/>
              <a:gdLst/>
              <a:ahLst/>
              <a:cxnLst/>
              <a:rect l="l" t="t" r="r" b="b"/>
              <a:pathLst>
                <a:path w="8281" h="4265" extrusionOk="0">
                  <a:moveTo>
                    <a:pt x="0" y="1"/>
                  </a:moveTo>
                  <a:lnTo>
                    <a:pt x="0" y="4264"/>
                  </a:lnTo>
                  <a:lnTo>
                    <a:pt x="8280" y="3967"/>
                  </a:lnTo>
                  <a:lnTo>
                    <a:pt x="8280" y="2628"/>
                  </a:lnTo>
                  <a:lnTo>
                    <a:pt x="8032" y="2356"/>
                  </a:lnTo>
                  <a:lnTo>
                    <a:pt x="8280" y="1661"/>
                  </a:lnTo>
                  <a:lnTo>
                    <a:pt x="8280" y="2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3" name="Google Shape;22163;p67">
              <a:extLst>
                <a:ext uri="{FF2B5EF4-FFF2-40B4-BE49-F238E27FC236}">
                  <a16:creationId xmlns:a16="http://schemas.microsoft.com/office/drawing/2014/main" id="{278CCDE0-5D92-6C1C-1A8E-EE7CDFB2DB9B}"/>
                </a:ext>
              </a:extLst>
            </p:cNvPr>
            <p:cNvSpPr/>
            <p:nvPr/>
          </p:nvSpPr>
          <p:spPr>
            <a:xfrm>
              <a:off x="1908950" y="1396525"/>
              <a:ext cx="217550" cy="23575"/>
            </a:xfrm>
            <a:custGeom>
              <a:avLst/>
              <a:gdLst/>
              <a:ahLst/>
              <a:cxnLst/>
              <a:rect l="l" t="t" r="r" b="b"/>
              <a:pathLst>
                <a:path w="8702" h="943" extrusionOk="0">
                  <a:moveTo>
                    <a:pt x="0" y="0"/>
                  </a:moveTo>
                  <a:lnTo>
                    <a:pt x="0" y="942"/>
                  </a:lnTo>
                  <a:lnTo>
                    <a:pt x="8255" y="942"/>
                  </a:lnTo>
                  <a:lnTo>
                    <a:pt x="8702" y="421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4" name="Google Shape;22164;p67">
              <a:extLst>
                <a:ext uri="{FF2B5EF4-FFF2-40B4-BE49-F238E27FC236}">
                  <a16:creationId xmlns:a16="http://schemas.microsoft.com/office/drawing/2014/main" id="{F2C6D395-5BE6-F67A-BFDF-2991AEA45B81}"/>
                </a:ext>
              </a:extLst>
            </p:cNvPr>
            <p:cNvSpPr/>
            <p:nvPr/>
          </p:nvSpPr>
          <p:spPr>
            <a:xfrm>
              <a:off x="1908950" y="1324000"/>
              <a:ext cx="225600" cy="35975"/>
            </a:xfrm>
            <a:custGeom>
              <a:avLst/>
              <a:gdLst/>
              <a:ahLst/>
              <a:cxnLst/>
              <a:rect l="l" t="t" r="r" b="b"/>
              <a:pathLst>
                <a:path w="9024" h="1439" extrusionOk="0">
                  <a:moveTo>
                    <a:pt x="0" y="1"/>
                  </a:moveTo>
                  <a:lnTo>
                    <a:pt x="0" y="1438"/>
                  </a:lnTo>
                  <a:lnTo>
                    <a:pt x="8255" y="1438"/>
                  </a:lnTo>
                  <a:lnTo>
                    <a:pt x="9024" y="943"/>
                  </a:lnTo>
                  <a:lnTo>
                    <a:pt x="8255" y="447"/>
                  </a:lnTo>
                  <a:lnTo>
                    <a:pt x="199" y="4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5" name="Google Shape;22165;p67">
              <a:extLst>
                <a:ext uri="{FF2B5EF4-FFF2-40B4-BE49-F238E27FC236}">
                  <a16:creationId xmlns:a16="http://schemas.microsoft.com/office/drawing/2014/main" id="{F88F2BFC-17AD-16A9-4857-2E4067E0D5DA}"/>
                </a:ext>
              </a:extLst>
            </p:cNvPr>
            <p:cNvSpPr/>
            <p:nvPr/>
          </p:nvSpPr>
          <p:spPr>
            <a:xfrm>
              <a:off x="2115950" y="1395275"/>
              <a:ext cx="207000" cy="24200"/>
            </a:xfrm>
            <a:custGeom>
              <a:avLst/>
              <a:gdLst/>
              <a:ahLst/>
              <a:cxnLst/>
              <a:rect l="l" t="t" r="r" b="b"/>
              <a:pathLst>
                <a:path w="8280" h="968" extrusionOk="0">
                  <a:moveTo>
                    <a:pt x="0" y="0"/>
                  </a:moveTo>
                  <a:lnTo>
                    <a:pt x="0" y="967"/>
                  </a:lnTo>
                  <a:lnTo>
                    <a:pt x="8280" y="967"/>
                  </a:lnTo>
                  <a:lnTo>
                    <a:pt x="8280" y="0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6" name="Google Shape;22166;p67">
              <a:extLst>
                <a:ext uri="{FF2B5EF4-FFF2-40B4-BE49-F238E27FC236}">
                  <a16:creationId xmlns:a16="http://schemas.microsoft.com/office/drawing/2014/main" id="{09D71D95-1ABD-BB7A-1869-2EC3B10F81B2}"/>
                </a:ext>
              </a:extLst>
            </p:cNvPr>
            <p:cNvSpPr/>
            <p:nvPr/>
          </p:nvSpPr>
          <p:spPr>
            <a:xfrm>
              <a:off x="2115325" y="1328950"/>
              <a:ext cx="207025" cy="31025"/>
            </a:xfrm>
            <a:custGeom>
              <a:avLst/>
              <a:gdLst/>
              <a:ahLst/>
              <a:cxnLst/>
              <a:rect l="l" t="t" r="r" b="b"/>
              <a:pathLst>
                <a:path w="8281" h="1241" extrusionOk="0">
                  <a:moveTo>
                    <a:pt x="8255" y="1"/>
                  </a:moveTo>
                  <a:lnTo>
                    <a:pt x="8255" y="56"/>
                  </a:lnTo>
                  <a:lnTo>
                    <a:pt x="8280" y="1"/>
                  </a:lnTo>
                  <a:close/>
                  <a:moveTo>
                    <a:pt x="8255" y="56"/>
                  </a:moveTo>
                  <a:lnTo>
                    <a:pt x="8156" y="274"/>
                  </a:lnTo>
                  <a:lnTo>
                    <a:pt x="0" y="274"/>
                  </a:lnTo>
                  <a:lnTo>
                    <a:pt x="0" y="1240"/>
                  </a:lnTo>
                  <a:lnTo>
                    <a:pt x="8255" y="1240"/>
                  </a:lnTo>
                  <a:lnTo>
                    <a:pt x="8255" y="56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7" name="Google Shape;22167;p67">
              <a:extLst>
                <a:ext uri="{FF2B5EF4-FFF2-40B4-BE49-F238E27FC236}">
                  <a16:creationId xmlns:a16="http://schemas.microsoft.com/office/drawing/2014/main" id="{4524DEAA-E6D9-DEBB-7BE8-AD1107DD4E9B}"/>
                </a:ext>
              </a:extLst>
            </p:cNvPr>
            <p:cNvSpPr/>
            <p:nvPr/>
          </p:nvSpPr>
          <p:spPr>
            <a:xfrm>
              <a:off x="2171725" y="1218025"/>
              <a:ext cx="150625" cy="181600"/>
            </a:xfrm>
            <a:custGeom>
              <a:avLst/>
              <a:gdLst/>
              <a:ahLst/>
              <a:cxnLst/>
              <a:rect l="l" t="t" r="r" b="b"/>
              <a:pathLst>
                <a:path w="6025" h="7264" extrusionOk="0">
                  <a:moveTo>
                    <a:pt x="3053" y="0"/>
                  </a:moveTo>
                  <a:cubicBezTo>
                    <a:pt x="2057" y="0"/>
                    <a:pt x="1240" y="785"/>
                    <a:pt x="1240" y="1810"/>
                  </a:cubicBezTo>
                  <a:lnTo>
                    <a:pt x="1240" y="1835"/>
                  </a:lnTo>
                  <a:cubicBezTo>
                    <a:pt x="471" y="2380"/>
                    <a:pt x="0" y="3298"/>
                    <a:pt x="0" y="4240"/>
                  </a:cubicBezTo>
                  <a:cubicBezTo>
                    <a:pt x="0" y="5925"/>
                    <a:pt x="1364" y="7264"/>
                    <a:pt x="3000" y="7264"/>
                  </a:cubicBezTo>
                  <a:cubicBezTo>
                    <a:pt x="4661" y="7264"/>
                    <a:pt x="6024" y="5901"/>
                    <a:pt x="6024" y="4215"/>
                  </a:cubicBezTo>
                  <a:cubicBezTo>
                    <a:pt x="6024" y="3248"/>
                    <a:pt x="5553" y="2356"/>
                    <a:pt x="4785" y="1810"/>
                  </a:cubicBezTo>
                  <a:lnTo>
                    <a:pt x="4785" y="1761"/>
                  </a:lnTo>
                  <a:cubicBezTo>
                    <a:pt x="4785" y="819"/>
                    <a:pt x="4041" y="75"/>
                    <a:pt x="3099" y="1"/>
                  </a:cubicBezTo>
                  <a:cubicBezTo>
                    <a:pt x="3084" y="0"/>
                    <a:pt x="3068" y="0"/>
                    <a:pt x="3053" y="0"/>
                  </a:cubicBezTo>
                  <a:close/>
                </a:path>
              </a:pathLst>
            </a:cu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8" name="Google Shape;22168;p67">
              <a:extLst>
                <a:ext uri="{FF2B5EF4-FFF2-40B4-BE49-F238E27FC236}">
                  <a16:creationId xmlns:a16="http://schemas.microsoft.com/office/drawing/2014/main" id="{6BD2CBAB-CBC4-A6E7-8182-352568BB79FA}"/>
                </a:ext>
              </a:extLst>
            </p:cNvPr>
            <p:cNvSpPr/>
            <p:nvPr/>
          </p:nvSpPr>
          <p:spPr>
            <a:xfrm>
              <a:off x="2235550" y="1310375"/>
              <a:ext cx="46500" cy="154950"/>
            </a:xfrm>
            <a:custGeom>
              <a:avLst/>
              <a:gdLst/>
              <a:ahLst/>
              <a:cxnLst/>
              <a:rect l="l" t="t" r="r" b="b"/>
              <a:pathLst>
                <a:path w="1860" h="6198" extrusionOk="0">
                  <a:moveTo>
                    <a:pt x="1488" y="0"/>
                  </a:moveTo>
                  <a:lnTo>
                    <a:pt x="1" y="620"/>
                  </a:lnTo>
                  <a:lnTo>
                    <a:pt x="1" y="6198"/>
                  </a:lnTo>
                  <a:lnTo>
                    <a:pt x="943" y="6198"/>
                  </a:lnTo>
                  <a:lnTo>
                    <a:pt x="943" y="1265"/>
                  </a:lnTo>
                  <a:lnTo>
                    <a:pt x="1860" y="893"/>
                  </a:lnTo>
                  <a:lnTo>
                    <a:pt x="1488" y="0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9" name="Google Shape;22169;p67">
              <a:extLst>
                <a:ext uri="{FF2B5EF4-FFF2-40B4-BE49-F238E27FC236}">
                  <a16:creationId xmlns:a16="http://schemas.microsoft.com/office/drawing/2014/main" id="{BF301F5D-8593-CCB5-5371-25E7C6F56228}"/>
                </a:ext>
              </a:extLst>
            </p:cNvPr>
            <p:cNvSpPr/>
            <p:nvPr/>
          </p:nvSpPr>
          <p:spPr>
            <a:xfrm>
              <a:off x="1908950" y="1452900"/>
              <a:ext cx="217550" cy="24825"/>
            </a:xfrm>
            <a:custGeom>
              <a:avLst/>
              <a:gdLst/>
              <a:ahLst/>
              <a:cxnLst/>
              <a:rect l="l" t="t" r="r" b="b"/>
              <a:pathLst>
                <a:path w="8702" h="993" extrusionOk="0">
                  <a:moveTo>
                    <a:pt x="0" y="1"/>
                  </a:moveTo>
                  <a:lnTo>
                    <a:pt x="0" y="992"/>
                  </a:lnTo>
                  <a:lnTo>
                    <a:pt x="8255" y="992"/>
                  </a:lnTo>
                  <a:lnTo>
                    <a:pt x="8702" y="497"/>
                  </a:lnTo>
                  <a:lnTo>
                    <a:pt x="8255" y="1"/>
                  </a:lnTo>
                  <a:close/>
                </a:path>
              </a:pathLst>
            </a:cu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0" name="Google Shape;22170;p67">
              <a:extLst>
                <a:ext uri="{FF2B5EF4-FFF2-40B4-BE49-F238E27FC236}">
                  <a16:creationId xmlns:a16="http://schemas.microsoft.com/office/drawing/2014/main" id="{8402535D-4E9F-C8FC-A1CB-51B10D436EE6}"/>
                </a:ext>
              </a:extLst>
            </p:cNvPr>
            <p:cNvSpPr/>
            <p:nvPr/>
          </p:nvSpPr>
          <p:spPr>
            <a:xfrm>
              <a:off x="2115950" y="1452900"/>
              <a:ext cx="207000" cy="23575"/>
            </a:xfrm>
            <a:custGeom>
              <a:avLst/>
              <a:gdLst/>
              <a:ahLst/>
              <a:cxnLst/>
              <a:rect l="l" t="t" r="r" b="b"/>
              <a:pathLst>
                <a:path w="8280" h="943" extrusionOk="0">
                  <a:moveTo>
                    <a:pt x="0" y="1"/>
                  </a:moveTo>
                  <a:lnTo>
                    <a:pt x="0" y="943"/>
                  </a:lnTo>
                  <a:lnTo>
                    <a:pt x="8280" y="943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1" name="Google Shape;22171;p67">
              <a:extLst>
                <a:ext uri="{FF2B5EF4-FFF2-40B4-BE49-F238E27FC236}">
                  <a16:creationId xmlns:a16="http://schemas.microsoft.com/office/drawing/2014/main" id="{4EF563DE-E9F0-36A6-B0A2-95BE36A1CC37}"/>
                </a:ext>
              </a:extLst>
            </p:cNvPr>
            <p:cNvSpPr/>
            <p:nvPr/>
          </p:nvSpPr>
          <p:spPr>
            <a:xfrm>
              <a:off x="1908325" y="1218025"/>
              <a:ext cx="150625" cy="181600"/>
            </a:xfrm>
            <a:custGeom>
              <a:avLst/>
              <a:gdLst/>
              <a:ahLst/>
              <a:cxnLst/>
              <a:rect l="l" t="t" r="r" b="b"/>
              <a:pathLst>
                <a:path w="6025" h="7264" extrusionOk="0">
                  <a:moveTo>
                    <a:pt x="3053" y="0"/>
                  </a:moveTo>
                  <a:cubicBezTo>
                    <a:pt x="2058" y="0"/>
                    <a:pt x="1240" y="785"/>
                    <a:pt x="1240" y="1810"/>
                  </a:cubicBezTo>
                  <a:lnTo>
                    <a:pt x="1240" y="1835"/>
                  </a:lnTo>
                  <a:cubicBezTo>
                    <a:pt x="472" y="2380"/>
                    <a:pt x="1" y="3298"/>
                    <a:pt x="1" y="4240"/>
                  </a:cubicBezTo>
                  <a:cubicBezTo>
                    <a:pt x="1" y="5925"/>
                    <a:pt x="1364" y="7264"/>
                    <a:pt x="3000" y="7264"/>
                  </a:cubicBezTo>
                  <a:cubicBezTo>
                    <a:pt x="4686" y="7264"/>
                    <a:pt x="6025" y="5901"/>
                    <a:pt x="6025" y="4215"/>
                  </a:cubicBezTo>
                  <a:cubicBezTo>
                    <a:pt x="6025" y="3248"/>
                    <a:pt x="5554" y="2356"/>
                    <a:pt x="4785" y="1810"/>
                  </a:cubicBezTo>
                  <a:lnTo>
                    <a:pt x="4785" y="1761"/>
                  </a:lnTo>
                  <a:cubicBezTo>
                    <a:pt x="4785" y="819"/>
                    <a:pt x="4041" y="75"/>
                    <a:pt x="3099" y="1"/>
                  </a:cubicBezTo>
                  <a:cubicBezTo>
                    <a:pt x="3084" y="0"/>
                    <a:pt x="3068" y="0"/>
                    <a:pt x="3053" y="0"/>
                  </a:cubicBez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2" name="Google Shape;22172;p67">
              <a:extLst>
                <a:ext uri="{FF2B5EF4-FFF2-40B4-BE49-F238E27FC236}">
                  <a16:creationId xmlns:a16="http://schemas.microsoft.com/office/drawing/2014/main" id="{94A709F0-A1D7-4DA3-6D40-EB2FE0CE8335}"/>
                </a:ext>
              </a:extLst>
            </p:cNvPr>
            <p:cNvSpPr/>
            <p:nvPr/>
          </p:nvSpPr>
          <p:spPr>
            <a:xfrm>
              <a:off x="1949225" y="1309750"/>
              <a:ext cx="46525" cy="155575"/>
            </a:xfrm>
            <a:custGeom>
              <a:avLst/>
              <a:gdLst/>
              <a:ahLst/>
              <a:cxnLst/>
              <a:rect l="l" t="t" r="r" b="b"/>
              <a:pathLst>
                <a:path w="1861" h="6223" extrusionOk="0">
                  <a:moveTo>
                    <a:pt x="373" y="1"/>
                  </a:moveTo>
                  <a:lnTo>
                    <a:pt x="1" y="893"/>
                  </a:lnTo>
                  <a:lnTo>
                    <a:pt x="918" y="1265"/>
                  </a:lnTo>
                  <a:lnTo>
                    <a:pt x="918" y="6223"/>
                  </a:lnTo>
                  <a:lnTo>
                    <a:pt x="1860" y="6223"/>
                  </a:lnTo>
                  <a:lnTo>
                    <a:pt x="1860" y="620"/>
                  </a:lnTo>
                  <a:lnTo>
                    <a:pt x="373" y="1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94" name="Google Shape;21545;p67">
            <a:extLst>
              <a:ext uri="{FF2B5EF4-FFF2-40B4-BE49-F238E27FC236}">
                <a16:creationId xmlns:a16="http://schemas.microsoft.com/office/drawing/2014/main" id="{F99D30DF-B100-FDE1-6CDA-F84D2DFBF398}"/>
              </a:ext>
            </a:extLst>
          </p:cNvPr>
          <p:cNvGrpSpPr/>
          <p:nvPr/>
        </p:nvGrpSpPr>
        <p:grpSpPr>
          <a:xfrm>
            <a:off x="6871281" y="2823715"/>
            <a:ext cx="595549" cy="391428"/>
            <a:chOff x="3993125" y="1130025"/>
            <a:chExt cx="414650" cy="317950"/>
          </a:xfrm>
        </p:grpSpPr>
        <p:sp>
          <p:nvSpPr>
            <p:cNvPr id="795" name="Google Shape;21546;p67">
              <a:extLst>
                <a:ext uri="{FF2B5EF4-FFF2-40B4-BE49-F238E27FC236}">
                  <a16:creationId xmlns:a16="http://schemas.microsoft.com/office/drawing/2014/main" id="{B46DC6D5-60BF-8705-D71D-576239A7FA41}"/>
                </a:ext>
              </a:extLst>
            </p:cNvPr>
            <p:cNvSpPr/>
            <p:nvPr/>
          </p:nvSpPr>
          <p:spPr>
            <a:xfrm>
              <a:off x="3993125" y="1178975"/>
              <a:ext cx="214475" cy="141950"/>
            </a:xfrm>
            <a:custGeom>
              <a:avLst/>
              <a:gdLst/>
              <a:ahLst/>
              <a:cxnLst/>
              <a:rect l="l" t="t" r="r" b="b"/>
              <a:pathLst>
                <a:path w="8579" h="5678" extrusionOk="0">
                  <a:moveTo>
                    <a:pt x="2207" y="1"/>
                  </a:moveTo>
                  <a:lnTo>
                    <a:pt x="1" y="2207"/>
                  </a:lnTo>
                  <a:lnTo>
                    <a:pt x="1" y="5108"/>
                  </a:lnTo>
                  <a:lnTo>
                    <a:pt x="8281" y="5678"/>
                  </a:lnTo>
                  <a:lnTo>
                    <a:pt x="8578" y="4314"/>
                  </a:lnTo>
                  <a:lnTo>
                    <a:pt x="8281" y="2182"/>
                  </a:lnTo>
                  <a:lnTo>
                    <a:pt x="6174" y="1"/>
                  </a:lnTo>
                  <a:cubicBezTo>
                    <a:pt x="5907" y="281"/>
                    <a:pt x="5575" y="346"/>
                    <a:pt x="5206" y="346"/>
                  </a:cubicBezTo>
                  <a:cubicBezTo>
                    <a:pt x="4889" y="346"/>
                    <a:pt x="4545" y="298"/>
                    <a:pt x="4190" y="298"/>
                  </a:cubicBezTo>
                  <a:cubicBezTo>
                    <a:pt x="3824" y="298"/>
                    <a:pt x="3485" y="346"/>
                    <a:pt x="3174" y="346"/>
                  </a:cubicBezTo>
                  <a:cubicBezTo>
                    <a:pt x="2811" y="346"/>
                    <a:pt x="2488" y="281"/>
                    <a:pt x="2207" y="1"/>
                  </a:cubicBez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6" name="Google Shape;21547;p67">
              <a:extLst>
                <a:ext uri="{FF2B5EF4-FFF2-40B4-BE49-F238E27FC236}">
                  <a16:creationId xmlns:a16="http://schemas.microsoft.com/office/drawing/2014/main" id="{B5421BB6-B5CD-1C2C-31B0-CCFAC0FE3E41}"/>
                </a:ext>
              </a:extLst>
            </p:cNvPr>
            <p:cNvSpPr/>
            <p:nvPr/>
          </p:nvSpPr>
          <p:spPr>
            <a:xfrm>
              <a:off x="4200750" y="1178975"/>
              <a:ext cx="207025" cy="135150"/>
            </a:xfrm>
            <a:custGeom>
              <a:avLst/>
              <a:gdLst/>
              <a:ahLst/>
              <a:cxnLst/>
              <a:rect l="l" t="t" r="r" b="b"/>
              <a:pathLst>
                <a:path w="8281" h="5406" extrusionOk="0">
                  <a:moveTo>
                    <a:pt x="2157" y="1"/>
                  </a:moveTo>
                  <a:lnTo>
                    <a:pt x="1" y="2108"/>
                  </a:lnTo>
                  <a:lnTo>
                    <a:pt x="3273" y="5405"/>
                  </a:lnTo>
                  <a:lnTo>
                    <a:pt x="8280" y="5033"/>
                  </a:lnTo>
                  <a:lnTo>
                    <a:pt x="8280" y="2108"/>
                  </a:lnTo>
                  <a:lnTo>
                    <a:pt x="6198" y="50"/>
                  </a:lnTo>
                  <a:cubicBezTo>
                    <a:pt x="5956" y="305"/>
                    <a:pt x="5660" y="370"/>
                    <a:pt x="5329" y="370"/>
                  </a:cubicBezTo>
                  <a:cubicBezTo>
                    <a:pt x="4982" y="370"/>
                    <a:pt x="4596" y="298"/>
                    <a:pt x="4190" y="298"/>
                  </a:cubicBezTo>
                  <a:cubicBezTo>
                    <a:pt x="3800" y="298"/>
                    <a:pt x="3433" y="355"/>
                    <a:pt x="3102" y="355"/>
                  </a:cubicBezTo>
                  <a:cubicBezTo>
                    <a:pt x="2738" y="355"/>
                    <a:pt x="2417" y="287"/>
                    <a:pt x="2157" y="1"/>
                  </a:cubicBezTo>
                  <a:close/>
                </a:path>
              </a:pathLst>
            </a:cu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7" name="Google Shape;21548;p67">
              <a:extLst>
                <a:ext uri="{FF2B5EF4-FFF2-40B4-BE49-F238E27FC236}">
                  <a16:creationId xmlns:a16="http://schemas.microsoft.com/office/drawing/2014/main" id="{B9C32F9A-E131-D4E8-0FBB-0075075989FF}"/>
                </a:ext>
              </a:extLst>
            </p:cNvPr>
            <p:cNvSpPr/>
            <p:nvPr/>
          </p:nvSpPr>
          <p:spPr>
            <a:xfrm>
              <a:off x="4254675" y="1130650"/>
              <a:ext cx="101025" cy="71300"/>
            </a:xfrm>
            <a:custGeom>
              <a:avLst/>
              <a:gdLst/>
              <a:ahLst/>
              <a:cxnLst/>
              <a:rect l="l" t="t" r="r" b="b"/>
              <a:pathLst>
                <a:path w="4041" h="2852" extrusionOk="0">
                  <a:moveTo>
                    <a:pt x="2033" y="0"/>
                  </a:moveTo>
                  <a:lnTo>
                    <a:pt x="0" y="2008"/>
                  </a:lnTo>
                  <a:cubicBezTo>
                    <a:pt x="546" y="2504"/>
                    <a:pt x="1240" y="2851"/>
                    <a:pt x="2033" y="2851"/>
                  </a:cubicBezTo>
                  <a:cubicBezTo>
                    <a:pt x="2801" y="2851"/>
                    <a:pt x="3520" y="2529"/>
                    <a:pt x="4041" y="2008"/>
                  </a:cubicBezTo>
                  <a:lnTo>
                    <a:pt x="2033" y="0"/>
                  </a:lnTo>
                  <a:close/>
                </a:path>
              </a:pathLst>
            </a:custGeom>
            <a:solidFill>
              <a:srgbClr val="63C6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8" name="Google Shape;21549;p67">
              <a:extLst>
                <a:ext uri="{FF2B5EF4-FFF2-40B4-BE49-F238E27FC236}">
                  <a16:creationId xmlns:a16="http://schemas.microsoft.com/office/drawing/2014/main" id="{3CB94F0A-C65F-03A9-B9A0-00A8C1BFD882}"/>
                </a:ext>
              </a:extLst>
            </p:cNvPr>
            <p:cNvSpPr/>
            <p:nvPr/>
          </p:nvSpPr>
          <p:spPr>
            <a:xfrm>
              <a:off x="4200750" y="1232900"/>
              <a:ext cx="74400" cy="91125"/>
            </a:xfrm>
            <a:custGeom>
              <a:avLst/>
              <a:gdLst/>
              <a:ahLst/>
              <a:cxnLst/>
              <a:rect l="l" t="t" r="r" b="b"/>
              <a:pathLst>
                <a:path w="2976" h="3645" extrusionOk="0">
                  <a:moveTo>
                    <a:pt x="1" y="1"/>
                  </a:moveTo>
                  <a:lnTo>
                    <a:pt x="1" y="3496"/>
                  </a:lnTo>
                  <a:lnTo>
                    <a:pt x="2281" y="3645"/>
                  </a:lnTo>
                  <a:lnTo>
                    <a:pt x="2975" y="29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9" name="Google Shape;21550;p67">
              <a:extLst>
                <a:ext uri="{FF2B5EF4-FFF2-40B4-BE49-F238E27FC236}">
                  <a16:creationId xmlns:a16="http://schemas.microsoft.com/office/drawing/2014/main" id="{E599F70D-3073-7994-EE72-A78042B393F4}"/>
                </a:ext>
              </a:extLst>
            </p:cNvPr>
            <p:cNvSpPr/>
            <p:nvPr/>
          </p:nvSpPr>
          <p:spPr>
            <a:xfrm>
              <a:off x="4048925" y="1130025"/>
              <a:ext cx="99175" cy="69425"/>
            </a:xfrm>
            <a:custGeom>
              <a:avLst/>
              <a:gdLst/>
              <a:ahLst/>
              <a:cxnLst/>
              <a:rect l="l" t="t" r="r" b="b"/>
              <a:pathLst>
                <a:path w="3967" h="2777" extrusionOk="0">
                  <a:moveTo>
                    <a:pt x="1983" y="1"/>
                  </a:moveTo>
                  <a:lnTo>
                    <a:pt x="0" y="1959"/>
                  </a:lnTo>
                  <a:cubicBezTo>
                    <a:pt x="521" y="2479"/>
                    <a:pt x="1215" y="2777"/>
                    <a:pt x="1983" y="2777"/>
                  </a:cubicBezTo>
                  <a:cubicBezTo>
                    <a:pt x="2752" y="2777"/>
                    <a:pt x="3446" y="2479"/>
                    <a:pt x="3966" y="1959"/>
                  </a:cubicBezTo>
                  <a:lnTo>
                    <a:pt x="1983" y="1"/>
                  </a:lnTo>
                  <a:close/>
                </a:path>
              </a:pathLst>
            </a:custGeom>
            <a:solidFill>
              <a:srgbClr val="63C6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0" name="Google Shape;21551;p67">
              <a:extLst>
                <a:ext uri="{FF2B5EF4-FFF2-40B4-BE49-F238E27FC236}">
                  <a16:creationId xmlns:a16="http://schemas.microsoft.com/office/drawing/2014/main" id="{B489CC72-38C2-B406-2DEA-92BD23E1017B}"/>
                </a:ext>
              </a:extLst>
            </p:cNvPr>
            <p:cNvSpPr/>
            <p:nvPr/>
          </p:nvSpPr>
          <p:spPr>
            <a:xfrm>
              <a:off x="4201975" y="1232900"/>
              <a:ext cx="74400" cy="91125"/>
            </a:xfrm>
            <a:custGeom>
              <a:avLst/>
              <a:gdLst/>
              <a:ahLst/>
              <a:cxnLst/>
              <a:rect l="l" t="t" r="r" b="b"/>
              <a:pathLst>
                <a:path w="2976" h="3645" extrusionOk="0">
                  <a:moveTo>
                    <a:pt x="1" y="1"/>
                  </a:moveTo>
                  <a:lnTo>
                    <a:pt x="1" y="3496"/>
                  </a:lnTo>
                  <a:lnTo>
                    <a:pt x="2281" y="3645"/>
                  </a:lnTo>
                  <a:lnTo>
                    <a:pt x="2975" y="29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1" name="Google Shape;21552;p67">
              <a:extLst>
                <a:ext uri="{FF2B5EF4-FFF2-40B4-BE49-F238E27FC236}">
                  <a16:creationId xmlns:a16="http://schemas.microsoft.com/office/drawing/2014/main" id="{1E01F172-9F52-A9C5-7510-E621E2E9DF9A}"/>
                </a:ext>
              </a:extLst>
            </p:cNvPr>
            <p:cNvSpPr/>
            <p:nvPr/>
          </p:nvSpPr>
          <p:spPr>
            <a:xfrm>
              <a:off x="4164175" y="1326475"/>
              <a:ext cx="49625" cy="44025"/>
            </a:xfrm>
            <a:custGeom>
              <a:avLst/>
              <a:gdLst/>
              <a:ahLst/>
              <a:cxnLst/>
              <a:rect l="l" t="t" r="r" b="b"/>
              <a:pathLst>
                <a:path w="1985" h="1761" extrusionOk="0">
                  <a:moveTo>
                    <a:pt x="1" y="1"/>
                  </a:moveTo>
                  <a:lnTo>
                    <a:pt x="1464" y="1761"/>
                  </a:lnTo>
                  <a:lnTo>
                    <a:pt x="1984" y="819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2" name="Google Shape;21553;p67">
              <a:extLst>
                <a:ext uri="{FF2B5EF4-FFF2-40B4-BE49-F238E27FC236}">
                  <a16:creationId xmlns:a16="http://schemas.microsoft.com/office/drawing/2014/main" id="{BB40AA70-54E3-2DE6-CDFD-2FB07D12E195}"/>
                </a:ext>
              </a:extLst>
            </p:cNvPr>
            <p:cNvSpPr/>
            <p:nvPr/>
          </p:nvSpPr>
          <p:spPr>
            <a:xfrm>
              <a:off x="4200750" y="1327100"/>
              <a:ext cx="207025" cy="120250"/>
            </a:xfrm>
            <a:custGeom>
              <a:avLst/>
              <a:gdLst/>
              <a:ahLst/>
              <a:cxnLst/>
              <a:rect l="l" t="t" r="r" b="b"/>
              <a:pathLst>
                <a:path w="8281" h="4810" extrusionOk="0">
                  <a:moveTo>
                    <a:pt x="1" y="1"/>
                  </a:moveTo>
                  <a:lnTo>
                    <a:pt x="1" y="1736"/>
                  </a:lnTo>
                  <a:lnTo>
                    <a:pt x="3719" y="4810"/>
                  </a:lnTo>
                  <a:lnTo>
                    <a:pt x="8280" y="4810"/>
                  </a:lnTo>
                  <a:lnTo>
                    <a:pt x="8280" y="3893"/>
                  </a:lnTo>
                  <a:lnTo>
                    <a:pt x="8032" y="3422"/>
                  </a:lnTo>
                  <a:lnTo>
                    <a:pt x="8280" y="2951"/>
                  </a:lnTo>
                  <a:lnTo>
                    <a:pt x="8280" y="1984"/>
                  </a:lnTo>
                  <a:lnTo>
                    <a:pt x="8032" y="1538"/>
                  </a:lnTo>
                  <a:lnTo>
                    <a:pt x="8280" y="1067"/>
                  </a:lnTo>
                  <a:lnTo>
                    <a:pt x="8280" y="1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3" name="Google Shape;21554;p67">
              <a:extLst>
                <a:ext uri="{FF2B5EF4-FFF2-40B4-BE49-F238E27FC236}">
                  <a16:creationId xmlns:a16="http://schemas.microsoft.com/office/drawing/2014/main" id="{4F150AC7-5626-E201-E54D-23B06A96551F}"/>
                </a:ext>
              </a:extLst>
            </p:cNvPr>
            <p:cNvSpPr/>
            <p:nvPr/>
          </p:nvSpPr>
          <p:spPr>
            <a:xfrm>
              <a:off x="3993125" y="1306650"/>
              <a:ext cx="217575" cy="140700"/>
            </a:xfrm>
            <a:custGeom>
              <a:avLst/>
              <a:gdLst/>
              <a:ahLst/>
              <a:cxnLst/>
              <a:rect l="l" t="t" r="r" b="b"/>
              <a:pathLst>
                <a:path w="8703" h="5628" extrusionOk="0">
                  <a:moveTo>
                    <a:pt x="893" y="1"/>
                  </a:moveTo>
                  <a:lnTo>
                    <a:pt x="1" y="496"/>
                  </a:lnTo>
                  <a:lnTo>
                    <a:pt x="1" y="1810"/>
                  </a:lnTo>
                  <a:lnTo>
                    <a:pt x="373" y="2653"/>
                  </a:lnTo>
                  <a:lnTo>
                    <a:pt x="1" y="3223"/>
                  </a:lnTo>
                  <a:lnTo>
                    <a:pt x="1" y="5628"/>
                  </a:lnTo>
                  <a:lnTo>
                    <a:pt x="2455" y="5628"/>
                  </a:lnTo>
                  <a:lnTo>
                    <a:pt x="3075" y="5405"/>
                  </a:lnTo>
                  <a:lnTo>
                    <a:pt x="3819" y="5628"/>
                  </a:lnTo>
                  <a:lnTo>
                    <a:pt x="5132" y="5628"/>
                  </a:lnTo>
                  <a:lnTo>
                    <a:pt x="5603" y="5454"/>
                  </a:lnTo>
                  <a:lnTo>
                    <a:pt x="6496" y="5628"/>
                  </a:lnTo>
                  <a:lnTo>
                    <a:pt x="7810" y="5628"/>
                  </a:lnTo>
                  <a:lnTo>
                    <a:pt x="8306" y="4983"/>
                  </a:lnTo>
                  <a:lnTo>
                    <a:pt x="8702" y="3248"/>
                  </a:lnTo>
                  <a:lnTo>
                    <a:pt x="8603" y="2777"/>
                  </a:lnTo>
                  <a:lnTo>
                    <a:pt x="6620" y="447"/>
                  </a:lnTo>
                  <a:lnTo>
                    <a:pt x="4984" y="1"/>
                  </a:lnTo>
                  <a:lnTo>
                    <a:pt x="3571" y="1"/>
                  </a:lnTo>
                  <a:lnTo>
                    <a:pt x="2877" y="372"/>
                  </a:lnTo>
                  <a:lnTo>
                    <a:pt x="2158" y="1"/>
                  </a:ln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4" name="Google Shape;21555;p67">
              <a:extLst>
                <a:ext uri="{FF2B5EF4-FFF2-40B4-BE49-F238E27FC236}">
                  <a16:creationId xmlns:a16="http://schemas.microsoft.com/office/drawing/2014/main" id="{34E6C5EC-D49F-4E4D-D4C2-21BEC304DED8}"/>
                </a:ext>
              </a:extLst>
            </p:cNvPr>
            <p:cNvSpPr/>
            <p:nvPr/>
          </p:nvSpPr>
          <p:spPr>
            <a:xfrm>
              <a:off x="4200750" y="1370475"/>
              <a:ext cx="58900" cy="77500"/>
            </a:xfrm>
            <a:custGeom>
              <a:avLst/>
              <a:gdLst/>
              <a:ahLst/>
              <a:cxnLst/>
              <a:rect l="l" t="t" r="r" b="b"/>
              <a:pathLst>
                <a:path w="2356" h="3100" extrusionOk="0">
                  <a:moveTo>
                    <a:pt x="1" y="1"/>
                  </a:moveTo>
                  <a:lnTo>
                    <a:pt x="1" y="2703"/>
                  </a:lnTo>
                  <a:lnTo>
                    <a:pt x="893" y="3100"/>
                  </a:lnTo>
                  <a:lnTo>
                    <a:pt x="2356" y="3100"/>
                  </a:lnTo>
                  <a:lnTo>
                    <a:pt x="2356" y="3075"/>
                  </a:lnTo>
                  <a:lnTo>
                    <a:pt x="2281" y="230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5" name="Google Shape;21556;p67">
              <a:extLst>
                <a:ext uri="{FF2B5EF4-FFF2-40B4-BE49-F238E27FC236}">
                  <a16:creationId xmlns:a16="http://schemas.microsoft.com/office/drawing/2014/main" id="{DB8F74FE-9654-C7F4-554E-46F99DF99A79}"/>
                </a:ext>
              </a:extLst>
            </p:cNvPr>
            <p:cNvSpPr/>
            <p:nvPr/>
          </p:nvSpPr>
          <p:spPr>
            <a:xfrm>
              <a:off x="3993750" y="1351275"/>
              <a:ext cx="95475" cy="96075"/>
            </a:xfrm>
            <a:custGeom>
              <a:avLst/>
              <a:gdLst/>
              <a:ahLst/>
              <a:cxnLst/>
              <a:rect l="l" t="t" r="r" b="b"/>
              <a:pathLst>
                <a:path w="3819" h="3843" extrusionOk="0">
                  <a:moveTo>
                    <a:pt x="1" y="0"/>
                  </a:moveTo>
                  <a:lnTo>
                    <a:pt x="1" y="1364"/>
                  </a:lnTo>
                  <a:lnTo>
                    <a:pt x="2430" y="3818"/>
                  </a:lnTo>
                  <a:lnTo>
                    <a:pt x="3794" y="3818"/>
                  </a:lnTo>
                  <a:lnTo>
                    <a:pt x="1" y="0"/>
                  </a:lnTo>
                  <a:close/>
                  <a:moveTo>
                    <a:pt x="3794" y="3818"/>
                  </a:moveTo>
                  <a:lnTo>
                    <a:pt x="3818" y="3843"/>
                  </a:lnTo>
                  <a:lnTo>
                    <a:pt x="3818" y="3818"/>
                  </a:ln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6" name="Google Shape;21557;p67">
              <a:extLst>
                <a:ext uri="{FF2B5EF4-FFF2-40B4-BE49-F238E27FC236}">
                  <a16:creationId xmlns:a16="http://schemas.microsoft.com/office/drawing/2014/main" id="{F19B700B-5D8D-C339-4171-DADB6E38ED2A}"/>
                </a:ext>
              </a:extLst>
            </p:cNvPr>
            <p:cNvSpPr/>
            <p:nvPr/>
          </p:nvSpPr>
          <p:spPr>
            <a:xfrm>
              <a:off x="4241650" y="1400225"/>
              <a:ext cx="166125" cy="22950"/>
            </a:xfrm>
            <a:custGeom>
              <a:avLst/>
              <a:gdLst/>
              <a:ahLst/>
              <a:cxnLst/>
              <a:rect l="l" t="t" r="r" b="b"/>
              <a:pathLst>
                <a:path w="6645" h="918" extrusionOk="0">
                  <a:moveTo>
                    <a:pt x="1" y="1"/>
                  </a:moveTo>
                  <a:lnTo>
                    <a:pt x="1" y="918"/>
                  </a:lnTo>
                  <a:lnTo>
                    <a:pt x="6644" y="918"/>
                  </a:lnTo>
                  <a:lnTo>
                    <a:pt x="6644" y="1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7" name="Google Shape;21558;p67">
              <a:extLst>
                <a:ext uri="{FF2B5EF4-FFF2-40B4-BE49-F238E27FC236}">
                  <a16:creationId xmlns:a16="http://schemas.microsoft.com/office/drawing/2014/main" id="{477B824E-8409-408A-E023-F6F46EFACFC3}"/>
                </a:ext>
              </a:extLst>
            </p:cNvPr>
            <p:cNvSpPr/>
            <p:nvPr/>
          </p:nvSpPr>
          <p:spPr>
            <a:xfrm>
              <a:off x="4200750" y="1353750"/>
              <a:ext cx="207025" cy="22950"/>
            </a:xfrm>
            <a:custGeom>
              <a:avLst/>
              <a:gdLst/>
              <a:ahLst/>
              <a:cxnLst/>
              <a:rect l="l" t="t" r="r" b="b"/>
              <a:pathLst>
                <a:path w="8281" h="918" extrusionOk="0">
                  <a:moveTo>
                    <a:pt x="1" y="1"/>
                  </a:moveTo>
                  <a:lnTo>
                    <a:pt x="1" y="918"/>
                  </a:lnTo>
                  <a:lnTo>
                    <a:pt x="8280" y="918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8" name="Google Shape;21559;p67">
              <a:extLst>
                <a:ext uri="{FF2B5EF4-FFF2-40B4-BE49-F238E27FC236}">
                  <a16:creationId xmlns:a16="http://schemas.microsoft.com/office/drawing/2014/main" id="{413669D5-B3BC-9FD3-36F3-B6F242702CE1}"/>
                </a:ext>
              </a:extLst>
            </p:cNvPr>
            <p:cNvSpPr/>
            <p:nvPr/>
          </p:nvSpPr>
          <p:spPr>
            <a:xfrm>
              <a:off x="3993750" y="1306650"/>
              <a:ext cx="163025" cy="140700"/>
            </a:xfrm>
            <a:custGeom>
              <a:avLst/>
              <a:gdLst/>
              <a:ahLst/>
              <a:cxnLst/>
              <a:rect l="l" t="t" r="r" b="b"/>
              <a:pathLst>
                <a:path w="6521" h="5628" extrusionOk="0">
                  <a:moveTo>
                    <a:pt x="1" y="1"/>
                  </a:moveTo>
                  <a:lnTo>
                    <a:pt x="1" y="496"/>
                  </a:lnTo>
                  <a:lnTo>
                    <a:pt x="5107" y="5628"/>
                  </a:lnTo>
                  <a:lnTo>
                    <a:pt x="6520" y="5628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9" name="Google Shape;21560;p67">
              <a:extLst>
                <a:ext uri="{FF2B5EF4-FFF2-40B4-BE49-F238E27FC236}">
                  <a16:creationId xmlns:a16="http://schemas.microsoft.com/office/drawing/2014/main" id="{E1920F29-28A3-B3A2-91BE-C606E622739C}"/>
                </a:ext>
              </a:extLst>
            </p:cNvPr>
            <p:cNvSpPr/>
            <p:nvPr/>
          </p:nvSpPr>
          <p:spPr>
            <a:xfrm>
              <a:off x="4048300" y="1306650"/>
              <a:ext cx="156200" cy="140700"/>
            </a:xfrm>
            <a:custGeom>
              <a:avLst/>
              <a:gdLst/>
              <a:ahLst/>
              <a:cxnLst/>
              <a:rect l="l" t="t" r="r" b="b"/>
              <a:pathLst>
                <a:path w="6248" h="5628" extrusionOk="0">
                  <a:moveTo>
                    <a:pt x="0" y="1"/>
                  </a:moveTo>
                  <a:lnTo>
                    <a:pt x="5603" y="5628"/>
                  </a:lnTo>
                  <a:lnTo>
                    <a:pt x="6099" y="5628"/>
                  </a:lnTo>
                  <a:lnTo>
                    <a:pt x="6247" y="5330"/>
                  </a:lnTo>
                  <a:lnTo>
                    <a:pt x="6099" y="473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0" name="Google Shape;21561;p67">
              <a:extLst>
                <a:ext uri="{FF2B5EF4-FFF2-40B4-BE49-F238E27FC236}">
                  <a16:creationId xmlns:a16="http://schemas.microsoft.com/office/drawing/2014/main" id="{6011B9C7-59CA-04C9-ADB8-05801C28FEB0}"/>
                </a:ext>
              </a:extLst>
            </p:cNvPr>
            <p:cNvSpPr/>
            <p:nvPr/>
          </p:nvSpPr>
          <p:spPr>
            <a:xfrm>
              <a:off x="4200750" y="1424400"/>
              <a:ext cx="22325" cy="22950"/>
            </a:xfrm>
            <a:custGeom>
              <a:avLst/>
              <a:gdLst/>
              <a:ahLst/>
              <a:cxnLst/>
              <a:rect l="l" t="t" r="r" b="b"/>
              <a:pathLst>
                <a:path w="893" h="918" extrusionOk="0">
                  <a:moveTo>
                    <a:pt x="1" y="1"/>
                  </a:moveTo>
                  <a:lnTo>
                    <a:pt x="1" y="918"/>
                  </a:lnTo>
                  <a:lnTo>
                    <a:pt x="893" y="9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1" name="Google Shape;21562;p67">
              <a:extLst>
                <a:ext uri="{FF2B5EF4-FFF2-40B4-BE49-F238E27FC236}">
                  <a16:creationId xmlns:a16="http://schemas.microsoft.com/office/drawing/2014/main" id="{BEC2E465-1741-91E6-A5E0-D4B630EC5FBA}"/>
                </a:ext>
              </a:extLst>
            </p:cNvPr>
            <p:cNvSpPr/>
            <p:nvPr/>
          </p:nvSpPr>
          <p:spPr>
            <a:xfrm>
              <a:off x="4154275" y="1305400"/>
              <a:ext cx="58275" cy="23575"/>
            </a:xfrm>
            <a:custGeom>
              <a:avLst/>
              <a:gdLst/>
              <a:ahLst/>
              <a:cxnLst/>
              <a:rect l="l" t="t" r="r" b="b"/>
              <a:pathLst>
                <a:path w="2331" h="943" extrusionOk="0">
                  <a:moveTo>
                    <a:pt x="0" y="1"/>
                  </a:moveTo>
                  <a:lnTo>
                    <a:pt x="0" y="943"/>
                  </a:lnTo>
                  <a:lnTo>
                    <a:pt x="1884" y="943"/>
                  </a:lnTo>
                  <a:lnTo>
                    <a:pt x="2331" y="472"/>
                  </a:lnTo>
                  <a:lnTo>
                    <a:pt x="1884" y="1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2" name="Google Shape;21563;p67">
              <a:extLst>
                <a:ext uri="{FF2B5EF4-FFF2-40B4-BE49-F238E27FC236}">
                  <a16:creationId xmlns:a16="http://schemas.microsoft.com/office/drawing/2014/main" id="{5EA7DE9D-3AC5-E029-8C63-9391E46455C2}"/>
                </a:ext>
              </a:extLst>
            </p:cNvPr>
            <p:cNvSpPr/>
            <p:nvPr/>
          </p:nvSpPr>
          <p:spPr>
            <a:xfrm>
              <a:off x="4200750" y="1305400"/>
              <a:ext cx="207025" cy="23575"/>
            </a:xfrm>
            <a:custGeom>
              <a:avLst/>
              <a:gdLst/>
              <a:ahLst/>
              <a:cxnLst/>
              <a:rect l="l" t="t" r="r" b="b"/>
              <a:pathLst>
                <a:path w="8281" h="943" extrusionOk="0">
                  <a:moveTo>
                    <a:pt x="1" y="1"/>
                  </a:moveTo>
                  <a:lnTo>
                    <a:pt x="1" y="943"/>
                  </a:lnTo>
                  <a:lnTo>
                    <a:pt x="8280" y="943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3" name="Google Shape;21564;p67">
              <a:extLst>
                <a:ext uri="{FF2B5EF4-FFF2-40B4-BE49-F238E27FC236}">
                  <a16:creationId xmlns:a16="http://schemas.microsoft.com/office/drawing/2014/main" id="{602698BB-8C25-4DF6-D59B-CD351F92A240}"/>
                </a:ext>
              </a:extLst>
            </p:cNvPr>
            <p:cNvSpPr/>
            <p:nvPr/>
          </p:nvSpPr>
          <p:spPr>
            <a:xfrm>
              <a:off x="4119575" y="1305400"/>
              <a:ext cx="90500" cy="82450"/>
            </a:xfrm>
            <a:custGeom>
              <a:avLst/>
              <a:gdLst/>
              <a:ahLst/>
              <a:cxnLst/>
              <a:rect l="l" t="t" r="r" b="b"/>
              <a:pathLst>
                <a:path w="3620" h="3298" extrusionOk="0">
                  <a:moveTo>
                    <a:pt x="0" y="1"/>
                  </a:moveTo>
                  <a:lnTo>
                    <a:pt x="3248" y="3298"/>
                  </a:lnTo>
                  <a:lnTo>
                    <a:pt x="3619" y="2951"/>
                  </a:lnTo>
                  <a:lnTo>
                    <a:pt x="3248" y="1910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4" name="Google Shape;21565;p67">
              <a:extLst>
                <a:ext uri="{FF2B5EF4-FFF2-40B4-BE49-F238E27FC236}">
                  <a16:creationId xmlns:a16="http://schemas.microsoft.com/office/drawing/2014/main" id="{3CF3E5FF-0B44-C834-A864-89030D02B788}"/>
                </a:ext>
              </a:extLst>
            </p:cNvPr>
            <p:cNvSpPr/>
            <p:nvPr/>
          </p:nvSpPr>
          <p:spPr>
            <a:xfrm>
              <a:off x="4200750" y="1353750"/>
              <a:ext cx="92975" cy="93600"/>
            </a:xfrm>
            <a:custGeom>
              <a:avLst/>
              <a:gdLst/>
              <a:ahLst/>
              <a:cxnLst/>
              <a:rect l="l" t="t" r="r" b="b"/>
              <a:pathLst>
                <a:path w="3719" h="3744" extrusionOk="0">
                  <a:moveTo>
                    <a:pt x="1" y="1"/>
                  </a:moveTo>
                  <a:lnTo>
                    <a:pt x="1" y="1364"/>
                  </a:lnTo>
                  <a:lnTo>
                    <a:pt x="2356" y="3744"/>
                  </a:lnTo>
                  <a:lnTo>
                    <a:pt x="3719" y="37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15" name="Google Shape;22265;p67">
            <a:extLst>
              <a:ext uri="{FF2B5EF4-FFF2-40B4-BE49-F238E27FC236}">
                <a16:creationId xmlns:a16="http://schemas.microsoft.com/office/drawing/2014/main" id="{B30F1A80-A27E-9204-E480-EA4F66761252}"/>
              </a:ext>
            </a:extLst>
          </p:cNvPr>
          <p:cNvGrpSpPr/>
          <p:nvPr/>
        </p:nvGrpSpPr>
        <p:grpSpPr>
          <a:xfrm>
            <a:off x="4266185" y="1152025"/>
            <a:ext cx="617389" cy="495634"/>
            <a:chOff x="7521950" y="1119450"/>
            <a:chExt cx="413375" cy="337825"/>
          </a:xfrm>
        </p:grpSpPr>
        <p:sp>
          <p:nvSpPr>
            <p:cNvPr id="816" name="Google Shape;22266;p67">
              <a:extLst>
                <a:ext uri="{FF2B5EF4-FFF2-40B4-BE49-F238E27FC236}">
                  <a16:creationId xmlns:a16="http://schemas.microsoft.com/office/drawing/2014/main" id="{C87CC5A7-CD3A-5D38-EAF4-2BDF04FCFD05}"/>
                </a:ext>
              </a:extLst>
            </p:cNvPr>
            <p:cNvSpPr/>
            <p:nvPr/>
          </p:nvSpPr>
          <p:spPr>
            <a:xfrm>
              <a:off x="7531850" y="1119450"/>
              <a:ext cx="157450" cy="102325"/>
            </a:xfrm>
            <a:custGeom>
              <a:avLst/>
              <a:gdLst/>
              <a:ahLst/>
              <a:cxnLst/>
              <a:rect l="l" t="t" r="r" b="b"/>
              <a:pathLst>
                <a:path w="6298" h="4093" extrusionOk="0">
                  <a:moveTo>
                    <a:pt x="5511" y="1"/>
                  </a:moveTo>
                  <a:cubicBezTo>
                    <a:pt x="4625" y="1"/>
                    <a:pt x="3746" y="347"/>
                    <a:pt x="3075" y="994"/>
                  </a:cubicBezTo>
                  <a:lnTo>
                    <a:pt x="1" y="4068"/>
                  </a:lnTo>
                  <a:lnTo>
                    <a:pt x="5603" y="4092"/>
                  </a:lnTo>
                  <a:lnTo>
                    <a:pt x="6297" y="2283"/>
                  </a:lnTo>
                  <a:lnTo>
                    <a:pt x="5603" y="2"/>
                  </a:lnTo>
                  <a:cubicBezTo>
                    <a:pt x="5573" y="1"/>
                    <a:pt x="5542" y="1"/>
                    <a:pt x="5511" y="1"/>
                  </a:cubicBez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7" name="Google Shape;22267;p67">
              <a:extLst>
                <a:ext uri="{FF2B5EF4-FFF2-40B4-BE49-F238E27FC236}">
                  <a16:creationId xmlns:a16="http://schemas.microsoft.com/office/drawing/2014/main" id="{D22E50E4-29EE-5DA5-93B9-DDC74675E866}"/>
                </a:ext>
              </a:extLst>
            </p:cNvPr>
            <p:cNvSpPr/>
            <p:nvPr/>
          </p:nvSpPr>
          <p:spPr>
            <a:xfrm>
              <a:off x="7671925" y="1120725"/>
              <a:ext cx="135125" cy="102900"/>
            </a:xfrm>
            <a:custGeom>
              <a:avLst/>
              <a:gdLst/>
              <a:ahLst/>
              <a:cxnLst/>
              <a:rect l="l" t="t" r="r" b="b"/>
              <a:pathLst>
                <a:path w="5405" h="4116" extrusionOk="0">
                  <a:moveTo>
                    <a:pt x="0" y="1"/>
                  </a:moveTo>
                  <a:lnTo>
                    <a:pt x="0" y="4091"/>
                  </a:lnTo>
                  <a:lnTo>
                    <a:pt x="5404" y="4116"/>
                  </a:lnTo>
                  <a:lnTo>
                    <a:pt x="2256" y="992"/>
                  </a:lnTo>
                  <a:cubicBezTo>
                    <a:pt x="1636" y="373"/>
                    <a:pt x="793" y="25"/>
                    <a:pt x="0" y="1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8" name="Google Shape;22268;p67">
              <a:extLst>
                <a:ext uri="{FF2B5EF4-FFF2-40B4-BE49-F238E27FC236}">
                  <a16:creationId xmlns:a16="http://schemas.microsoft.com/office/drawing/2014/main" id="{7BB6E778-47CE-4565-E8C8-960BF7DF28F7}"/>
                </a:ext>
              </a:extLst>
            </p:cNvPr>
            <p:cNvSpPr/>
            <p:nvPr/>
          </p:nvSpPr>
          <p:spPr>
            <a:xfrm>
              <a:off x="7672500" y="1218500"/>
              <a:ext cx="148500" cy="69300"/>
            </a:xfrm>
            <a:prstGeom prst="rect">
              <a:avLst/>
            </a:pr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9" name="Google Shape;22269;p67">
              <a:extLst>
                <a:ext uri="{FF2B5EF4-FFF2-40B4-BE49-F238E27FC236}">
                  <a16:creationId xmlns:a16="http://schemas.microsoft.com/office/drawing/2014/main" id="{261B0CB7-CFC3-B4D4-496E-B51C77103421}"/>
                </a:ext>
              </a:extLst>
            </p:cNvPr>
            <p:cNvSpPr/>
            <p:nvPr/>
          </p:nvSpPr>
          <p:spPr>
            <a:xfrm>
              <a:off x="7521950" y="1218025"/>
              <a:ext cx="167350" cy="93603"/>
            </a:xfrm>
            <a:custGeom>
              <a:avLst/>
              <a:gdLst/>
              <a:ahLst/>
              <a:cxnLst/>
              <a:rect l="l" t="t" r="r" b="b"/>
              <a:pathLst>
                <a:path w="6694" h="3447" extrusionOk="0">
                  <a:moveTo>
                    <a:pt x="0" y="1"/>
                  </a:moveTo>
                  <a:lnTo>
                    <a:pt x="0" y="2752"/>
                  </a:lnTo>
                  <a:lnTo>
                    <a:pt x="5974" y="3446"/>
                  </a:lnTo>
                  <a:lnTo>
                    <a:pt x="6693" y="1315"/>
                  </a:lnTo>
                  <a:lnTo>
                    <a:pt x="5974" y="1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0" name="Google Shape;22270;p67">
              <a:extLst>
                <a:ext uri="{FF2B5EF4-FFF2-40B4-BE49-F238E27FC236}">
                  <a16:creationId xmlns:a16="http://schemas.microsoft.com/office/drawing/2014/main" id="{D8C693F1-8D91-77FA-36BD-B0FA7F56EEC9}"/>
                </a:ext>
              </a:extLst>
            </p:cNvPr>
            <p:cNvSpPr/>
            <p:nvPr/>
          </p:nvSpPr>
          <p:spPr>
            <a:xfrm>
              <a:off x="7521950" y="1288050"/>
              <a:ext cx="161150" cy="68200"/>
            </a:xfrm>
            <a:custGeom>
              <a:avLst/>
              <a:gdLst/>
              <a:ahLst/>
              <a:cxnLst/>
              <a:rect l="l" t="t" r="r" b="b"/>
              <a:pathLst>
                <a:path w="6446" h="2728" extrusionOk="0">
                  <a:moveTo>
                    <a:pt x="0" y="1"/>
                  </a:moveTo>
                  <a:lnTo>
                    <a:pt x="0" y="2728"/>
                  </a:lnTo>
                  <a:lnTo>
                    <a:pt x="5974" y="2728"/>
                  </a:lnTo>
                  <a:lnTo>
                    <a:pt x="6445" y="1315"/>
                  </a:lnTo>
                  <a:lnTo>
                    <a:pt x="5974" y="1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1" name="Google Shape;22271;p67">
              <a:extLst>
                <a:ext uri="{FF2B5EF4-FFF2-40B4-BE49-F238E27FC236}">
                  <a16:creationId xmlns:a16="http://schemas.microsoft.com/office/drawing/2014/main" id="{607F8FF4-F5C2-5B0B-3CC4-69270C35A2EA}"/>
                </a:ext>
              </a:extLst>
            </p:cNvPr>
            <p:cNvSpPr/>
            <p:nvPr/>
          </p:nvSpPr>
          <p:spPr>
            <a:xfrm>
              <a:off x="7522538" y="1288050"/>
              <a:ext cx="161150" cy="68200"/>
            </a:xfrm>
            <a:custGeom>
              <a:avLst/>
              <a:gdLst/>
              <a:ahLst/>
              <a:cxnLst/>
              <a:rect l="l" t="t" r="r" b="b"/>
              <a:pathLst>
                <a:path w="6446" h="2728" extrusionOk="0">
                  <a:moveTo>
                    <a:pt x="0" y="1"/>
                  </a:moveTo>
                  <a:lnTo>
                    <a:pt x="0" y="2728"/>
                  </a:lnTo>
                  <a:lnTo>
                    <a:pt x="5974" y="2728"/>
                  </a:lnTo>
                  <a:lnTo>
                    <a:pt x="6445" y="1315"/>
                  </a:lnTo>
                  <a:lnTo>
                    <a:pt x="5974" y="1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2" name="Google Shape;22272;p67">
              <a:extLst>
                <a:ext uri="{FF2B5EF4-FFF2-40B4-BE49-F238E27FC236}">
                  <a16:creationId xmlns:a16="http://schemas.microsoft.com/office/drawing/2014/main" id="{1ADF5FB4-A6FA-08AB-26C9-3AAA014A6F24}"/>
                </a:ext>
              </a:extLst>
            </p:cNvPr>
            <p:cNvSpPr/>
            <p:nvPr/>
          </p:nvSpPr>
          <p:spPr>
            <a:xfrm>
              <a:off x="7810125" y="1302325"/>
              <a:ext cx="125200" cy="24175"/>
            </a:xfrm>
            <a:custGeom>
              <a:avLst/>
              <a:gdLst/>
              <a:ahLst/>
              <a:cxnLst/>
              <a:rect l="l" t="t" r="r" b="b"/>
              <a:pathLst>
                <a:path w="5008" h="967" extrusionOk="0">
                  <a:moveTo>
                    <a:pt x="0" y="0"/>
                  </a:moveTo>
                  <a:lnTo>
                    <a:pt x="0" y="967"/>
                  </a:lnTo>
                  <a:lnTo>
                    <a:pt x="5008" y="967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3" name="Google Shape;22273;p67">
              <a:extLst>
                <a:ext uri="{FF2B5EF4-FFF2-40B4-BE49-F238E27FC236}">
                  <a16:creationId xmlns:a16="http://schemas.microsoft.com/office/drawing/2014/main" id="{5E6EC6A5-6A5B-A9BA-1C5E-A508838764AB}"/>
                </a:ext>
              </a:extLst>
            </p:cNvPr>
            <p:cNvSpPr/>
            <p:nvPr/>
          </p:nvSpPr>
          <p:spPr>
            <a:xfrm>
              <a:off x="7797725" y="1340725"/>
              <a:ext cx="23575" cy="101050"/>
            </a:xfrm>
            <a:custGeom>
              <a:avLst/>
              <a:gdLst/>
              <a:ahLst/>
              <a:cxnLst/>
              <a:rect l="l" t="t" r="r" b="b"/>
              <a:pathLst>
                <a:path w="943" h="4042" extrusionOk="0">
                  <a:moveTo>
                    <a:pt x="1" y="1"/>
                  </a:moveTo>
                  <a:lnTo>
                    <a:pt x="1" y="4042"/>
                  </a:lnTo>
                  <a:lnTo>
                    <a:pt x="943" y="4042"/>
                  </a:lnTo>
                  <a:lnTo>
                    <a:pt x="943" y="5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4" name="Google Shape;22274;p67">
              <a:extLst>
                <a:ext uri="{FF2B5EF4-FFF2-40B4-BE49-F238E27FC236}">
                  <a16:creationId xmlns:a16="http://schemas.microsoft.com/office/drawing/2014/main" id="{E42AB68D-DFDD-DEC1-CA95-BB5EC49BB969}"/>
                </a:ext>
              </a:extLst>
            </p:cNvPr>
            <p:cNvSpPr/>
            <p:nvPr/>
          </p:nvSpPr>
          <p:spPr>
            <a:xfrm>
              <a:off x="7671300" y="1286825"/>
              <a:ext cx="150000" cy="69425"/>
            </a:xfrm>
            <a:custGeom>
              <a:avLst/>
              <a:gdLst/>
              <a:ahLst/>
              <a:cxnLst/>
              <a:rect l="l" t="t" r="r" b="b"/>
              <a:pathLst>
                <a:path w="6000" h="2777" extrusionOk="0">
                  <a:moveTo>
                    <a:pt x="0" y="0"/>
                  </a:moveTo>
                  <a:lnTo>
                    <a:pt x="0" y="2777"/>
                  </a:lnTo>
                  <a:lnTo>
                    <a:pt x="6000" y="2777"/>
                  </a:lnTo>
                  <a:lnTo>
                    <a:pt x="6000" y="0"/>
                  </a:lnTo>
                  <a:close/>
                </a:path>
              </a:pathLst>
            </a:custGeom>
            <a:solidFill>
              <a:srgbClr val="733B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5" name="Google Shape;22275;p67">
              <a:extLst>
                <a:ext uri="{FF2B5EF4-FFF2-40B4-BE49-F238E27FC236}">
                  <a16:creationId xmlns:a16="http://schemas.microsoft.com/office/drawing/2014/main" id="{37F1AFA3-A468-2984-E970-43D92433298C}"/>
                </a:ext>
              </a:extLst>
            </p:cNvPr>
            <p:cNvSpPr/>
            <p:nvPr/>
          </p:nvSpPr>
          <p:spPr>
            <a:xfrm>
              <a:off x="7672950" y="1218500"/>
              <a:ext cx="147600" cy="69300"/>
            </a:xfrm>
            <a:prstGeom prst="rect">
              <a:avLst/>
            </a:pr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6" name="Google Shape;22276;p67">
              <a:extLst>
                <a:ext uri="{FF2B5EF4-FFF2-40B4-BE49-F238E27FC236}">
                  <a16:creationId xmlns:a16="http://schemas.microsoft.com/office/drawing/2014/main" id="{B586AB9C-C590-F440-1012-7B6825D67156}"/>
                </a:ext>
              </a:extLst>
            </p:cNvPr>
            <p:cNvSpPr/>
            <p:nvPr/>
          </p:nvSpPr>
          <p:spPr>
            <a:xfrm>
              <a:off x="7578950" y="1273175"/>
              <a:ext cx="102300" cy="184100"/>
            </a:xfrm>
            <a:custGeom>
              <a:avLst/>
              <a:gdLst/>
              <a:ahLst/>
              <a:cxnLst/>
              <a:rect l="l" t="t" r="r" b="b"/>
              <a:pathLst>
                <a:path w="4092" h="7364" extrusionOk="0">
                  <a:moveTo>
                    <a:pt x="1488" y="2108"/>
                  </a:moveTo>
                  <a:lnTo>
                    <a:pt x="3050" y="3645"/>
                  </a:lnTo>
                  <a:lnTo>
                    <a:pt x="1488" y="5207"/>
                  </a:lnTo>
                  <a:cubicBezTo>
                    <a:pt x="1141" y="4761"/>
                    <a:pt x="992" y="4240"/>
                    <a:pt x="992" y="3645"/>
                  </a:cubicBezTo>
                  <a:cubicBezTo>
                    <a:pt x="992" y="3075"/>
                    <a:pt x="1191" y="2529"/>
                    <a:pt x="1488" y="2108"/>
                  </a:cubicBezTo>
                  <a:close/>
                  <a:moveTo>
                    <a:pt x="3694" y="1"/>
                  </a:moveTo>
                  <a:cubicBezTo>
                    <a:pt x="1637" y="1"/>
                    <a:pt x="1" y="1662"/>
                    <a:pt x="1" y="3670"/>
                  </a:cubicBezTo>
                  <a:cubicBezTo>
                    <a:pt x="1" y="5727"/>
                    <a:pt x="1686" y="7363"/>
                    <a:pt x="3694" y="7363"/>
                  </a:cubicBezTo>
                  <a:lnTo>
                    <a:pt x="4091" y="6892"/>
                  </a:lnTo>
                  <a:lnTo>
                    <a:pt x="3694" y="6397"/>
                  </a:lnTo>
                  <a:cubicBezTo>
                    <a:pt x="3124" y="6372"/>
                    <a:pt x="2604" y="6198"/>
                    <a:pt x="2133" y="5926"/>
                  </a:cubicBezTo>
                  <a:lnTo>
                    <a:pt x="3694" y="4364"/>
                  </a:lnTo>
                  <a:lnTo>
                    <a:pt x="4091" y="3695"/>
                  </a:lnTo>
                  <a:lnTo>
                    <a:pt x="3694" y="3000"/>
                  </a:lnTo>
                  <a:lnTo>
                    <a:pt x="2133" y="1439"/>
                  </a:lnTo>
                  <a:cubicBezTo>
                    <a:pt x="2579" y="1141"/>
                    <a:pt x="3124" y="943"/>
                    <a:pt x="3694" y="943"/>
                  </a:cubicBezTo>
                  <a:lnTo>
                    <a:pt x="4091" y="447"/>
                  </a:lnTo>
                  <a:lnTo>
                    <a:pt x="3694" y="1"/>
                  </a:ln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7" name="Google Shape;22277;p67">
              <a:extLst>
                <a:ext uri="{FF2B5EF4-FFF2-40B4-BE49-F238E27FC236}">
                  <a16:creationId xmlns:a16="http://schemas.microsoft.com/office/drawing/2014/main" id="{41C93001-F010-C2BB-982E-DC65FDA0B484}"/>
                </a:ext>
              </a:extLst>
            </p:cNvPr>
            <p:cNvSpPr/>
            <p:nvPr/>
          </p:nvSpPr>
          <p:spPr>
            <a:xfrm>
              <a:off x="7671925" y="1272575"/>
              <a:ext cx="92350" cy="184075"/>
            </a:xfrm>
            <a:custGeom>
              <a:avLst/>
              <a:gdLst/>
              <a:ahLst/>
              <a:cxnLst/>
              <a:rect l="l" t="t" r="r" b="b"/>
              <a:pathLst>
                <a:path w="3694" h="7363" extrusionOk="0">
                  <a:moveTo>
                    <a:pt x="2231" y="2132"/>
                  </a:moveTo>
                  <a:cubicBezTo>
                    <a:pt x="2554" y="2553"/>
                    <a:pt x="2727" y="3124"/>
                    <a:pt x="2727" y="3669"/>
                  </a:cubicBezTo>
                  <a:cubicBezTo>
                    <a:pt x="2727" y="4264"/>
                    <a:pt x="2554" y="4785"/>
                    <a:pt x="2231" y="5231"/>
                  </a:cubicBezTo>
                  <a:lnTo>
                    <a:pt x="694" y="3669"/>
                  </a:lnTo>
                  <a:lnTo>
                    <a:pt x="2231" y="2132"/>
                  </a:lnTo>
                  <a:close/>
                  <a:moveTo>
                    <a:pt x="0" y="0"/>
                  </a:moveTo>
                  <a:lnTo>
                    <a:pt x="0" y="942"/>
                  </a:lnTo>
                  <a:cubicBezTo>
                    <a:pt x="595" y="942"/>
                    <a:pt x="1116" y="1140"/>
                    <a:pt x="1562" y="1438"/>
                  </a:cubicBezTo>
                  <a:lnTo>
                    <a:pt x="0" y="3000"/>
                  </a:lnTo>
                  <a:lnTo>
                    <a:pt x="0" y="4363"/>
                  </a:lnTo>
                  <a:lnTo>
                    <a:pt x="1562" y="5900"/>
                  </a:lnTo>
                  <a:cubicBezTo>
                    <a:pt x="1116" y="6222"/>
                    <a:pt x="570" y="6396"/>
                    <a:pt x="0" y="6396"/>
                  </a:cubicBezTo>
                  <a:lnTo>
                    <a:pt x="0" y="7363"/>
                  </a:lnTo>
                  <a:cubicBezTo>
                    <a:pt x="2058" y="7363"/>
                    <a:pt x="3694" y="5677"/>
                    <a:pt x="3694" y="3669"/>
                  </a:cubicBezTo>
                  <a:cubicBezTo>
                    <a:pt x="3694" y="1661"/>
                    <a:pt x="2058" y="0"/>
                    <a:pt x="0" y="0"/>
                  </a:cubicBez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8" name="Google Shape;22278;p67">
              <a:extLst>
                <a:ext uri="{FF2B5EF4-FFF2-40B4-BE49-F238E27FC236}">
                  <a16:creationId xmlns:a16="http://schemas.microsoft.com/office/drawing/2014/main" id="{1D74FD35-FAEF-BEA4-BCA4-A5BB5D669A4C}"/>
                </a:ext>
              </a:extLst>
            </p:cNvPr>
            <p:cNvSpPr/>
            <p:nvPr/>
          </p:nvSpPr>
          <p:spPr>
            <a:xfrm>
              <a:off x="7672238" y="1272575"/>
              <a:ext cx="92350" cy="184075"/>
            </a:xfrm>
            <a:custGeom>
              <a:avLst/>
              <a:gdLst/>
              <a:ahLst/>
              <a:cxnLst/>
              <a:rect l="l" t="t" r="r" b="b"/>
              <a:pathLst>
                <a:path w="3694" h="7363" extrusionOk="0">
                  <a:moveTo>
                    <a:pt x="2231" y="2132"/>
                  </a:moveTo>
                  <a:cubicBezTo>
                    <a:pt x="2554" y="2553"/>
                    <a:pt x="2727" y="3124"/>
                    <a:pt x="2727" y="3669"/>
                  </a:cubicBezTo>
                  <a:cubicBezTo>
                    <a:pt x="2727" y="4264"/>
                    <a:pt x="2554" y="4785"/>
                    <a:pt x="2231" y="5231"/>
                  </a:cubicBezTo>
                  <a:lnTo>
                    <a:pt x="694" y="3669"/>
                  </a:lnTo>
                  <a:lnTo>
                    <a:pt x="2231" y="2132"/>
                  </a:lnTo>
                  <a:close/>
                  <a:moveTo>
                    <a:pt x="0" y="0"/>
                  </a:moveTo>
                  <a:lnTo>
                    <a:pt x="0" y="942"/>
                  </a:lnTo>
                  <a:cubicBezTo>
                    <a:pt x="595" y="942"/>
                    <a:pt x="1116" y="1140"/>
                    <a:pt x="1562" y="1438"/>
                  </a:cubicBezTo>
                  <a:lnTo>
                    <a:pt x="0" y="3000"/>
                  </a:lnTo>
                  <a:lnTo>
                    <a:pt x="0" y="4363"/>
                  </a:lnTo>
                  <a:lnTo>
                    <a:pt x="1562" y="5900"/>
                  </a:lnTo>
                  <a:cubicBezTo>
                    <a:pt x="1116" y="6222"/>
                    <a:pt x="570" y="6396"/>
                    <a:pt x="0" y="6396"/>
                  </a:cubicBezTo>
                  <a:lnTo>
                    <a:pt x="0" y="7363"/>
                  </a:lnTo>
                  <a:cubicBezTo>
                    <a:pt x="2058" y="7363"/>
                    <a:pt x="3694" y="5677"/>
                    <a:pt x="3694" y="3669"/>
                  </a:cubicBezTo>
                  <a:cubicBezTo>
                    <a:pt x="3694" y="1661"/>
                    <a:pt x="2058" y="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29" name="Google Shape;22227;p67">
            <a:extLst>
              <a:ext uri="{FF2B5EF4-FFF2-40B4-BE49-F238E27FC236}">
                <a16:creationId xmlns:a16="http://schemas.microsoft.com/office/drawing/2014/main" id="{0D4CD009-B1EC-4F5B-7910-8CF2383A5156}"/>
              </a:ext>
            </a:extLst>
          </p:cNvPr>
          <p:cNvGrpSpPr/>
          <p:nvPr/>
        </p:nvGrpSpPr>
        <p:grpSpPr>
          <a:xfrm>
            <a:off x="1792704" y="1220261"/>
            <a:ext cx="413400" cy="412775"/>
            <a:chOff x="6108925" y="1081675"/>
            <a:chExt cx="413400" cy="412775"/>
          </a:xfrm>
        </p:grpSpPr>
        <p:sp>
          <p:nvSpPr>
            <p:cNvPr id="830" name="Google Shape;22228;p67">
              <a:extLst>
                <a:ext uri="{FF2B5EF4-FFF2-40B4-BE49-F238E27FC236}">
                  <a16:creationId xmlns:a16="http://schemas.microsoft.com/office/drawing/2014/main" id="{2B278C07-5483-32FC-075B-AF50D067E47A}"/>
                </a:ext>
              </a:extLst>
            </p:cNvPr>
            <p:cNvSpPr/>
            <p:nvPr/>
          </p:nvSpPr>
          <p:spPr>
            <a:xfrm>
              <a:off x="6381625" y="1319050"/>
              <a:ext cx="75625" cy="69425"/>
            </a:xfrm>
            <a:custGeom>
              <a:avLst/>
              <a:gdLst/>
              <a:ahLst/>
              <a:cxnLst/>
              <a:rect l="l" t="t" r="r" b="b"/>
              <a:pathLst>
                <a:path w="3025" h="2777" extrusionOk="0">
                  <a:moveTo>
                    <a:pt x="2306" y="0"/>
                  </a:moveTo>
                  <a:cubicBezTo>
                    <a:pt x="1537" y="0"/>
                    <a:pt x="917" y="620"/>
                    <a:pt x="917" y="1389"/>
                  </a:cubicBezTo>
                  <a:cubicBezTo>
                    <a:pt x="917" y="1636"/>
                    <a:pt x="744" y="1810"/>
                    <a:pt x="496" y="1810"/>
                  </a:cubicBezTo>
                  <a:lnTo>
                    <a:pt x="0" y="1810"/>
                  </a:lnTo>
                  <a:lnTo>
                    <a:pt x="0" y="2777"/>
                  </a:lnTo>
                  <a:lnTo>
                    <a:pt x="496" y="2777"/>
                  </a:lnTo>
                  <a:cubicBezTo>
                    <a:pt x="1240" y="2777"/>
                    <a:pt x="1859" y="2157"/>
                    <a:pt x="1884" y="1413"/>
                  </a:cubicBezTo>
                  <a:cubicBezTo>
                    <a:pt x="1884" y="1165"/>
                    <a:pt x="2058" y="992"/>
                    <a:pt x="2306" y="992"/>
                  </a:cubicBezTo>
                  <a:lnTo>
                    <a:pt x="3025" y="992"/>
                  </a:lnTo>
                  <a:lnTo>
                    <a:pt x="3025" y="0"/>
                  </a:lnTo>
                  <a:close/>
                </a:path>
              </a:pathLst>
            </a:custGeom>
            <a:solidFill>
              <a:srgbClr val="63C6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1" name="Google Shape;22229;p67">
              <a:extLst>
                <a:ext uri="{FF2B5EF4-FFF2-40B4-BE49-F238E27FC236}">
                  <a16:creationId xmlns:a16="http://schemas.microsoft.com/office/drawing/2014/main" id="{91C9B38E-44A9-36EE-1F73-418EDECBF99E}"/>
                </a:ext>
              </a:extLst>
            </p:cNvPr>
            <p:cNvSpPr/>
            <p:nvPr/>
          </p:nvSpPr>
          <p:spPr>
            <a:xfrm>
              <a:off x="6444200" y="1298600"/>
              <a:ext cx="71925" cy="182225"/>
            </a:xfrm>
            <a:custGeom>
              <a:avLst/>
              <a:gdLst/>
              <a:ahLst/>
              <a:cxnLst/>
              <a:rect l="l" t="t" r="r" b="b"/>
              <a:pathLst>
                <a:path w="2877" h="7289" extrusionOk="0">
                  <a:moveTo>
                    <a:pt x="1" y="0"/>
                  </a:moveTo>
                  <a:lnTo>
                    <a:pt x="1" y="7288"/>
                  </a:lnTo>
                  <a:lnTo>
                    <a:pt x="2877" y="7288"/>
                  </a:lnTo>
                  <a:lnTo>
                    <a:pt x="2877" y="0"/>
                  </a:lnTo>
                  <a:close/>
                </a:path>
              </a:pathLst>
            </a:custGeom>
            <a:solidFill>
              <a:srgbClr val="63C6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2" name="Google Shape;22230;p67">
              <a:extLst>
                <a:ext uri="{FF2B5EF4-FFF2-40B4-BE49-F238E27FC236}">
                  <a16:creationId xmlns:a16="http://schemas.microsoft.com/office/drawing/2014/main" id="{07711705-0624-A2B4-9EF4-CE0A5139886D}"/>
                </a:ext>
              </a:extLst>
            </p:cNvPr>
            <p:cNvSpPr/>
            <p:nvPr/>
          </p:nvSpPr>
          <p:spPr>
            <a:xfrm>
              <a:off x="6444388" y="1298600"/>
              <a:ext cx="71925" cy="182225"/>
            </a:xfrm>
            <a:custGeom>
              <a:avLst/>
              <a:gdLst/>
              <a:ahLst/>
              <a:cxnLst/>
              <a:rect l="l" t="t" r="r" b="b"/>
              <a:pathLst>
                <a:path w="2877" h="7289" extrusionOk="0">
                  <a:moveTo>
                    <a:pt x="1" y="0"/>
                  </a:moveTo>
                  <a:lnTo>
                    <a:pt x="1" y="7288"/>
                  </a:lnTo>
                  <a:lnTo>
                    <a:pt x="2877" y="7288"/>
                  </a:lnTo>
                  <a:lnTo>
                    <a:pt x="2877" y="0"/>
                  </a:lnTo>
                  <a:close/>
                </a:path>
              </a:pathLst>
            </a:custGeom>
            <a:solidFill>
              <a:srgbClr val="000000">
                <a:alpha val="36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3" name="Google Shape;22231;p67">
              <a:extLst>
                <a:ext uri="{FF2B5EF4-FFF2-40B4-BE49-F238E27FC236}">
                  <a16:creationId xmlns:a16="http://schemas.microsoft.com/office/drawing/2014/main" id="{93E2C460-B842-AFDF-4DB2-F16D8DD43694}"/>
                </a:ext>
              </a:extLst>
            </p:cNvPr>
            <p:cNvSpPr/>
            <p:nvPr/>
          </p:nvSpPr>
          <p:spPr>
            <a:xfrm>
              <a:off x="6108925" y="1081675"/>
              <a:ext cx="164275" cy="71925"/>
            </a:xfrm>
            <a:custGeom>
              <a:avLst/>
              <a:gdLst/>
              <a:ahLst/>
              <a:cxnLst/>
              <a:rect l="l" t="t" r="r" b="b"/>
              <a:pathLst>
                <a:path w="6571" h="2877" extrusionOk="0">
                  <a:moveTo>
                    <a:pt x="1810" y="1"/>
                  </a:moveTo>
                  <a:lnTo>
                    <a:pt x="1" y="1835"/>
                  </a:lnTo>
                  <a:lnTo>
                    <a:pt x="1" y="2877"/>
                  </a:lnTo>
                  <a:lnTo>
                    <a:pt x="5653" y="2877"/>
                  </a:lnTo>
                  <a:lnTo>
                    <a:pt x="6570" y="1464"/>
                  </a:lnTo>
                  <a:lnTo>
                    <a:pt x="5653" y="26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rgbClr val="63C6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4" name="Google Shape;22232;p67">
              <a:extLst>
                <a:ext uri="{FF2B5EF4-FFF2-40B4-BE49-F238E27FC236}">
                  <a16:creationId xmlns:a16="http://schemas.microsoft.com/office/drawing/2014/main" id="{863B3E3B-6877-A80C-BDBF-1FF37CE43D07}"/>
                </a:ext>
              </a:extLst>
            </p:cNvPr>
            <p:cNvSpPr/>
            <p:nvPr/>
          </p:nvSpPr>
          <p:spPr>
            <a:xfrm>
              <a:off x="6249625" y="1081675"/>
              <a:ext cx="272075" cy="71925"/>
            </a:xfrm>
            <a:custGeom>
              <a:avLst/>
              <a:gdLst/>
              <a:ahLst/>
              <a:cxnLst/>
              <a:rect l="l" t="t" r="r" b="b"/>
              <a:pathLst>
                <a:path w="10883" h="2877" extrusionOk="0">
                  <a:moveTo>
                    <a:pt x="0" y="1"/>
                  </a:moveTo>
                  <a:lnTo>
                    <a:pt x="0" y="2877"/>
                  </a:lnTo>
                  <a:lnTo>
                    <a:pt x="10883" y="2877"/>
                  </a:lnTo>
                  <a:lnTo>
                    <a:pt x="10883" y="1"/>
                  </a:lnTo>
                  <a:close/>
                </a:path>
              </a:pathLst>
            </a:custGeom>
            <a:solidFill>
              <a:srgbClr val="A7B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5" name="Google Shape;22233;p67">
              <a:extLst>
                <a:ext uri="{FF2B5EF4-FFF2-40B4-BE49-F238E27FC236}">
                  <a16:creationId xmlns:a16="http://schemas.microsoft.com/office/drawing/2014/main" id="{4748E528-15D4-A0CA-9DF6-0B11C4149C2D}"/>
                </a:ext>
              </a:extLst>
            </p:cNvPr>
            <p:cNvSpPr/>
            <p:nvPr/>
          </p:nvSpPr>
          <p:spPr>
            <a:xfrm>
              <a:off x="6249625" y="1083225"/>
              <a:ext cx="272075" cy="69249"/>
            </a:xfrm>
            <a:custGeom>
              <a:avLst/>
              <a:gdLst/>
              <a:ahLst/>
              <a:cxnLst/>
              <a:rect l="l" t="t" r="r" b="b"/>
              <a:pathLst>
                <a:path w="10883" h="2877" extrusionOk="0">
                  <a:moveTo>
                    <a:pt x="0" y="1"/>
                  </a:moveTo>
                  <a:lnTo>
                    <a:pt x="0" y="2877"/>
                  </a:lnTo>
                  <a:lnTo>
                    <a:pt x="10883" y="2877"/>
                  </a:lnTo>
                  <a:lnTo>
                    <a:pt x="10883" y="1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6" name="Google Shape;22234;p67">
              <a:extLst>
                <a:ext uri="{FF2B5EF4-FFF2-40B4-BE49-F238E27FC236}">
                  <a16:creationId xmlns:a16="http://schemas.microsoft.com/office/drawing/2014/main" id="{A4CEF204-E6EA-C75B-68AA-41AE58589BE5}"/>
                </a:ext>
              </a:extLst>
            </p:cNvPr>
            <p:cNvSpPr/>
            <p:nvPr/>
          </p:nvSpPr>
          <p:spPr>
            <a:xfrm>
              <a:off x="6161600" y="1258300"/>
              <a:ext cx="104150" cy="89275"/>
            </a:xfrm>
            <a:custGeom>
              <a:avLst/>
              <a:gdLst/>
              <a:ahLst/>
              <a:cxnLst/>
              <a:rect l="l" t="t" r="r" b="b"/>
              <a:pathLst>
                <a:path w="4166" h="3571" extrusionOk="0">
                  <a:moveTo>
                    <a:pt x="695" y="1"/>
                  </a:moveTo>
                  <a:lnTo>
                    <a:pt x="1" y="3571"/>
                  </a:lnTo>
                  <a:lnTo>
                    <a:pt x="3496" y="3571"/>
                  </a:lnTo>
                  <a:lnTo>
                    <a:pt x="4166" y="1588"/>
                  </a:lnTo>
                  <a:lnTo>
                    <a:pt x="3496" y="26"/>
                  </a:lnTo>
                  <a:lnTo>
                    <a:pt x="695" y="26"/>
                  </a:lnTo>
                  <a:lnTo>
                    <a:pt x="695" y="1"/>
                  </a:lnTo>
                  <a:close/>
                </a:path>
              </a:pathLst>
            </a:custGeom>
            <a:solidFill>
              <a:srgbClr val="D3EE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7" name="Google Shape;22235;p67">
              <a:extLst>
                <a:ext uri="{FF2B5EF4-FFF2-40B4-BE49-F238E27FC236}">
                  <a16:creationId xmlns:a16="http://schemas.microsoft.com/office/drawing/2014/main" id="{8AE9B79C-6169-3344-2E81-2A7A1D6C5AB9}"/>
                </a:ext>
              </a:extLst>
            </p:cNvPr>
            <p:cNvSpPr/>
            <p:nvPr/>
          </p:nvSpPr>
          <p:spPr>
            <a:xfrm>
              <a:off x="6249625" y="1258300"/>
              <a:ext cx="92350" cy="89275"/>
            </a:xfrm>
            <a:custGeom>
              <a:avLst/>
              <a:gdLst/>
              <a:ahLst/>
              <a:cxnLst/>
              <a:rect l="l" t="t" r="r" b="b"/>
              <a:pathLst>
                <a:path w="3694" h="3571" extrusionOk="0">
                  <a:moveTo>
                    <a:pt x="0" y="1"/>
                  </a:moveTo>
                  <a:lnTo>
                    <a:pt x="0" y="3571"/>
                  </a:lnTo>
                  <a:lnTo>
                    <a:pt x="3694" y="3571"/>
                  </a:lnTo>
                  <a:lnTo>
                    <a:pt x="3173" y="1"/>
                  </a:lnTo>
                  <a:close/>
                </a:path>
              </a:pathLst>
            </a:custGeom>
            <a:solidFill>
              <a:srgbClr val="B5E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8" name="Google Shape;22236;p67">
              <a:extLst>
                <a:ext uri="{FF2B5EF4-FFF2-40B4-BE49-F238E27FC236}">
                  <a16:creationId xmlns:a16="http://schemas.microsoft.com/office/drawing/2014/main" id="{C4BA2FC9-78B4-48ED-C31C-9FE1D24B6527}"/>
                </a:ext>
              </a:extLst>
            </p:cNvPr>
            <p:cNvSpPr/>
            <p:nvPr/>
          </p:nvSpPr>
          <p:spPr>
            <a:xfrm>
              <a:off x="6121325" y="1304800"/>
              <a:ext cx="43400" cy="24175"/>
            </a:xfrm>
            <a:custGeom>
              <a:avLst/>
              <a:gdLst/>
              <a:ahLst/>
              <a:cxnLst/>
              <a:rect l="l" t="t" r="r" b="b"/>
              <a:pathLst>
                <a:path w="1736" h="967" extrusionOk="0">
                  <a:moveTo>
                    <a:pt x="1" y="0"/>
                  </a:moveTo>
                  <a:lnTo>
                    <a:pt x="1" y="967"/>
                  </a:lnTo>
                  <a:lnTo>
                    <a:pt x="1736" y="967"/>
                  </a:lnTo>
                  <a:lnTo>
                    <a:pt x="1736" y="0"/>
                  </a:lnTo>
                  <a:close/>
                </a:path>
              </a:pathLst>
            </a:custGeom>
            <a:solidFill>
              <a:srgbClr val="DB2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9" name="Google Shape;22237;p67">
              <a:extLst>
                <a:ext uri="{FF2B5EF4-FFF2-40B4-BE49-F238E27FC236}">
                  <a16:creationId xmlns:a16="http://schemas.microsoft.com/office/drawing/2014/main" id="{9591CFBB-F73F-CB71-B401-2E4DF00ADF31}"/>
                </a:ext>
              </a:extLst>
            </p:cNvPr>
            <p:cNvSpPr/>
            <p:nvPr/>
          </p:nvSpPr>
          <p:spPr>
            <a:xfrm>
              <a:off x="6341950" y="1304800"/>
              <a:ext cx="40300" cy="24175"/>
            </a:xfrm>
            <a:custGeom>
              <a:avLst/>
              <a:gdLst/>
              <a:ahLst/>
              <a:cxnLst/>
              <a:rect l="l" t="t" r="r" b="b"/>
              <a:pathLst>
                <a:path w="1612" h="967" extrusionOk="0">
                  <a:moveTo>
                    <a:pt x="1" y="0"/>
                  </a:moveTo>
                  <a:lnTo>
                    <a:pt x="1" y="967"/>
                  </a:lnTo>
                  <a:lnTo>
                    <a:pt x="1612" y="96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B20F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0" name="Google Shape;22238;p67">
              <a:extLst>
                <a:ext uri="{FF2B5EF4-FFF2-40B4-BE49-F238E27FC236}">
                  <a16:creationId xmlns:a16="http://schemas.microsoft.com/office/drawing/2014/main" id="{FBFE2EA3-2ABC-DA0E-BBB6-E98E0078320C}"/>
                </a:ext>
              </a:extLst>
            </p:cNvPr>
            <p:cNvSpPr/>
            <p:nvPr/>
          </p:nvSpPr>
          <p:spPr>
            <a:xfrm>
              <a:off x="6129375" y="1420075"/>
              <a:ext cx="51475" cy="52100"/>
            </a:xfrm>
            <a:custGeom>
              <a:avLst/>
              <a:gdLst/>
              <a:ahLst/>
              <a:cxnLst/>
              <a:rect l="l" t="t" r="r" b="b"/>
              <a:pathLst>
                <a:path w="2059" h="2084" extrusionOk="0">
                  <a:moveTo>
                    <a:pt x="1" y="0"/>
                  </a:moveTo>
                  <a:lnTo>
                    <a:pt x="1" y="1041"/>
                  </a:lnTo>
                  <a:cubicBezTo>
                    <a:pt x="1" y="1644"/>
                    <a:pt x="471" y="2083"/>
                    <a:pt x="1044" y="2083"/>
                  </a:cubicBezTo>
                  <a:cubicBezTo>
                    <a:pt x="1060" y="2083"/>
                    <a:pt x="1076" y="2083"/>
                    <a:pt x="1092" y="2082"/>
                  </a:cubicBezTo>
                  <a:cubicBezTo>
                    <a:pt x="1612" y="2058"/>
                    <a:pt x="2058" y="1587"/>
                    <a:pt x="2058" y="1066"/>
                  </a:cubicBezTo>
                  <a:lnTo>
                    <a:pt x="2058" y="0"/>
                  </a:lnTo>
                  <a:close/>
                </a:path>
              </a:pathLst>
            </a:custGeom>
            <a:solidFill>
              <a:srgbClr val="C1CB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1" name="Google Shape;22239;p67">
              <a:extLst>
                <a:ext uri="{FF2B5EF4-FFF2-40B4-BE49-F238E27FC236}">
                  <a16:creationId xmlns:a16="http://schemas.microsoft.com/office/drawing/2014/main" id="{49B80659-609C-5E49-F5BD-1A345D767D35}"/>
                </a:ext>
              </a:extLst>
            </p:cNvPr>
            <p:cNvSpPr/>
            <p:nvPr/>
          </p:nvSpPr>
          <p:spPr>
            <a:xfrm>
              <a:off x="6321500" y="1420075"/>
              <a:ext cx="51475" cy="52100"/>
            </a:xfrm>
            <a:custGeom>
              <a:avLst/>
              <a:gdLst/>
              <a:ahLst/>
              <a:cxnLst/>
              <a:rect l="l" t="t" r="r" b="b"/>
              <a:pathLst>
                <a:path w="2059" h="2084" extrusionOk="0">
                  <a:moveTo>
                    <a:pt x="1" y="0"/>
                  </a:moveTo>
                  <a:lnTo>
                    <a:pt x="1" y="1041"/>
                  </a:lnTo>
                  <a:cubicBezTo>
                    <a:pt x="1" y="1644"/>
                    <a:pt x="470" y="2083"/>
                    <a:pt x="1044" y="2083"/>
                  </a:cubicBezTo>
                  <a:cubicBezTo>
                    <a:pt x="1060" y="2083"/>
                    <a:pt x="1076" y="2083"/>
                    <a:pt x="1091" y="2082"/>
                  </a:cubicBezTo>
                  <a:cubicBezTo>
                    <a:pt x="1612" y="2058"/>
                    <a:pt x="2058" y="1587"/>
                    <a:pt x="2058" y="1066"/>
                  </a:cubicBezTo>
                  <a:lnTo>
                    <a:pt x="2058" y="0"/>
                  </a:lnTo>
                  <a:close/>
                </a:path>
              </a:pathLst>
            </a:custGeom>
            <a:solidFill>
              <a:srgbClr val="A7B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2" name="Google Shape;22240;p67">
              <a:extLst>
                <a:ext uri="{FF2B5EF4-FFF2-40B4-BE49-F238E27FC236}">
                  <a16:creationId xmlns:a16="http://schemas.microsoft.com/office/drawing/2014/main" id="{08C949B9-A2E8-5A4F-63E1-81D194EFED2E}"/>
                </a:ext>
              </a:extLst>
            </p:cNvPr>
            <p:cNvSpPr/>
            <p:nvPr/>
          </p:nvSpPr>
          <p:spPr>
            <a:xfrm>
              <a:off x="6497500" y="1130650"/>
              <a:ext cx="24200" cy="353900"/>
            </a:xfrm>
            <a:custGeom>
              <a:avLst/>
              <a:gdLst/>
              <a:ahLst/>
              <a:cxnLst/>
              <a:rect l="l" t="t" r="r" b="b"/>
              <a:pathLst>
                <a:path w="968" h="14156" extrusionOk="0">
                  <a:moveTo>
                    <a:pt x="1" y="0"/>
                  </a:moveTo>
                  <a:lnTo>
                    <a:pt x="1" y="14155"/>
                  </a:lnTo>
                  <a:lnTo>
                    <a:pt x="968" y="13635"/>
                  </a:lnTo>
                  <a:lnTo>
                    <a:pt x="968" y="9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C6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3" name="Google Shape;22241;p67">
              <a:extLst>
                <a:ext uri="{FF2B5EF4-FFF2-40B4-BE49-F238E27FC236}">
                  <a16:creationId xmlns:a16="http://schemas.microsoft.com/office/drawing/2014/main" id="{EF7EF17A-C347-C375-F1BF-C1EB49DC6D4A}"/>
                </a:ext>
              </a:extLst>
            </p:cNvPr>
            <p:cNvSpPr/>
            <p:nvPr/>
          </p:nvSpPr>
          <p:spPr>
            <a:xfrm>
              <a:off x="6108925" y="1471500"/>
              <a:ext cx="145675" cy="22950"/>
            </a:xfrm>
            <a:custGeom>
              <a:avLst/>
              <a:gdLst/>
              <a:ahLst/>
              <a:cxnLst/>
              <a:rect l="l" t="t" r="r" b="b"/>
              <a:pathLst>
                <a:path w="5827" h="918" extrusionOk="0">
                  <a:moveTo>
                    <a:pt x="1" y="1"/>
                  </a:moveTo>
                  <a:lnTo>
                    <a:pt x="1" y="918"/>
                  </a:lnTo>
                  <a:lnTo>
                    <a:pt x="5603" y="918"/>
                  </a:lnTo>
                  <a:lnTo>
                    <a:pt x="5826" y="472"/>
                  </a:lnTo>
                  <a:lnTo>
                    <a:pt x="5603" y="1"/>
                  </a:lnTo>
                  <a:close/>
                </a:path>
              </a:pathLst>
            </a:custGeom>
            <a:solidFill>
              <a:srgbClr val="D3EE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4" name="Google Shape;22242;p67">
              <a:extLst>
                <a:ext uri="{FF2B5EF4-FFF2-40B4-BE49-F238E27FC236}">
                  <a16:creationId xmlns:a16="http://schemas.microsoft.com/office/drawing/2014/main" id="{566166BA-69E9-8E2A-0F46-3A1D0BF67839}"/>
                </a:ext>
              </a:extLst>
            </p:cNvPr>
            <p:cNvSpPr/>
            <p:nvPr/>
          </p:nvSpPr>
          <p:spPr>
            <a:xfrm>
              <a:off x="6249625" y="1471500"/>
              <a:ext cx="272075" cy="22950"/>
            </a:xfrm>
            <a:custGeom>
              <a:avLst/>
              <a:gdLst/>
              <a:ahLst/>
              <a:cxnLst/>
              <a:rect l="l" t="t" r="r" b="b"/>
              <a:pathLst>
                <a:path w="10883" h="918" extrusionOk="0">
                  <a:moveTo>
                    <a:pt x="0" y="1"/>
                  </a:moveTo>
                  <a:lnTo>
                    <a:pt x="0" y="918"/>
                  </a:lnTo>
                  <a:lnTo>
                    <a:pt x="10883" y="918"/>
                  </a:lnTo>
                  <a:lnTo>
                    <a:pt x="10883" y="1"/>
                  </a:lnTo>
                  <a:close/>
                </a:path>
              </a:pathLst>
            </a:custGeom>
            <a:solidFill>
              <a:srgbClr val="B5E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5" name="Google Shape;22243;p67">
              <a:extLst>
                <a:ext uri="{FF2B5EF4-FFF2-40B4-BE49-F238E27FC236}">
                  <a16:creationId xmlns:a16="http://schemas.microsoft.com/office/drawing/2014/main" id="{4C51B996-04FA-259B-2F8E-F0E9AD19A939}"/>
                </a:ext>
              </a:extLst>
            </p:cNvPr>
            <p:cNvSpPr/>
            <p:nvPr/>
          </p:nvSpPr>
          <p:spPr>
            <a:xfrm>
              <a:off x="6108925" y="1247775"/>
              <a:ext cx="158075" cy="179750"/>
            </a:xfrm>
            <a:custGeom>
              <a:avLst/>
              <a:gdLst/>
              <a:ahLst/>
              <a:cxnLst/>
              <a:rect l="l" t="t" r="r" b="b"/>
              <a:pathLst>
                <a:path w="6323" h="7190" extrusionOk="0">
                  <a:moveTo>
                    <a:pt x="2430" y="1"/>
                  </a:moveTo>
                  <a:lnTo>
                    <a:pt x="1439" y="3298"/>
                  </a:lnTo>
                  <a:lnTo>
                    <a:pt x="695" y="4016"/>
                  </a:lnTo>
                  <a:cubicBezTo>
                    <a:pt x="521" y="4215"/>
                    <a:pt x="323" y="4413"/>
                    <a:pt x="199" y="4661"/>
                  </a:cubicBezTo>
                  <a:cubicBezTo>
                    <a:pt x="150" y="4835"/>
                    <a:pt x="521" y="5008"/>
                    <a:pt x="497" y="5157"/>
                  </a:cubicBezTo>
                  <a:cubicBezTo>
                    <a:pt x="447" y="5330"/>
                    <a:pt x="1" y="5479"/>
                    <a:pt x="1" y="5653"/>
                  </a:cubicBezTo>
                  <a:lnTo>
                    <a:pt x="1" y="7190"/>
                  </a:lnTo>
                  <a:lnTo>
                    <a:pt x="5628" y="7190"/>
                  </a:lnTo>
                  <a:lnTo>
                    <a:pt x="6322" y="5330"/>
                  </a:lnTo>
                  <a:lnTo>
                    <a:pt x="5628" y="3074"/>
                  </a:lnTo>
                  <a:lnTo>
                    <a:pt x="2529" y="3074"/>
                  </a:lnTo>
                  <a:lnTo>
                    <a:pt x="2529" y="3050"/>
                  </a:lnTo>
                  <a:lnTo>
                    <a:pt x="3149" y="943"/>
                  </a:lnTo>
                  <a:lnTo>
                    <a:pt x="5628" y="943"/>
                  </a:lnTo>
                  <a:lnTo>
                    <a:pt x="6124" y="447"/>
                  </a:lnTo>
                  <a:lnTo>
                    <a:pt x="5628" y="1"/>
                  </a:lnTo>
                  <a:close/>
                </a:path>
              </a:pathLst>
            </a:custGeom>
            <a:solidFill>
              <a:srgbClr val="FF8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6" name="Google Shape;22244;p67">
              <a:extLst>
                <a:ext uri="{FF2B5EF4-FFF2-40B4-BE49-F238E27FC236}">
                  <a16:creationId xmlns:a16="http://schemas.microsoft.com/office/drawing/2014/main" id="{81853322-7BE7-62CD-AC3A-5842DA846973}"/>
                </a:ext>
              </a:extLst>
            </p:cNvPr>
            <p:cNvSpPr/>
            <p:nvPr/>
          </p:nvSpPr>
          <p:spPr>
            <a:xfrm>
              <a:off x="6249625" y="1247150"/>
              <a:ext cx="146275" cy="179125"/>
            </a:xfrm>
            <a:custGeom>
              <a:avLst/>
              <a:gdLst/>
              <a:ahLst/>
              <a:cxnLst/>
              <a:rect l="l" t="t" r="r" b="b"/>
              <a:pathLst>
                <a:path w="5851" h="7165" extrusionOk="0">
                  <a:moveTo>
                    <a:pt x="25" y="1"/>
                  </a:moveTo>
                  <a:lnTo>
                    <a:pt x="25" y="968"/>
                  </a:lnTo>
                  <a:lnTo>
                    <a:pt x="2702" y="968"/>
                  </a:lnTo>
                  <a:lnTo>
                    <a:pt x="3322" y="3075"/>
                  </a:lnTo>
                  <a:lnTo>
                    <a:pt x="0" y="3075"/>
                  </a:lnTo>
                  <a:lnTo>
                    <a:pt x="0" y="7165"/>
                  </a:lnTo>
                  <a:lnTo>
                    <a:pt x="5850" y="7165"/>
                  </a:lnTo>
                  <a:lnTo>
                    <a:pt x="5850" y="5653"/>
                  </a:lnTo>
                  <a:cubicBezTo>
                    <a:pt x="5850" y="5504"/>
                    <a:pt x="5479" y="5355"/>
                    <a:pt x="5454" y="5157"/>
                  </a:cubicBezTo>
                  <a:cubicBezTo>
                    <a:pt x="5429" y="5008"/>
                    <a:pt x="5726" y="4810"/>
                    <a:pt x="5652" y="4661"/>
                  </a:cubicBezTo>
                  <a:cubicBezTo>
                    <a:pt x="5528" y="4413"/>
                    <a:pt x="5355" y="4190"/>
                    <a:pt x="5181" y="4017"/>
                  </a:cubicBezTo>
                  <a:lnTo>
                    <a:pt x="4437" y="3298"/>
                  </a:lnTo>
                  <a:lnTo>
                    <a:pt x="3446" y="1"/>
                  </a:lnTo>
                  <a:close/>
                </a:path>
              </a:pathLst>
            </a:custGeom>
            <a:solidFill>
              <a:srgbClr val="FC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7" name="Google Shape;22245;p67">
              <a:extLst>
                <a:ext uri="{FF2B5EF4-FFF2-40B4-BE49-F238E27FC236}">
                  <a16:creationId xmlns:a16="http://schemas.microsoft.com/office/drawing/2014/main" id="{E5EB3455-1D97-EC77-BC4D-B6C114DC891B}"/>
                </a:ext>
              </a:extLst>
            </p:cNvPr>
            <p:cNvSpPr/>
            <p:nvPr/>
          </p:nvSpPr>
          <p:spPr>
            <a:xfrm>
              <a:off x="6357450" y="1364275"/>
              <a:ext cx="38450" cy="24200"/>
            </a:xfrm>
            <a:custGeom>
              <a:avLst/>
              <a:gdLst/>
              <a:ahLst/>
              <a:cxnLst/>
              <a:rect l="l" t="t" r="r" b="b"/>
              <a:pathLst>
                <a:path w="1538" h="968" extrusionOk="0">
                  <a:moveTo>
                    <a:pt x="0" y="1"/>
                  </a:moveTo>
                  <a:lnTo>
                    <a:pt x="0" y="968"/>
                  </a:lnTo>
                  <a:lnTo>
                    <a:pt x="1537" y="968"/>
                  </a:lnTo>
                  <a:cubicBezTo>
                    <a:pt x="1537" y="621"/>
                    <a:pt x="1463" y="274"/>
                    <a:pt x="1314" y="1"/>
                  </a:cubicBez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8" name="Google Shape;22246;p67">
              <a:extLst>
                <a:ext uri="{FF2B5EF4-FFF2-40B4-BE49-F238E27FC236}">
                  <a16:creationId xmlns:a16="http://schemas.microsoft.com/office/drawing/2014/main" id="{26889244-78B8-6F94-93BF-708794CD1B82}"/>
                </a:ext>
              </a:extLst>
            </p:cNvPr>
            <p:cNvSpPr/>
            <p:nvPr/>
          </p:nvSpPr>
          <p:spPr>
            <a:xfrm>
              <a:off x="6108925" y="1364275"/>
              <a:ext cx="38450" cy="24200"/>
            </a:xfrm>
            <a:custGeom>
              <a:avLst/>
              <a:gdLst/>
              <a:ahLst/>
              <a:cxnLst/>
              <a:rect l="l" t="t" r="r" b="b"/>
              <a:pathLst>
                <a:path w="1538" h="968" extrusionOk="0">
                  <a:moveTo>
                    <a:pt x="199" y="1"/>
                  </a:moveTo>
                  <a:cubicBezTo>
                    <a:pt x="50" y="323"/>
                    <a:pt x="1" y="621"/>
                    <a:pt x="1" y="968"/>
                  </a:cubicBezTo>
                  <a:lnTo>
                    <a:pt x="1538" y="96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9" name="Google Shape;22247;p67">
              <a:extLst>
                <a:ext uri="{FF2B5EF4-FFF2-40B4-BE49-F238E27FC236}">
                  <a16:creationId xmlns:a16="http://schemas.microsoft.com/office/drawing/2014/main" id="{63BBE001-2A2F-0282-0DE1-A28D65BD03BA}"/>
                </a:ext>
              </a:extLst>
            </p:cNvPr>
            <p:cNvSpPr/>
            <p:nvPr/>
          </p:nvSpPr>
          <p:spPr>
            <a:xfrm>
              <a:off x="6434925" y="1081675"/>
              <a:ext cx="60125" cy="86800"/>
            </a:xfrm>
            <a:custGeom>
              <a:avLst/>
              <a:gdLst/>
              <a:ahLst/>
              <a:cxnLst/>
              <a:rect l="l" t="t" r="r" b="b"/>
              <a:pathLst>
                <a:path w="2405" h="3472" extrusionOk="0">
                  <a:moveTo>
                    <a:pt x="1735" y="1"/>
                  </a:moveTo>
                  <a:cubicBezTo>
                    <a:pt x="769" y="1"/>
                    <a:pt x="0" y="769"/>
                    <a:pt x="0" y="1736"/>
                  </a:cubicBezTo>
                  <a:cubicBezTo>
                    <a:pt x="0" y="2703"/>
                    <a:pt x="769" y="3471"/>
                    <a:pt x="1735" y="3471"/>
                  </a:cubicBezTo>
                  <a:lnTo>
                    <a:pt x="2405" y="1736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rgbClr val="FDD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0" name="Google Shape;22248;p67">
              <a:extLst>
                <a:ext uri="{FF2B5EF4-FFF2-40B4-BE49-F238E27FC236}">
                  <a16:creationId xmlns:a16="http://schemas.microsoft.com/office/drawing/2014/main" id="{97DFDDAC-FCF2-125B-B6C6-D5592E1ED102}"/>
                </a:ext>
              </a:extLst>
            </p:cNvPr>
            <p:cNvSpPr/>
            <p:nvPr/>
          </p:nvSpPr>
          <p:spPr>
            <a:xfrm>
              <a:off x="6478300" y="1081675"/>
              <a:ext cx="43400" cy="86175"/>
            </a:xfrm>
            <a:custGeom>
              <a:avLst/>
              <a:gdLst/>
              <a:ahLst/>
              <a:cxnLst/>
              <a:rect l="l" t="t" r="r" b="b"/>
              <a:pathLst>
                <a:path w="1736" h="3447" extrusionOk="0">
                  <a:moveTo>
                    <a:pt x="0" y="1"/>
                  </a:moveTo>
                  <a:lnTo>
                    <a:pt x="0" y="3447"/>
                  </a:lnTo>
                  <a:cubicBezTo>
                    <a:pt x="992" y="3447"/>
                    <a:pt x="1736" y="2703"/>
                    <a:pt x="1736" y="1736"/>
                  </a:cubicBezTo>
                  <a:cubicBezTo>
                    <a:pt x="1736" y="769"/>
                    <a:pt x="967" y="1"/>
                    <a:pt x="0" y="1"/>
                  </a:cubicBezTo>
                  <a:close/>
                </a:path>
              </a:pathLst>
            </a:custGeom>
            <a:solidFill>
              <a:srgbClr val="FF8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1" name="Google Shape;22249;p67">
              <a:extLst>
                <a:ext uri="{FF2B5EF4-FFF2-40B4-BE49-F238E27FC236}">
                  <a16:creationId xmlns:a16="http://schemas.microsoft.com/office/drawing/2014/main" id="{EC733EFC-5FE8-CFF8-30E0-4FB6EF25BE18}"/>
                </a:ext>
              </a:extLst>
            </p:cNvPr>
            <p:cNvSpPr/>
            <p:nvPr/>
          </p:nvSpPr>
          <p:spPr>
            <a:xfrm>
              <a:off x="6109550" y="1429350"/>
              <a:ext cx="223750" cy="52700"/>
            </a:xfrm>
            <a:custGeom>
              <a:avLst/>
              <a:gdLst/>
              <a:ahLst/>
              <a:cxnLst/>
              <a:rect l="l" t="t" r="r" b="b"/>
              <a:pathLst>
                <a:path w="8950" h="2108" extrusionOk="0">
                  <a:moveTo>
                    <a:pt x="4116" y="1"/>
                  </a:moveTo>
                  <a:lnTo>
                    <a:pt x="1" y="695"/>
                  </a:lnTo>
                  <a:lnTo>
                    <a:pt x="1" y="1687"/>
                  </a:lnTo>
                  <a:lnTo>
                    <a:pt x="3198" y="2108"/>
                  </a:lnTo>
                  <a:lnTo>
                    <a:pt x="8231" y="1786"/>
                  </a:lnTo>
                  <a:lnTo>
                    <a:pt x="8950" y="1191"/>
                  </a:lnTo>
                  <a:lnTo>
                    <a:pt x="8231" y="695"/>
                  </a:lnTo>
                  <a:lnTo>
                    <a:pt x="4116" y="1"/>
                  </a:lnTo>
                  <a:close/>
                </a:path>
              </a:pathLst>
            </a:cu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2" name="Google Shape;22250;p67">
              <a:extLst>
                <a:ext uri="{FF2B5EF4-FFF2-40B4-BE49-F238E27FC236}">
                  <a16:creationId xmlns:a16="http://schemas.microsoft.com/office/drawing/2014/main" id="{6C34D158-C488-FD98-C2E4-C3CD826E2F19}"/>
                </a:ext>
              </a:extLst>
            </p:cNvPr>
            <p:cNvSpPr/>
            <p:nvPr/>
          </p:nvSpPr>
          <p:spPr>
            <a:xfrm>
              <a:off x="6314675" y="1435550"/>
              <a:ext cx="207025" cy="49000"/>
            </a:xfrm>
            <a:custGeom>
              <a:avLst/>
              <a:gdLst/>
              <a:ahLst/>
              <a:cxnLst/>
              <a:rect l="l" t="t" r="r" b="b"/>
              <a:pathLst>
                <a:path w="8281" h="1960" extrusionOk="0">
                  <a:moveTo>
                    <a:pt x="4413" y="1"/>
                  </a:moveTo>
                  <a:lnTo>
                    <a:pt x="1" y="447"/>
                  </a:lnTo>
                  <a:lnTo>
                    <a:pt x="1" y="1538"/>
                  </a:lnTo>
                  <a:lnTo>
                    <a:pt x="4909" y="1959"/>
                  </a:lnTo>
                  <a:lnTo>
                    <a:pt x="8281" y="1439"/>
                  </a:lnTo>
                  <a:lnTo>
                    <a:pt x="8281" y="447"/>
                  </a:lnTo>
                  <a:lnTo>
                    <a:pt x="4413" y="1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3" name="Google Shape;22251;p67">
              <a:extLst>
                <a:ext uri="{FF2B5EF4-FFF2-40B4-BE49-F238E27FC236}">
                  <a16:creationId xmlns:a16="http://schemas.microsoft.com/office/drawing/2014/main" id="{D7839478-9A68-1206-6F77-D0438A606DC2}"/>
                </a:ext>
              </a:extLst>
            </p:cNvPr>
            <p:cNvSpPr/>
            <p:nvPr/>
          </p:nvSpPr>
          <p:spPr>
            <a:xfrm>
              <a:off x="6108925" y="1422550"/>
              <a:ext cx="215700" cy="24175"/>
            </a:xfrm>
            <a:custGeom>
              <a:avLst/>
              <a:gdLst/>
              <a:ahLst/>
              <a:cxnLst/>
              <a:rect l="l" t="t" r="r" b="b"/>
              <a:pathLst>
                <a:path w="8628" h="967" extrusionOk="0">
                  <a:moveTo>
                    <a:pt x="1" y="0"/>
                  </a:moveTo>
                  <a:lnTo>
                    <a:pt x="1" y="25"/>
                  </a:lnTo>
                  <a:lnTo>
                    <a:pt x="1" y="967"/>
                  </a:lnTo>
                  <a:lnTo>
                    <a:pt x="8206" y="967"/>
                  </a:lnTo>
                  <a:lnTo>
                    <a:pt x="8628" y="471"/>
                  </a:lnTo>
                  <a:lnTo>
                    <a:pt x="8206" y="0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4" name="Google Shape;22252;p67">
              <a:extLst>
                <a:ext uri="{FF2B5EF4-FFF2-40B4-BE49-F238E27FC236}">
                  <a16:creationId xmlns:a16="http://schemas.microsoft.com/office/drawing/2014/main" id="{37B5B7FC-0544-2FF4-46A3-967DC054663C}"/>
                </a:ext>
              </a:extLst>
            </p:cNvPr>
            <p:cNvSpPr/>
            <p:nvPr/>
          </p:nvSpPr>
          <p:spPr>
            <a:xfrm>
              <a:off x="6315300" y="1423150"/>
              <a:ext cx="207025" cy="23575"/>
            </a:xfrm>
            <a:custGeom>
              <a:avLst/>
              <a:gdLst/>
              <a:ahLst/>
              <a:cxnLst/>
              <a:rect l="l" t="t" r="r" b="b"/>
              <a:pathLst>
                <a:path w="8281" h="943" extrusionOk="0">
                  <a:moveTo>
                    <a:pt x="1" y="1"/>
                  </a:moveTo>
                  <a:lnTo>
                    <a:pt x="1" y="943"/>
                  </a:lnTo>
                  <a:lnTo>
                    <a:pt x="8280" y="943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5" name="Google Shape;22253;p67">
              <a:extLst>
                <a:ext uri="{FF2B5EF4-FFF2-40B4-BE49-F238E27FC236}">
                  <a16:creationId xmlns:a16="http://schemas.microsoft.com/office/drawing/2014/main" id="{9589053C-6628-2628-14BB-E1FC1FFEBB1E}"/>
                </a:ext>
              </a:extLst>
            </p:cNvPr>
            <p:cNvSpPr/>
            <p:nvPr/>
          </p:nvSpPr>
          <p:spPr>
            <a:xfrm>
              <a:off x="6247125" y="1254600"/>
              <a:ext cx="18625" cy="228700"/>
            </a:xfrm>
            <a:custGeom>
              <a:avLst/>
              <a:gdLst/>
              <a:ahLst/>
              <a:cxnLst/>
              <a:rect l="l" t="t" r="r" b="b"/>
              <a:pathLst>
                <a:path w="745" h="9148" extrusionOk="0">
                  <a:moveTo>
                    <a:pt x="1" y="0"/>
                  </a:moveTo>
                  <a:lnTo>
                    <a:pt x="1" y="9148"/>
                  </a:lnTo>
                  <a:lnTo>
                    <a:pt x="497" y="9148"/>
                  </a:lnTo>
                  <a:lnTo>
                    <a:pt x="745" y="5553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C1CB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6" name="Google Shape;22254;p67">
              <a:extLst>
                <a:ext uri="{FF2B5EF4-FFF2-40B4-BE49-F238E27FC236}">
                  <a16:creationId xmlns:a16="http://schemas.microsoft.com/office/drawing/2014/main" id="{E399140D-B8D4-970E-6C94-DAB21188EAA7}"/>
                </a:ext>
              </a:extLst>
            </p:cNvPr>
            <p:cNvSpPr/>
            <p:nvPr/>
          </p:nvSpPr>
          <p:spPr>
            <a:xfrm>
              <a:off x="6259525" y="1254600"/>
              <a:ext cx="12425" cy="228700"/>
            </a:xfrm>
            <a:custGeom>
              <a:avLst/>
              <a:gdLst/>
              <a:ahLst/>
              <a:cxnLst/>
              <a:rect l="l" t="t" r="r" b="b"/>
              <a:pathLst>
                <a:path w="497" h="9148" extrusionOk="0">
                  <a:moveTo>
                    <a:pt x="1" y="0"/>
                  </a:moveTo>
                  <a:lnTo>
                    <a:pt x="1" y="9148"/>
                  </a:lnTo>
                  <a:lnTo>
                    <a:pt x="496" y="9148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rgbClr val="A7B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7" name="Google Shape;22255;p67">
              <a:extLst>
                <a:ext uri="{FF2B5EF4-FFF2-40B4-BE49-F238E27FC236}">
                  <a16:creationId xmlns:a16="http://schemas.microsoft.com/office/drawing/2014/main" id="{A320F1F1-3B67-83A4-E7F8-1361A99E1A9E}"/>
                </a:ext>
              </a:extLst>
            </p:cNvPr>
            <p:cNvSpPr/>
            <p:nvPr/>
          </p:nvSpPr>
          <p:spPr>
            <a:xfrm>
              <a:off x="6108925" y="1470875"/>
              <a:ext cx="215700" cy="23575"/>
            </a:xfrm>
            <a:custGeom>
              <a:avLst/>
              <a:gdLst/>
              <a:ahLst/>
              <a:cxnLst/>
              <a:rect l="l" t="t" r="r" b="b"/>
              <a:pathLst>
                <a:path w="8628" h="943" extrusionOk="0">
                  <a:moveTo>
                    <a:pt x="1" y="1"/>
                  </a:moveTo>
                  <a:lnTo>
                    <a:pt x="1" y="26"/>
                  </a:lnTo>
                  <a:lnTo>
                    <a:pt x="1" y="943"/>
                  </a:lnTo>
                  <a:lnTo>
                    <a:pt x="8206" y="943"/>
                  </a:lnTo>
                  <a:lnTo>
                    <a:pt x="8628" y="447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36A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8" name="Google Shape;22256;p67">
              <a:extLst>
                <a:ext uri="{FF2B5EF4-FFF2-40B4-BE49-F238E27FC236}">
                  <a16:creationId xmlns:a16="http://schemas.microsoft.com/office/drawing/2014/main" id="{62A1DD68-5983-2798-0D2C-47A85DB8D40F}"/>
                </a:ext>
              </a:extLst>
            </p:cNvPr>
            <p:cNvSpPr/>
            <p:nvPr/>
          </p:nvSpPr>
          <p:spPr>
            <a:xfrm>
              <a:off x="6315300" y="1471500"/>
              <a:ext cx="207025" cy="22950"/>
            </a:xfrm>
            <a:custGeom>
              <a:avLst/>
              <a:gdLst/>
              <a:ahLst/>
              <a:cxnLst/>
              <a:rect l="l" t="t" r="r" b="b"/>
              <a:pathLst>
                <a:path w="8281" h="918" extrusionOk="0">
                  <a:moveTo>
                    <a:pt x="1" y="1"/>
                  </a:moveTo>
                  <a:lnTo>
                    <a:pt x="1" y="918"/>
                  </a:lnTo>
                  <a:lnTo>
                    <a:pt x="8280" y="918"/>
                  </a:lnTo>
                  <a:lnTo>
                    <a:pt x="8280" y="1"/>
                  </a:lnTo>
                  <a:close/>
                </a:path>
              </a:pathLst>
            </a:custGeom>
            <a:solidFill>
              <a:srgbClr val="024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9" name="Google Shape;22257;p67">
              <a:extLst>
                <a:ext uri="{FF2B5EF4-FFF2-40B4-BE49-F238E27FC236}">
                  <a16:creationId xmlns:a16="http://schemas.microsoft.com/office/drawing/2014/main" id="{95EB9F43-9943-DA46-D7CC-3B21762C2806}"/>
                </a:ext>
              </a:extLst>
            </p:cNvPr>
            <p:cNvSpPr/>
            <p:nvPr/>
          </p:nvSpPr>
          <p:spPr>
            <a:xfrm>
              <a:off x="6203125" y="1342600"/>
              <a:ext cx="66350" cy="45250"/>
            </a:xfrm>
            <a:custGeom>
              <a:avLst/>
              <a:gdLst/>
              <a:ahLst/>
              <a:cxnLst/>
              <a:rect l="l" t="t" r="r" b="b"/>
              <a:pathLst>
                <a:path w="2654" h="1810" extrusionOk="0">
                  <a:moveTo>
                    <a:pt x="1" y="0"/>
                  </a:moveTo>
                  <a:lnTo>
                    <a:pt x="744" y="1810"/>
                  </a:lnTo>
                  <a:lnTo>
                    <a:pt x="2257" y="1810"/>
                  </a:lnTo>
                  <a:lnTo>
                    <a:pt x="2653" y="868"/>
                  </a:lnTo>
                  <a:lnTo>
                    <a:pt x="2257" y="0"/>
                  </a:lnTo>
                  <a:close/>
                </a:path>
              </a:pathLst>
            </a:custGeom>
            <a:solidFill>
              <a:srgbClr val="63C6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0" name="Google Shape;22258;p67">
              <a:extLst>
                <a:ext uri="{FF2B5EF4-FFF2-40B4-BE49-F238E27FC236}">
                  <a16:creationId xmlns:a16="http://schemas.microsoft.com/office/drawing/2014/main" id="{4C0A6A0D-3A3B-9F3A-B0A5-1A8A25214418}"/>
                </a:ext>
              </a:extLst>
            </p:cNvPr>
            <p:cNvSpPr/>
            <p:nvPr/>
          </p:nvSpPr>
          <p:spPr>
            <a:xfrm>
              <a:off x="6120075" y="1181475"/>
              <a:ext cx="151250" cy="151225"/>
            </a:xfrm>
            <a:custGeom>
              <a:avLst/>
              <a:gdLst/>
              <a:ahLst/>
              <a:cxnLst/>
              <a:rect l="l" t="t" r="r" b="b"/>
              <a:pathLst>
                <a:path w="6050" h="6049" extrusionOk="0">
                  <a:moveTo>
                    <a:pt x="1" y="0"/>
                  </a:moveTo>
                  <a:lnTo>
                    <a:pt x="1" y="6049"/>
                  </a:lnTo>
                  <a:lnTo>
                    <a:pt x="5554" y="6049"/>
                  </a:lnTo>
                  <a:lnTo>
                    <a:pt x="6050" y="3099"/>
                  </a:lnTo>
                  <a:lnTo>
                    <a:pt x="55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1" name="Google Shape;22259;p67">
              <a:extLst>
                <a:ext uri="{FF2B5EF4-FFF2-40B4-BE49-F238E27FC236}">
                  <a16:creationId xmlns:a16="http://schemas.microsoft.com/office/drawing/2014/main" id="{62084078-EE29-AFA6-107C-8FD06FE21E4D}"/>
                </a:ext>
              </a:extLst>
            </p:cNvPr>
            <p:cNvSpPr/>
            <p:nvPr/>
          </p:nvSpPr>
          <p:spPr>
            <a:xfrm>
              <a:off x="6259525" y="1181475"/>
              <a:ext cx="136375" cy="151225"/>
            </a:xfrm>
            <a:custGeom>
              <a:avLst/>
              <a:gdLst/>
              <a:ahLst/>
              <a:cxnLst/>
              <a:rect l="l" t="t" r="r" b="b"/>
              <a:pathLst>
                <a:path w="5455" h="6049" extrusionOk="0">
                  <a:moveTo>
                    <a:pt x="1" y="0"/>
                  </a:moveTo>
                  <a:lnTo>
                    <a:pt x="1" y="6049"/>
                  </a:lnTo>
                  <a:lnTo>
                    <a:pt x="5454" y="6049"/>
                  </a:lnTo>
                  <a:lnTo>
                    <a:pt x="54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2" name="Google Shape;22260;p67">
              <a:extLst>
                <a:ext uri="{FF2B5EF4-FFF2-40B4-BE49-F238E27FC236}">
                  <a16:creationId xmlns:a16="http://schemas.microsoft.com/office/drawing/2014/main" id="{25C0B327-F879-89C1-2F80-70CA4F5384E7}"/>
                </a:ext>
              </a:extLst>
            </p:cNvPr>
            <p:cNvSpPr/>
            <p:nvPr/>
          </p:nvSpPr>
          <p:spPr>
            <a:xfrm>
              <a:off x="6258900" y="1171500"/>
              <a:ext cx="150625" cy="176650"/>
            </a:xfrm>
            <a:custGeom>
              <a:avLst/>
              <a:gdLst/>
              <a:ahLst/>
              <a:cxnLst/>
              <a:rect l="l" t="t" r="r" b="b"/>
              <a:pathLst>
                <a:path w="6025" h="7066" extrusionOk="0">
                  <a:moveTo>
                    <a:pt x="5058" y="943"/>
                  </a:moveTo>
                  <a:lnTo>
                    <a:pt x="5058" y="2034"/>
                  </a:lnTo>
                  <a:lnTo>
                    <a:pt x="2306" y="2034"/>
                  </a:lnTo>
                  <a:lnTo>
                    <a:pt x="2306" y="943"/>
                  </a:lnTo>
                  <a:close/>
                  <a:moveTo>
                    <a:pt x="5058" y="3025"/>
                  </a:moveTo>
                  <a:lnTo>
                    <a:pt x="5058" y="4091"/>
                  </a:lnTo>
                  <a:lnTo>
                    <a:pt x="2306" y="4091"/>
                  </a:lnTo>
                  <a:lnTo>
                    <a:pt x="2306" y="3025"/>
                  </a:lnTo>
                  <a:close/>
                  <a:moveTo>
                    <a:pt x="5058" y="5083"/>
                  </a:moveTo>
                  <a:lnTo>
                    <a:pt x="5058" y="6149"/>
                  </a:lnTo>
                  <a:lnTo>
                    <a:pt x="2306" y="6149"/>
                  </a:lnTo>
                  <a:lnTo>
                    <a:pt x="2306" y="5083"/>
                  </a:lnTo>
                  <a:close/>
                  <a:moveTo>
                    <a:pt x="1" y="1"/>
                  </a:moveTo>
                  <a:lnTo>
                    <a:pt x="1" y="943"/>
                  </a:lnTo>
                  <a:lnTo>
                    <a:pt x="1364" y="943"/>
                  </a:lnTo>
                  <a:lnTo>
                    <a:pt x="1364" y="2034"/>
                  </a:lnTo>
                  <a:lnTo>
                    <a:pt x="1" y="2034"/>
                  </a:lnTo>
                  <a:lnTo>
                    <a:pt x="1" y="3000"/>
                  </a:lnTo>
                  <a:lnTo>
                    <a:pt x="1364" y="3000"/>
                  </a:lnTo>
                  <a:lnTo>
                    <a:pt x="1364" y="4042"/>
                  </a:lnTo>
                  <a:lnTo>
                    <a:pt x="1" y="4042"/>
                  </a:lnTo>
                  <a:lnTo>
                    <a:pt x="1" y="5008"/>
                  </a:lnTo>
                  <a:lnTo>
                    <a:pt x="1364" y="5008"/>
                  </a:lnTo>
                  <a:lnTo>
                    <a:pt x="1364" y="6099"/>
                  </a:lnTo>
                  <a:lnTo>
                    <a:pt x="1" y="6099"/>
                  </a:lnTo>
                  <a:lnTo>
                    <a:pt x="1" y="7066"/>
                  </a:lnTo>
                  <a:lnTo>
                    <a:pt x="6025" y="7066"/>
                  </a:lnTo>
                  <a:lnTo>
                    <a:pt x="6025" y="1"/>
                  </a:lnTo>
                  <a:close/>
                </a:path>
              </a:pathLst>
            </a:custGeom>
            <a:solidFill>
              <a:srgbClr val="63C6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3" name="Google Shape;22261;p67">
              <a:extLst>
                <a:ext uri="{FF2B5EF4-FFF2-40B4-BE49-F238E27FC236}">
                  <a16:creationId xmlns:a16="http://schemas.microsoft.com/office/drawing/2014/main" id="{82D2692D-8D55-0A31-DFB7-BD416B66FCDE}"/>
                </a:ext>
              </a:extLst>
            </p:cNvPr>
            <p:cNvSpPr/>
            <p:nvPr/>
          </p:nvSpPr>
          <p:spPr>
            <a:xfrm>
              <a:off x="6203125" y="1342600"/>
              <a:ext cx="66350" cy="45250"/>
            </a:xfrm>
            <a:custGeom>
              <a:avLst/>
              <a:gdLst/>
              <a:ahLst/>
              <a:cxnLst/>
              <a:rect l="l" t="t" r="r" b="b"/>
              <a:pathLst>
                <a:path w="2654" h="1810" extrusionOk="0">
                  <a:moveTo>
                    <a:pt x="1" y="0"/>
                  </a:moveTo>
                  <a:lnTo>
                    <a:pt x="744" y="1810"/>
                  </a:lnTo>
                  <a:lnTo>
                    <a:pt x="2257" y="1810"/>
                  </a:lnTo>
                  <a:lnTo>
                    <a:pt x="2653" y="868"/>
                  </a:lnTo>
                  <a:lnTo>
                    <a:pt x="2257" y="0"/>
                  </a:lnTo>
                  <a:close/>
                </a:path>
              </a:pathLst>
            </a:custGeom>
            <a:solidFill>
              <a:srgbClr val="000000">
                <a:alpha val="21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4" name="Google Shape;22262;p67">
              <a:extLst>
                <a:ext uri="{FF2B5EF4-FFF2-40B4-BE49-F238E27FC236}">
                  <a16:creationId xmlns:a16="http://schemas.microsoft.com/office/drawing/2014/main" id="{121DC360-FAA6-A2A8-3FAA-E6F1658AF8E8}"/>
                </a:ext>
              </a:extLst>
            </p:cNvPr>
            <p:cNvSpPr/>
            <p:nvPr/>
          </p:nvSpPr>
          <p:spPr>
            <a:xfrm>
              <a:off x="6259525" y="1342600"/>
              <a:ext cx="57050" cy="45250"/>
            </a:xfrm>
            <a:custGeom>
              <a:avLst/>
              <a:gdLst/>
              <a:ahLst/>
              <a:cxnLst/>
              <a:rect l="l" t="t" r="r" b="b"/>
              <a:pathLst>
                <a:path w="2282" h="1810" extrusionOk="0">
                  <a:moveTo>
                    <a:pt x="1" y="0"/>
                  </a:moveTo>
                  <a:lnTo>
                    <a:pt x="1" y="1810"/>
                  </a:lnTo>
                  <a:lnTo>
                    <a:pt x="1538" y="1810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63C6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5" name="Google Shape;22263;p67">
              <a:extLst>
                <a:ext uri="{FF2B5EF4-FFF2-40B4-BE49-F238E27FC236}">
                  <a16:creationId xmlns:a16="http://schemas.microsoft.com/office/drawing/2014/main" id="{5CF7CCE7-1A80-0D2E-8128-F7725DC8E53F}"/>
                </a:ext>
              </a:extLst>
            </p:cNvPr>
            <p:cNvSpPr/>
            <p:nvPr/>
          </p:nvSpPr>
          <p:spPr>
            <a:xfrm>
              <a:off x="6108925" y="1171550"/>
              <a:ext cx="164875" cy="178500"/>
            </a:xfrm>
            <a:custGeom>
              <a:avLst/>
              <a:gdLst/>
              <a:ahLst/>
              <a:cxnLst/>
              <a:rect l="l" t="t" r="r" b="b"/>
              <a:pathLst>
                <a:path w="6595" h="7140" extrusionOk="0">
                  <a:moveTo>
                    <a:pt x="3719" y="893"/>
                  </a:moveTo>
                  <a:lnTo>
                    <a:pt x="3719" y="1984"/>
                  </a:lnTo>
                  <a:lnTo>
                    <a:pt x="943" y="1984"/>
                  </a:lnTo>
                  <a:lnTo>
                    <a:pt x="943" y="893"/>
                  </a:lnTo>
                  <a:close/>
                  <a:moveTo>
                    <a:pt x="3719" y="2975"/>
                  </a:moveTo>
                  <a:lnTo>
                    <a:pt x="3719" y="4041"/>
                  </a:lnTo>
                  <a:lnTo>
                    <a:pt x="943" y="4041"/>
                  </a:lnTo>
                  <a:lnTo>
                    <a:pt x="943" y="2975"/>
                  </a:lnTo>
                  <a:close/>
                  <a:moveTo>
                    <a:pt x="3719" y="5033"/>
                  </a:moveTo>
                  <a:lnTo>
                    <a:pt x="3719" y="6099"/>
                  </a:lnTo>
                  <a:lnTo>
                    <a:pt x="943" y="6099"/>
                  </a:lnTo>
                  <a:lnTo>
                    <a:pt x="943" y="5033"/>
                  </a:lnTo>
                  <a:close/>
                  <a:moveTo>
                    <a:pt x="1" y="0"/>
                  </a:moveTo>
                  <a:lnTo>
                    <a:pt x="1" y="7140"/>
                  </a:lnTo>
                  <a:lnTo>
                    <a:pt x="6000" y="7140"/>
                  </a:lnTo>
                  <a:lnTo>
                    <a:pt x="6397" y="6694"/>
                  </a:lnTo>
                  <a:lnTo>
                    <a:pt x="6000" y="6173"/>
                  </a:lnTo>
                  <a:lnTo>
                    <a:pt x="4661" y="6173"/>
                  </a:lnTo>
                  <a:lnTo>
                    <a:pt x="4661" y="6099"/>
                  </a:lnTo>
                  <a:lnTo>
                    <a:pt x="4661" y="5033"/>
                  </a:lnTo>
                  <a:lnTo>
                    <a:pt x="6000" y="5033"/>
                  </a:lnTo>
                  <a:lnTo>
                    <a:pt x="6471" y="4587"/>
                  </a:lnTo>
                  <a:lnTo>
                    <a:pt x="6000" y="4066"/>
                  </a:lnTo>
                  <a:lnTo>
                    <a:pt x="4661" y="4066"/>
                  </a:lnTo>
                  <a:lnTo>
                    <a:pt x="4661" y="3000"/>
                  </a:lnTo>
                  <a:lnTo>
                    <a:pt x="6000" y="3000"/>
                  </a:lnTo>
                  <a:lnTo>
                    <a:pt x="6397" y="2504"/>
                  </a:lnTo>
                  <a:lnTo>
                    <a:pt x="6000" y="2058"/>
                  </a:lnTo>
                  <a:lnTo>
                    <a:pt x="4661" y="2058"/>
                  </a:lnTo>
                  <a:lnTo>
                    <a:pt x="4661" y="967"/>
                  </a:lnTo>
                  <a:lnTo>
                    <a:pt x="6000" y="967"/>
                  </a:lnTo>
                  <a:lnTo>
                    <a:pt x="6595" y="471"/>
                  </a:lnTo>
                  <a:lnTo>
                    <a:pt x="6000" y="0"/>
                  </a:lnTo>
                  <a:close/>
                </a:path>
              </a:pathLst>
            </a:custGeom>
            <a:solidFill>
              <a:srgbClr val="63C6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6" name="Google Shape;22264;p67">
              <a:extLst>
                <a:ext uri="{FF2B5EF4-FFF2-40B4-BE49-F238E27FC236}">
                  <a16:creationId xmlns:a16="http://schemas.microsoft.com/office/drawing/2014/main" id="{0EF13B22-58C3-CC0F-1E9A-BEFC5264F64F}"/>
                </a:ext>
              </a:extLst>
            </p:cNvPr>
            <p:cNvSpPr/>
            <p:nvPr/>
          </p:nvSpPr>
          <p:spPr>
            <a:xfrm>
              <a:off x="6258900" y="1171500"/>
              <a:ext cx="150625" cy="176650"/>
            </a:xfrm>
            <a:custGeom>
              <a:avLst/>
              <a:gdLst/>
              <a:ahLst/>
              <a:cxnLst/>
              <a:rect l="l" t="t" r="r" b="b"/>
              <a:pathLst>
                <a:path w="6025" h="7066" extrusionOk="0">
                  <a:moveTo>
                    <a:pt x="5058" y="943"/>
                  </a:moveTo>
                  <a:lnTo>
                    <a:pt x="5058" y="2034"/>
                  </a:lnTo>
                  <a:lnTo>
                    <a:pt x="2306" y="2034"/>
                  </a:lnTo>
                  <a:lnTo>
                    <a:pt x="2306" y="943"/>
                  </a:lnTo>
                  <a:close/>
                  <a:moveTo>
                    <a:pt x="5058" y="3025"/>
                  </a:moveTo>
                  <a:lnTo>
                    <a:pt x="5058" y="4091"/>
                  </a:lnTo>
                  <a:lnTo>
                    <a:pt x="2306" y="4091"/>
                  </a:lnTo>
                  <a:lnTo>
                    <a:pt x="2306" y="3025"/>
                  </a:lnTo>
                  <a:close/>
                  <a:moveTo>
                    <a:pt x="5058" y="5083"/>
                  </a:moveTo>
                  <a:lnTo>
                    <a:pt x="5058" y="6149"/>
                  </a:lnTo>
                  <a:lnTo>
                    <a:pt x="2306" y="6149"/>
                  </a:lnTo>
                  <a:lnTo>
                    <a:pt x="2306" y="5083"/>
                  </a:lnTo>
                  <a:close/>
                  <a:moveTo>
                    <a:pt x="1" y="1"/>
                  </a:moveTo>
                  <a:lnTo>
                    <a:pt x="1" y="943"/>
                  </a:lnTo>
                  <a:lnTo>
                    <a:pt x="1364" y="943"/>
                  </a:lnTo>
                  <a:lnTo>
                    <a:pt x="1364" y="2034"/>
                  </a:lnTo>
                  <a:lnTo>
                    <a:pt x="1" y="2034"/>
                  </a:lnTo>
                  <a:lnTo>
                    <a:pt x="1" y="3000"/>
                  </a:lnTo>
                  <a:lnTo>
                    <a:pt x="1364" y="3000"/>
                  </a:lnTo>
                  <a:lnTo>
                    <a:pt x="1364" y="4042"/>
                  </a:lnTo>
                  <a:lnTo>
                    <a:pt x="1" y="4042"/>
                  </a:lnTo>
                  <a:lnTo>
                    <a:pt x="1" y="5008"/>
                  </a:lnTo>
                  <a:lnTo>
                    <a:pt x="1364" y="5008"/>
                  </a:lnTo>
                  <a:lnTo>
                    <a:pt x="1364" y="6099"/>
                  </a:lnTo>
                  <a:lnTo>
                    <a:pt x="1" y="6099"/>
                  </a:lnTo>
                  <a:lnTo>
                    <a:pt x="1" y="7066"/>
                  </a:lnTo>
                  <a:lnTo>
                    <a:pt x="6025" y="7066"/>
                  </a:lnTo>
                  <a:lnTo>
                    <a:pt x="6025" y="1"/>
                  </a:lnTo>
                  <a:close/>
                </a:path>
              </a:pathLst>
            </a:custGeom>
            <a:solidFill>
              <a:srgbClr val="000000">
                <a:alpha val="32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2050" name="Picture 2" descr="Hình ảnh Trái Me PNG, Vector, PSD, và biểu tượng để tải về ...">
            <a:extLst>
              <a:ext uri="{FF2B5EF4-FFF2-40B4-BE49-F238E27FC236}">
                <a16:creationId xmlns:a16="http://schemas.microsoft.com/office/drawing/2014/main" id="{F4AE2B52-8CED-91B2-D4CF-82998C6F7E8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1766"/>
          <a:stretch/>
        </p:blipFill>
        <p:spPr bwMode="auto">
          <a:xfrm>
            <a:off x="3995569" y="2431844"/>
            <a:ext cx="1152861" cy="901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66429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650" grpId="0"/>
      <p:bldP spid="652" grpId="0"/>
      <p:bldP spid="654" grpId="0"/>
      <p:bldP spid="656" grpId="0"/>
      <p:bldP spid="658" grpId="0"/>
      <p:bldP spid="66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4" name="Google Shape;1364;p42"/>
          <p:cNvGrpSpPr/>
          <p:nvPr/>
        </p:nvGrpSpPr>
        <p:grpSpPr>
          <a:xfrm>
            <a:off x="4246563" y="2450226"/>
            <a:ext cx="1328549" cy="1887726"/>
            <a:chOff x="4761425" y="5078500"/>
            <a:chExt cx="278475" cy="395675"/>
          </a:xfrm>
        </p:grpSpPr>
        <p:sp>
          <p:nvSpPr>
            <p:cNvPr id="1365" name="Google Shape;1365;p42"/>
            <p:cNvSpPr/>
            <p:nvPr/>
          </p:nvSpPr>
          <p:spPr>
            <a:xfrm>
              <a:off x="4859500" y="5397800"/>
              <a:ext cx="35175" cy="56725"/>
            </a:xfrm>
            <a:custGeom>
              <a:avLst/>
              <a:gdLst/>
              <a:ahLst/>
              <a:cxnLst/>
              <a:rect l="l" t="t" r="r" b="b"/>
              <a:pathLst>
                <a:path w="1407" h="2269" extrusionOk="0">
                  <a:moveTo>
                    <a:pt x="1" y="1"/>
                  </a:moveTo>
                  <a:lnTo>
                    <a:pt x="30" y="257"/>
                  </a:lnTo>
                  <a:lnTo>
                    <a:pt x="98" y="756"/>
                  </a:lnTo>
                  <a:lnTo>
                    <a:pt x="150" y="1216"/>
                  </a:lnTo>
                  <a:lnTo>
                    <a:pt x="299" y="2269"/>
                  </a:lnTo>
                  <a:lnTo>
                    <a:pt x="1407" y="2269"/>
                  </a:lnTo>
                  <a:lnTo>
                    <a:pt x="1407" y="1216"/>
                  </a:lnTo>
                  <a:lnTo>
                    <a:pt x="1407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2"/>
            <p:cNvSpPr/>
            <p:nvPr/>
          </p:nvSpPr>
          <p:spPr>
            <a:xfrm>
              <a:off x="4859900" y="5399500"/>
              <a:ext cx="34775" cy="20600"/>
            </a:xfrm>
            <a:custGeom>
              <a:avLst/>
              <a:gdLst/>
              <a:ahLst/>
              <a:cxnLst/>
              <a:rect l="l" t="t" r="r" b="b"/>
              <a:pathLst>
                <a:path w="1391" h="824" extrusionOk="0">
                  <a:moveTo>
                    <a:pt x="1391" y="1"/>
                  </a:moveTo>
                  <a:lnTo>
                    <a:pt x="1362" y="163"/>
                  </a:lnTo>
                  <a:cubicBezTo>
                    <a:pt x="1216" y="176"/>
                    <a:pt x="1067" y="176"/>
                    <a:pt x="944" y="176"/>
                  </a:cubicBezTo>
                  <a:cubicBezTo>
                    <a:pt x="513" y="176"/>
                    <a:pt x="189" y="108"/>
                    <a:pt x="1" y="40"/>
                  </a:cubicBezTo>
                  <a:lnTo>
                    <a:pt x="1" y="40"/>
                  </a:lnTo>
                  <a:lnTo>
                    <a:pt x="14" y="189"/>
                  </a:lnTo>
                  <a:lnTo>
                    <a:pt x="1255" y="189"/>
                  </a:lnTo>
                  <a:lnTo>
                    <a:pt x="1255" y="688"/>
                  </a:lnTo>
                  <a:lnTo>
                    <a:pt x="82" y="688"/>
                  </a:lnTo>
                  <a:lnTo>
                    <a:pt x="95" y="824"/>
                  </a:lnTo>
                  <a:lnTo>
                    <a:pt x="1391" y="824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2"/>
            <p:cNvSpPr/>
            <p:nvPr/>
          </p:nvSpPr>
          <p:spPr>
            <a:xfrm>
              <a:off x="4861525" y="5420075"/>
              <a:ext cx="34450" cy="41900"/>
            </a:xfrm>
            <a:custGeom>
              <a:avLst/>
              <a:gdLst/>
              <a:ahLst/>
              <a:cxnLst/>
              <a:rect l="l" t="t" r="r" b="b"/>
              <a:pathLst>
                <a:path w="1378" h="1676" extrusionOk="0">
                  <a:moveTo>
                    <a:pt x="1" y="1"/>
                  </a:moveTo>
                  <a:lnTo>
                    <a:pt x="137" y="1041"/>
                  </a:lnTo>
                  <a:lnTo>
                    <a:pt x="205" y="1501"/>
                  </a:lnTo>
                  <a:lnTo>
                    <a:pt x="1339" y="1676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2"/>
            <p:cNvSpPr/>
            <p:nvPr/>
          </p:nvSpPr>
          <p:spPr>
            <a:xfrm>
              <a:off x="4834875" y="5449550"/>
              <a:ext cx="62475" cy="24625"/>
            </a:xfrm>
            <a:custGeom>
              <a:avLst/>
              <a:gdLst/>
              <a:ahLst/>
              <a:cxnLst/>
              <a:rect l="l" t="t" r="r" b="b"/>
              <a:pathLst>
                <a:path w="2499" h="985" extrusionOk="0">
                  <a:moveTo>
                    <a:pt x="1517" y="0"/>
                  </a:moveTo>
                  <a:cubicBezTo>
                    <a:pt x="1425" y="0"/>
                    <a:pt x="1311" y="27"/>
                    <a:pt x="1177" y="105"/>
                  </a:cubicBezTo>
                  <a:cubicBezTo>
                    <a:pt x="811" y="293"/>
                    <a:pt x="312" y="510"/>
                    <a:pt x="56" y="698"/>
                  </a:cubicBezTo>
                  <a:cubicBezTo>
                    <a:pt x="14" y="727"/>
                    <a:pt x="1" y="779"/>
                    <a:pt x="14" y="821"/>
                  </a:cubicBezTo>
                  <a:cubicBezTo>
                    <a:pt x="30" y="860"/>
                    <a:pt x="56" y="902"/>
                    <a:pt x="111" y="902"/>
                  </a:cubicBezTo>
                  <a:cubicBezTo>
                    <a:pt x="406" y="963"/>
                    <a:pt x="720" y="984"/>
                    <a:pt x="1018" y="984"/>
                  </a:cubicBezTo>
                  <a:cubicBezTo>
                    <a:pt x="1767" y="984"/>
                    <a:pt x="2418" y="847"/>
                    <a:pt x="2418" y="847"/>
                  </a:cubicBezTo>
                  <a:cubicBezTo>
                    <a:pt x="2499" y="497"/>
                    <a:pt x="2418" y="186"/>
                    <a:pt x="2418" y="186"/>
                  </a:cubicBezTo>
                  <a:cubicBezTo>
                    <a:pt x="2363" y="186"/>
                    <a:pt x="2324" y="212"/>
                    <a:pt x="2269" y="241"/>
                  </a:cubicBezTo>
                  <a:cubicBezTo>
                    <a:pt x="2217" y="280"/>
                    <a:pt x="2149" y="348"/>
                    <a:pt x="2055" y="361"/>
                  </a:cubicBezTo>
                  <a:cubicBezTo>
                    <a:pt x="2051" y="361"/>
                    <a:pt x="2047" y="361"/>
                    <a:pt x="2043" y="361"/>
                  </a:cubicBezTo>
                  <a:cubicBezTo>
                    <a:pt x="1889" y="361"/>
                    <a:pt x="1812" y="118"/>
                    <a:pt x="1812" y="118"/>
                  </a:cubicBezTo>
                  <a:cubicBezTo>
                    <a:pt x="1812" y="118"/>
                    <a:pt x="1712" y="0"/>
                    <a:pt x="15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2"/>
            <p:cNvSpPr/>
            <p:nvPr/>
          </p:nvSpPr>
          <p:spPr>
            <a:xfrm>
              <a:off x="4835200" y="5454175"/>
              <a:ext cx="61175" cy="19950"/>
            </a:xfrm>
            <a:custGeom>
              <a:avLst/>
              <a:gdLst/>
              <a:ahLst/>
              <a:cxnLst/>
              <a:rect l="l" t="t" r="r" b="b"/>
              <a:pathLst>
                <a:path w="2447" h="798" extrusionOk="0">
                  <a:moveTo>
                    <a:pt x="2379" y="1"/>
                  </a:moveTo>
                  <a:cubicBezTo>
                    <a:pt x="2337" y="1"/>
                    <a:pt x="2298" y="27"/>
                    <a:pt x="2256" y="56"/>
                  </a:cubicBezTo>
                  <a:cubicBezTo>
                    <a:pt x="2256" y="163"/>
                    <a:pt x="2243" y="257"/>
                    <a:pt x="2136" y="351"/>
                  </a:cubicBezTo>
                  <a:cubicBezTo>
                    <a:pt x="2042" y="432"/>
                    <a:pt x="1919" y="461"/>
                    <a:pt x="1799" y="487"/>
                  </a:cubicBezTo>
                  <a:cubicBezTo>
                    <a:pt x="1663" y="513"/>
                    <a:pt x="1514" y="542"/>
                    <a:pt x="1365" y="555"/>
                  </a:cubicBezTo>
                  <a:cubicBezTo>
                    <a:pt x="1054" y="594"/>
                    <a:pt x="746" y="594"/>
                    <a:pt x="435" y="594"/>
                  </a:cubicBezTo>
                  <a:cubicBezTo>
                    <a:pt x="354" y="607"/>
                    <a:pt x="260" y="607"/>
                    <a:pt x="179" y="607"/>
                  </a:cubicBezTo>
                  <a:cubicBezTo>
                    <a:pt x="124" y="607"/>
                    <a:pt x="56" y="607"/>
                    <a:pt x="1" y="636"/>
                  </a:cubicBezTo>
                  <a:cubicBezTo>
                    <a:pt x="17" y="675"/>
                    <a:pt x="43" y="717"/>
                    <a:pt x="98" y="717"/>
                  </a:cubicBezTo>
                  <a:cubicBezTo>
                    <a:pt x="393" y="785"/>
                    <a:pt x="704" y="798"/>
                    <a:pt x="1002" y="798"/>
                  </a:cubicBezTo>
                  <a:cubicBezTo>
                    <a:pt x="1757" y="798"/>
                    <a:pt x="2405" y="662"/>
                    <a:pt x="2405" y="662"/>
                  </a:cubicBezTo>
                  <a:cubicBezTo>
                    <a:pt x="2431" y="542"/>
                    <a:pt x="2447" y="419"/>
                    <a:pt x="2447" y="325"/>
                  </a:cubicBezTo>
                  <a:cubicBezTo>
                    <a:pt x="2447" y="137"/>
                    <a:pt x="2405" y="1"/>
                    <a:pt x="2405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2"/>
            <p:cNvSpPr/>
            <p:nvPr/>
          </p:nvSpPr>
          <p:spPr>
            <a:xfrm>
              <a:off x="4911175" y="5397800"/>
              <a:ext cx="35425" cy="56725"/>
            </a:xfrm>
            <a:custGeom>
              <a:avLst/>
              <a:gdLst/>
              <a:ahLst/>
              <a:cxnLst/>
              <a:rect l="l" t="t" r="r" b="b"/>
              <a:pathLst>
                <a:path w="1417" h="2269" extrusionOk="0">
                  <a:moveTo>
                    <a:pt x="1" y="1"/>
                  </a:moveTo>
                  <a:lnTo>
                    <a:pt x="1" y="1216"/>
                  </a:lnTo>
                  <a:lnTo>
                    <a:pt x="1" y="2269"/>
                  </a:lnTo>
                  <a:lnTo>
                    <a:pt x="1109" y="2269"/>
                  </a:lnTo>
                  <a:lnTo>
                    <a:pt x="1255" y="1216"/>
                  </a:lnTo>
                  <a:lnTo>
                    <a:pt x="1310" y="756"/>
                  </a:lnTo>
                  <a:lnTo>
                    <a:pt x="1378" y="257"/>
                  </a:lnTo>
                  <a:lnTo>
                    <a:pt x="1417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2"/>
            <p:cNvSpPr/>
            <p:nvPr/>
          </p:nvSpPr>
          <p:spPr>
            <a:xfrm>
              <a:off x="4911175" y="5399825"/>
              <a:ext cx="35100" cy="20275"/>
            </a:xfrm>
            <a:custGeom>
              <a:avLst/>
              <a:gdLst/>
              <a:ahLst/>
              <a:cxnLst/>
              <a:rect l="l" t="t" r="r" b="b"/>
              <a:pathLst>
                <a:path w="1404" h="811" extrusionOk="0">
                  <a:moveTo>
                    <a:pt x="1404" y="1"/>
                  </a:moveTo>
                  <a:cubicBezTo>
                    <a:pt x="1216" y="69"/>
                    <a:pt x="866" y="163"/>
                    <a:pt x="351" y="163"/>
                  </a:cubicBezTo>
                  <a:cubicBezTo>
                    <a:pt x="244" y="163"/>
                    <a:pt x="137" y="163"/>
                    <a:pt x="1" y="150"/>
                  </a:cubicBezTo>
                  <a:lnTo>
                    <a:pt x="1" y="811"/>
                  </a:lnTo>
                  <a:lnTo>
                    <a:pt x="1297" y="811"/>
                  </a:lnTo>
                  <a:lnTo>
                    <a:pt x="1310" y="675"/>
                  </a:lnTo>
                  <a:lnTo>
                    <a:pt x="150" y="675"/>
                  </a:lnTo>
                  <a:lnTo>
                    <a:pt x="150" y="176"/>
                  </a:lnTo>
                  <a:lnTo>
                    <a:pt x="1378" y="176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2"/>
            <p:cNvSpPr/>
            <p:nvPr/>
          </p:nvSpPr>
          <p:spPr>
            <a:xfrm>
              <a:off x="4909475" y="5420075"/>
              <a:ext cx="34450" cy="41900"/>
            </a:xfrm>
            <a:custGeom>
              <a:avLst/>
              <a:gdLst/>
              <a:ahLst/>
              <a:cxnLst/>
              <a:rect l="l" t="t" r="r" b="b"/>
              <a:pathLst>
                <a:path w="1378" h="1676" extrusionOk="0">
                  <a:moveTo>
                    <a:pt x="1" y="1"/>
                  </a:moveTo>
                  <a:lnTo>
                    <a:pt x="43" y="1676"/>
                  </a:lnTo>
                  <a:lnTo>
                    <a:pt x="1177" y="1501"/>
                  </a:lnTo>
                  <a:lnTo>
                    <a:pt x="1242" y="973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42"/>
            <p:cNvSpPr/>
            <p:nvPr/>
          </p:nvSpPr>
          <p:spPr>
            <a:xfrm>
              <a:off x="4907775" y="5449550"/>
              <a:ext cx="62475" cy="24625"/>
            </a:xfrm>
            <a:custGeom>
              <a:avLst/>
              <a:gdLst/>
              <a:ahLst/>
              <a:cxnLst/>
              <a:rect l="l" t="t" r="r" b="b"/>
              <a:pathLst>
                <a:path w="2499" h="985" extrusionOk="0">
                  <a:moveTo>
                    <a:pt x="991" y="0"/>
                  </a:moveTo>
                  <a:cubicBezTo>
                    <a:pt x="796" y="0"/>
                    <a:pt x="704" y="118"/>
                    <a:pt x="704" y="118"/>
                  </a:cubicBezTo>
                  <a:cubicBezTo>
                    <a:pt x="704" y="118"/>
                    <a:pt x="614" y="361"/>
                    <a:pt x="460" y="361"/>
                  </a:cubicBezTo>
                  <a:cubicBezTo>
                    <a:pt x="456" y="361"/>
                    <a:pt x="452" y="361"/>
                    <a:pt x="448" y="361"/>
                  </a:cubicBezTo>
                  <a:cubicBezTo>
                    <a:pt x="354" y="348"/>
                    <a:pt x="286" y="280"/>
                    <a:pt x="231" y="241"/>
                  </a:cubicBezTo>
                  <a:cubicBezTo>
                    <a:pt x="176" y="212"/>
                    <a:pt x="137" y="186"/>
                    <a:pt x="82" y="186"/>
                  </a:cubicBezTo>
                  <a:cubicBezTo>
                    <a:pt x="82" y="186"/>
                    <a:pt x="1" y="497"/>
                    <a:pt x="95" y="847"/>
                  </a:cubicBezTo>
                  <a:cubicBezTo>
                    <a:pt x="95" y="847"/>
                    <a:pt x="738" y="984"/>
                    <a:pt x="1485" y="984"/>
                  </a:cubicBezTo>
                  <a:cubicBezTo>
                    <a:pt x="1782" y="984"/>
                    <a:pt x="2096" y="963"/>
                    <a:pt x="2392" y="902"/>
                  </a:cubicBezTo>
                  <a:cubicBezTo>
                    <a:pt x="2444" y="902"/>
                    <a:pt x="2473" y="860"/>
                    <a:pt x="2486" y="821"/>
                  </a:cubicBezTo>
                  <a:cubicBezTo>
                    <a:pt x="2499" y="779"/>
                    <a:pt x="2486" y="727"/>
                    <a:pt x="2444" y="698"/>
                  </a:cubicBezTo>
                  <a:cubicBezTo>
                    <a:pt x="2188" y="510"/>
                    <a:pt x="1689" y="293"/>
                    <a:pt x="1339" y="105"/>
                  </a:cubicBezTo>
                  <a:cubicBezTo>
                    <a:pt x="1199" y="27"/>
                    <a:pt x="1083" y="0"/>
                    <a:pt x="991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42"/>
            <p:cNvSpPr/>
            <p:nvPr/>
          </p:nvSpPr>
          <p:spPr>
            <a:xfrm>
              <a:off x="4909150" y="5454175"/>
              <a:ext cx="60775" cy="19950"/>
            </a:xfrm>
            <a:custGeom>
              <a:avLst/>
              <a:gdLst/>
              <a:ahLst/>
              <a:cxnLst/>
              <a:rect l="l" t="t" r="r" b="b"/>
              <a:pathLst>
                <a:path w="2431" h="798" extrusionOk="0">
                  <a:moveTo>
                    <a:pt x="27" y="1"/>
                  </a:moveTo>
                  <a:cubicBezTo>
                    <a:pt x="27" y="1"/>
                    <a:pt x="1" y="137"/>
                    <a:pt x="1" y="325"/>
                  </a:cubicBezTo>
                  <a:cubicBezTo>
                    <a:pt x="1" y="419"/>
                    <a:pt x="1" y="542"/>
                    <a:pt x="40" y="662"/>
                  </a:cubicBezTo>
                  <a:cubicBezTo>
                    <a:pt x="40" y="662"/>
                    <a:pt x="688" y="798"/>
                    <a:pt x="1433" y="798"/>
                  </a:cubicBezTo>
                  <a:cubicBezTo>
                    <a:pt x="1728" y="798"/>
                    <a:pt x="2039" y="785"/>
                    <a:pt x="2337" y="717"/>
                  </a:cubicBezTo>
                  <a:cubicBezTo>
                    <a:pt x="2389" y="717"/>
                    <a:pt x="2418" y="675"/>
                    <a:pt x="2431" y="636"/>
                  </a:cubicBezTo>
                  <a:cubicBezTo>
                    <a:pt x="2376" y="607"/>
                    <a:pt x="2324" y="607"/>
                    <a:pt x="2256" y="607"/>
                  </a:cubicBezTo>
                  <a:cubicBezTo>
                    <a:pt x="2175" y="607"/>
                    <a:pt x="2094" y="607"/>
                    <a:pt x="2000" y="594"/>
                  </a:cubicBezTo>
                  <a:cubicBezTo>
                    <a:pt x="1689" y="594"/>
                    <a:pt x="1378" y="594"/>
                    <a:pt x="1067" y="555"/>
                  </a:cubicBezTo>
                  <a:cubicBezTo>
                    <a:pt x="918" y="542"/>
                    <a:pt x="785" y="513"/>
                    <a:pt x="636" y="487"/>
                  </a:cubicBezTo>
                  <a:cubicBezTo>
                    <a:pt x="513" y="461"/>
                    <a:pt x="393" y="432"/>
                    <a:pt x="299" y="351"/>
                  </a:cubicBezTo>
                  <a:cubicBezTo>
                    <a:pt x="202" y="257"/>
                    <a:pt x="176" y="163"/>
                    <a:pt x="176" y="56"/>
                  </a:cubicBezTo>
                  <a:cubicBezTo>
                    <a:pt x="137" y="27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42"/>
            <p:cNvSpPr/>
            <p:nvPr/>
          </p:nvSpPr>
          <p:spPr>
            <a:xfrm>
              <a:off x="4964475" y="5202750"/>
              <a:ext cx="75425" cy="56725"/>
            </a:xfrm>
            <a:custGeom>
              <a:avLst/>
              <a:gdLst/>
              <a:ahLst/>
              <a:cxnLst/>
              <a:rect l="l" t="t" r="r" b="b"/>
              <a:pathLst>
                <a:path w="3017" h="2269" extrusionOk="0">
                  <a:moveTo>
                    <a:pt x="2266" y="1"/>
                  </a:moveTo>
                  <a:cubicBezTo>
                    <a:pt x="2193" y="1"/>
                    <a:pt x="1906" y="458"/>
                    <a:pt x="1906" y="458"/>
                  </a:cubicBezTo>
                  <a:lnTo>
                    <a:pt x="542" y="1054"/>
                  </a:lnTo>
                  <a:lnTo>
                    <a:pt x="1" y="1268"/>
                  </a:lnTo>
                  <a:cubicBezTo>
                    <a:pt x="82" y="1446"/>
                    <a:pt x="124" y="1621"/>
                    <a:pt x="176" y="1809"/>
                  </a:cubicBezTo>
                  <a:cubicBezTo>
                    <a:pt x="244" y="1958"/>
                    <a:pt x="325" y="2120"/>
                    <a:pt x="393" y="2269"/>
                  </a:cubicBezTo>
                  <a:cubicBezTo>
                    <a:pt x="435" y="2256"/>
                    <a:pt x="461" y="2227"/>
                    <a:pt x="487" y="2214"/>
                  </a:cubicBezTo>
                  <a:cubicBezTo>
                    <a:pt x="1028" y="1835"/>
                    <a:pt x="1540" y="1459"/>
                    <a:pt x="2068" y="1067"/>
                  </a:cubicBezTo>
                  <a:lnTo>
                    <a:pt x="2107" y="1025"/>
                  </a:lnTo>
                  <a:lnTo>
                    <a:pt x="2162" y="986"/>
                  </a:lnTo>
                  <a:cubicBezTo>
                    <a:pt x="2162" y="986"/>
                    <a:pt x="2729" y="879"/>
                    <a:pt x="2836" y="811"/>
                  </a:cubicBezTo>
                  <a:cubicBezTo>
                    <a:pt x="2930" y="743"/>
                    <a:pt x="2622" y="717"/>
                    <a:pt x="2622" y="717"/>
                  </a:cubicBezTo>
                  <a:cubicBezTo>
                    <a:pt x="2622" y="717"/>
                    <a:pt x="2972" y="594"/>
                    <a:pt x="2998" y="539"/>
                  </a:cubicBezTo>
                  <a:cubicBezTo>
                    <a:pt x="3017" y="513"/>
                    <a:pt x="2908" y="494"/>
                    <a:pt x="2793" y="494"/>
                  </a:cubicBezTo>
                  <a:cubicBezTo>
                    <a:pt x="2731" y="494"/>
                    <a:pt x="2668" y="499"/>
                    <a:pt x="2622" y="513"/>
                  </a:cubicBezTo>
                  <a:cubicBezTo>
                    <a:pt x="2622" y="513"/>
                    <a:pt x="2972" y="325"/>
                    <a:pt x="2959" y="257"/>
                  </a:cubicBezTo>
                  <a:cubicBezTo>
                    <a:pt x="2956" y="240"/>
                    <a:pt x="2931" y="234"/>
                    <a:pt x="2896" y="234"/>
                  </a:cubicBezTo>
                  <a:cubicBezTo>
                    <a:pt x="2785" y="234"/>
                    <a:pt x="2567" y="296"/>
                    <a:pt x="2567" y="296"/>
                  </a:cubicBezTo>
                  <a:cubicBezTo>
                    <a:pt x="2567" y="296"/>
                    <a:pt x="2836" y="95"/>
                    <a:pt x="2810" y="27"/>
                  </a:cubicBezTo>
                  <a:cubicBezTo>
                    <a:pt x="2805" y="18"/>
                    <a:pt x="2793" y="15"/>
                    <a:pt x="2778" y="15"/>
                  </a:cubicBezTo>
                  <a:cubicBezTo>
                    <a:pt x="2665" y="15"/>
                    <a:pt x="2324" y="202"/>
                    <a:pt x="2324" y="202"/>
                  </a:cubicBezTo>
                  <a:cubicBezTo>
                    <a:pt x="2324" y="202"/>
                    <a:pt x="2350" y="14"/>
                    <a:pt x="2269" y="1"/>
                  </a:cubicBezTo>
                  <a:cubicBezTo>
                    <a:pt x="2268" y="1"/>
                    <a:pt x="2267" y="1"/>
                    <a:pt x="2266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42"/>
            <p:cNvSpPr/>
            <p:nvPr/>
          </p:nvSpPr>
          <p:spPr>
            <a:xfrm>
              <a:off x="4970550" y="5229075"/>
              <a:ext cx="45625" cy="26675"/>
            </a:xfrm>
            <a:custGeom>
              <a:avLst/>
              <a:gdLst/>
              <a:ahLst/>
              <a:cxnLst/>
              <a:rect l="l" t="t" r="r" b="b"/>
              <a:pathLst>
                <a:path w="1825" h="1067" extrusionOk="0">
                  <a:moveTo>
                    <a:pt x="299" y="1"/>
                  </a:moveTo>
                  <a:lnTo>
                    <a:pt x="1" y="121"/>
                  </a:lnTo>
                  <a:lnTo>
                    <a:pt x="367" y="1041"/>
                  </a:lnTo>
                  <a:lnTo>
                    <a:pt x="367" y="1067"/>
                  </a:lnTo>
                  <a:cubicBezTo>
                    <a:pt x="866" y="730"/>
                    <a:pt x="1339" y="364"/>
                    <a:pt x="1825" y="14"/>
                  </a:cubicBezTo>
                  <a:lnTo>
                    <a:pt x="1825" y="14"/>
                  </a:lnTo>
                  <a:cubicBezTo>
                    <a:pt x="1634" y="82"/>
                    <a:pt x="1216" y="215"/>
                    <a:pt x="853" y="215"/>
                  </a:cubicBezTo>
                  <a:cubicBezTo>
                    <a:pt x="623" y="215"/>
                    <a:pt x="406" y="163"/>
                    <a:pt x="299" y="1"/>
                  </a:cubicBez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42"/>
            <p:cNvSpPr/>
            <p:nvPr/>
          </p:nvSpPr>
          <p:spPr>
            <a:xfrm>
              <a:off x="4761425" y="5217225"/>
              <a:ext cx="78250" cy="48650"/>
            </a:xfrm>
            <a:custGeom>
              <a:avLst/>
              <a:gdLst/>
              <a:ahLst/>
              <a:cxnLst/>
              <a:rect l="l" t="t" r="r" b="b"/>
              <a:pathLst>
                <a:path w="3130" h="1946" extrusionOk="0">
                  <a:moveTo>
                    <a:pt x="664" y="1"/>
                  </a:moveTo>
                  <a:cubicBezTo>
                    <a:pt x="662" y="1"/>
                    <a:pt x="660" y="1"/>
                    <a:pt x="658" y="2"/>
                  </a:cubicBezTo>
                  <a:cubicBezTo>
                    <a:pt x="590" y="28"/>
                    <a:pt x="645" y="219"/>
                    <a:pt x="645" y="219"/>
                  </a:cubicBezTo>
                  <a:cubicBezTo>
                    <a:pt x="645" y="219"/>
                    <a:pt x="322" y="101"/>
                    <a:pt x="196" y="101"/>
                  </a:cubicBezTo>
                  <a:cubicBezTo>
                    <a:pt x="167" y="101"/>
                    <a:pt x="148" y="107"/>
                    <a:pt x="146" y="122"/>
                  </a:cubicBezTo>
                  <a:cubicBezTo>
                    <a:pt x="117" y="190"/>
                    <a:pt x="415" y="352"/>
                    <a:pt x="415" y="352"/>
                  </a:cubicBezTo>
                  <a:cubicBezTo>
                    <a:pt x="415" y="352"/>
                    <a:pt x="271" y="332"/>
                    <a:pt x="158" y="332"/>
                  </a:cubicBezTo>
                  <a:cubicBezTo>
                    <a:pt x="87" y="332"/>
                    <a:pt x="28" y="340"/>
                    <a:pt x="23" y="365"/>
                  </a:cubicBezTo>
                  <a:cubicBezTo>
                    <a:pt x="23" y="433"/>
                    <a:pt x="389" y="569"/>
                    <a:pt x="389" y="569"/>
                  </a:cubicBezTo>
                  <a:cubicBezTo>
                    <a:pt x="374" y="567"/>
                    <a:pt x="359" y="567"/>
                    <a:pt x="342" y="567"/>
                  </a:cubicBezTo>
                  <a:cubicBezTo>
                    <a:pt x="202" y="567"/>
                    <a:pt x="1" y="613"/>
                    <a:pt x="36" y="663"/>
                  </a:cubicBezTo>
                  <a:cubicBezTo>
                    <a:pt x="65" y="718"/>
                    <a:pt x="428" y="770"/>
                    <a:pt x="428" y="770"/>
                  </a:cubicBezTo>
                  <a:cubicBezTo>
                    <a:pt x="428" y="770"/>
                    <a:pt x="133" y="851"/>
                    <a:pt x="240" y="906"/>
                  </a:cubicBezTo>
                  <a:cubicBezTo>
                    <a:pt x="347" y="948"/>
                    <a:pt x="927" y="961"/>
                    <a:pt x="927" y="961"/>
                  </a:cubicBezTo>
                  <a:lnTo>
                    <a:pt x="927" y="974"/>
                  </a:lnTo>
                  <a:cubicBezTo>
                    <a:pt x="943" y="974"/>
                    <a:pt x="982" y="1000"/>
                    <a:pt x="995" y="1000"/>
                  </a:cubicBezTo>
                  <a:cubicBezTo>
                    <a:pt x="1575" y="1311"/>
                    <a:pt x="2171" y="1622"/>
                    <a:pt x="2764" y="1904"/>
                  </a:cubicBezTo>
                  <a:cubicBezTo>
                    <a:pt x="2806" y="1920"/>
                    <a:pt x="2832" y="1933"/>
                    <a:pt x="2858" y="1946"/>
                  </a:cubicBezTo>
                  <a:cubicBezTo>
                    <a:pt x="2887" y="1823"/>
                    <a:pt x="2926" y="1703"/>
                    <a:pt x="2968" y="1580"/>
                  </a:cubicBezTo>
                  <a:cubicBezTo>
                    <a:pt x="3020" y="1353"/>
                    <a:pt x="3062" y="1136"/>
                    <a:pt x="3130" y="919"/>
                  </a:cubicBezTo>
                  <a:lnTo>
                    <a:pt x="2777" y="825"/>
                  </a:lnTo>
                  <a:lnTo>
                    <a:pt x="1089" y="407"/>
                  </a:lnTo>
                  <a:cubicBezTo>
                    <a:pt x="1089" y="407"/>
                    <a:pt x="747" y="1"/>
                    <a:pt x="664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2"/>
            <p:cNvSpPr/>
            <p:nvPr/>
          </p:nvSpPr>
          <p:spPr>
            <a:xfrm>
              <a:off x="4784575" y="5237825"/>
              <a:ext cx="49675" cy="22950"/>
            </a:xfrm>
            <a:custGeom>
              <a:avLst/>
              <a:gdLst/>
              <a:ahLst/>
              <a:cxnLst/>
              <a:rect l="l" t="t" r="r" b="b"/>
              <a:pathLst>
                <a:path w="1987" h="918" extrusionOk="0">
                  <a:moveTo>
                    <a:pt x="1851" y="1"/>
                  </a:moveTo>
                  <a:cubicBezTo>
                    <a:pt x="1757" y="176"/>
                    <a:pt x="1514" y="568"/>
                    <a:pt x="1245" y="568"/>
                  </a:cubicBezTo>
                  <a:lnTo>
                    <a:pt x="1216" y="568"/>
                  </a:lnTo>
                  <a:cubicBezTo>
                    <a:pt x="973" y="542"/>
                    <a:pt x="474" y="338"/>
                    <a:pt x="192" y="231"/>
                  </a:cubicBezTo>
                  <a:cubicBezTo>
                    <a:pt x="111" y="189"/>
                    <a:pt x="56" y="163"/>
                    <a:pt x="17" y="150"/>
                  </a:cubicBezTo>
                  <a:lnTo>
                    <a:pt x="1" y="150"/>
                  </a:lnTo>
                  <a:cubicBezTo>
                    <a:pt x="17" y="150"/>
                    <a:pt x="56" y="176"/>
                    <a:pt x="69" y="176"/>
                  </a:cubicBezTo>
                  <a:cubicBezTo>
                    <a:pt x="542" y="432"/>
                    <a:pt x="1028" y="675"/>
                    <a:pt x="1514" y="918"/>
                  </a:cubicBezTo>
                  <a:lnTo>
                    <a:pt x="1987" y="43"/>
                  </a:lnTo>
                  <a:lnTo>
                    <a:pt x="1851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2"/>
            <p:cNvSpPr/>
            <p:nvPr/>
          </p:nvSpPr>
          <p:spPr>
            <a:xfrm>
              <a:off x="4821750" y="5230775"/>
              <a:ext cx="158950" cy="102725"/>
            </a:xfrm>
            <a:custGeom>
              <a:avLst/>
              <a:gdLst/>
              <a:ahLst/>
              <a:cxnLst/>
              <a:rect l="l" t="t" r="r" b="b"/>
              <a:pathLst>
                <a:path w="6358" h="4109" extrusionOk="0">
                  <a:moveTo>
                    <a:pt x="5927" y="1"/>
                  </a:moveTo>
                  <a:lnTo>
                    <a:pt x="4563" y="607"/>
                  </a:lnTo>
                  <a:lnTo>
                    <a:pt x="4239" y="500"/>
                  </a:lnTo>
                  <a:cubicBezTo>
                    <a:pt x="4239" y="500"/>
                    <a:pt x="3821" y="1038"/>
                    <a:pt x="3293" y="1080"/>
                  </a:cubicBezTo>
                  <a:cubicBezTo>
                    <a:pt x="3276" y="1081"/>
                    <a:pt x="3259" y="1082"/>
                    <a:pt x="3242" y="1082"/>
                  </a:cubicBezTo>
                  <a:cubicBezTo>
                    <a:pt x="2738" y="1082"/>
                    <a:pt x="2308" y="539"/>
                    <a:pt x="2308" y="539"/>
                  </a:cubicBezTo>
                  <a:lnTo>
                    <a:pt x="2052" y="620"/>
                  </a:lnTo>
                  <a:lnTo>
                    <a:pt x="620" y="296"/>
                  </a:lnTo>
                  <a:lnTo>
                    <a:pt x="526" y="270"/>
                  </a:lnTo>
                  <a:lnTo>
                    <a:pt x="1" y="1255"/>
                  </a:lnTo>
                  <a:lnTo>
                    <a:pt x="1242" y="1848"/>
                  </a:lnTo>
                  <a:lnTo>
                    <a:pt x="1809" y="3779"/>
                  </a:lnTo>
                  <a:cubicBezTo>
                    <a:pt x="2434" y="4026"/>
                    <a:pt x="2950" y="4108"/>
                    <a:pt x="3360" y="4108"/>
                  </a:cubicBezTo>
                  <a:cubicBezTo>
                    <a:pt x="4180" y="4108"/>
                    <a:pt x="4576" y="3779"/>
                    <a:pt x="4576" y="3779"/>
                  </a:cubicBezTo>
                  <a:lnTo>
                    <a:pt x="5237" y="1890"/>
                  </a:lnTo>
                  <a:lnTo>
                    <a:pt x="6358" y="1093"/>
                  </a:lnTo>
                  <a:lnTo>
                    <a:pt x="6319" y="973"/>
                  </a:lnTo>
                  <a:lnTo>
                    <a:pt x="592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2"/>
            <p:cNvSpPr/>
            <p:nvPr/>
          </p:nvSpPr>
          <p:spPr>
            <a:xfrm>
              <a:off x="4873675" y="524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08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2"/>
            <p:cNvSpPr/>
            <p:nvPr/>
          </p:nvSpPr>
          <p:spPr>
            <a:xfrm>
              <a:off x="4873675" y="5245925"/>
              <a:ext cx="58425" cy="26025"/>
            </a:xfrm>
            <a:custGeom>
              <a:avLst/>
              <a:gdLst/>
              <a:ahLst/>
              <a:cxnLst/>
              <a:rect l="l" t="t" r="r" b="b"/>
              <a:pathLst>
                <a:path w="2337" h="1041" extrusionOk="0">
                  <a:moveTo>
                    <a:pt x="2337" y="1"/>
                  </a:moveTo>
                  <a:lnTo>
                    <a:pt x="1799" y="824"/>
                  </a:lnTo>
                  <a:lnTo>
                    <a:pt x="1459" y="461"/>
                  </a:lnTo>
                  <a:lnTo>
                    <a:pt x="1203" y="649"/>
                  </a:lnTo>
                  <a:lnTo>
                    <a:pt x="934" y="461"/>
                  </a:lnTo>
                  <a:lnTo>
                    <a:pt x="636" y="785"/>
                  </a:lnTo>
                  <a:cubicBezTo>
                    <a:pt x="435" y="610"/>
                    <a:pt x="17" y="27"/>
                    <a:pt x="1" y="1"/>
                  </a:cubicBezTo>
                  <a:lnTo>
                    <a:pt x="1" y="1"/>
                  </a:lnTo>
                  <a:lnTo>
                    <a:pt x="529" y="1028"/>
                  </a:lnTo>
                  <a:lnTo>
                    <a:pt x="921" y="594"/>
                  </a:lnTo>
                  <a:lnTo>
                    <a:pt x="1203" y="785"/>
                  </a:lnTo>
                  <a:lnTo>
                    <a:pt x="1433" y="649"/>
                  </a:lnTo>
                  <a:lnTo>
                    <a:pt x="1987" y="1041"/>
                  </a:lnTo>
                  <a:lnTo>
                    <a:pt x="2337" y="1"/>
                  </a:ln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42"/>
            <p:cNvSpPr/>
            <p:nvPr/>
          </p:nvSpPr>
          <p:spPr>
            <a:xfrm>
              <a:off x="4879750" y="5228750"/>
              <a:ext cx="47000" cy="32025"/>
            </a:xfrm>
            <a:custGeom>
              <a:avLst/>
              <a:gdLst/>
              <a:ahLst/>
              <a:cxnLst/>
              <a:rect l="l" t="t" r="r" b="b"/>
              <a:pathLst>
                <a:path w="1880" h="1281" extrusionOk="0">
                  <a:moveTo>
                    <a:pt x="56" y="1"/>
                  </a:moveTo>
                  <a:cubicBezTo>
                    <a:pt x="56" y="1"/>
                    <a:pt x="98" y="377"/>
                    <a:pt x="1" y="688"/>
                  </a:cubicBezTo>
                  <a:cubicBezTo>
                    <a:pt x="98" y="743"/>
                    <a:pt x="137" y="850"/>
                    <a:pt x="124" y="957"/>
                  </a:cubicBezTo>
                  <a:lnTo>
                    <a:pt x="367" y="1054"/>
                  </a:lnTo>
                  <a:cubicBezTo>
                    <a:pt x="393" y="957"/>
                    <a:pt x="474" y="892"/>
                    <a:pt x="597" y="892"/>
                  </a:cubicBezTo>
                  <a:cubicBezTo>
                    <a:pt x="798" y="892"/>
                    <a:pt x="892" y="1080"/>
                    <a:pt x="853" y="1242"/>
                  </a:cubicBezTo>
                  <a:lnTo>
                    <a:pt x="973" y="1281"/>
                  </a:lnTo>
                  <a:lnTo>
                    <a:pt x="1041" y="1255"/>
                  </a:lnTo>
                  <a:cubicBezTo>
                    <a:pt x="1015" y="1119"/>
                    <a:pt x="1109" y="957"/>
                    <a:pt x="1297" y="957"/>
                  </a:cubicBezTo>
                  <a:cubicBezTo>
                    <a:pt x="1394" y="957"/>
                    <a:pt x="1475" y="999"/>
                    <a:pt x="1514" y="1067"/>
                  </a:cubicBezTo>
                  <a:lnTo>
                    <a:pt x="1731" y="973"/>
                  </a:lnTo>
                  <a:cubicBezTo>
                    <a:pt x="1689" y="850"/>
                    <a:pt x="1744" y="675"/>
                    <a:pt x="1880" y="633"/>
                  </a:cubicBezTo>
                  <a:cubicBezTo>
                    <a:pt x="1812" y="338"/>
                    <a:pt x="1851" y="1"/>
                    <a:pt x="1851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42"/>
            <p:cNvSpPr/>
            <p:nvPr/>
          </p:nvSpPr>
          <p:spPr>
            <a:xfrm>
              <a:off x="4881125" y="5231100"/>
              <a:ext cx="44900" cy="11200"/>
            </a:xfrm>
            <a:custGeom>
              <a:avLst/>
              <a:gdLst/>
              <a:ahLst/>
              <a:cxnLst/>
              <a:rect l="l" t="t" r="r" b="b"/>
              <a:pathLst>
                <a:path w="1796" h="448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69"/>
                    <a:pt x="14" y="189"/>
                    <a:pt x="1" y="312"/>
                  </a:cubicBezTo>
                  <a:cubicBezTo>
                    <a:pt x="257" y="393"/>
                    <a:pt x="542" y="432"/>
                    <a:pt x="866" y="445"/>
                  </a:cubicBezTo>
                  <a:cubicBezTo>
                    <a:pt x="909" y="446"/>
                    <a:pt x="952" y="447"/>
                    <a:pt x="995" y="447"/>
                  </a:cubicBezTo>
                  <a:cubicBezTo>
                    <a:pt x="1292" y="447"/>
                    <a:pt x="1560" y="407"/>
                    <a:pt x="1796" y="325"/>
                  </a:cubicBezTo>
                  <a:cubicBezTo>
                    <a:pt x="1783" y="202"/>
                    <a:pt x="1783" y="95"/>
                    <a:pt x="1783" y="14"/>
                  </a:cubicBezTo>
                  <a:cubicBezTo>
                    <a:pt x="1514" y="95"/>
                    <a:pt x="1216" y="134"/>
                    <a:pt x="866" y="134"/>
                  </a:cubicBezTo>
                  <a:cubicBezTo>
                    <a:pt x="542" y="121"/>
                    <a:pt x="257" y="82"/>
                    <a:pt x="1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42"/>
            <p:cNvSpPr/>
            <p:nvPr/>
          </p:nvSpPr>
          <p:spPr>
            <a:xfrm>
              <a:off x="4876100" y="5236850"/>
              <a:ext cx="27650" cy="27325"/>
            </a:xfrm>
            <a:custGeom>
              <a:avLst/>
              <a:gdLst/>
              <a:ahLst/>
              <a:cxnLst/>
              <a:rect l="l" t="t" r="r" b="b"/>
              <a:pathLst>
                <a:path w="1106" h="1093" extrusionOk="0">
                  <a:moveTo>
                    <a:pt x="202" y="1"/>
                  </a:moveTo>
                  <a:lnTo>
                    <a:pt x="1" y="338"/>
                  </a:lnTo>
                  <a:cubicBezTo>
                    <a:pt x="1" y="338"/>
                    <a:pt x="202" y="986"/>
                    <a:pt x="526" y="1093"/>
                  </a:cubicBezTo>
                  <a:lnTo>
                    <a:pt x="837" y="824"/>
                  </a:lnTo>
                  <a:lnTo>
                    <a:pt x="931" y="905"/>
                  </a:lnTo>
                  <a:lnTo>
                    <a:pt x="1106" y="1012"/>
                  </a:lnTo>
                  <a:cubicBezTo>
                    <a:pt x="1106" y="999"/>
                    <a:pt x="1093" y="918"/>
                    <a:pt x="1093" y="824"/>
                  </a:cubicBezTo>
                  <a:cubicBezTo>
                    <a:pt x="1080" y="675"/>
                    <a:pt x="1054" y="500"/>
                    <a:pt x="1012" y="471"/>
                  </a:cubicBezTo>
                  <a:cubicBezTo>
                    <a:pt x="931" y="419"/>
                    <a:pt x="202" y="189"/>
                    <a:pt x="202" y="189"/>
                  </a:cubicBezTo>
                  <a:lnTo>
                    <a:pt x="202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42"/>
            <p:cNvSpPr/>
            <p:nvPr/>
          </p:nvSpPr>
          <p:spPr>
            <a:xfrm>
              <a:off x="4897000" y="5251025"/>
              <a:ext cx="6750" cy="11125"/>
            </a:xfrm>
            <a:custGeom>
              <a:avLst/>
              <a:gdLst/>
              <a:ahLst/>
              <a:cxnLst/>
              <a:rect l="l" t="t" r="r" b="b"/>
              <a:pathLst>
                <a:path w="270" h="445" extrusionOk="0">
                  <a:moveTo>
                    <a:pt x="108" y="1"/>
                  </a:moveTo>
                  <a:lnTo>
                    <a:pt x="1" y="257"/>
                  </a:lnTo>
                  <a:lnTo>
                    <a:pt x="270" y="445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38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42"/>
            <p:cNvSpPr/>
            <p:nvPr/>
          </p:nvSpPr>
          <p:spPr>
            <a:xfrm>
              <a:off x="4903725" y="5237175"/>
              <a:ext cx="27075" cy="27000"/>
            </a:xfrm>
            <a:custGeom>
              <a:avLst/>
              <a:gdLst/>
              <a:ahLst/>
              <a:cxnLst/>
              <a:rect l="l" t="t" r="r" b="b"/>
              <a:pathLst>
                <a:path w="1083" h="1080" extrusionOk="0">
                  <a:moveTo>
                    <a:pt x="879" y="1"/>
                  </a:moveTo>
                  <a:lnTo>
                    <a:pt x="879" y="176"/>
                  </a:lnTo>
                  <a:cubicBezTo>
                    <a:pt x="879" y="176"/>
                    <a:pt x="150" y="406"/>
                    <a:pt x="69" y="458"/>
                  </a:cubicBezTo>
                  <a:cubicBezTo>
                    <a:pt x="30" y="487"/>
                    <a:pt x="14" y="662"/>
                    <a:pt x="1" y="811"/>
                  </a:cubicBezTo>
                  <a:lnTo>
                    <a:pt x="1" y="999"/>
                  </a:lnTo>
                  <a:lnTo>
                    <a:pt x="192" y="850"/>
                  </a:lnTo>
                  <a:lnTo>
                    <a:pt x="257" y="811"/>
                  </a:lnTo>
                  <a:lnTo>
                    <a:pt x="555" y="1080"/>
                  </a:lnTo>
                  <a:cubicBezTo>
                    <a:pt x="879" y="973"/>
                    <a:pt x="1083" y="325"/>
                    <a:pt x="1083" y="32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42"/>
            <p:cNvSpPr/>
            <p:nvPr/>
          </p:nvSpPr>
          <p:spPr>
            <a:xfrm>
              <a:off x="4903725" y="5251025"/>
              <a:ext cx="6425" cy="11125"/>
            </a:xfrm>
            <a:custGeom>
              <a:avLst/>
              <a:gdLst/>
              <a:ahLst/>
              <a:cxnLst/>
              <a:rect l="l" t="t" r="r" b="b"/>
              <a:pathLst>
                <a:path w="257" h="445" extrusionOk="0">
                  <a:moveTo>
                    <a:pt x="137" y="1"/>
                  </a:moveTo>
                  <a:lnTo>
                    <a:pt x="1" y="445"/>
                  </a:lnTo>
                  <a:lnTo>
                    <a:pt x="1" y="445"/>
                  </a:lnTo>
                  <a:lnTo>
                    <a:pt x="257" y="257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38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42"/>
            <p:cNvSpPr/>
            <p:nvPr/>
          </p:nvSpPr>
          <p:spPr>
            <a:xfrm>
              <a:off x="4812550" y="5100775"/>
              <a:ext cx="181950" cy="133700"/>
            </a:xfrm>
            <a:custGeom>
              <a:avLst/>
              <a:gdLst/>
              <a:ahLst/>
              <a:cxnLst/>
              <a:rect l="l" t="t" r="r" b="b"/>
              <a:pathLst>
                <a:path w="7278" h="5348" extrusionOk="0">
                  <a:moveTo>
                    <a:pt x="3645" y="1"/>
                  </a:moveTo>
                  <a:cubicBezTo>
                    <a:pt x="3566" y="1"/>
                    <a:pt x="1336" y="13"/>
                    <a:pt x="1085" y="1420"/>
                  </a:cubicBezTo>
                  <a:cubicBezTo>
                    <a:pt x="1030" y="1718"/>
                    <a:pt x="988" y="2042"/>
                    <a:pt x="1004" y="2392"/>
                  </a:cubicBezTo>
                  <a:cubicBezTo>
                    <a:pt x="909" y="2318"/>
                    <a:pt x="796" y="2262"/>
                    <a:pt x="663" y="2262"/>
                  </a:cubicBezTo>
                  <a:cubicBezTo>
                    <a:pt x="605" y="2262"/>
                    <a:pt x="542" y="2273"/>
                    <a:pt x="476" y="2298"/>
                  </a:cubicBezTo>
                  <a:cubicBezTo>
                    <a:pt x="0" y="2482"/>
                    <a:pt x="108" y="3933"/>
                    <a:pt x="1234" y="3933"/>
                  </a:cubicBezTo>
                  <a:cubicBezTo>
                    <a:pt x="1259" y="3933"/>
                    <a:pt x="1285" y="3932"/>
                    <a:pt x="1312" y="3931"/>
                  </a:cubicBezTo>
                  <a:cubicBezTo>
                    <a:pt x="1678" y="4699"/>
                    <a:pt x="2365" y="5308"/>
                    <a:pt x="3609" y="5347"/>
                  </a:cubicBezTo>
                  <a:cubicBezTo>
                    <a:pt x="3636" y="5347"/>
                    <a:pt x="3663" y="5348"/>
                    <a:pt x="3690" y="5348"/>
                  </a:cubicBezTo>
                  <a:cubicBezTo>
                    <a:pt x="4869" y="5348"/>
                    <a:pt x="5574" y="4723"/>
                    <a:pt x="5945" y="3918"/>
                  </a:cubicBezTo>
                  <a:cubicBezTo>
                    <a:pt x="5981" y="3921"/>
                    <a:pt x="6016" y="3922"/>
                    <a:pt x="6051" y="3922"/>
                  </a:cubicBezTo>
                  <a:cubicBezTo>
                    <a:pt x="7167" y="3922"/>
                    <a:pt x="7278" y="2480"/>
                    <a:pt x="6794" y="2298"/>
                  </a:cubicBezTo>
                  <a:cubicBezTo>
                    <a:pt x="6727" y="2273"/>
                    <a:pt x="6665" y="2262"/>
                    <a:pt x="6606" y="2262"/>
                  </a:cubicBezTo>
                  <a:cubicBezTo>
                    <a:pt x="6473" y="2262"/>
                    <a:pt x="6361" y="2318"/>
                    <a:pt x="6269" y="2392"/>
                  </a:cubicBezTo>
                  <a:cubicBezTo>
                    <a:pt x="6282" y="2013"/>
                    <a:pt x="6240" y="1663"/>
                    <a:pt x="6159" y="1365"/>
                  </a:cubicBezTo>
                  <a:cubicBezTo>
                    <a:pt x="5783" y="17"/>
                    <a:pt x="3648" y="1"/>
                    <a:pt x="3648" y="1"/>
                  </a:cubicBezTo>
                  <a:cubicBezTo>
                    <a:pt x="3648" y="1"/>
                    <a:pt x="3647" y="1"/>
                    <a:pt x="3645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42"/>
            <p:cNvSpPr/>
            <p:nvPr/>
          </p:nvSpPr>
          <p:spPr>
            <a:xfrm>
              <a:off x="4829525" y="5127100"/>
              <a:ext cx="118450" cy="54700"/>
            </a:xfrm>
            <a:custGeom>
              <a:avLst/>
              <a:gdLst/>
              <a:ahLst/>
              <a:cxnLst/>
              <a:rect l="l" t="t" r="r" b="b"/>
              <a:pathLst>
                <a:path w="4738" h="2188" extrusionOk="0">
                  <a:moveTo>
                    <a:pt x="4738" y="1"/>
                  </a:moveTo>
                  <a:cubicBezTo>
                    <a:pt x="4440" y="150"/>
                    <a:pt x="4132" y="244"/>
                    <a:pt x="3821" y="299"/>
                  </a:cubicBezTo>
                  <a:cubicBezTo>
                    <a:pt x="3413" y="381"/>
                    <a:pt x="2904" y="434"/>
                    <a:pt x="2400" y="434"/>
                  </a:cubicBezTo>
                  <a:cubicBezTo>
                    <a:pt x="1985" y="434"/>
                    <a:pt x="1575" y="398"/>
                    <a:pt x="1229" y="312"/>
                  </a:cubicBezTo>
                  <a:cubicBezTo>
                    <a:pt x="1216" y="678"/>
                    <a:pt x="1135" y="1177"/>
                    <a:pt x="743" y="1540"/>
                  </a:cubicBezTo>
                  <a:lnTo>
                    <a:pt x="743" y="1569"/>
                  </a:lnTo>
                  <a:lnTo>
                    <a:pt x="649" y="2000"/>
                  </a:lnTo>
                  <a:cubicBezTo>
                    <a:pt x="649" y="2000"/>
                    <a:pt x="432" y="1608"/>
                    <a:pt x="283" y="1313"/>
                  </a:cubicBezTo>
                  <a:cubicBezTo>
                    <a:pt x="270" y="1297"/>
                    <a:pt x="257" y="1297"/>
                    <a:pt x="257" y="1284"/>
                  </a:cubicBezTo>
                  <a:cubicBezTo>
                    <a:pt x="244" y="1284"/>
                    <a:pt x="244" y="1284"/>
                    <a:pt x="228" y="1271"/>
                  </a:cubicBezTo>
                  <a:lnTo>
                    <a:pt x="215" y="1271"/>
                  </a:lnTo>
                  <a:cubicBezTo>
                    <a:pt x="202" y="1258"/>
                    <a:pt x="202" y="1258"/>
                    <a:pt x="189" y="1258"/>
                  </a:cubicBezTo>
                  <a:cubicBezTo>
                    <a:pt x="176" y="1245"/>
                    <a:pt x="163" y="1245"/>
                    <a:pt x="163" y="1245"/>
                  </a:cubicBezTo>
                  <a:lnTo>
                    <a:pt x="147" y="1245"/>
                  </a:lnTo>
                  <a:cubicBezTo>
                    <a:pt x="147" y="1232"/>
                    <a:pt x="134" y="1232"/>
                    <a:pt x="134" y="1232"/>
                  </a:cubicBezTo>
                  <a:cubicBezTo>
                    <a:pt x="82" y="1216"/>
                    <a:pt x="40" y="1203"/>
                    <a:pt x="1" y="1203"/>
                  </a:cubicBezTo>
                  <a:cubicBezTo>
                    <a:pt x="14" y="1271"/>
                    <a:pt x="27" y="1339"/>
                    <a:pt x="53" y="1407"/>
                  </a:cubicBezTo>
                  <a:cubicBezTo>
                    <a:pt x="121" y="1407"/>
                    <a:pt x="189" y="1433"/>
                    <a:pt x="257" y="1475"/>
                  </a:cubicBezTo>
                  <a:cubicBezTo>
                    <a:pt x="257" y="1488"/>
                    <a:pt x="270" y="1488"/>
                    <a:pt x="283" y="1501"/>
                  </a:cubicBezTo>
                  <a:cubicBezTo>
                    <a:pt x="432" y="1799"/>
                    <a:pt x="649" y="2188"/>
                    <a:pt x="649" y="2188"/>
                  </a:cubicBezTo>
                  <a:lnTo>
                    <a:pt x="743" y="1757"/>
                  </a:lnTo>
                  <a:lnTo>
                    <a:pt x="743" y="1731"/>
                  </a:lnTo>
                  <a:cubicBezTo>
                    <a:pt x="1135" y="1365"/>
                    <a:pt x="1216" y="866"/>
                    <a:pt x="1229" y="503"/>
                  </a:cubicBezTo>
                  <a:cubicBezTo>
                    <a:pt x="1573" y="587"/>
                    <a:pt x="1980" y="623"/>
                    <a:pt x="2392" y="623"/>
                  </a:cubicBezTo>
                  <a:cubicBezTo>
                    <a:pt x="2899" y="623"/>
                    <a:pt x="3411" y="569"/>
                    <a:pt x="3821" y="487"/>
                  </a:cubicBezTo>
                  <a:cubicBezTo>
                    <a:pt x="4132" y="435"/>
                    <a:pt x="4440" y="341"/>
                    <a:pt x="4725" y="205"/>
                  </a:cubicBezTo>
                  <a:cubicBezTo>
                    <a:pt x="4725" y="124"/>
                    <a:pt x="4725" y="56"/>
                    <a:pt x="4738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42"/>
            <p:cNvSpPr/>
            <p:nvPr/>
          </p:nvSpPr>
          <p:spPr>
            <a:xfrm>
              <a:off x="4947300" y="5136250"/>
              <a:ext cx="29675" cy="45550"/>
            </a:xfrm>
            <a:custGeom>
              <a:avLst/>
              <a:gdLst/>
              <a:ahLst/>
              <a:cxnLst/>
              <a:rect l="l" t="t" r="r" b="b"/>
              <a:pathLst>
                <a:path w="1187" h="1822" extrusionOk="0">
                  <a:moveTo>
                    <a:pt x="14" y="1"/>
                  </a:moveTo>
                  <a:cubicBezTo>
                    <a:pt x="1" y="380"/>
                    <a:pt x="53" y="947"/>
                    <a:pt x="500" y="1365"/>
                  </a:cubicBezTo>
                  <a:lnTo>
                    <a:pt x="594" y="1822"/>
                  </a:lnTo>
                  <a:cubicBezTo>
                    <a:pt x="594" y="1822"/>
                    <a:pt x="782" y="1485"/>
                    <a:pt x="918" y="1203"/>
                  </a:cubicBezTo>
                  <a:cubicBezTo>
                    <a:pt x="931" y="1174"/>
                    <a:pt x="944" y="1135"/>
                    <a:pt x="960" y="1109"/>
                  </a:cubicBezTo>
                  <a:cubicBezTo>
                    <a:pt x="1012" y="1080"/>
                    <a:pt x="1067" y="1054"/>
                    <a:pt x="1122" y="1041"/>
                  </a:cubicBezTo>
                  <a:cubicBezTo>
                    <a:pt x="1148" y="986"/>
                    <a:pt x="1161" y="947"/>
                    <a:pt x="1174" y="892"/>
                  </a:cubicBezTo>
                  <a:cubicBezTo>
                    <a:pt x="1174" y="879"/>
                    <a:pt x="1187" y="866"/>
                    <a:pt x="1187" y="837"/>
                  </a:cubicBezTo>
                  <a:lnTo>
                    <a:pt x="1187" y="837"/>
                  </a:lnTo>
                  <a:cubicBezTo>
                    <a:pt x="1161" y="850"/>
                    <a:pt x="1148" y="850"/>
                    <a:pt x="1122" y="850"/>
                  </a:cubicBezTo>
                  <a:cubicBezTo>
                    <a:pt x="1106" y="850"/>
                    <a:pt x="1106" y="850"/>
                    <a:pt x="1093" y="866"/>
                  </a:cubicBezTo>
                  <a:lnTo>
                    <a:pt x="1080" y="866"/>
                  </a:lnTo>
                  <a:cubicBezTo>
                    <a:pt x="1067" y="866"/>
                    <a:pt x="1054" y="879"/>
                    <a:pt x="1041" y="879"/>
                  </a:cubicBezTo>
                  <a:cubicBezTo>
                    <a:pt x="1025" y="879"/>
                    <a:pt x="1025" y="879"/>
                    <a:pt x="1012" y="892"/>
                  </a:cubicBezTo>
                  <a:lnTo>
                    <a:pt x="999" y="892"/>
                  </a:lnTo>
                  <a:cubicBezTo>
                    <a:pt x="986" y="905"/>
                    <a:pt x="986" y="905"/>
                    <a:pt x="973" y="905"/>
                  </a:cubicBezTo>
                  <a:cubicBezTo>
                    <a:pt x="973" y="918"/>
                    <a:pt x="973" y="918"/>
                    <a:pt x="960" y="918"/>
                  </a:cubicBezTo>
                  <a:cubicBezTo>
                    <a:pt x="944" y="947"/>
                    <a:pt x="931" y="986"/>
                    <a:pt x="918" y="1012"/>
                  </a:cubicBezTo>
                  <a:cubicBezTo>
                    <a:pt x="782" y="1297"/>
                    <a:pt x="594" y="1634"/>
                    <a:pt x="594" y="1634"/>
                  </a:cubicBezTo>
                  <a:lnTo>
                    <a:pt x="500" y="1174"/>
                  </a:lnTo>
                  <a:cubicBezTo>
                    <a:pt x="121" y="824"/>
                    <a:pt x="27" y="364"/>
                    <a:pt x="14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42"/>
            <p:cNvSpPr/>
            <p:nvPr/>
          </p:nvSpPr>
          <p:spPr>
            <a:xfrm>
              <a:off x="4914575" y="5156825"/>
              <a:ext cx="31050" cy="27725"/>
            </a:xfrm>
            <a:custGeom>
              <a:avLst/>
              <a:gdLst/>
              <a:ahLst/>
              <a:cxnLst/>
              <a:rect l="l" t="t" r="r" b="b"/>
              <a:pathLst>
                <a:path w="1242" h="1109" extrusionOk="0">
                  <a:moveTo>
                    <a:pt x="688" y="1"/>
                  </a:moveTo>
                  <a:cubicBezTo>
                    <a:pt x="377" y="1"/>
                    <a:pt x="1" y="325"/>
                    <a:pt x="1" y="623"/>
                  </a:cubicBezTo>
                  <a:cubicBezTo>
                    <a:pt x="1" y="934"/>
                    <a:pt x="377" y="1109"/>
                    <a:pt x="688" y="1109"/>
                  </a:cubicBezTo>
                  <a:cubicBezTo>
                    <a:pt x="986" y="1109"/>
                    <a:pt x="1242" y="866"/>
                    <a:pt x="1242" y="555"/>
                  </a:cubicBezTo>
                  <a:cubicBezTo>
                    <a:pt x="1242" y="257"/>
                    <a:pt x="986" y="1"/>
                    <a:pt x="6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42"/>
            <p:cNvSpPr/>
            <p:nvPr/>
          </p:nvSpPr>
          <p:spPr>
            <a:xfrm>
              <a:off x="4914175" y="5156375"/>
              <a:ext cx="32100" cy="23800"/>
            </a:xfrm>
            <a:custGeom>
              <a:avLst/>
              <a:gdLst/>
              <a:ahLst/>
              <a:cxnLst/>
              <a:rect l="l" t="t" r="r" b="b"/>
              <a:pathLst>
                <a:path w="1284" h="952" extrusionOk="0">
                  <a:moveTo>
                    <a:pt x="704" y="1"/>
                  </a:moveTo>
                  <a:cubicBezTo>
                    <a:pt x="624" y="1"/>
                    <a:pt x="544" y="16"/>
                    <a:pt x="474" y="45"/>
                  </a:cubicBezTo>
                  <a:cubicBezTo>
                    <a:pt x="380" y="87"/>
                    <a:pt x="286" y="142"/>
                    <a:pt x="218" y="223"/>
                  </a:cubicBezTo>
                  <a:cubicBezTo>
                    <a:pt x="137" y="288"/>
                    <a:pt x="82" y="369"/>
                    <a:pt x="43" y="466"/>
                  </a:cubicBezTo>
                  <a:cubicBezTo>
                    <a:pt x="30" y="518"/>
                    <a:pt x="17" y="560"/>
                    <a:pt x="17" y="612"/>
                  </a:cubicBezTo>
                  <a:cubicBezTo>
                    <a:pt x="1" y="667"/>
                    <a:pt x="17" y="722"/>
                    <a:pt x="43" y="761"/>
                  </a:cubicBezTo>
                  <a:cubicBezTo>
                    <a:pt x="17" y="667"/>
                    <a:pt x="30" y="560"/>
                    <a:pt x="69" y="479"/>
                  </a:cubicBezTo>
                  <a:cubicBezTo>
                    <a:pt x="111" y="385"/>
                    <a:pt x="179" y="317"/>
                    <a:pt x="244" y="249"/>
                  </a:cubicBezTo>
                  <a:cubicBezTo>
                    <a:pt x="325" y="181"/>
                    <a:pt x="406" y="126"/>
                    <a:pt x="487" y="100"/>
                  </a:cubicBezTo>
                  <a:cubicBezTo>
                    <a:pt x="559" y="71"/>
                    <a:pt x="629" y="55"/>
                    <a:pt x="698" y="55"/>
                  </a:cubicBezTo>
                  <a:cubicBezTo>
                    <a:pt x="723" y="55"/>
                    <a:pt x="747" y="57"/>
                    <a:pt x="772" y="61"/>
                  </a:cubicBezTo>
                  <a:cubicBezTo>
                    <a:pt x="960" y="74"/>
                    <a:pt x="1135" y="207"/>
                    <a:pt x="1203" y="398"/>
                  </a:cubicBezTo>
                  <a:cubicBezTo>
                    <a:pt x="1271" y="573"/>
                    <a:pt x="1245" y="790"/>
                    <a:pt x="1122" y="952"/>
                  </a:cubicBezTo>
                  <a:cubicBezTo>
                    <a:pt x="1190" y="871"/>
                    <a:pt x="1232" y="774"/>
                    <a:pt x="1258" y="680"/>
                  </a:cubicBezTo>
                  <a:cubicBezTo>
                    <a:pt x="1284" y="586"/>
                    <a:pt x="1271" y="479"/>
                    <a:pt x="1245" y="385"/>
                  </a:cubicBezTo>
                  <a:cubicBezTo>
                    <a:pt x="1177" y="181"/>
                    <a:pt x="989" y="32"/>
                    <a:pt x="785" y="6"/>
                  </a:cubicBezTo>
                  <a:cubicBezTo>
                    <a:pt x="758" y="3"/>
                    <a:pt x="731" y="1"/>
                    <a:pt x="704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42"/>
            <p:cNvSpPr/>
            <p:nvPr/>
          </p:nvSpPr>
          <p:spPr>
            <a:xfrm>
              <a:off x="4920650" y="5159500"/>
              <a:ext cx="19550" cy="19300"/>
            </a:xfrm>
            <a:custGeom>
              <a:avLst/>
              <a:gdLst/>
              <a:ahLst/>
              <a:cxnLst/>
              <a:rect l="l" t="t" r="r" b="b"/>
              <a:pathLst>
                <a:path w="782" h="772" extrusionOk="0">
                  <a:moveTo>
                    <a:pt x="390" y="1"/>
                  </a:moveTo>
                  <a:cubicBezTo>
                    <a:pt x="283" y="1"/>
                    <a:pt x="202" y="30"/>
                    <a:pt x="121" y="98"/>
                  </a:cubicBezTo>
                  <a:cubicBezTo>
                    <a:pt x="66" y="150"/>
                    <a:pt x="14" y="231"/>
                    <a:pt x="1" y="325"/>
                  </a:cubicBezTo>
                  <a:lnTo>
                    <a:pt x="1" y="380"/>
                  </a:lnTo>
                  <a:cubicBezTo>
                    <a:pt x="1" y="474"/>
                    <a:pt x="27" y="555"/>
                    <a:pt x="82" y="623"/>
                  </a:cubicBezTo>
                  <a:cubicBezTo>
                    <a:pt x="147" y="704"/>
                    <a:pt x="244" y="759"/>
                    <a:pt x="351" y="772"/>
                  </a:cubicBezTo>
                  <a:lnTo>
                    <a:pt x="390" y="772"/>
                  </a:lnTo>
                  <a:cubicBezTo>
                    <a:pt x="607" y="772"/>
                    <a:pt x="782" y="597"/>
                    <a:pt x="782" y="380"/>
                  </a:cubicBezTo>
                  <a:cubicBezTo>
                    <a:pt x="782" y="354"/>
                    <a:pt x="782" y="325"/>
                    <a:pt x="769" y="299"/>
                  </a:cubicBezTo>
                  <a:cubicBezTo>
                    <a:pt x="743" y="179"/>
                    <a:pt x="649" y="69"/>
                    <a:pt x="539" y="30"/>
                  </a:cubicBezTo>
                  <a:cubicBezTo>
                    <a:pt x="487" y="1"/>
                    <a:pt x="445" y="1"/>
                    <a:pt x="390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42"/>
            <p:cNvSpPr/>
            <p:nvPr/>
          </p:nvSpPr>
          <p:spPr>
            <a:xfrm>
              <a:off x="4920650" y="5161925"/>
              <a:ext cx="9425" cy="6750"/>
            </a:xfrm>
            <a:custGeom>
              <a:avLst/>
              <a:gdLst/>
              <a:ahLst/>
              <a:cxnLst/>
              <a:rect l="l" t="t" r="r" b="b"/>
              <a:pathLst>
                <a:path w="377" h="270" extrusionOk="0">
                  <a:moveTo>
                    <a:pt x="121" y="1"/>
                  </a:moveTo>
                  <a:cubicBezTo>
                    <a:pt x="66" y="53"/>
                    <a:pt x="14" y="134"/>
                    <a:pt x="1" y="228"/>
                  </a:cubicBezTo>
                  <a:lnTo>
                    <a:pt x="377" y="270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42"/>
            <p:cNvSpPr/>
            <p:nvPr/>
          </p:nvSpPr>
          <p:spPr>
            <a:xfrm>
              <a:off x="4922675" y="5168650"/>
              <a:ext cx="7400" cy="10150"/>
            </a:xfrm>
            <a:custGeom>
              <a:avLst/>
              <a:gdLst/>
              <a:ahLst/>
              <a:cxnLst/>
              <a:rect l="l" t="t" r="r" b="b"/>
              <a:pathLst>
                <a:path w="296" h="406" extrusionOk="0">
                  <a:moveTo>
                    <a:pt x="296" y="1"/>
                  </a:moveTo>
                  <a:lnTo>
                    <a:pt x="1" y="257"/>
                  </a:lnTo>
                  <a:cubicBezTo>
                    <a:pt x="66" y="338"/>
                    <a:pt x="163" y="393"/>
                    <a:pt x="270" y="406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42"/>
            <p:cNvSpPr/>
            <p:nvPr/>
          </p:nvSpPr>
          <p:spPr>
            <a:xfrm>
              <a:off x="4925025" y="5163950"/>
              <a:ext cx="10800" cy="10475"/>
            </a:xfrm>
            <a:custGeom>
              <a:avLst/>
              <a:gdLst/>
              <a:ahLst/>
              <a:cxnLst/>
              <a:rect l="l" t="t" r="r" b="b"/>
              <a:pathLst>
                <a:path w="432" h="419" extrusionOk="0">
                  <a:moveTo>
                    <a:pt x="215" y="1"/>
                  </a:moveTo>
                  <a:cubicBezTo>
                    <a:pt x="95" y="1"/>
                    <a:pt x="1" y="95"/>
                    <a:pt x="1" y="202"/>
                  </a:cubicBezTo>
                  <a:cubicBezTo>
                    <a:pt x="1" y="325"/>
                    <a:pt x="95" y="419"/>
                    <a:pt x="215" y="419"/>
                  </a:cubicBezTo>
                  <a:cubicBezTo>
                    <a:pt x="338" y="419"/>
                    <a:pt x="432" y="325"/>
                    <a:pt x="432" y="202"/>
                  </a:cubicBezTo>
                  <a:cubicBezTo>
                    <a:pt x="432" y="95"/>
                    <a:pt x="338" y="1"/>
                    <a:pt x="215" y="1"/>
                  </a:cubicBezTo>
                  <a:close/>
                </a:path>
              </a:pathLst>
            </a:custGeom>
            <a:solidFill>
              <a:srgbClr val="3A18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2"/>
            <p:cNvSpPr/>
            <p:nvPr/>
          </p:nvSpPr>
          <p:spPr>
            <a:xfrm>
              <a:off x="4934100" y="5169625"/>
              <a:ext cx="3100" cy="3100"/>
            </a:xfrm>
            <a:custGeom>
              <a:avLst/>
              <a:gdLst/>
              <a:ahLst/>
              <a:cxnLst/>
              <a:rect l="l" t="t" r="r" b="b"/>
              <a:pathLst>
                <a:path w="124" h="124" extrusionOk="0">
                  <a:moveTo>
                    <a:pt x="56" y="1"/>
                  </a:moveTo>
                  <a:cubicBezTo>
                    <a:pt x="30" y="1"/>
                    <a:pt x="1" y="30"/>
                    <a:pt x="1" y="56"/>
                  </a:cubicBezTo>
                  <a:cubicBezTo>
                    <a:pt x="1" y="98"/>
                    <a:pt x="30" y="124"/>
                    <a:pt x="56" y="124"/>
                  </a:cubicBezTo>
                  <a:cubicBezTo>
                    <a:pt x="95" y="124"/>
                    <a:pt x="124" y="98"/>
                    <a:pt x="124" y="56"/>
                  </a:cubicBezTo>
                  <a:cubicBezTo>
                    <a:pt x="124" y="30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2"/>
            <p:cNvSpPr/>
            <p:nvPr/>
          </p:nvSpPr>
          <p:spPr>
            <a:xfrm>
              <a:off x="4861200" y="5156825"/>
              <a:ext cx="31125" cy="27725"/>
            </a:xfrm>
            <a:custGeom>
              <a:avLst/>
              <a:gdLst/>
              <a:ahLst/>
              <a:cxnLst/>
              <a:rect l="l" t="t" r="r" b="b"/>
              <a:pathLst>
                <a:path w="1245" h="1109" extrusionOk="0">
                  <a:moveTo>
                    <a:pt x="555" y="1"/>
                  </a:moveTo>
                  <a:cubicBezTo>
                    <a:pt x="257" y="1"/>
                    <a:pt x="1" y="257"/>
                    <a:pt x="1" y="555"/>
                  </a:cubicBezTo>
                  <a:cubicBezTo>
                    <a:pt x="1" y="866"/>
                    <a:pt x="257" y="1109"/>
                    <a:pt x="555" y="1109"/>
                  </a:cubicBezTo>
                  <a:cubicBezTo>
                    <a:pt x="866" y="1109"/>
                    <a:pt x="1245" y="934"/>
                    <a:pt x="1245" y="623"/>
                  </a:cubicBezTo>
                  <a:cubicBezTo>
                    <a:pt x="1245" y="325"/>
                    <a:pt x="866" y="1"/>
                    <a:pt x="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2"/>
            <p:cNvSpPr/>
            <p:nvPr/>
          </p:nvSpPr>
          <p:spPr>
            <a:xfrm>
              <a:off x="4860875" y="5156375"/>
              <a:ext cx="31775" cy="23800"/>
            </a:xfrm>
            <a:custGeom>
              <a:avLst/>
              <a:gdLst/>
              <a:ahLst/>
              <a:cxnLst/>
              <a:rect l="l" t="t" r="r" b="b"/>
              <a:pathLst>
                <a:path w="1271" h="952" extrusionOk="0">
                  <a:moveTo>
                    <a:pt x="573" y="1"/>
                  </a:moveTo>
                  <a:cubicBezTo>
                    <a:pt x="548" y="1"/>
                    <a:pt x="523" y="3"/>
                    <a:pt x="500" y="6"/>
                  </a:cubicBezTo>
                  <a:cubicBezTo>
                    <a:pt x="286" y="32"/>
                    <a:pt x="108" y="181"/>
                    <a:pt x="43" y="385"/>
                  </a:cubicBezTo>
                  <a:cubicBezTo>
                    <a:pt x="1" y="479"/>
                    <a:pt x="1" y="586"/>
                    <a:pt x="14" y="680"/>
                  </a:cubicBezTo>
                  <a:cubicBezTo>
                    <a:pt x="43" y="774"/>
                    <a:pt x="95" y="871"/>
                    <a:pt x="163" y="952"/>
                  </a:cubicBezTo>
                  <a:cubicBezTo>
                    <a:pt x="27" y="790"/>
                    <a:pt x="1" y="573"/>
                    <a:pt x="69" y="398"/>
                  </a:cubicBezTo>
                  <a:cubicBezTo>
                    <a:pt x="150" y="207"/>
                    <a:pt x="312" y="74"/>
                    <a:pt x="500" y="61"/>
                  </a:cubicBezTo>
                  <a:cubicBezTo>
                    <a:pt x="524" y="57"/>
                    <a:pt x="549" y="55"/>
                    <a:pt x="574" y="55"/>
                  </a:cubicBezTo>
                  <a:cubicBezTo>
                    <a:pt x="644" y="55"/>
                    <a:pt x="715" y="71"/>
                    <a:pt x="785" y="100"/>
                  </a:cubicBezTo>
                  <a:cubicBezTo>
                    <a:pt x="879" y="126"/>
                    <a:pt x="960" y="181"/>
                    <a:pt x="1028" y="249"/>
                  </a:cubicBezTo>
                  <a:cubicBezTo>
                    <a:pt x="1109" y="317"/>
                    <a:pt x="1161" y="385"/>
                    <a:pt x="1203" y="479"/>
                  </a:cubicBezTo>
                  <a:cubicBezTo>
                    <a:pt x="1242" y="560"/>
                    <a:pt x="1271" y="667"/>
                    <a:pt x="1242" y="761"/>
                  </a:cubicBezTo>
                  <a:cubicBezTo>
                    <a:pt x="1258" y="722"/>
                    <a:pt x="1271" y="667"/>
                    <a:pt x="1271" y="612"/>
                  </a:cubicBezTo>
                  <a:cubicBezTo>
                    <a:pt x="1271" y="560"/>
                    <a:pt x="1258" y="518"/>
                    <a:pt x="1229" y="466"/>
                  </a:cubicBezTo>
                  <a:cubicBezTo>
                    <a:pt x="1190" y="369"/>
                    <a:pt x="1135" y="288"/>
                    <a:pt x="1054" y="223"/>
                  </a:cubicBezTo>
                  <a:cubicBezTo>
                    <a:pt x="986" y="142"/>
                    <a:pt x="905" y="87"/>
                    <a:pt x="798" y="45"/>
                  </a:cubicBezTo>
                  <a:cubicBezTo>
                    <a:pt x="727" y="16"/>
                    <a:pt x="648" y="1"/>
                    <a:pt x="573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2"/>
            <p:cNvSpPr/>
            <p:nvPr/>
          </p:nvSpPr>
          <p:spPr>
            <a:xfrm>
              <a:off x="4868000" y="5160225"/>
              <a:ext cx="19550" cy="19225"/>
            </a:xfrm>
            <a:custGeom>
              <a:avLst/>
              <a:gdLst/>
              <a:ahLst/>
              <a:cxnLst/>
              <a:rect l="l" t="t" r="r" b="b"/>
              <a:pathLst>
                <a:path w="782" h="769" extrusionOk="0">
                  <a:moveTo>
                    <a:pt x="390" y="1"/>
                  </a:moveTo>
                  <a:cubicBezTo>
                    <a:pt x="283" y="1"/>
                    <a:pt x="202" y="27"/>
                    <a:pt x="121" y="95"/>
                  </a:cubicBezTo>
                  <a:cubicBezTo>
                    <a:pt x="66" y="150"/>
                    <a:pt x="14" y="231"/>
                    <a:pt x="1" y="325"/>
                  </a:cubicBezTo>
                  <a:lnTo>
                    <a:pt x="1" y="377"/>
                  </a:lnTo>
                  <a:cubicBezTo>
                    <a:pt x="1" y="474"/>
                    <a:pt x="27" y="555"/>
                    <a:pt x="82" y="620"/>
                  </a:cubicBezTo>
                  <a:cubicBezTo>
                    <a:pt x="147" y="701"/>
                    <a:pt x="244" y="756"/>
                    <a:pt x="351" y="769"/>
                  </a:cubicBezTo>
                  <a:lnTo>
                    <a:pt x="390" y="769"/>
                  </a:lnTo>
                  <a:cubicBezTo>
                    <a:pt x="607" y="769"/>
                    <a:pt x="782" y="594"/>
                    <a:pt x="782" y="377"/>
                  </a:cubicBezTo>
                  <a:cubicBezTo>
                    <a:pt x="782" y="351"/>
                    <a:pt x="782" y="325"/>
                    <a:pt x="769" y="296"/>
                  </a:cubicBezTo>
                  <a:cubicBezTo>
                    <a:pt x="743" y="176"/>
                    <a:pt x="649" y="69"/>
                    <a:pt x="539" y="27"/>
                  </a:cubicBezTo>
                  <a:cubicBezTo>
                    <a:pt x="487" y="1"/>
                    <a:pt x="445" y="1"/>
                    <a:pt x="390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2"/>
            <p:cNvSpPr/>
            <p:nvPr/>
          </p:nvSpPr>
          <p:spPr>
            <a:xfrm>
              <a:off x="4868000" y="5162575"/>
              <a:ext cx="9425" cy="6750"/>
            </a:xfrm>
            <a:custGeom>
              <a:avLst/>
              <a:gdLst/>
              <a:ahLst/>
              <a:cxnLst/>
              <a:rect l="l" t="t" r="r" b="b"/>
              <a:pathLst>
                <a:path w="377" h="270" extrusionOk="0">
                  <a:moveTo>
                    <a:pt x="121" y="1"/>
                  </a:moveTo>
                  <a:cubicBezTo>
                    <a:pt x="66" y="56"/>
                    <a:pt x="14" y="137"/>
                    <a:pt x="1" y="231"/>
                  </a:cubicBezTo>
                  <a:lnTo>
                    <a:pt x="377" y="270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2"/>
            <p:cNvSpPr/>
            <p:nvPr/>
          </p:nvSpPr>
          <p:spPr>
            <a:xfrm>
              <a:off x="4870025" y="5169300"/>
              <a:ext cx="7400" cy="10150"/>
            </a:xfrm>
            <a:custGeom>
              <a:avLst/>
              <a:gdLst/>
              <a:ahLst/>
              <a:cxnLst/>
              <a:rect l="l" t="t" r="r" b="b"/>
              <a:pathLst>
                <a:path w="296" h="406" extrusionOk="0">
                  <a:moveTo>
                    <a:pt x="296" y="1"/>
                  </a:moveTo>
                  <a:lnTo>
                    <a:pt x="1" y="257"/>
                  </a:lnTo>
                  <a:cubicBezTo>
                    <a:pt x="66" y="338"/>
                    <a:pt x="163" y="393"/>
                    <a:pt x="270" y="406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2"/>
            <p:cNvSpPr/>
            <p:nvPr/>
          </p:nvSpPr>
          <p:spPr>
            <a:xfrm>
              <a:off x="4872375" y="5164600"/>
              <a:ext cx="10800" cy="10475"/>
            </a:xfrm>
            <a:custGeom>
              <a:avLst/>
              <a:gdLst/>
              <a:ahLst/>
              <a:cxnLst/>
              <a:rect l="l" t="t" r="r" b="b"/>
              <a:pathLst>
                <a:path w="432" h="419" extrusionOk="0">
                  <a:moveTo>
                    <a:pt x="215" y="1"/>
                  </a:moveTo>
                  <a:cubicBezTo>
                    <a:pt x="95" y="1"/>
                    <a:pt x="1" y="95"/>
                    <a:pt x="1" y="202"/>
                  </a:cubicBezTo>
                  <a:cubicBezTo>
                    <a:pt x="1" y="325"/>
                    <a:pt x="95" y="419"/>
                    <a:pt x="215" y="419"/>
                  </a:cubicBezTo>
                  <a:cubicBezTo>
                    <a:pt x="338" y="419"/>
                    <a:pt x="432" y="325"/>
                    <a:pt x="432" y="202"/>
                  </a:cubicBezTo>
                  <a:cubicBezTo>
                    <a:pt x="432" y="95"/>
                    <a:pt x="338" y="1"/>
                    <a:pt x="215" y="1"/>
                  </a:cubicBezTo>
                  <a:close/>
                </a:path>
              </a:pathLst>
            </a:custGeom>
            <a:solidFill>
              <a:srgbClr val="3A18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2"/>
            <p:cNvSpPr/>
            <p:nvPr/>
          </p:nvSpPr>
          <p:spPr>
            <a:xfrm>
              <a:off x="4881450" y="5170350"/>
              <a:ext cx="3100" cy="3025"/>
            </a:xfrm>
            <a:custGeom>
              <a:avLst/>
              <a:gdLst/>
              <a:ahLst/>
              <a:cxnLst/>
              <a:rect l="l" t="t" r="r" b="b"/>
              <a:pathLst>
                <a:path w="124" h="121" extrusionOk="0">
                  <a:moveTo>
                    <a:pt x="56" y="1"/>
                  </a:moveTo>
                  <a:cubicBezTo>
                    <a:pt x="30" y="1"/>
                    <a:pt x="1" y="27"/>
                    <a:pt x="1" y="53"/>
                  </a:cubicBezTo>
                  <a:cubicBezTo>
                    <a:pt x="1" y="95"/>
                    <a:pt x="30" y="121"/>
                    <a:pt x="56" y="121"/>
                  </a:cubicBezTo>
                  <a:cubicBezTo>
                    <a:pt x="95" y="121"/>
                    <a:pt x="124" y="95"/>
                    <a:pt x="124" y="53"/>
                  </a:cubicBezTo>
                  <a:cubicBezTo>
                    <a:pt x="124" y="27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2"/>
            <p:cNvSpPr/>
            <p:nvPr/>
          </p:nvSpPr>
          <p:spPr>
            <a:xfrm>
              <a:off x="4931275" y="5140550"/>
              <a:ext cx="14350" cy="11375"/>
            </a:xfrm>
            <a:custGeom>
              <a:avLst/>
              <a:gdLst/>
              <a:ahLst/>
              <a:cxnLst/>
              <a:rect l="l" t="t" r="r" b="b"/>
              <a:pathLst>
                <a:path w="574" h="455" extrusionOk="0">
                  <a:moveTo>
                    <a:pt x="209" y="0"/>
                  </a:moveTo>
                  <a:cubicBezTo>
                    <a:pt x="82" y="0"/>
                    <a:pt x="0" y="110"/>
                    <a:pt x="62" y="234"/>
                  </a:cubicBezTo>
                  <a:cubicBezTo>
                    <a:pt x="101" y="302"/>
                    <a:pt x="156" y="341"/>
                    <a:pt x="208" y="383"/>
                  </a:cubicBezTo>
                  <a:cubicBezTo>
                    <a:pt x="263" y="409"/>
                    <a:pt x="318" y="435"/>
                    <a:pt x="370" y="451"/>
                  </a:cubicBezTo>
                  <a:cubicBezTo>
                    <a:pt x="379" y="453"/>
                    <a:pt x="388" y="454"/>
                    <a:pt x="398" y="454"/>
                  </a:cubicBezTo>
                  <a:cubicBezTo>
                    <a:pt x="446" y="454"/>
                    <a:pt x="499" y="428"/>
                    <a:pt x="532" y="396"/>
                  </a:cubicBezTo>
                  <a:cubicBezTo>
                    <a:pt x="574" y="341"/>
                    <a:pt x="561" y="273"/>
                    <a:pt x="532" y="221"/>
                  </a:cubicBezTo>
                  <a:cubicBezTo>
                    <a:pt x="506" y="166"/>
                    <a:pt x="467" y="127"/>
                    <a:pt x="412" y="85"/>
                  </a:cubicBezTo>
                  <a:cubicBezTo>
                    <a:pt x="370" y="59"/>
                    <a:pt x="318" y="17"/>
                    <a:pt x="250" y="4"/>
                  </a:cubicBezTo>
                  <a:cubicBezTo>
                    <a:pt x="236" y="1"/>
                    <a:pt x="222" y="0"/>
                    <a:pt x="209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2"/>
            <p:cNvSpPr/>
            <p:nvPr/>
          </p:nvSpPr>
          <p:spPr>
            <a:xfrm>
              <a:off x="4861525" y="5140550"/>
              <a:ext cx="14050" cy="11375"/>
            </a:xfrm>
            <a:custGeom>
              <a:avLst/>
              <a:gdLst/>
              <a:ahLst/>
              <a:cxnLst/>
              <a:rect l="l" t="t" r="r" b="b"/>
              <a:pathLst>
                <a:path w="562" h="455" extrusionOk="0">
                  <a:moveTo>
                    <a:pt x="352" y="0"/>
                  </a:moveTo>
                  <a:cubicBezTo>
                    <a:pt x="339" y="0"/>
                    <a:pt x="325" y="1"/>
                    <a:pt x="312" y="4"/>
                  </a:cubicBezTo>
                  <a:cubicBezTo>
                    <a:pt x="260" y="17"/>
                    <a:pt x="205" y="59"/>
                    <a:pt x="150" y="85"/>
                  </a:cubicBezTo>
                  <a:cubicBezTo>
                    <a:pt x="98" y="127"/>
                    <a:pt x="56" y="166"/>
                    <a:pt x="30" y="221"/>
                  </a:cubicBezTo>
                  <a:cubicBezTo>
                    <a:pt x="1" y="273"/>
                    <a:pt x="1" y="341"/>
                    <a:pt x="30" y="396"/>
                  </a:cubicBezTo>
                  <a:cubicBezTo>
                    <a:pt x="62" y="428"/>
                    <a:pt x="115" y="454"/>
                    <a:pt x="164" y="454"/>
                  </a:cubicBezTo>
                  <a:cubicBezTo>
                    <a:pt x="173" y="454"/>
                    <a:pt x="183" y="453"/>
                    <a:pt x="192" y="451"/>
                  </a:cubicBezTo>
                  <a:cubicBezTo>
                    <a:pt x="260" y="435"/>
                    <a:pt x="299" y="409"/>
                    <a:pt x="354" y="383"/>
                  </a:cubicBezTo>
                  <a:cubicBezTo>
                    <a:pt x="406" y="341"/>
                    <a:pt x="474" y="302"/>
                    <a:pt x="503" y="234"/>
                  </a:cubicBezTo>
                  <a:cubicBezTo>
                    <a:pt x="562" y="110"/>
                    <a:pt x="479" y="0"/>
                    <a:pt x="352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2"/>
            <p:cNvSpPr/>
            <p:nvPr/>
          </p:nvSpPr>
          <p:spPr>
            <a:xfrm>
              <a:off x="4895950" y="5178450"/>
              <a:ext cx="14925" cy="7800"/>
            </a:xfrm>
            <a:custGeom>
              <a:avLst/>
              <a:gdLst/>
              <a:ahLst/>
              <a:cxnLst/>
              <a:rect l="l" t="t" r="r" b="b"/>
              <a:pathLst>
                <a:path w="597" h="312" extrusionOk="0">
                  <a:moveTo>
                    <a:pt x="299" y="1"/>
                  </a:moveTo>
                  <a:lnTo>
                    <a:pt x="231" y="14"/>
                  </a:lnTo>
                  <a:lnTo>
                    <a:pt x="163" y="14"/>
                  </a:lnTo>
                  <a:cubicBezTo>
                    <a:pt x="124" y="27"/>
                    <a:pt x="82" y="40"/>
                    <a:pt x="43" y="82"/>
                  </a:cubicBezTo>
                  <a:cubicBezTo>
                    <a:pt x="30" y="82"/>
                    <a:pt x="30" y="95"/>
                    <a:pt x="17" y="108"/>
                  </a:cubicBezTo>
                  <a:cubicBezTo>
                    <a:pt x="17" y="121"/>
                    <a:pt x="1" y="134"/>
                    <a:pt x="17" y="150"/>
                  </a:cubicBezTo>
                  <a:cubicBezTo>
                    <a:pt x="1" y="176"/>
                    <a:pt x="17" y="189"/>
                    <a:pt x="30" y="215"/>
                  </a:cubicBezTo>
                  <a:cubicBezTo>
                    <a:pt x="56" y="257"/>
                    <a:pt x="98" y="283"/>
                    <a:pt x="124" y="312"/>
                  </a:cubicBezTo>
                  <a:cubicBezTo>
                    <a:pt x="98" y="270"/>
                    <a:pt x="69" y="244"/>
                    <a:pt x="56" y="202"/>
                  </a:cubicBezTo>
                  <a:cubicBezTo>
                    <a:pt x="43" y="163"/>
                    <a:pt x="43" y="121"/>
                    <a:pt x="69" y="108"/>
                  </a:cubicBezTo>
                  <a:cubicBezTo>
                    <a:pt x="98" y="82"/>
                    <a:pt x="137" y="82"/>
                    <a:pt x="179" y="69"/>
                  </a:cubicBezTo>
                  <a:lnTo>
                    <a:pt x="244" y="69"/>
                  </a:lnTo>
                  <a:lnTo>
                    <a:pt x="299" y="53"/>
                  </a:lnTo>
                  <a:lnTo>
                    <a:pt x="367" y="53"/>
                  </a:lnTo>
                  <a:cubicBezTo>
                    <a:pt x="393" y="53"/>
                    <a:pt x="406" y="53"/>
                    <a:pt x="435" y="69"/>
                  </a:cubicBezTo>
                  <a:cubicBezTo>
                    <a:pt x="474" y="69"/>
                    <a:pt x="516" y="82"/>
                    <a:pt x="542" y="95"/>
                  </a:cubicBezTo>
                  <a:cubicBezTo>
                    <a:pt x="568" y="121"/>
                    <a:pt x="568" y="163"/>
                    <a:pt x="542" y="189"/>
                  </a:cubicBezTo>
                  <a:cubicBezTo>
                    <a:pt x="529" y="231"/>
                    <a:pt x="503" y="270"/>
                    <a:pt x="474" y="296"/>
                  </a:cubicBezTo>
                  <a:cubicBezTo>
                    <a:pt x="516" y="270"/>
                    <a:pt x="542" y="244"/>
                    <a:pt x="568" y="202"/>
                  </a:cubicBezTo>
                  <a:cubicBezTo>
                    <a:pt x="584" y="189"/>
                    <a:pt x="597" y="163"/>
                    <a:pt x="597" y="134"/>
                  </a:cubicBezTo>
                  <a:cubicBezTo>
                    <a:pt x="597" y="121"/>
                    <a:pt x="597" y="108"/>
                    <a:pt x="584" y="95"/>
                  </a:cubicBezTo>
                  <a:cubicBezTo>
                    <a:pt x="584" y="95"/>
                    <a:pt x="584" y="69"/>
                    <a:pt x="568" y="69"/>
                  </a:cubicBezTo>
                  <a:cubicBezTo>
                    <a:pt x="529" y="27"/>
                    <a:pt x="474" y="14"/>
                    <a:pt x="435" y="14"/>
                  </a:cubicBezTo>
                  <a:cubicBezTo>
                    <a:pt x="406" y="14"/>
                    <a:pt x="393" y="1"/>
                    <a:pt x="367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2"/>
            <p:cNvSpPr/>
            <p:nvPr/>
          </p:nvSpPr>
          <p:spPr>
            <a:xfrm>
              <a:off x="4822400" y="5165025"/>
              <a:ext cx="18575" cy="22850"/>
            </a:xfrm>
            <a:custGeom>
              <a:avLst/>
              <a:gdLst/>
              <a:ahLst/>
              <a:cxnLst/>
              <a:rect l="l" t="t" r="r" b="b"/>
              <a:pathLst>
                <a:path w="743" h="914" extrusionOk="0">
                  <a:moveTo>
                    <a:pt x="265" y="0"/>
                  </a:moveTo>
                  <a:cubicBezTo>
                    <a:pt x="245" y="0"/>
                    <a:pt x="224" y="3"/>
                    <a:pt x="205" y="10"/>
                  </a:cubicBezTo>
                  <a:cubicBezTo>
                    <a:pt x="189" y="10"/>
                    <a:pt x="176" y="23"/>
                    <a:pt x="150" y="23"/>
                  </a:cubicBezTo>
                  <a:cubicBezTo>
                    <a:pt x="137" y="39"/>
                    <a:pt x="124" y="52"/>
                    <a:pt x="108" y="65"/>
                  </a:cubicBezTo>
                  <a:cubicBezTo>
                    <a:pt x="82" y="91"/>
                    <a:pt x="56" y="120"/>
                    <a:pt x="43" y="146"/>
                  </a:cubicBezTo>
                  <a:cubicBezTo>
                    <a:pt x="27" y="185"/>
                    <a:pt x="14" y="227"/>
                    <a:pt x="14" y="253"/>
                  </a:cubicBezTo>
                  <a:cubicBezTo>
                    <a:pt x="1" y="334"/>
                    <a:pt x="14" y="402"/>
                    <a:pt x="43" y="470"/>
                  </a:cubicBezTo>
                  <a:cubicBezTo>
                    <a:pt x="27" y="402"/>
                    <a:pt x="27" y="334"/>
                    <a:pt x="43" y="266"/>
                  </a:cubicBezTo>
                  <a:cubicBezTo>
                    <a:pt x="43" y="227"/>
                    <a:pt x="56" y="201"/>
                    <a:pt x="69" y="172"/>
                  </a:cubicBezTo>
                  <a:cubicBezTo>
                    <a:pt x="82" y="133"/>
                    <a:pt x="108" y="104"/>
                    <a:pt x="137" y="91"/>
                  </a:cubicBezTo>
                  <a:cubicBezTo>
                    <a:pt x="170" y="66"/>
                    <a:pt x="205" y="51"/>
                    <a:pt x="244" y="51"/>
                  </a:cubicBezTo>
                  <a:cubicBezTo>
                    <a:pt x="265" y="51"/>
                    <a:pt x="288" y="56"/>
                    <a:pt x="312" y="65"/>
                  </a:cubicBezTo>
                  <a:cubicBezTo>
                    <a:pt x="380" y="78"/>
                    <a:pt x="432" y="104"/>
                    <a:pt x="487" y="159"/>
                  </a:cubicBezTo>
                  <a:cubicBezTo>
                    <a:pt x="529" y="201"/>
                    <a:pt x="581" y="253"/>
                    <a:pt x="610" y="321"/>
                  </a:cubicBezTo>
                  <a:cubicBezTo>
                    <a:pt x="636" y="347"/>
                    <a:pt x="636" y="376"/>
                    <a:pt x="649" y="402"/>
                  </a:cubicBezTo>
                  <a:cubicBezTo>
                    <a:pt x="662" y="444"/>
                    <a:pt x="675" y="470"/>
                    <a:pt x="691" y="509"/>
                  </a:cubicBezTo>
                  <a:cubicBezTo>
                    <a:pt x="728" y="625"/>
                    <a:pt x="730" y="766"/>
                    <a:pt x="719" y="893"/>
                  </a:cubicBezTo>
                  <a:lnTo>
                    <a:pt x="719" y="893"/>
                  </a:lnTo>
                  <a:cubicBezTo>
                    <a:pt x="722" y="870"/>
                    <a:pt x="730" y="842"/>
                    <a:pt x="730" y="820"/>
                  </a:cubicBezTo>
                  <a:cubicBezTo>
                    <a:pt x="743" y="781"/>
                    <a:pt x="743" y="739"/>
                    <a:pt x="743" y="713"/>
                  </a:cubicBezTo>
                  <a:lnTo>
                    <a:pt x="743" y="606"/>
                  </a:lnTo>
                  <a:cubicBezTo>
                    <a:pt x="743" y="564"/>
                    <a:pt x="730" y="538"/>
                    <a:pt x="730" y="496"/>
                  </a:cubicBezTo>
                  <a:cubicBezTo>
                    <a:pt x="704" y="347"/>
                    <a:pt x="636" y="214"/>
                    <a:pt x="513" y="120"/>
                  </a:cubicBezTo>
                  <a:cubicBezTo>
                    <a:pt x="461" y="65"/>
                    <a:pt x="393" y="23"/>
                    <a:pt x="325" y="10"/>
                  </a:cubicBezTo>
                  <a:cubicBezTo>
                    <a:pt x="305" y="3"/>
                    <a:pt x="285" y="0"/>
                    <a:pt x="265" y="0"/>
                  </a:cubicBezTo>
                  <a:close/>
                  <a:moveTo>
                    <a:pt x="719" y="893"/>
                  </a:moveTo>
                  <a:lnTo>
                    <a:pt x="719" y="893"/>
                  </a:lnTo>
                  <a:cubicBezTo>
                    <a:pt x="717" y="900"/>
                    <a:pt x="717" y="907"/>
                    <a:pt x="717" y="914"/>
                  </a:cubicBezTo>
                  <a:cubicBezTo>
                    <a:pt x="717" y="907"/>
                    <a:pt x="718" y="900"/>
                    <a:pt x="719" y="893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2"/>
            <p:cNvSpPr/>
            <p:nvPr/>
          </p:nvSpPr>
          <p:spPr>
            <a:xfrm>
              <a:off x="4830825" y="5173325"/>
              <a:ext cx="8125" cy="15275"/>
            </a:xfrm>
            <a:custGeom>
              <a:avLst/>
              <a:gdLst/>
              <a:ahLst/>
              <a:cxnLst/>
              <a:rect l="l" t="t" r="r" b="b"/>
              <a:pathLst>
                <a:path w="325" h="611" extrusionOk="0">
                  <a:moveTo>
                    <a:pt x="189" y="1"/>
                  </a:moveTo>
                  <a:cubicBezTo>
                    <a:pt x="162" y="1"/>
                    <a:pt x="135" y="5"/>
                    <a:pt x="111" y="15"/>
                  </a:cubicBezTo>
                  <a:cubicBezTo>
                    <a:pt x="69" y="31"/>
                    <a:pt x="43" y="57"/>
                    <a:pt x="14" y="96"/>
                  </a:cubicBezTo>
                  <a:cubicBezTo>
                    <a:pt x="1" y="138"/>
                    <a:pt x="1" y="177"/>
                    <a:pt x="1" y="206"/>
                  </a:cubicBezTo>
                  <a:cubicBezTo>
                    <a:pt x="1" y="287"/>
                    <a:pt x="30" y="355"/>
                    <a:pt x="56" y="420"/>
                  </a:cubicBezTo>
                  <a:cubicBezTo>
                    <a:pt x="82" y="488"/>
                    <a:pt x="124" y="556"/>
                    <a:pt x="163" y="611"/>
                  </a:cubicBezTo>
                  <a:cubicBezTo>
                    <a:pt x="137" y="543"/>
                    <a:pt x="111" y="475"/>
                    <a:pt x="95" y="407"/>
                  </a:cubicBezTo>
                  <a:cubicBezTo>
                    <a:pt x="69" y="339"/>
                    <a:pt x="56" y="274"/>
                    <a:pt x="56" y="206"/>
                  </a:cubicBezTo>
                  <a:cubicBezTo>
                    <a:pt x="56" y="151"/>
                    <a:pt x="69" y="83"/>
                    <a:pt x="124" y="57"/>
                  </a:cubicBezTo>
                  <a:cubicBezTo>
                    <a:pt x="176" y="31"/>
                    <a:pt x="257" y="31"/>
                    <a:pt x="325" y="31"/>
                  </a:cubicBezTo>
                  <a:cubicBezTo>
                    <a:pt x="282" y="13"/>
                    <a:pt x="234" y="1"/>
                    <a:pt x="189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2"/>
            <p:cNvSpPr/>
            <p:nvPr/>
          </p:nvSpPr>
          <p:spPr>
            <a:xfrm>
              <a:off x="4965850" y="5165025"/>
              <a:ext cx="18575" cy="22850"/>
            </a:xfrm>
            <a:custGeom>
              <a:avLst/>
              <a:gdLst/>
              <a:ahLst/>
              <a:cxnLst/>
              <a:rect l="l" t="t" r="r" b="b"/>
              <a:pathLst>
                <a:path w="743" h="914" extrusionOk="0">
                  <a:moveTo>
                    <a:pt x="480" y="0"/>
                  </a:moveTo>
                  <a:cubicBezTo>
                    <a:pt x="460" y="0"/>
                    <a:pt x="440" y="3"/>
                    <a:pt x="419" y="10"/>
                  </a:cubicBezTo>
                  <a:cubicBezTo>
                    <a:pt x="351" y="23"/>
                    <a:pt x="283" y="65"/>
                    <a:pt x="231" y="120"/>
                  </a:cubicBezTo>
                  <a:cubicBezTo>
                    <a:pt x="121" y="214"/>
                    <a:pt x="56" y="347"/>
                    <a:pt x="14" y="496"/>
                  </a:cubicBezTo>
                  <a:cubicBezTo>
                    <a:pt x="14" y="538"/>
                    <a:pt x="14" y="564"/>
                    <a:pt x="1" y="606"/>
                  </a:cubicBezTo>
                  <a:lnTo>
                    <a:pt x="1" y="713"/>
                  </a:lnTo>
                  <a:cubicBezTo>
                    <a:pt x="1" y="739"/>
                    <a:pt x="14" y="781"/>
                    <a:pt x="14" y="820"/>
                  </a:cubicBezTo>
                  <a:cubicBezTo>
                    <a:pt x="14" y="849"/>
                    <a:pt x="27" y="888"/>
                    <a:pt x="40" y="914"/>
                  </a:cubicBezTo>
                  <a:cubicBezTo>
                    <a:pt x="27" y="781"/>
                    <a:pt x="27" y="632"/>
                    <a:pt x="56" y="509"/>
                  </a:cubicBezTo>
                  <a:cubicBezTo>
                    <a:pt x="69" y="470"/>
                    <a:pt x="82" y="444"/>
                    <a:pt x="95" y="402"/>
                  </a:cubicBezTo>
                  <a:cubicBezTo>
                    <a:pt x="108" y="376"/>
                    <a:pt x="121" y="347"/>
                    <a:pt x="137" y="321"/>
                  </a:cubicBezTo>
                  <a:cubicBezTo>
                    <a:pt x="176" y="253"/>
                    <a:pt x="218" y="201"/>
                    <a:pt x="270" y="159"/>
                  </a:cubicBezTo>
                  <a:cubicBezTo>
                    <a:pt x="312" y="104"/>
                    <a:pt x="380" y="78"/>
                    <a:pt x="432" y="65"/>
                  </a:cubicBezTo>
                  <a:cubicBezTo>
                    <a:pt x="456" y="56"/>
                    <a:pt x="480" y="51"/>
                    <a:pt x="503" y="51"/>
                  </a:cubicBezTo>
                  <a:cubicBezTo>
                    <a:pt x="546" y="51"/>
                    <a:pt x="587" y="66"/>
                    <a:pt x="623" y="91"/>
                  </a:cubicBezTo>
                  <a:cubicBezTo>
                    <a:pt x="649" y="104"/>
                    <a:pt x="662" y="133"/>
                    <a:pt x="675" y="172"/>
                  </a:cubicBezTo>
                  <a:cubicBezTo>
                    <a:pt x="688" y="201"/>
                    <a:pt x="704" y="227"/>
                    <a:pt x="717" y="266"/>
                  </a:cubicBezTo>
                  <a:cubicBezTo>
                    <a:pt x="730" y="334"/>
                    <a:pt x="717" y="402"/>
                    <a:pt x="717" y="470"/>
                  </a:cubicBezTo>
                  <a:cubicBezTo>
                    <a:pt x="730" y="402"/>
                    <a:pt x="743" y="334"/>
                    <a:pt x="743" y="253"/>
                  </a:cubicBezTo>
                  <a:cubicBezTo>
                    <a:pt x="730" y="227"/>
                    <a:pt x="730" y="185"/>
                    <a:pt x="717" y="146"/>
                  </a:cubicBezTo>
                  <a:cubicBezTo>
                    <a:pt x="688" y="120"/>
                    <a:pt x="675" y="91"/>
                    <a:pt x="649" y="65"/>
                  </a:cubicBezTo>
                  <a:cubicBezTo>
                    <a:pt x="623" y="52"/>
                    <a:pt x="607" y="39"/>
                    <a:pt x="594" y="23"/>
                  </a:cubicBezTo>
                  <a:cubicBezTo>
                    <a:pt x="581" y="23"/>
                    <a:pt x="555" y="10"/>
                    <a:pt x="542" y="10"/>
                  </a:cubicBezTo>
                  <a:cubicBezTo>
                    <a:pt x="521" y="3"/>
                    <a:pt x="500" y="0"/>
                    <a:pt x="480" y="0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2"/>
            <p:cNvSpPr/>
            <p:nvPr/>
          </p:nvSpPr>
          <p:spPr>
            <a:xfrm>
              <a:off x="4968200" y="5173325"/>
              <a:ext cx="7800" cy="15275"/>
            </a:xfrm>
            <a:custGeom>
              <a:avLst/>
              <a:gdLst/>
              <a:ahLst/>
              <a:cxnLst/>
              <a:rect l="l" t="t" r="r" b="b"/>
              <a:pathLst>
                <a:path w="312" h="611" extrusionOk="0">
                  <a:moveTo>
                    <a:pt x="125" y="1"/>
                  </a:moveTo>
                  <a:cubicBezTo>
                    <a:pt x="80" y="1"/>
                    <a:pt x="35" y="13"/>
                    <a:pt x="1" y="31"/>
                  </a:cubicBezTo>
                  <a:cubicBezTo>
                    <a:pt x="69" y="31"/>
                    <a:pt x="137" y="31"/>
                    <a:pt x="189" y="57"/>
                  </a:cubicBezTo>
                  <a:cubicBezTo>
                    <a:pt x="244" y="83"/>
                    <a:pt x="270" y="151"/>
                    <a:pt x="257" y="206"/>
                  </a:cubicBezTo>
                  <a:cubicBezTo>
                    <a:pt x="257" y="274"/>
                    <a:pt x="244" y="339"/>
                    <a:pt x="218" y="407"/>
                  </a:cubicBezTo>
                  <a:cubicBezTo>
                    <a:pt x="205" y="475"/>
                    <a:pt x="176" y="543"/>
                    <a:pt x="163" y="611"/>
                  </a:cubicBezTo>
                  <a:cubicBezTo>
                    <a:pt x="205" y="556"/>
                    <a:pt x="231" y="488"/>
                    <a:pt x="257" y="420"/>
                  </a:cubicBezTo>
                  <a:cubicBezTo>
                    <a:pt x="286" y="355"/>
                    <a:pt x="312" y="287"/>
                    <a:pt x="312" y="206"/>
                  </a:cubicBezTo>
                  <a:cubicBezTo>
                    <a:pt x="312" y="177"/>
                    <a:pt x="312" y="138"/>
                    <a:pt x="299" y="96"/>
                  </a:cubicBezTo>
                  <a:cubicBezTo>
                    <a:pt x="286" y="57"/>
                    <a:pt x="244" y="31"/>
                    <a:pt x="205" y="15"/>
                  </a:cubicBezTo>
                  <a:cubicBezTo>
                    <a:pt x="179" y="5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2"/>
            <p:cNvSpPr/>
            <p:nvPr/>
          </p:nvSpPr>
          <p:spPr>
            <a:xfrm>
              <a:off x="4888250" y="5193275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1216" y="1"/>
                  </a:moveTo>
                  <a:lnTo>
                    <a:pt x="1216" y="1"/>
                  </a:lnTo>
                  <a:cubicBezTo>
                    <a:pt x="1119" y="56"/>
                    <a:pt x="1025" y="95"/>
                    <a:pt x="918" y="124"/>
                  </a:cubicBezTo>
                  <a:cubicBezTo>
                    <a:pt x="876" y="137"/>
                    <a:pt x="824" y="137"/>
                    <a:pt x="769" y="150"/>
                  </a:cubicBezTo>
                  <a:cubicBezTo>
                    <a:pt x="714" y="150"/>
                    <a:pt x="662" y="163"/>
                    <a:pt x="607" y="163"/>
                  </a:cubicBezTo>
                  <a:cubicBezTo>
                    <a:pt x="513" y="163"/>
                    <a:pt x="406" y="137"/>
                    <a:pt x="296" y="108"/>
                  </a:cubicBezTo>
                  <a:cubicBezTo>
                    <a:pt x="202" y="82"/>
                    <a:pt x="95" y="56"/>
                    <a:pt x="1" y="1"/>
                  </a:cubicBezTo>
                  <a:lnTo>
                    <a:pt x="1" y="1"/>
                  </a:lnTo>
                  <a:cubicBezTo>
                    <a:pt x="82" y="69"/>
                    <a:pt x="189" y="124"/>
                    <a:pt x="283" y="150"/>
                  </a:cubicBezTo>
                  <a:cubicBezTo>
                    <a:pt x="390" y="189"/>
                    <a:pt x="500" y="205"/>
                    <a:pt x="607" y="218"/>
                  </a:cubicBezTo>
                  <a:cubicBezTo>
                    <a:pt x="662" y="218"/>
                    <a:pt x="714" y="205"/>
                    <a:pt x="769" y="205"/>
                  </a:cubicBezTo>
                  <a:cubicBezTo>
                    <a:pt x="824" y="189"/>
                    <a:pt x="892" y="189"/>
                    <a:pt x="931" y="163"/>
                  </a:cubicBezTo>
                  <a:cubicBezTo>
                    <a:pt x="1038" y="137"/>
                    <a:pt x="1135" y="69"/>
                    <a:pt x="1216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2"/>
            <p:cNvSpPr/>
            <p:nvPr/>
          </p:nvSpPr>
          <p:spPr>
            <a:xfrm>
              <a:off x="4897975" y="5201700"/>
              <a:ext cx="10150" cy="1725"/>
            </a:xfrm>
            <a:custGeom>
              <a:avLst/>
              <a:gdLst/>
              <a:ahLst/>
              <a:cxnLst/>
              <a:rect l="l" t="t" r="r" b="b"/>
              <a:pathLst>
                <a:path w="406" h="69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67" y="14"/>
                    <a:pt x="341" y="14"/>
                    <a:pt x="299" y="14"/>
                  </a:cubicBezTo>
                  <a:lnTo>
                    <a:pt x="98" y="14"/>
                  </a:lnTo>
                  <a:cubicBezTo>
                    <a:pt x="69" y="14"/>
                    <a:pt x="30" y="14"/>
                    <a:pt x="1" y="1"/>
                  </a:cubicBezTo>
                  <a:lnTo>
                    <a:pt x="1" y="1"/>
                  </a:lnTo>
                  <a:cubicBezTo>
                    <a:pt x="30" y="30"/>
                    <a:pt x="56" y="43"/>
                    <a:pt x="98" y="56"/>
                  </a:cubicBezTo>
                  <a:cubicBezTo>
                    <a:pt x="124" y="69"/>
                    <a:pt x="163" y="69"/>
                    <a:pt x="205" y="69"/>
                  </a:cubicBezTo>
                  <a:cubicBezTo>
                    <a:pt x="273" y="69"/>
                    <a:pt x="354" y="56"/>
                    <a:pt x="406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2"/>
            <p:cNvSpPr/>
            <p:nvPr/>
          </p:nvSpPr>
          <p:spPr>
            <a:xfrm>
              <a:off x="4825475" y="5078725"/>
              <a:ext cx="153925" cy="98375"/>
            </a:xfrm>
            <a:custGeom>
              <a:avLst/>
              <a:gdLst/>
              <a:ahLst/>
              <a:cxnLst/>
              <a:rect l="l" t="t" r="r" b="b"/>
              <a:pathLst>
                <a:path w="6157" h="3935" extrusionOk="0">
                  <a:moveTo>
                    <a:pt x="3058" y="0"/>
                  </a:moveTo>
                  <a:cubicBezTo>
                    <a:pt x="2984" y="0"/>
                    <a:pt x="2910" y="3"/>
                    <a:pt x="2836" y="8"/>
                  </a:cubicBezTo>
                  <a:cubicBezTo>
                    <a:pt x="2415" y="47"/>
                    <a:pt x="2010" y="170"/>
                    <a:pt x="1673" y="413"/>
                  </a:cubicBezTo>
                  <a:cubicBezTo>
                    <a:pt x="1566" y="478"/>
                    <a:pt x="1472" y="575"/>
                    <a:pt x="1391" y="682"/>
                  </a:cubicBezTo>
                  <a:cubicBezTo>
                    <a:pt x="1391" y="682"/>
                    <a:pt x="1378" y="682"/>
                    <a:pt x="1378" y="695"/>
                  </a:cubicBezTo>
                  <a:cubicBezTo>
                    <a:pt x="1281" y="721"/>
                    <a:pt x="1200" y="750"/>
                    <a:pt x="1148" y="776"/>
                  </a:cubicBezTo>
                  <a:cubicBezTo>
                    <a:pt x="688" y="1006"/>
                    <a:pt x="202" y="1612"/>
                    <a:pt x="66" y="2033"/>
                  </a:cubicBezTo>
                  <a:cubicBezTo>
                    <a:pt x="53" y="2085"/>
                    <a:pt x="40" y="2127"/>
                    <a:pt x="40" y="2166"/>
                  </a:cubicBezTo>
                  <a:cubicBezTo>
                    <a:pt x="1" y="2409"/>
                    <a:pt x="121" y="2843"/>
                    <a:pt x="215" y="3151"/>
                  </a:cubicBezTo>
                  <a:cubicBezTo>
                    <a:pt x="283" y="3151"/>
                    <a:pt x="351" y="3180"/>
                    <a:pt x="419" y="3219"/>
                  </a:cubicBezTo>
                  <a:cubicBezTo>
                    <a:pt x="419" y="3232"/>
                    <a:pt x="432" y="3232"/>
                    <a:pt x="445" y="3248"/>
                  </a:cubicBezTo>
                  <a:cubicBezTo>
                    <a:pt x="594" y="3543"/>
                    <a:pt x="811" y="3935"/>
                    <a:pt x="811" y="3935"/>
                  </a:cubicBezTo>
                  <a:lnTo>
                    <a:pt x="905" y="3504"/>
                  </a:lnTo>
                  <a:lnTo>
                    <a:pt x="905" y="3475"/>
                  </a:lnTo>
                  <a:cubicBezTo>
                    <a:pt x="1297" y="3112"/>
                    <a:pt x="1378" y="2613"/>
                    <a:pt x="1391" y="2247"/>
                  </a:cubicBezTo>
                  <a:cubicBezTo>
                    <a:pt x="1737" y="2333"/>
                    <a:pt x="2147" y="2369"/>
                    <a:pt x="2562" y="2369"/>
                  </a:cubicBezTo>
                  <a:cubicBezTo>
                    <a:pt x="3066" y="2369"/>
                    <a:pt x="3575" y="2316"/>
                    <a:pt x="3983" y="2234"/>
                  </a:cubicBezTo>
                  <a:cubicBezTo>
                    <a:pt x="4294" y="2179"/>
                    <a:pt x="4602" y="2085"/>
                    <a:pt x="4900" y="1936"/>
                  </a:cubicBezTo>
                  <a:lnTo>
                    <a:pt x="4900" y="1936"/>
                  </a:lnTo>
                  <a:cubicBezTo>
                    <a:pt x="4861" y="2276"/>
                    <a:pt x="4861" y="2989"/>
                    <a:pt x="5373" y="3475"/>
                  </a:cubicBezTo>
                  <a:lnTo>
                    <a:pt x="5467" y="3935"/>
                  </a:lnTo>
                  <a:cubicBezTo>
                    <a:pt x="5467" y="3935"/>
                    <a:pt x="5655" y="3598"/>
                    <a:pt x="5791" y="3313"/>
                  </a:cubicBezTo>
                  <a:cubicBezTo>
                    <a:pt x="5804" y="3287"/>
                    <a:pt x="5817" y="3248"/>
                    <a:pt x="5833" y="3219"/>
                  </a:cubicBezTo>
                  <a:cubicBezTo>
                    <a:pt x="5885" y="3193"/>
                    <a:pt x="5940" y="3167"/>
                    <a:pt x="5995" y="3151"/>
                  </a:cubicBezTo>
                  <a:cubicBezTo>
                    <a:pt x="6021" y="3099"/>
                    <a:pt x="6034" y="3057"/>
                    <a:pt x="6047" y="3005"/>
                  </a:cubicBezTo>
                  <a:cubicBezTo>
                    <a:pt x="6076" y="2924"/>
                    <a:pt x="6089" y="2843"/>
                    <a:pt x="6102" y="2762"/>
                  </a:cubicBezTo>
                  <a:cubicBezTo>
                    <a:pt x="6157" y="2396"/>
                    <a:pt x="6089" y="1965"/>
                    <a:pt x="5804" y="1492"/>
                  </a:cubicBezTo>
                  <a:cubicBezTo>
                    <a:pt x="5791" y="1479"/>
                    <a:pt x="5791" y="1479"/>
                    <a:pt x="5791" y="1466"/>
                  </a:cubicBezTo>
                  <a:cubicBezTo>
                    <a:pt x="5765" y="1424"/>
                    <a:pt x="5736" y="1385"/>
                    <a:pt x="5697" y="1343"/>
                  </a:cubicBezTo>
                  <a:cubicBezTo>
                    <a:pt x="5697" y="1330"/>
                    <a:pt x="5684" y="1317"/>
                    <a:pt x="5671" y="1304"/>
                  </a:cubicBezTo>
                  <a:cubicBezTo>
                    <a:pt x="5710" y="1236"/>
                    <a:pt x="5752" y="1168"/>
                    <a:pt x="5791" y="1100"/>
                  </a:cubicBezTo>
                  <a:cubicBezTo>
                    <a:pt x="5817" y="1045"/>
                    <a:pt x="5833" y="993"/>
                    <a:pt x="5859" y="951"/>
                  </a:cubicBezTo>
                  <a:lnTo>
                    <a:pt x="5859" y="951"/>
                  </a:lnTo>
                  <a:cubicBezTo>
                    <a:pt x="5723" y="1019"/>
                    <a:pt x="5590" y="1061"/>
                    <a:pt x="5454" y="1100"/>
                  </a:cubicBezTo>
                  <a:cubicBezTo>
                    <a:pt x="5441" y="1087"/>
                    <a:pt x="5441" y="1087"/>
                    <a:pt x="5428" y="1074"/>
                  </a:cubicBezTo>
                  <a:cubicBezTo>
                    <a:pt x="5412" y="1074"/>
                    <a:pt x="5412" y="1061"/>
                    <a:pt x="5399" y="1045"/>
                  </a:cubicBezTo>
                  <a:cubicBezTo>
                    <a:pt x="5454" y="993"/>
                    <a:pt x="5493" y="925"/>
                    <a:pt x="5548" y="857"/>
                  </a:cubicBezTo>
                  <a:cubicBezTo>
                    <a:pt x="5561" y="844"/>
                    <a:pt x="5561" y="818"/>
                    <a:pt x="5574" y="802"/>
                  </a:cubicBezTo>
                  <a:cubicBezTo>
                    <a:pt x="5642" y="721"/>
                    <a:pt x="5697" y="614"/>
                    <a:pt x="5736" y="520"/>
                  </a:cubicBezTo>
                  <a:cubicBezTo>
                    <a:pt x="5752" y="478"/>
                    <a:pt x="5765" y="452"/>
                    <a:pt x="5791" y="413"/>
                  </a:cubicBezTo>
                  <a:lnTo>
                    <a:pt x="5791" y="413"/>
                  </a:lnTo>
                  <a:cubicBezTo>
                    <a:pt x="5710" y="439"/>
                    <a:pt x="5629" y="452"/>
                    <a:pt x="5548" y="452"/>
                  </a:cubicBezTo>
                  <a:cubicBezTo>
                    <a:pt x="5509" y="455"/>
                    <a:pt x="5470" y="457"/>
                    <a:pt x="5431" y="457"/>
                  </a:cubicBezTo>
                  <a:cubicBezTo>
                    <a:pt x="4971" y="457"/>
                    <a:pt x="4512" y="241"/>
                    <a:pt x="4064" y="128"/>
                  </a:cubicBezTo>
                  <a:cubicBezTo>
                    <a:pt x="3732" y="51"/>
                    <a:pt x="3393" y="0"/>
                    <a:pt x="3058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2"/>
            <p:cNvSpPr/>
            <p:nvPr/>
          </p:nvSpPr>
          <p:spPr>
            <a:xfrm>
              <a:off x="4857150" y="5103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829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2"/>
            <p:cNvSpPr/>
            <p:nvPr/>
          </p:nvSpPr>
          <p:spPr>
            <a:xfrm>
              <a:off x="4826125" y="5104175"/>
              <a:ext cx="144125" cy="72925"/>
            </a:xfrm>
            <a:custGeom>
              <a:avLst/>
              <a:gdLst/>
              <a:ahLst/>
              <a:cxnLst/>
              <a:rect l="l" t="t" r="r" b="b"/>
              <a:pathLst>
                <a:path w="5765" h="2917" extrusionOk="0">
                  <a:moveTo>
                    <a:pt x="40" y="1015"/>
                  </a:moveTo>
                  <a:cubicBezTo>
                    <a:pt x="27" y="1067"/>
                    <a:pt x="14" y="1109"/>
                    <a:pt x="14" y="1148"/>
                  </a:cubicBezTo>
                  <a:cubicBezTo>
                    <a:pt x="14" y="1177"/>
                    <a:pt x="1" y="1216"/>
                    <a:pt x="1" y="1242"/>
                  </a:cubicBezTo>
                  <a:cubicBezTo>
                    <a:pt x="1" y="1501"/>
                    <a:pt x="108" y="1864"/>
                    <a:pt x="189" y="2133"/>
                  </a:cubicBezTo>
                  <a:cubicBezTo>
                    <a:pt x="257" y="2133"/>
                    <a:pt x="325" y="2162"/>
                    <a:pt x="393" y="2201"/>
                  </a:cubicBezTo>
                  <a:cubicBezTo>
                    <a:pt x="380" y="2039"/>
                    <a:pt x="364" y="1877"/>
                    <a:pt x="364" y="1715"/>
                  </a:cubicBezTo>
                  <a:cubicBezTo>
                    <a:pt x="283" y="1647"/>
                    <a:pt x="231" y="1566"/>
                    <a:pt x="189" y="1472"/>
                  </a:cubicBezTo>
                  <a:cubicBezTo>
                    <a:pt x="108" y="1323"/>
                    <a:pt x="69" y="1177"/>
                    <a:pt x="40" y="1015"/>
                  </a:cubicBezTo>
                  <a:close/>
                  <a:moveTo>
                    <a:pt x="1255" y="1"/>
                  </a:moveTo>
                  <a:cubicBezTo>
                    <a:pt x="1255" y="1"/>
                    <a:pt x="1242" y="14"/>
                    <a:pt x="1242" y="27"/>
                  </a:cubicBezTo>
                  <a:cubicBezTo>
                    <a:pt x="1203" y="461"/>
                    <a:pt x="1122" y="905"/>
                    <a:pt x="986" y="1323"/>
                  </a:cubicBezTo>
                  <a:cubicBezTo>
                    <a:pt x="960" y="1433"/>
                    <a:pt x="918" y="1540"/>
                    <a:pt x="850" y="1634"/>
                  </a:cubicBezTo>
                  <a:cubicBezTo>
                    <a:pt x="811" y="1676"/>
                    <a:pt x="769" y="1715"/>
                    <a:pt x="717" y="1757"/>
                  </a:cubicBezTo>
                  <a:cubicBezTo>
                    <a:pt x="743" y="2000"/>
                    <a:pt x="785" y="2256"/>
                    <a:pt x="879" y="2486"/>
                  </a:cubicBezTo>
                  <a:lnTo>
                    <a:pt x="879" y="2457"/>
                  </a:lnTo>
                  <a:cubicBezTo>
                    <a:pt x="1271" y="2094"/>
                    <a:pt x="1352" y="1595"/>
                    <a:pt x="1365" y="1229"/>
                  </a:cubicBezTo>
                  <a:cubicBezTo>
                    <a:pt x="1715" y="1310"/>
                    <a:pt x="2120" y="1352"/>
                    <a:pt x="2538" y="1352"/>
                  </a:cubicBezTo>
                  <a:cubicBezTo>
                    <a:pt x="3053" y="1352"/>
                    <a:pt x="3552" y="1297"/>
                    <a:pt x="3957" y="1216"/>
                  </a:cubicBezTo>
                  <a:cubicBezTo>
                    <a:pt x="4268" y="1161"/>
                    <a:pt x="4576" y="1067"/>
                    <a:pt x="4874" y="918"/>
                  </a:cubicBezTo>
                  <a:lnTo>
                    <a:pt x="4874" y="918"/>
                  </a:lnTo>
                  <a:cubicBezTo>
                    <a:pt x="4861" y="999"/>
                    <a:pt x="4861" y="1080"/>
                    <a:pt x="4861" y="1190"/>
                  </a:cubicBezTo>
                  <a:cubicBezTo>
                    <a:pt x="4861" y="1553"/>
                    <a:pt x="4942" y="2081"/>
                    <a:pt x="5347" y="2457"/>
                  </a:cubicBezTo>
                  <a:lnTo>
                    <a:pt x="5441" y="2917"/>
                  </a:lnTo>
                  <a:cubicBezTo>
                    <a:pt x="5441" y="2917"/>
                    <a:pt x="5629" y="2580"/>
                    <a:pt x="5765" y="2295"/>
                  </a:cubicBezTo>
                  <a:cubicBezTo>
                    <a:pt x="5752" y="2149"/>
                    <a:pt x="5726" y="2000"/>
                    <a:pt x="5697" y="1851"/>
                  </a:cubicBezTo>
                  <a:cubicBezTo>
                    <a:pt x="5577" y="1757"/>
                    <a:pt x="5496" y="1608"/>
                    <a:pt x="5483" y="1446"/>
                  </a:cubicBezTo>
                  <a:cubicBezTo>
                    <a:pt x="5483" y="1391"/>
                    <a:pt x="5483" y="1323"/>
                    <a:pt x="5496" y="1271"/>
                  </a:cubicBezTo>
                  <a:cubicBezTo>
                    <a:pt x="5415" y="1080"/>
                    <a:pt x="5321" y="905"/>
                    <a:pt x="5211" y="743"/>
                  </a:cubicBezTo>
                  <a:lnTo>
                    <a:pt x="5211" y="743"/>
                  </a:lnTo>
                  <a:cubicBezTo>
                    <a:pt x="5334" y="837"/>
                    <a:pt x="5441" y="947"/>
                    <a:pt x="5548" y="1054"/>
                  </a:cubicBezTo>
                  <a:cubicBezTo>
                    <a:pt x="5603" y="837"/>
                    <a:pt x="5684" y="636"/>
                    <a:pt x="5765" y="448"/>
                  </a:cubicBezTo>
                  <a:cubicBezTo>
                    <a:pt x="5739" y="406"/>
                    <a:pt x="5710" y="367"/>
                    <a:pt x="5671" y="325"/>
                  </a:cubicBezTo>
                  <a:cubicBezTo>
                    <a:pt x="5629" y="393"/>
                    <a:pt x="5577" y="448"/>
                    <a:pt x="5509" y="500"/>
                  </a:cubicBezTo>
                  <a:cubicBezTo>
                    <a:pt x="5321" y="649"/>
                    <a:pt x="5091" y="704"/>
                    <a:pt x="4861" y="756"/>
                  </a:cubicBezTo>
                  <a:cubicBezTo>
                    <a:pt x="4495" y="837"/>
                    <a:pt x="4119" y="905"/>
                    <a:pt x="3740" y="905"/>
                  </a:cubicBezTo>
                  <a:cubicBezTo>
                    <a:pt x="3646" y="905"/>
                    <a:pt x="3539" y="892"/>
                    <a:pt x="3442" y="892"/>
                  </a:cubicBezTo>
                  <a:cubicBezTo>
                    <a:pt x="3228" y="866"/>
                    <a:pt x="3024" y="824"/>
                    <a:pt x="2823" y="756"/>
                  </a:cubicBezTo>
                  <a:cubicBezTo>
                    <a:pt x="2295" y="704"/>
                    <a:pt x="1838" y="461"/>
                    <a:pt x="1417" y="124"/>
                  </a:cubicBezTo>
                  <a:cubicBezTo>
                    <a:pt x="1378" y="108"/>
                    <a:pt x="1352" y="95"/>
                    <a:pt x="1323" y="69"/>
                  </a:cubicBezTo>
                  <a:lnTo>
                    <a:pt x="1352" y="69"/>
                  </a:lnTo>
                  <a:cubicBezTo>
                    <a:pt x="1323" y="56"/>
                    <a:pt x="1284" y="27"/>
                    <a:pt x="1255" y="1"/>
                  </a:cubicBezTo>
                  <a:close/>
                </a:path>
              </a:pathLst>
            </a:custGeom>
            <a:solidFill>
              <a:srgbClr val="6829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2"/>
            <p:cNvSpPr/>
            <p:nvPr/>
          </p:nvSpPr>
          <p:spPr>
            <a:xfrm>
              <a:off x="4858525" y="5091700"/>
              <a:ext cx="110350" cy="17200"/>
            </a:xfrm>
            <a:custGeom>
              <a:avLst/>
              <a:gdLst/>
              <a:ahLst/>
              <a:cxnLst/>
              <a:rect l="l" t="t" r="r" b="b"/>
              <a:pathLst>
                <a:path w="4414" h="688" extrusionOk="0">
                  <a:moveTo>
                    <a:pt x="4414" y="1"/>
                  </a:moveTo>
                  <a:lnTo>
                    <a:pt x="4414" y="1"/>
                  </a:lnTo>
                  <a:cubicBezTo>
                    <a:pt x="4333" y="56"/>
                    <a:pt x="4252" y="95"/>
                    <a:pt x="4158" y="137"/>
                  </a:cubicBezTo>
                  <a:cubicBezTo>
                    <a:pt x="3714" y="325"/>
                    <a:pt x="3241" y="380"/>
                    <a:pt x="2755" y="380"/>
                  </a:cubicBezTo>
                  <a:lnTo>
                    <a:pt x="2363" y="380"/>
                  </a:lnTo>
                  <a:cubicBezTo>
                    <a:pt x="1757" y="338"/>
                    <a:pt x="1148" y="231"/>
                    <a:pt x="542" y="218"/>
                  </a:cubicBezTo>
                  <a:lnTo>
                    <a:pt x="445" y="218"/>
                  </a:lnTo>
                  <a:cubicBezTo>
                    <a:pt x="380" y="218"/>
                    <a:pt x="299" y="218"/>
                    <a:pt x="218" y="244"/>
                  </a:cubicBezTo>
                  <a:cubicBezTo>
                    <a:pt x="121" y="270"/>
                    <a:pt x="27" y="351"/>
                    <a:pt x="1" y="461"/>
                  </a:cubicBezTo>
                  <a:cubicBezTo>
                    <a:pt x="27" y="406"/>
                    <a:pt x="108" y="364"/>
                    <a:pt x="163" y="364"/>
                  </a:cubicBezTo>
                  <a:cubicBezTo>
                    <a:pt x="163" y="364"/>
                    <a:pt x="176" y="364"/>
                    <a:pt x="176" y="380"/>
                  </a:cubicBezTo>
                  <a:cubicBezTo>
                    <a:pt x="730" y="406"/>
                    <a:pt x="1255" y="607"/>
                    <a:pt x="1809" y="662"/>
                  </a:cubicBezTo>
                  <a:cubicBezTo>
                    <a:pt x="1984" y="675"/>
                    <a:pt x="2175" y="688"/>
                    <a:pt x="2350" y="688"/>
                  </a:cubicBezTo>
                  <a:cubicBezTo>
                    <a:pt x="2875" y="688"/>
                    <a:pt x="3416" y="607"/>
                    <a:pt x="3915" y="445"/>
                  </a:cubicBezTo>
                  <a:cubicBezTo>
                    <a:pt x="4009" y="419"/>
                    <a:pt x="4119" y="380"/>
                    <a:pt x="4226" y="338"/>
                  </a:cubicBezTo>
                  <a:cubicBezTo>
                    <a:pt x="4239" y="325"/>
                    <a:pt x="4239" y="299"/>
                    <a:pt x="4252" y="283"/>
                  </a:cubicBezTo>
                  <a:cubicBezTo>
                    <a:pt x="4320" y="202"/>
                    <a:pt x="4375" y="95"/>
                    <a:pt x="4414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2"/>
            <p:cNvSpPr/>
            <p:nvPr/>
          </p:nvSpPr>
          <p:spPr>
            <a:xfrm>
              <a:off x="4859900" y="5102475"/>
              <a:ext cx="112050" cy="21000"/>
            </a:xfrm>
            <a:custGeom>
              <a:avLst/>
              <a:gdLst/>
              <a:ahLst/>
              <a:cxnLst/>
              <a:rect l="l" t="t" r="r" b="b"/>
              <a:pathLst>
                <a:path w="4482" h="840" extrusionOk="0">
                  <a:moveTo>
                    <a:pt x="4482" y="1"/>
                  </a:moveTo>
                  <a:lnTo>
                    <a:pt x="4482" y="1"/>
                  </a:lnTo>
                  <a:cubicBezTo>
                    <a:pt x="4346" y="69"/>
                    <a:pt x="4213" y="111"/>
                    <a:pt x="4077" y="150"/>
                  </a:cubicBezTo>
                  <a:cubicBezTo>
                    <a:pt x="4064" y="137"/>
                    <a:pt x="4064" y="137"/>
                    <a:pt x="4051" y="124"/>
                  </a:cubicBezTo>
                  <a:cubicBezTo>
                    <a:pt x="3565" y="419"/>
                    <a:pt x="2998" y="581"/>
                    <a:pt x="2431" y="581"/>
                  </a:cubicBezTo>
                  <a:cubicBezTo>
                    <a:pt x="2295" y="581"/>
                    <a:pt x="2146" y="568"/>
                    <a:pt x="2010" y="542"/>
                  </a:cubicBezTo>
                  <a:cubicBezTo>
                    <a:pt x="1349" y="448"/>
                    <a:pt x="714" y="137"/>
                    <a:pt x="53" y="137"/>
                  </a:cubicBezTo>
                  <a:lnTo>
                    <a:pt x="1" y="137"/>
                  </a:lnTo>
                  <a:cubicBezTo>
                    <a:pt x="14" y="163"/>
                    <a:pt x="40" y="176"/>
                    <a:pt x="66" y="192"/>
                  </a:cubicBezTo>
                  <a:cubicBezTo>
                    <a:pt x="513" y="448"/>
                    <a:pt x="973" y="691"/>
                    <a:pt x="1472" y="824"/>
                  </a:cubicBezTo>
                  <a:cubicBezTo>
                    <a:pt x="1524" y="840"/>
                    <a:pt x="1579" y="840"/>
                    <a:pt x="1647" y="840"/>
                  </a:cubicBezTo>
                  <a:lnTo>
                    <a:pt x="1715" y="840"/>
                  </a:lnTo>
                  <a:cubicBezTo>
                    <a:pt x="1971" y="840"/>
                    <a:pt x="2214" y="798"/>
                    <a:pt x="2457" y="759"/>
                  </a:cubicBezTo>
                  <a:cubicBezTo>
                    <a:pt x="3131" y="636"/>
                    <a:pt x="3847" y="516"/>
                    <a:pt x="4414" y="150"/>
                  </a:cubicBezTo>
                  <a:cubicBezTo>
                    <a:pt x="4440" y="95"/>
                    <a:pt x="4456" y="43"/>
                    <a:pt x="4482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2"/>
            <p:cNvSpPr/>
            <p:nvPr/>
          </p:nvSpPr>
          <p:spPr>
            <a:xfrm>
              <a:off x="4859175" y="5105875"/>
              <a:ext cx="2375" cy="1400"/>
            </a:xfrm>
            <a:custGeom>
              <a:avLst/>
              <a:gdLst/>
              <a:ahLst/>
              <a:cxnLst/>
              <a:rect l="l" t="t" r="r" b="b"/>
              <a:pathLst>
                <a:path w="95" h="56" extrusionOk="0">
                  <a:moveTo>
                    <a:pt x="1" y="1"/>
                  </a:moveTo>
                  <a:cubicBezTo>
                    <a:pt x="30" y="27"/>
                    <a:pt x="56" y="40"/>
                    <a:pt x="95" y="56"/>
                  </a:cubicBezTo>
                  <a:cubicBezTo>
                    <a:pt x="69" y="40"/>
                    <a:pt x="43" y="27"/>
                    <a:pt x="30" y="1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2"/>
            <p:cNvSpPr/>
            <p:nvPr/>
          </p:nvSpPr>
          <p:spPr>
            <a:xfrm>
              <a:off x="4896675" y="5106200"/>
              <a:ext cx="73575" cy="20600"/>
            </a:xfrm>
            <a:custGeom>
              <a:avLst/>
              <a:gdLst/>
              <a:ahLst/>
              <a:cxnLst/>
              <a:rect l="l" t="t" r="r" b="b"/>
              <a:pathLst>
                <a:path w="2943" h="824" extrusionOk="0">
                  <a:moveTo>
                    <a:pt x="2943" y="1"/>
                  </a:moveTo>
                  <a:cubicBezTo>
                    <a:pt x="2376" y="367"/>
                    <a:pt x="1660" y="487"/>
                    <a:pt x="986" y="610"/>
                  </a:cubicBezTo>
                  <a:cubicBezTo>
                    <a:pt x="743" y="649"/>
                    <a:pt x="500" y="691"/>
                    <a:pt x="244" y="691"/>
                  </a:cubicBezTo>
                  <a:lnTo>
                    <a:pt x="176" y="691"/>
                  </a:lnTo>
                  <a:cubicBezTo>
                    <a:pt x="108" y="691"/>
                    <a:pt x="53" y="691"/>
                    <a:pt x="1" y="675"/>
                  </a:cubicBezTo>
                  <a:lnTo>
                    <a:pt x="1" y="675"/>
                  </a:lnTo>
                  <a:cubicBezTo>
                    <a:pt x="202" y="743"/>
                    <a:pt x="406" y="785"/>
                    <a:pt x="620" y="811"/>
                  </a:cubicBezTo>
                  <a:cubicBezTo>
                    <a:pt x="717" y="811"/>
                    <a:pt x="824" y="824"/>
                    <a:pt x="918" y="824"/>
                  </a:cubicBezTo>
                  <a:cubicBezTo>
                    <a:pt x="1297" y="824"/>
                    <a:pt x="1673" y="756"/>
                    <a:pt x="2039" y="675"/>
                  </a:cubicBezTo>
                  <a:cubicBezTo>
                    <a:pt x="2269" y="623"/>
                    <a:pt x="2499" y="568"/>
                    <a:pt x="2687" y="419"/>
                  </a:cubicBezTo>
                  <a:cubicBezTo>
                    <a:pt x="2755" y="367"/>
                    <a:pt x="2807" y="312"/>
                    <a:pt x="2849" y="244"/>
                  </a:cubicBezTo>
                  <a:cubicBezTo>
                    <a:pt x="2849" y="231"/>
                    <a:pt x="2836" y="218"/>
                    <a:pt x="2823" y="205"/>
                  </a:cubicBezTo>
                  <a:cubicBezTo>
                    <a:pt x="2862" y="137"/>
                    <a:pt x="2904" y="69"/>
                    <a:pt x="2943" y="1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2"/>
            <p:cNvSpPr/>
            <p:nvPr/>
          </p:nvSpPr>
          <p:spPr>
            <a:xfrm>
              <a:off x="4834875" y="5103850"/>
              <a:ext cx="23025" cy="45225"/>
            </a:xfrm>
            <a:custGeom>
              <a:avLst/>
              <a:gdLst/>
              <a:ahLst/>
              <a:cxnLst/>
              <a:rect l="l" t="t" r="r" b="b"/>
              <a:pathLst>
                <a:path w="921" h="1809" extrusionOk="0">
                  <a:moveTo>
                    <a:pt x="921" y="1"/>
                  </a:moveTo>
                  <a:cubicBezTo>
                    <a:pt x="921" y="1"/>
                    <a:pt x="905" y="1"/>
                    <a:pt x="905" y="14"/>
                  </a:cubicBezTo>
                  <a:lnTo>
                    <a:pt x="921" y="1"/>
                  </a:lnTo>
                  <a:close/>
                  <a:moveTo>
                    <a:pt x="892" y="14"/>
                  </a:moveTo>
                  <a:cubicBezTo>
                    <a:pt x="636" y="218"/>
                    <a:pt x="380" y="393"/>
                    <a:pt x="218" y="675"/>
                  </a:cubicBezTo>
                  <a:cubicBezTo>
                    <a:pt x="43" y="986"/>
                    <a:pt x="1" y="1352"/>
                    <a:pt x="14" y="1728"/>
                  </a:cubicBezTo>
                  <a:cubicBezTo>
                    <a:pt x="69" y="1770"/>
                    <a:pt x="137" y="1809"/>
                    <a:pt x="218" y="1809"/>
                  </a:cubicBezTo>
                  <a:cubicBezTo>
                    <a:pt x="273" y="1809"/>
                    <a:pt x="325" y="1796"/>
                    <a:pt x="367" y="1770"/>
                  </a:cubicBezTo>
                  <a:lnTo>
                    <a:pt x="367" y="1689"/>
                  </a:lnTo>
                  <a:cubicBezTo>
                    <a:pt x="354" y="1540"/>
                    <a:pt x="354" y="1391"/>
                    <a:pt x="367" y="1255"/>
                  </a:cubicBezTo>
                  <a:cubicBezTo>
                    <a:pt x="406" y="798"/>
                    <a:pt x="597" y="364"/>
                    <a:pt x="892" y="40"/>
                  </a:cubicBezTo>
                  <a:lnTo>
                    <a:pt x="892" y="14"/>
                  </a:ln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2"/>
            <p:cNvSpPr/>
            <p:nvPr/>
          </p:nvSpPr>
          <p:spPr>
            <a:xfrm>
              <a:off x="4835200" y="5104175"/>
              <a:ext cx="22300" cy="72925"/>
            </a:xfrm>
            <a:custGeom>
              <a:avLst/>
              <a:gdLst/>
              <a:ahLst/>
              <a:cxnLst/>
              <a:rect l="l" t="t" r="r" b="b"/>
              <a:pathLst>
                <a:path w="892" h="2917" extrusionOk="0">
                  <a:moveTo>
                    <a:pt x="879" y="1"/>
                  </a:moveTo>
                  <a:lnTo>
                    <a:pt x="879" y="27"/>
                  </a:lnTo>
                  <a:cubicBezTo>
                    <a:pt x="879" y="14"/>
                    <a:pt x="892" y="1"/>
                    <a:pt x="892" y="1"/>
                  </a:cubicBezTo>
                  <a:close/>
                  <a:moveTo>
                    <a:pt x="1" y="1715"/>
                  </a:moveTo>
                  <a:cubicBezTo>
                    <a:pt x="1" y="1877"/>
                    <a:pt x="17" y="2039"/>
                    <a:pt x="30" y="2201"/>
                  </a:cubicBezTo>
                  <a:cubicBezTo>
                    <a:pt x="30" y="2214"/>
                    <a:pt x="43" y="2214"/>
                    <a:pt x="56" y="2230"/>
                  </a:cubicBezTo>
                  <a:cubicBezTo>
                    <a:pt x="205" y="2525"/>
                    <a:pt x="422" y="2917"/>
                    <a:pt x="422" y="2917"/>
                  </a:cubicBezTo>
                  <a:lnTo>
                    <a:pt x="516" y="2486"/>
                  </a:lnTo>
                  <a:cubicBezTo>
                    <a:pt x="422" y="2256"/>
                    <a:pt x="380" y="2000"/>
                    <a:pt x="354" y="1757"/>
                  </a:cubicBezTo>
                  <a:cubicBezTo>
                    <a:pt x="312" y="1783"/>
                    <a:pt x="260" y="1796"/>
                    <a:pt x="205" y="1796"/>
                  </a:cubicBezTo>
                  <a:cubicBezTo>
                    <a:pt x="124" y="1796"/>
                    <a:pt x="56" y="1757"/>
                    <a:pt x="1" y="1715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2"/>
            <p:cNvSpPr/>
            <p:nvPr/>
          </p:nvSpPr>
          <p:spPr>
            <a:xfrm>
              <a:off x="4963500" y="5130500"/>
              <a:ext cx="14525" cy="23350"/>
            </a:xfrm>
            <a:custGeom>
              <a:avLst/>
              <a:gdLst/>
              <a:ahLst/>
              <a:cxnLst/>
              <a:rect l="l" t="t" r="r" b="b"/>
              <a:pathLst>
                <a:path w="581" h="934" extrusionOk="0">
                  <a:moveTo>
                    <a:pt x="53" y="1"/>
                  </a:moveTo>
                  <a:cubicBezTo>
                    <a:pt x="40" y="43"/>
                    <a:pt x="27" y="82"/>
                    <a:pt x="27" y="124"/>
                  </a:cubicBezTo>
                  <a:cubicBezTo>
                    <a:pt x="14" y="150"/>
                    <a:pt x="14" y="176"/>
                    <a:pt x="1" y="218"/>
                  </a:cubicBezTo>
                  <a:cubicBezTo>
                    <a:pt x="82" y="406"/>
                    <a:pt x="150" y="594"/>
                    <a:pt x="202" y="798"/>
                  </a:cubicBezTo>
                  <a:cubicBezTo>
                    <a:pt x="231" y="824"/>
                    <a:pt x="270" y="853"/>
                    <a:pt x="312" y="866"/>
                  </a:cubicBezTo>
                  <a:cubicBezTo>
                    <a:pt x="377" y="905"/>
                    <a:pt x="445" y="934"/>
                    <a:pt x="526" y="934"/>
                  </a:cubicBezTo>
                  <a:cubicBezTo>
                    <a:pt x="555" y="853"/>
                    <a:pt x="568" y="772"/>
                    <a:pt x="581" y="691"/>
                  </a:cubicBezTo>
                  <a:cubicBezTo>
                    <a:pt x="432" y="448"/>
                    <a:pt x="257" y="205"/>
                    <a:pt x="53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2"/>
            <p:cNvSpPr/>
            <p:nvPr/>
          </p:nvSpPr>
          <p:spPr>
            <a:xfrm>
              <a:off x="4956375" y="5122725"/>
              <a:ext cx="20275" cy="38825"/>
            </a:xfrm>
            <a:custGeom>
              <a:avLst/>
              <a:gdLst/>
              <a:ahLst/>
              <a:cxnLst/>
              <a:rect l="l" t="t" r="r" b="b"/>
              <a:pathLst>
                <a:path w="811" h="1553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63"/>
                    <a:pt x="205" y="338"/>
                    <a:pt x="286" y="529"/>
                  </a:cubicBezTo>
                  <a:cubicBezTo>
                    <a:pt x="299" y="487"/>
                    <a:pt x="299" y="461"/>
                    <a:pt x="312" y="435"/>
                  </a:cubicBezTo>
                  <a:cubicBezTo>
                    <a:pt x="312" y="393"/>
                    <a:pt x="325" y="354"/>
                    <a:pt x="338" y="312"/>
                  </a:cubicBezTo>
                  <a:cubicBezTo>
                    <a:pt x="231" y="205"/>
                    <a:pt x="124" y="95"/>
                    <a:pt x="1" y="1"/>
                  </a:cubicBezTo>
                  <a:close/>
                  <a:moveTo>
                    <a:pt x="487" y="1109"/>
                  </a:moveTo>
                  <a:lnTo>
                    <a:pt x="487" y="1109"/>
                  </a:lnTo>
                  <a:cubicBezTo>
                    <a:pt x="516" y="1258"/>
                    <a:pt x="542" y="1407"/>
                    <a:pt x="555" y="1553"/>
                  </a:cubicBezTo>
                  <a:cubicBezTo>
                    <a:pt x="568" y="1527"/>
                    <a:pt x="581" y="1488"/>
                    <a:pt x="597" y="1459"/>
                  </a:cubicBezTo>
                  <a:cubicBezTo>
                    <a:pt x="649" y="1433"/>
                    <a:pt x="704" y="1407"/>
                    <a:pt x="759" y="1391"/>
                  </a:cubicBezTo>
                  <a:cubicBezTo>
                    <a:pt x="785" y="1339"/>
                    <a:pt x="798" y="1297"/>
                    <a:pt x="811" y="1245"/>
                  </a:cubicBezTo>
                  <a:cubicBezTo>
                    <a:pt x="730" y="1245"/>
                    <a:pt x="662" y="1216"/>
                    <a:pt x="597" y="1177"/>
                  </a:cubicBezTo>
                  <a:cubicBezTo>
                    <a:pt x="555" y="1164"/>
                    <a:pt x="516" y="1135"/>
                    <a:pt x="487" y="1109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2"/>
            <p:cNvSpPr/>
            <p:nvPr/>
          </p:nvSpPr>
          <p:spPr>
            <a:xfrm>
              <a:off x="4860225" y="5078500"/>
              <a:ext cx="103950" cy="17600"/>
            </a:xfrm>
            <a:custGeom>
              <a:avLst/>
              <a:gdLst/>
              <a:ahLst/>
              <a:cxnLst/>
              <a:rect l="l" t="t" r="r" b="b"/>
              <a:pathLst>
                <a:path w="4158" h="704" extrusionOk="0">
                  <a:moveTo>
                    <a:pt x="1689" y="1"/>
                  </a:moveTo>
                  <a:cubicBezTo>
                    <a:pt x="1608" y="1"/>
                    <a:pt x="1527" y="17"/>
                    <a:pt x="1446" y="17"/>
                  </a:cubicBezTo>
                  <a:cubicBezTo>
                    <a:pt x="1025" y="56"/>
                    <a:pt x="620" y="179"/>
                    <a:pt x="283" y="422"/>
                  </a:cubicBezTo>
                  <a:cubicBezTo>
                    <a:pt x="176" y="487"/>
                    <a:pt x="82" y="584"/>
                    <a:pt x="1" y="691"/>
                  </a:cubicBezTo>
                  <a:lnTo>
                    <a:pt x="14" y="704"/>
                  </a:lnTo>
                  <a:cubicBezTo>
                    <a:pt x="189" y="474"/>
                    <a:pt x="500" y="422"/>
                    <a:pt x="769" y="380"/>
                  </a:cubicBezTo>
                  <a:cubicBezTo>
                    <a:pt x="918" y="367"/>
                    <a:pt x="1067" y="354"/>
                    <a:pt x="1203" y="354"/>
                  </a:cubicBezTo>
                  <a:lnTo>
                    <a:pt x="1365" y="354"/>
                  </a:lnTo>
                  <a:cubicBezTo>
                    <a:pt x="1553" y="380"/>
                    <a:pt x="1741" y="435"/>
                    <a:pt x="1916" y="487"/>
                  </a:cubicBezTo>
                  <a:cubicBezTo>
                    <a:pt x="2094" y="529"/>
                    <a:pt x="2269" y="568"/>
                    <a:pt x="2444" y="610"/>
                  </a:cubicBezTo>
                  <a:cubicBezTo>
                    <a:pt x="2700" y="649"/>
                    <a:pt x="2956" y="691"/>
                    <a:pt x="3212" y="691"/>
                  </a:cubicBezTo>
                  <a:cubicBezTo>
                    <a:pt x="3322" y="691"/>
                    <a:pt x="3429" y="691"/>
                    <a:pt x="3536" y="678"/>
                  </a:cubicBezTo>
                  <a:cubicBezTo>
                    <a:pt x="3753" y="636"/>
                    <a:pt x="3970" y="568"/>
                    <a:pt x="4158" y="461"/>
                  </a:cubicBezTo>
                  <a:cubicBezTo>
                    <a:pt x="4119" y="461"/>
                    <a:pt x="4090" y="474"/>
                    <a:pt x="4051" y="474"/>
                  </a:cubicBezTo>
                  <a:cubicBezTo>
                    <a:pt x="3591" y="474"/>
                    <a:pt x="3131" y="260"/>
                    <a:pt x="2674" y="137"/>
                  </a:cubicBezTo>
                  <a:cubicBezTo>
                    <a:pt x="2350" y="56"/>
                    <a:pt x="2013" y="1"/>
                    <a:pt x="1689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2"/>
            <p:cNvSpPr/>
            <p:nvPr/>
          </p:nvSpPr>
          <p:spPr>
            <a:xfrm>
              <a:off x="4856500" y="5099150"/>
              <a:ext cx="2700" cy="33400"/>
            </a:xfrm>
            <a:custGeom>
              <a:avLst/>
              <a:gdLst/>
              <a:ahLst/>
              <a:cxnLst/>
              <a:rect l="l" t="t" r="r" b="b"/>
              <a:pathLst>
                <a:path w="108" h="1336" extrusionOk="0">
                  <a:moveTo>
                    <a:pt x="108" y="1"/>
                  </a:moveTo>
                  <a:lnTo>
                    <a:pt x="108" y="1"/>
                  </a:lnTo>
                  <a:cubicBezTo>
                    <a:pt x="82" y="108"/>
                    <a:pt x="56" y="215"/>
                    <a:pt x="40" y="338"/>
                  </a:cubicBezTo>
                  <a:cubicBezTo>
                    <a:pt x="27" y="445"/>
                    <a:pt x="14" y="552"/>
                    <a:pt x="1" y="675"/>
                  </a:cubicBezTo>
                  <a:lnTo>
                    <a:pt x="1" y="1012"/>
                  </a:lnTo>
                  <a:cubicBezTo>
                    <a:pt x="14" y="1080"/>
                    <a:pt x="14" y="1135"/>
                    <a:pt x="40" y="1187"/>
                  </a:cubicBezTo>
                  <a:cubicBezTo>
                    <a:pt x="56" y="1242"/>
                    <a:pt x="69" y="1297"/>
                    <a:pt x="108" y="1336"/>
                  </a:cubicBezTo>
                  <a:cubicBezTo>
                    <a:pt x="82" y="1297"/>
                    <a:pt x="69" y="1242"/>
                    <a:pt x="56" y="1187"/>
                  </a:cubicBezTo>
                  <a:cubicBezTo>
                    <a:pt x="56" y="1119"/>
                    <a:pt x="56" y="1067"/>
                    <a:pt x="40" y="1012"/>
                  </a:cubicBezTo>
                  <a:cubicBezTo>
                    <a:pt x="40" y="905"/>
                    <a:pt x="56" y="795"/>
                    <a:pt x="56" y="675"/>
                  </a:cubicBezTo>
                  <a:cubicBezTo>
                    <a:pt x="69" y="568"/>
                    <a:pt x="69" y="445"/>
                    <a:pt x="82" y="338"/>
                  </a:cubicBezTo>
                  <a:lnTo>
                    <a:pt x="95" y="176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4118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2"/>
            <p:cNvSpPr/>
            <p:nvPr/>
          </p:nvSpPr>
          <p:spPr>
            <a:xfrm>
              <a:off x="4880150" y="5285625"/>
              <a:ext cx="42150" cy="22625"/>
            </a:xfrm>
            <a:custGeom>
              <a:avLst/>
              <a:gdLst/>
              <a:ahLst/>
              <a:cxnLst/>
              <a:rect l="l" t="t" r="r" b="b"/>
              <a:pathLst>
                <a:path w="1686" h="905" extrusionOk="0">
                  <a:moveTo>
                    <a:pt x="846" y="1"/>
                  </a:moveTo>
                  <a:cubicBezTo>
                    <a:pt x="726" y="1"/>
                    <a:pt x="608" y="52"/>
                    <a:pt x="526" y="156"/>
                  </a:cubicBezTo>
                  <a:lnTo>
                    <a:pt x="500" y="182"/>
                  </a:lnTo>
                  <a:lnTo>
                    <a:pt x="27" y="182"/>
                  </a:lnTo>
                  <a:lnTo>
                    <a:pt x="1" y="804"/>
                  </a:lnTo>
                  <a:lnTo>
                    <a:pt x="1" y="804"/>
                  </a:lnTo>
                  <a:lnTo>
                    <a:pt x="526" y="762"/>
                  </a:lnTo>
                  <a:lnTo>
                    <a:pt x="539" y="775"/>
                  </a:lnTo>
                  <a:cubicBezTo>
                    <a:pt x="625" y="861"/>
                    <a:pt x="737" y="904"/>
                    <a:pt x="848" y="904"/>
                  </a:cubicBezTo>
                  <a:cubicBezTo>
                    <a:pt x="964" y="904"/>
                    <a:pt x="1078" y="857"/>
                    <a:pt x="1161" y="762"/>
                  </a:cubicBezTo>
                  <a:lnTo>
                    <a:pt x="1686" y="762"/>
                  </a:lnTo>
                  <a:lnTo>
                    <a:pt x="1686" y="182"/>
                  </a:lnTo>
                  <a:lnTo>
                    <a:pt x="1187" y="182"/>
                  </a:lnTo>
                  <a:lnTo>
                    <a:pt x="1161" y="140"/>
                  </a:lnTo>
                  <a:cubicBezTo>
                    <a:pt x="1075" y="48"/>
                    <a:pt x="960" y="1"/>
                    <a:pt x="846" y="1"/>
                  </a:cubicBezTo>
                  <a:close/>
                </a:path>
              </a:pathLst>
            </a:custGeom>
            <a:solidFill>
              <a:srgbClr val="AA6E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2"/>
            <p:cNvSpPr/>
            <p:nvPr/>
          </p:nvSpPr>
          <p:spPr>
            <a:xfrm>
              <a:off x="4853425" y="5325225"/>
              <a:ext cx="96575" cy="78875"/>
            </a:xfrm>
            <a:custGeom>
              <a:avLst/>
              <a:gdLst/>
              <a:ahLst/>
              <a:cxnLst/>
              <a:rect l="l" t="t" r="r" b="b"/>
              <a:pathLst>
                <a:path w="3863" h="3155" extrusionOk="0">
                  <a:moveTo>
                    <a:pt x="542" y="1"/>
                  </a:moveTo>
                  <a:cubicBezTo>
                    <a:pt x="542" y="1"/>
                    <a:pt x="516" y="759"/>
                    <a:pt x="435" y="1054"/>
                  </a:cubicBezTo>
                  <a:cubicBezTo>
                    <a:pt x="354" y="1365"/>
                    <a:pt x="1" y="2324"/>
                    <a:pt x="1" y="2904"/>
                  </a:cubicBezTo>
                  <a:cubicBezTo>
                    <a:pt x="1" y="2904"/>
                    <a:pt x="404" y="3155"/>
                    <a:pt x="1208" y="3155"/>
                  </a:cubicBezTo>
                  <a:cubicBezTo>
                    <a:pt x="1335" y="3155"/>
                    <a:pt x="1473" y="3148"/>
                    <a:pt x="1621" y="3134"/>
                  </a:cubicBezTo>
                  <a:lnTo>
                    <a:pt x="1757" y="2000"/>
                  </a:lnTo>
                  <a:cubicBezTo>
                    <a:pt x="1757" y="1945"/>
                    <a:pt x="1799" y="1919"/>
                    <a:pt x="1851" y="1919"/>
                  </a:cubicBezTo>
                  <a:lnTo>
                    <a:pt x="2013" y="1919"/>
                  </a:lnTo>
                  <a:cubicBezTo>
                    <a:pt x="2068" y="1919"/>
                    <a:pt x="2094" y="1945"/>
                    <a:pt x="2107" y="2000"/>
                  </a:cubicBezTo>
                  <a:lnTo>
                    <a:pt x="2230" y="3134"/>
                  </a:lnTo>
                  <a:cubicBezTo>
                    <a:pt x="2377" y="3148"/>
                    <a:pt x="2515" y="3155"/>
                    <a:pt x="2643" y="3155"/>
                  </a:cubicBezTo>
                  <a:cubicBezTo>
                    <a:pt x="3450" y="3155"/>
                    <a:pt x="3863" y="2904"/>
                    <a:pt x="3863" y="2904"/>
                  </a:cubicBezTo>
                  <a:cubicBezTo>
                    <a:pt x="3863" y="2324"/>
                    <a:pt x="3513" y="1365"/>
                    <a:pt x="3419" y="1054"/>
                  </a:cubicBezTo>
                  <a:cubicBezTo>
                    <a:pt x="3338" y="759"/>
                    <a:pt x="3309" y="1"/>
                    <a:pt x="3309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2"/>
            <p:cNvSpPr/>
            <p:nvPr/>
          </p:nvSpPr>
          <p:spPr>
            <a:xfrm>
              <a:off x="4880150" y="5287650"/>
              <a:ext cx="42150" cy="20100"/>
            </a:xfrm>
            <a:custGeom>
              <a:avLst/>
              <a:gdLst/>
              <a:ahLst/>
              <a:cxnLst/>
              <a:rect l="l" t="t" r="r" b="b"/>
              <a:pathLst>
                <a:path w="1686" h="804" extrusionOk="0">
                  <a:moveTo>
                    <a:pt x="846" y="1"/>
                  </a:moveTo>
                  <a:cubicBezTo>
                    <a:pt x="726" y="1"/>
                    <a:pt x="608" y="52"/>
                    <a:pt x="526" y="156"/>
                  </a:cubicBezTo>
                  <a:lnTo>
                    <a:pt x="500" y="182"/>
                  </a:lnTo>
                  <a:lnTo>
                    <a:pt x="27" y="182"/>
                  </a:lnTo>
                  <a:lnTo>
                    <a:pt x="1" y="804"/>
                  </a:lnTo>
                  <a:lnTo>
                    <a:pt x="14" y="804"/>
                  </a:lnTo>
                  <a:lnTo>
                    <a:pt x="27" y="237"/>
                  </a:lnTo>
                  <a:lnTo>
                    <a:pt x="500" y="237"/>
                  </a:lnTo>
                  <a:lnTo>
                    <a:pt x="526" y="208"/>
                  </a:lnTo>
                  <a:cubicBezTo>
                    <a:pt x="608" y="106"/>
                    <a:pt x="726" y="55"/>
                    <a:pt x="844" y="55"/>
                  </a:cubicBezTo>
                  <a:cubicBezTo>
                    <a:pt x="959" y="55"/>
                    <a:pt x="1075" y="102"/>
                    <a:pt x="1161" y="195"/>
                  </a:cubicBezTo>
                  <a:lnTo>
                    <a:pt x="1187" y="237"/>
                  </a:lnTo>
                  <a:lnTo>
                    <a:pt x="1686" y="237"/>
                  </a:lnTo>
                  <a:lnTo>
                    <a:pt x="1686" y="182"/>
                  </a:lnTo>
                  <a:lnTo>
                    <a:pt x="1187" y="182"/>
                  </a:lnTo>
                  <a:lnTo>
                    <a:pt x="1161" y="140"/>
                  </a:lnTo>
                  <a:cubicBezTo>
                    <a:pt x="1075" y="48"/>
                    <a:pt x="960" y="1"/>
                    <a:pt x="84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2"/>
            <p:cNvSpPr/>
            <p:nvPr/>
          </p:nvSpPr>
          <p:spPr>
            <a:xfrm>
              <a:off x="4880150" y="5285450"/>
              <a:ext cx="42150" cy="20175"/>
            </a:xfrm>
            <a:custGeom>
              <a:avLst/>
              <a:gdLst/>
              <a:ahLst/>
              <a:cxnLst/>
              <a:rect l="l" t="t" r="r" b="b"/>
              <a:pathLst>
                <a:path w="1686" h="807" extrusionOk="0">
                  <a:moveTo>
                    <a:pt x="1" y="1"/>
                  </a:moveTo>
                  <a:lnTo>
                    <a:pt x="27" y="620"/>
                  </a:lnTo>
                  <a:lnTo>
                    <a:pt x="500" y="620"/>
                  </a:lnTo>
                  <a:lnTo>
                    <a:pt x="526" y="649"/>
                  </a:lnTo>
                  <a:cubicBezTo>
                    <a:pt x="609" y="753"/>
                    <a:pt x="729" y="806"/>
                    <a:pt x="850" y="806"/>
                  </a:cubicBezTo>
                  <a:cubicBezTo>
                    <a:pt x="963" y="806"/>
                    <a:pt x="1076" y="759"/>
                    <a:pt x="1161" y="662"/>
                  </a:cubicBezTo>
                  <a:lnTo>
                    <a:pt x="1187" y="620"/>
                  </a:lnTo>
                  <a:lnTo>
                    <a:pt x="1686" y="620"/>
                  </a:lnTo>
                  <a:lnTo>
                    <a:pt x="1686" y="568"/>
                  </a:lnTo>
                  <a:lnTo>
                    <a:pt x="1187" y="568"/>
                  </a:lnTo>
                  <a:lnTo>
                    <a:pt x="1161" y="607"/>
                  </a:lnTo>
                  <a:cubicBezTo>
                    <a:pt x="1075" y="699"/>
                    <a:pt x="959" y="746"/>
                    <a:pt x="844" y="746"/>
                  </a:cubicBezTo>
                  <a:cubicBezTo>
                    <a:pt x="726" y="746"/>
                    <a:pt x="608" y="696"/>
                    <a:pt x="526" y="594"/>
                  </a:cubicBezTo>
                  <a:lnTo>
                    <a:pt x="500" y="568"/>
                  </a:lnTo>
                  <a:lnTo>
                    <a:pt x="27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2"/>
            <p:cNvSpPr/>
            <p:nvPr/>
          </p:nvSpPr>
          <p:spPr>
            <a:xfrm>
              <a:off x="4929400" y="5325225"/>
              <a:ext cx="20600" cy="76975"/>
            </a:xfrm>
            <a:custGeom>
              <a:avLst/>
              <a:gdLst/>
              <a:ahLst/>
              <a:cxnLst/>
              <a:rect l="l" t="t" r="r" b="b"/>
              <a:pathLst>
                <a:path w="824" h="3079" extrusionOk="0">
                  <a:moveTo>
                    <a:pt x="1" y="1"/>
                  </a:moveTo>
                  <a:cubicBezTo>
                    <a:pt x="1" y="1"/>
                    <a:pt x="1" y="759"/>
                    <a:pt x="82" y="1054"/>
                  </a:cubicBezTo>
                  <a:cubicBezTo>
                    <a:pt x="163" y="1365"/>
                    <a:pt x="325" y="2499"/>
                    <a:pt x="325" y="3079"/>
                  </a:cubicBezTo>
                  <a:lnTo>
                    <a:pt x="824" y="2904"/>
                  </a:lnTo>
                  <a:cubicBezTo>
                    <a:pt x="824" y="2324"/>
                    <a:pt x="474" y="1365"/>
                    <a:pt x="380" y="1054"/>
                  </a:cubicBezTo>
                  <a:cubicBezTo>
                    <a:pt x="299" y="759"/>
                    <a:pt x="270" y="1"/>
                    <a:pt x="270" y="1"/>
                  </a:cubicBezTo>
                  <a:close/>
                </a:path>
              </a:pathLst>
            </a:custGeom>
            <a:solidFill>
              <a:srgbClr val="377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2"/>
            <p:cNvSpPr/>
            <p:nvPr/>
          </p:nvSpPr>
          <p:spPr>
            <a:xfrm>
              <a:off x="4853425" y="5325225"/>
              <a:ext cx="20675" cy="76975"/>
            </a:xfrm>
            <a:custGeom>
              <a:avLst/>
              <a:gdLst/>
              <a:ahLst/>
              <a:cxnLst/>
              <a:rect l="l" t="t" r="r" b="b"/>
              <a:pathLst>
                <a:path w="827" h="3079" extrusionOk="0">
                  <a:moveTo>
                    <a:pt x="542" y="1"/>
                  </a:moveTo>
                  <a:cubicBezTo>
                    <a:pt x="542" y="1"/>
                    <a:pt x="516" y="759"/>
                    <a:pt x="435" y="1054"/>
                  </a:cubicBezTo>
                  <a:cubicBezTo>
                    <a:pt x="354" y="1365"/>
                    <a:pt x="1" y="2324"/>
                    <a:pt x="1" y="2904"/>
                  </a:cubicBezTo>
                  <a:lnTo>
                    <a:pt x="487" y="3079"/>
                  </a:lnTo>
                  <a:cubicBezTo>
                    <a:pt x="487" y="2499"/>
                    <a:pt x="665" y="1365"/>
                    <a:pt x="746" y="1054"/>
                  </a:cubicBezTo>
                  <a:cubicBezTo>
                    <a:pt x="827" y="759"/>
                    <a:pt x="827" y="1"/>
                    <a:pt x="827" y="1"/>
                  </a:cubicBezTo>
                  <a:close/>
                </a:path>
              </a:pathLst>
            </a:custGeom>
            <a:solidFill>
              <a:srgbClr val="377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2"/>
            <p:cNvSpPr/>
            <p:nvPr/>
          </p:nvSpPr>
          <p:spPr>
            <a:xfrm>
              <a:off x="4870025" y="5244550"/>
              <a:ext cx="17850" cy="104350"/>
            </a:xfrm>
            <a:custGeom>
              <a:avLst/>
              <a:gdLst/>
              <a:ahLst/>
              <a:cxnLst/>
              <a:rect l="l" t="t" r="r" b="b"/>
              <a:pathLst>
                <a:path w="714" h="4174" extrusionOk="0">
                  <a:moveTo>
                    <a:pt x="1" y="1"/>
                  </a:moveTo>
                  <a:cubicBezTo>
                    <a:pt x="1" y="1"/>
                    <a:pt x="244" y="367"/>
                    <a:pt x="325" y="1083"/>
                  </a:cubicBezTo>
                  <a:cubicBezTo>
                    <a:pt x="432" y="1961"/>
                    <a:pt x="432" y="4174"/>
                    <a:pt x="432" y="4174"/>
                  </a:cubicBezTo>
                  <a:lnTo>
                    <a:pt x="633" y="4174"/>
                  </a:lnTo>
                  <a:cubicBezTo>
                    <a:pt x="633" y="4174"/>
                    <a:pt x="649" y="3458"/>
                    <a:pt x="633" y="2985"/>
                  </a:cubicBezTo>
                  <a:cubicBezTo>
                    <a:pt x="607" y="2350"/>
                    <a:pt x="714" y="30"/>
                    <a:pt x="1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2"/>
            <p:cNvSpPr/>
            <p:nvPr/>
          </p:nvSpPr>
          <p:spPr>
            <a:xfrm>
              <a:off x="4915225" y="5244550"/>
              <a:ext cx="17925" cy="104350"/>
            </a:xfrm>
            <a:custGeom>
              <a:avLst/>
              <a:gdLst/>
              <a:ahLst/>
              <a:cxnLst/>
              <a:rect l="l" t="t" r="r" b="b"/>
              <a:pathLst>
                <a:path w="717" h="4174" extrusionOk="0">
                  <a:moveTo>
                    <a:pt x="717" y="1"/>
                  </a:moveTo>
                  <a:cubicBezTo>
                    <a:pt x="1" y="30"/>
                    <a:pt x="108" y="2350"/>
                    <a:pt x="82" y="2985"/>
                  </a:cubicBezTo>
                  <a:cubicBezTo>
                    <a:pt x="69" y="3458"/>
                    <a:pt x="82" y="4174"/>
                    <a:pt x="82" y="4174"/>
                  </a:cubicBezTo>
                  <a:lnTo>
                    <a:pt x="283" y="4174"/>
                  </a:lnTo>
                  <a:cubicBezTo>
                    <a:pt x="283" y="4174"/>
                    <a:pt x="283" y="1961"/>
                    <a:pt x="393" y="1083"/>
                  </a:cubicBezTo>
                  <a:cubicBezTo>
                    <a:pt x="487" y="367"/>
                    <a:pt x="717" y="1"/>
                    <a:pt x="717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2"/>
            <p:cNvSpPr/>
            <p:nvPr/>
          </p:nvSpPr>
          <p:spPr>
            <a:xfrm>
              <a:off x="4880800" y="5342475"/>
              <a:ext cx="41500" cy="12500"/>
            </a:xfrm>
            <a:custGeom>
              <a:avLst/>
              <a:gdLst/>
              <a:ahLst/>
              <a:cxnLst/>
              <a:rect l="l" t="t" r="r" b="b"/>
              <a:pathLst>
                <a:path w="1660" h="500" extrusionOk="0">
                  <a:moveTo>
                    <a:pt x="1" y="1"/>
                  </a:moveTo>
                  <a:lnTo>
                    <a:pt x="1" y="257"/>
                  </a:lnTo>
                  <a:lnTo>
                    <a:pt x="837" y="500"/>
                  </a:lnTo>
                  <a:lnTo>
                    <a:pt x="1660" y="257"/>
                  </a:lnTo>
                  <a:lnTo>
                    <a:pt x="1660" y="1"/>
                  </a:lnTo>
                  <a:lnTo>
                    <a:pt x="837" y="2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2"/>
            <p:cNvSpPr/>
            <p:nvPr/>
          </p:nvSpPr>
          <p:spPr>
            <a:xfrm>
              <a:off x="4918025" y="5327425"/>
              <a:ext cx="3525" cy="2775"/>
            </a:xfrm>
            <a:custGeom>
              <a:avLst/>
              <a:gdLst/>
              <a:ahLst/>
              <a:cxnLst/>
              <a:rect l="l" t="t" r="r" b="b"/>
              <a:pathLst>
                <a:path w="141" h="111" extrusionOk="0">
                  <a:moveTo>
                    <a:pt x="63" y="0"/>
                  </a:moveTo>
                  <a:cubicBezTo>
                    <a:pt x="25" y="0"/>
                    <a:pt x="1" y="45"/>
                    <a:pt x="25" y="88"/>
                  </a:cubicBezTo>
                  <a:cubicBezTo>
                    <a:pt x="25" y="88"/>
                    <a:pt x="25" y="104"/>
                    <a:pt x="38" y="104"/>
                  </a:cubicBezTo>
                  <a:cubicBezTo>
                    <a:pt x="47" y="108"/>
                    <a:pt x="56" y="111"/>
                    <a:pt x="65" y="111"/>
                  </a:cubicBezTo>
                  <a:cubicBezTo>
                    <a:pt x="106" y="111"/>
                    <a:pt x="140" y="66"/>
                    <a:pt x="119" y="23"/>
                  </a:cubicBezTo>
                  <a:cubicBezTo>
                    <a:pt x="106" y="23"/>
                    <a:pt x="106" y="7"/>
                    <a:pt x="90" y="7"/>
                  </a:cubicBezTo>
                  <a:cubicBezTo>
                    <a:pt x="80" y="2"/>
                    <a:pt x="72" y="0"/>
                    <a:pt x="63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2"/>
            <p:cNvSpPr/>
            <p:nvPr/>
          </p:nvSpPr>
          <p:spPr>
            <a:xfrm>
              <a:off x="4918025" y="5332825"/>
              <a:ext cx="3475" cy="2800"/>
            </a:xfrm>
            <a:custGeom>
              <a:avLst/>
              <a:gdLst/>
              <a:ahLst/>
              <a:cxnLst/>
              <a:rect l="l" t="t" r="r" b="b"/>
              <a:pathLst>
                <a:path w="139" h="112" extrusionOk="0">
                  <a:moveTo>
                    <a:pt x="63" y="1"/>
                  </a:moveTo>
                  <a:cubicBezTo>
                    <a:pt x="25" y="1"/>
                    <a:pt x="1" y="44"/>
                    <a:pt x="25" y="89"/>
                  </a:cubicBezTo>
                  <a:cubicBezTo>
                    <a:pt x="25" y="102"/>
                    <a:pt x="25" y="102"/>
                    <a:pt x="38" y="102"/>
                  </a:cubicBezTo>
                  <a:cubicBezTo>
                    <a:pt x="49" y="108"/>
                    <a:pt x="61" y="111"/>
                    <a:pt x="72" y="111"/>
                  </a:cubicBezTo>
                  <a:cubicBezTo>
                    <a:pt x="110" y="111"/>
                    <a:pt x="139" y="76"/>
                    <a:pt x="119" y="34"/>
                  </a:cubicBezTo>
                  <a:cubicBezTo>
                    <a:pt x="106" y="21"/>
                    <a:pt x="106" y="21"/>
                    <a:pt x="90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2"/>
            <p:cNvSpPr/>
            <p:nvPr/>
          </p:nvSpPr>
          <p:spPr>
            <a:xfrm>
              <a:off x="4918050" y="5338575"/>
              <a:ext cx="3475" cy="2725"/>
            </a:xfrm>
            <a:custGeom>
              <a:avLst/>
              <a:gdLst/>
              <a:ahLst/>
              <a:cxnLst/>
              <a:rect l="l" t="t" r="r" b="b"/>
              <a:pathLst>
                <a:path w="139" h="109" extrusionOk="0">
                  <a:moveTo>
                    <a:pt x="61" y="1"/>
                  </a:moveTo>
                  <a:cubicBezTo>
                    <a:pt x="24" y="1"/>
                    <a:pt x="0" y="42"/>
                    <a:pt x="24" y="76"/>
                  </a:cubicBezTo>
                  <a:cubicBezTo>
                    <a:pt x="24" y="89"/>
                    <a:pt x="24" y="102"/>
                    <a:pt x="37" y="102"/>
                  </a:cubicBezTo>
                  <a:cubicBezTo>
                    <a:pt x="46" y="107"/>
                    <a:pt x="56" y="109"/>
                    <a:pt x="65" y="109"/>
                  </a:cubicBezTo>
                  <a:cubicBezTo>
                    <a:pt x="106" y="109"/>
                    <a:pt x="139" y="66"/>
                    <a:pt x="118" y="21"/>
                  </a:cubicBezTo>
                  <a:cubicBezTo>
                    <a:pt x="105" y="21"/>
                    <a:pt x="105" y="8"/>
                    <a:pt x="89" y="8"/>
                  </a:cubicBezTo>
                  <a:cubicBezTo>
                    <a:pt x="79" y="3"/>
                    <a:pt x="70" y="1"/>
                    <a:pt x="6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2"/>
            <p:cNvSpPr/>
            <p:nvPr/>
          </p:nvSpPr>
          <p:spPr>
            <a:xfrm>
              <a:off x="4881250" y="5327425"/>
              <a:ext cx="3525" cy="2775"/>
            </a:xfrm>
            <a:custGeom>
              <a:avLst/>
              <a:gdLst/>
              <a:ahLst/>
              <a:cxnLst/>
              <a:rect l="l" t="t" r="r" b="b"/>
              <a:pathLst>
                <a:path w="141" h="111" extrusionOk="0">
                  <a:moveTo>
                    <a:pt x="75" y="0"/>
                  </a:moveTo>
                  <a:cubicBezTo>
                    <a:pt x="34" y="0"/>
                    <a:pt x="0" y="45"/>
                    <a:pt x="22" y="88"/>
                  </a:cubicBezTo>
                  <a:lnTo>
                    <a:pt x="38" y="104"/>
                  </a:lnTo>
                  <a:cubicBezTo>
                    <a:pt x="47" y="108"/>
                    <a:pt x="56" y="111"/>
                    <a:pt x="65" y="111"/>
                  </a:cubicBezTo>
                  <a:cubicBezTo>
                    <a:pt x="107" y="111"/>
                    <a:pt x="140" y="66"/>
                    <a:pt x="119" y="23"/>
                  </a:cubicBezTo>
                  <a:lnTo>
                    <a:pt x="103" y="7"/>
                  </a:lnTo>
                  <a:cubicBezTo>
                    <a:pt x="93" y="2"/>
                    <a:pt x="84" y="0"/>
                    <a:pt x="75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2"/>
            <p:cNvSpPr/>
            <p:nvPr/>
          </p:nvSpPr>
          <p:spPr>
            <a:xfrm>
              <a:off x="4881250" y="5332825"/>
              <a:ext cx="3475" cy="2800"/>
            </a:xfrm>
            <a:custGeom>
              <a:avLst/>
              <a:gdLst/>
              <a:ahLst/>
              <a:cxnLst/>
              <a:rect l="l" t="t" r="r" b="b"/>
              <a:pathLst>
                <a:path w="139" h="112" extrusionOk="0">
                  <a:moveTo>
                    <a:pt x="74" y="1"/>
                  </a:moveTo>
                  <a:cubicBezTo>
                    <a:pt x="33" y="1"/>
                    <a:pt x="0" y="44"/>
                    <a:pt x="22" y="89"/>
                  </a:cubicBezTo>
                  <a:cubicBezTo>
                    <a:pt x="22" y="102"/>
                    <a:pt x="38" y="102"/>
                    <a:pt x="38" y="102"/>
                  </a:cubicBezTo>
                  <a:cubicBezTo>
                    <a:pt x="49" y="108"/>
                    <a:pt x="61" y="111"/>
                    <a:pt x="72" y="111"/>
                  </a:cubicBezTo>
                  <a:cubicBezTo>
                    <a:pt x="110" y="111"/>
                    <a:pt x="139" y="76"/>
                    <a:pt x="119" y="34"/>
                  </a:cubicBezTo>
                  <a:cubicBezTo>
                    <a:pt x="119" y="21"/>
                    <a:pt x="103" y="21"/>
                    <a:pt x="103" y="8"/>
                  </a:cubicBezTo>
                  <a:cubicBezTo>
                    <a:pt x="93" y="3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2"/>
            <p:cNvSpPr/>
            <p:nvPr/>
          </p:nvSpPr>
          <p:spPr>
            <a:xfrm>
              <a:off x="4881250" y="5338575"/>
              <a:ext cx="3500" cy="2725"/>
            </a:xfrm>
            <a:custGeom>
              <a:avLst/>
              <a:gdLst/>
              <a:ahLst/>
              <a:cxnLst/>
              <a:rect l="l" t="t" r="r" b="b"/>
              <a:pathLst>
                <a:path w="140" h="109" extrusionOk="0">
                  <a:moveTo>
                    <a:pt x="74" y="1"/>
                  </a:moveTo>
                  <a:cubicBezTo>
                    <a:pt x="33" y="1"/>
                    <a:pt x="1" y="42"/>
                    <a:pt x="22" y="76"/>
                  </a:cubicBezTo>
                  <a:cubicBezTo>
                    <a:pt x="22" y="89"/>
                    <a:pt x="38" y="102"/>
                    <a:pt x="38" y="102"/>
                  </a:cubicBezTo>
                  <a:cubicBezTo>
                    <a:pt x="47" y="107"/>
                    <a:pt x="57" y="109"/>
                    <a:pt x="66" y="109"/>
                  </a:cubicBezTo>
                  <a:cubicBezTo>
                    <a:pt x="107" y="109"/>
                    <a:pt x="140" y="66"/>
                    <a:pt x="119" y="21"/>
                  </a:cubicBezTo>
                  <a:lnTo>
                    <a:pt x="103" y="8"/>
                  </a:lnTo>
                  <a:cubicBezTo>
                    <a:pt x="93" y="3"/>
                    <a:pt x="83" y="1"/>
                    <a:pt x="74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2"/>
            <p:cNvSpPr/>
            <p:nvPr/>
          </p:nvSpPr>
          <p:spPr>
            <a:xfrm>
              <a:off x="4853425" y="5395125"/>
              <a:ext cx="40525" cy="8975"/>
            </a:xfrm>
            <a:custGeom>
              <a:avLst/>
              <a:gdLst/>
              <a:ahLst/>
              <a:cxnLst/>
              <a:rect l="l" t="t" r="r" b="b"/>
              <a:pathLst>
                <a:path w="1621" h="359" extrusionOk="0">
                  <a:moveTo>
                    <a:pt x="1" y="1"/>
                  </a:moveTo>
                  <a:lnTo>
                    <a:pt x="1" y="108"/>
                  </a:lnTo>
                  <a:cubicBezTo>
                    <a:pt x="1" y="108"/>
                    <a:pt x="404" y="359"/>
                    <a:pt x="1199" y="359"/>
                  </a:cubicBezTo>
                  <a:cubicBezTo>
                    <a:pt x="1326" y="359"/>
                    <a:pt x="1462" y="352"/>
                    <a:pt x="1608" y="338"/>
                  </a:cubicBezTo>
                  <a:lnTo>
                    <a:pt x="1621" y="215"/>
                  </a:lnTo>
                  <a:lnTo>
                    <a:pt x="1621" y="215"/>
                  </a:lnTo>
                  <a:cubicBezTo>
                    <a:pt x="1462" y="232"/>
                    <a:pt x="1315" y="239"/>
                    <a:pt x="1179" y="239"/>
                  </a:cubicBezTo>
                  <a:cubicBezTo>
                    <a:pt x="437" y="239"/>
                    <a:pt x="36" y="23"/>
                    <a:pt x="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2"/>
            <p:cNvSpPr/>
            <p:nvPr/>
          </p:nvSpPr>
          <p:spPr>
            <a:xfrm>
              <a:off x="4908825" y="5395125"/>
              <a:ext cx="41175" cy="8975"/>
            </a:xfrm>
            <a:custGeom>
              <a:avLst/>
              <a:gdLst/>
              <a:ahLst/>
              <a:cxnLst/>
              <a:rect l="l" t="t" r="r" b="b"/>
              <a:pathLst>
                <a:path w="1647" h="359" extrusionOk="0">
                  <a:moveTo>
                    <a:pt x="1647" y="1"/>
                  </a:moveTo>
                  <a:cubicBezTo>
                    <a:pt x="1600" y="23"/>
                    <a:pt x="1209" y="239"/>
                    <a:pt x="461" y="239"/>
                  </a:cubicBezTo>
                  <a:cubicBezTo>
                    <a:pt x="324" y="239"/>
                    <a:pt x="175" y="232"/>
                    <a:pt x="14" y="215"/>
                  </a:cubicBezTo>
                  <a:lnTo>
                    <a:pt x="1" y="215"/>
                  </a:lnTo>
                  <a:lnTo>
                    <a:pt x="14" y="338"/>
                  </a:lnTo>
                  <a:cubicBezTo>
                    <a:pt x="161" y="352"/>
                    <a:pt x="299" y="359"/>
                    <a:pt x="427" y="359"/>
                  </a:cubicBezTo>
                  <a:cubicBezTo>
                    <a:pt x="1234" y="359"/>
                    <a:pt x="1647" y="108"/>
                    <a:pt x="1647" y="108"/>
                  </a:cubicBezTo>
                  <a:lnTo>
                    <a:pt x="1647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42"/>
          <p:cNvGrpSpPr/>
          <p:nvPr/>
        </p:nvGrpSpPr>
        <p:grpSpPr>
          <a:xfrm>
            <a:off x="5575090" y="2471888"/>
            <a:ext cx="967876" cy="1844430"/>
            <a:chOff x="5043100" y="5087650"/>
            <a:chExt cx="202875" cy="386600"/>
          </a:xfrm>
        </p:grpSpPr>
        <p:sp>
          <p:nvSpPr>
            <p:cNvPr id="1445" name="Google Shape;1445;p42"/>
            <p:cNvSpPr/>
            <p:nvPr/>
          </p:nvSpPr>
          <p:spPr>
            <a:xfrm>
              <a:off x="5093750" y="5389700"/>
              <a:ext cx="36475" cy="65875"/>
            </a:xfrm>
            <a:custGeom>
              <a:avLst/>
              <a:gdLst/>
              <a:ahLst/>
              <a:cxnLst/>
              <a:rect l="l" t="t" r="r" b="b"/>
              <a:pathLst>
                <a:path w="1459" h="2635" extrusionOk="0">
                  <a:moveTo>
                    <a:pt x="1" y="1"/>
                  </a:moveTo>
                  <a:lnTo>
                    <a:pt x="69" y="487"/>
                  </a:lnTo>
                  <a:lnTo>
                    <a:pt x="218" y="1702"/>
                  </a:lnTo>
                  <a:lnTo>
                    <a:pt x="338" y="2635"/>
                  </a:lnTo>
                  <a:lnTo>
                    <a:pt x="1446" y="2619"/>
                  </a:lnTo>
                  <a:lnTo>
                    <a:pt x="1459" y="1"/>
                  </a:ln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2"/>
            <p:cNvSpPr/>
            <p:nvPr/>
          </p:nvSpPr>
          <p:spPr>
            <a:xfrm>
              <a:off x="5099175" y="5418050"/>
              <a:ext cx="30725" cy="18250"/>
            </a:xfrm>
            <a:custGeom>
              <a:avLst/>
              <a:gdLst/>
              <a:ahLst/>
              <a:cxnLst/>
              <a:rect l="l" t="t" r="r" b="b"/>
              <a:pathLst>
                <a:path w="1229" h="730" extrusionOk="0">
                  <a:moveTo>
                    <a:pt x="1054" y="1"/>
                  </a:moveTo>
                  <a:lnTo>
                    <a:pt x="1041" y="542"/>
                  </a:lnTo>
                  <a:lnTo>
                    <a:pt x="1" y="568"/>
                  </a:lnTo>
                  <a:lnTo>
                    <a:pt x="27" y="730"/>
                  </a:lnTo>
                  <a:lnTo>
                    <a:pt x="1229" y="730"/>
                  </a:lnTo>
                  <a:lnTo>
                    <a:pt x="1229" y="14"/>
                  </a:lnTo>
                  <a:cubicBezTo>
                    <a:pt x="1174" y="14"/>
                    <a:pt x="1106" y="14"/>
                    <a:pt x="1054" y="1"/>
                  </a:cubicBezTo>
                  <a:close/>
                </a:path>
              </a:pathLst>
            </a:custGeom>
            <a:solidFill>
              <a:srgbClr val="E362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2"/>
            <p:cNvSpPr/>
            <p:nvPr/>
          </p:nvSpPr>
          <p:spPr>
            <a:xfrm>
              <a:off x="5082975" y="5436275"/>
              <a:ext cx="50975" cy="36300"/>
            </a:xfrm>
            <a:custGeom>
              <a:avLst/>
              <a:gdLst/>
              <a:ahLst/>
              <a:cxnLst/>
              <a:rect l="l" t="t" r="r" b="b"/>
              <a:pathLst>
                <a:path w="2039" h="1452" extrusionOk="0">
                  <a:moveTo>
                    <a:pt x="620" y="1"/>
                  </a:moveTo>
                  <a:lnTo>
                    <a:pt x="701" y="717"/>
                  </a:lnTo>
                  <a:lnTo>
                    <a:pt x="649" y="798"/>
                  </a:lnTo>
                  <a:lnTo>
                    <a:pt x="474" y="918"/>
                  </a:lnTo>
                  <a:lnTo>
                    <a:pt x="14" y="1122"/>
                  </a:lnTo>
                  <a:cubicBezTo>
                    <a:pt x="14" y="1122"/>
                    <a:pt x="1" y="1365"/>
                    <a:pt x="270" y="1433"/>
                  </a:cubicBezTo>
                  <a:cubicBezTo>
                    <a:pt x="323" y="1446"/>
                    <a:pt x="424" y="1452"/>
                    <a:pt x="551" y="1452"/>
                  </a:cubicBezTo>
                  <a:cubicBezTo>
                    <a:pt x="1059" y="1452"/>
                    <a:pt x="1984" y="1365"/>
                    <a:pt x="1984" y="1365"/>
                  </a:cubicBezTo>
                  <a:cubicBezTo>
                    <a:pt x="2039" y="1161"/>
                    <a:pt x="1932" y="879"/>
                    <a:pt x="1932" y="879"/>
                  </a:cubicBezTo>
                  <a:lnTo>
                    <a:pt x="1916" y="772"/>
                  </a:lnTo>
                  <a:lnTo>
                    <a:pt x="1916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2"/>
            <p:cNvSpPr/>
            <p:nvPr/>
          </p:nvSpPr>
          <p:spPr>
            <a:xfrm>
              <a:off x="5074550" y="5455875"/>
              <a:ext cx="59400" cy="18375"/>
            </a:xfrm>
            <a:custGeom>
              <a:avLst/>
              <a:gdLst/>
              <a:ahLst/>
              <a:cxnLst/>
              <a:rect l="l" t="t" r="r" b="b"/>
              <a:pathLst>
                <a:path w="2376" h="735" extrusionOk="0">
                  <a:moveTo>
                    <a:pt x="973" y="1"/>
                  </a:moveTo>
                  <a:lnTo>
                    <a:pt x="918" y="53"/>
                  </a:lnTo>
                  <a:cubicBezTo>
                    <a:pt x="1080" y="95"/>
                    <a:pt x="1323" y="244"/>
                    <a:pt x="1443" y="325"/>
                  </a:cubicBezTo>
                  <a:cubicBezTo>
                    <a:pt x="1409" y="328"/>
                    <a:pt x="1377" y="329"/>
                    <a:pt x="1346" y="329"/>
                  </a:cubicBezTo>
                  <a:cubicBezTo>
                    <a:pt x="963" y="329"/>
                    <a:pt x="824" y="121"/>
                    <a:pt x="824" y="121"/>
                  </a:cubicBezTo>
                  <a:cubicBezTo>
                    <a:pt x="824" y="121"/>
                    <a:pt x="649" y="189"/>
                    <a:pt x="471" y="270"/>
                  </a:cubicBezTo>
                  <a:cubicBezTo>
                    <a:pt x="364" y="325"/>
                    <a:pt x="257" y="364"/>
                    <a:pt x="189" y="406"/>
                  </a:cubicBezTo>
                  <a:cubicBezTo>
                    <a:pt x="1" y="500"/>
                    <a:pt x="14" y="620"/>
                    <a:pt x="14" y="620"/>
                  </a:cubicBezTo>
                  <a:cubicBezTo>
                    <a:pt x="193" y="706"/>
                    <a:pt x="509" y="735"/>
                    <a:pt x="851" y="735"/>
                  </a:cubicBezTo>
                  <a:cubicBezTo>
                    <a:pt x="1534" y="735"/>
                    <a:pt x="2321" y="620"/>
                    <a:pt x="2321" y="620"/>
                  </a:cubicBezTo>
                  <a:cubicBezTo>
                    <a:pt x="2376" y="539"/>
                    <a:pt x="2376" y="432"/>
                    <a:pt x="2350" y="338"/>
                  </a:cubicBezTo>
                  <a:cubicBezTo>
                    <a:pt x="2321" y="189"/>
                    <a:pt x="2269" y="69"/>
                    <a:pt x="2269" y="69"/>
                  </a:cubicBezTo>
                  <a:cubicBezTo>
                    <a:pt x="2269" y="69"/>
                    <a:pt x="2227" y="163"/>
                    <a:pt x="1634" y="296"/>
                  </a:cubicBezTo>
                  <a:cubicBezTo>
                    <a:pt x="1592" y="296"/>
                    <a:pt x="1553" y="312"/>
                    <a:pt x="1524" y="312"/>
                  </a:cubicBezTo>
                  <a:cubicBezTo>
                    <a:pt x="1443" y="244"/>
                    <a:pt x="1174" y="40"/>
                    <a:pt x="9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2"/>
            <p:cNvSpPr/>
            <p:nvPr/>
          </p:nvSpPr>
          <p:spPr>
            <a:xfrm>
              <a:off x="5074875" y="5462600"/>
              <a:ext cx="58750" cy="11525"/>
            </a:xfrm>
            <a:custGeom>
              <a:avLst/>
              <a:gdLst/>
              <a:ahLst/>
              <a:cxnLst/>
              <a:rect l="l" t="t" r="r" b="b"/>
              <a:pathLst>
                <a:path w="2350" h="461" extrusionOk="0">
                  <a:moveTo>
                    <a:pt x="458" y="1"/>
                  </a:moveTo>
                  <a:cubicBezTo>
                    <a:pt x="351" y="56"/>
                    <a:pt x="244" y="95"/>
                    <a:pt x="176" y="137"/>
                  </a:cubicBezTo>
                  <a:cubicBezTo>
                    <a:pt x="14" y="218"/>
                    <a:pt x="1" y="325"/>
                    <a:pt x="1" y="351"/>
                  </a:cubicBezTo>
                  <a:cubicBezTo>
                    <a:pt x="176" y="432"/>
                    <a:pt x="500" y="461"/>
                    <a:pt x="837" y="461"/>
                  </a:cubicBezTo>
                  <a:cubicBezTo>
                    <a:pt x="1527" y="461"/>
                    <a:pt x="2308" y="351"/>
                    <a:pt x="2308" y="351"/>
                  </a:cubicBezTo>
                  <a:cubicBezTo>
                    <a:pt x="2337" y="299"/>
                    <a:pt x="2350" y="244"/>
                    <a:pt x="2350" y="176"/>
                  </a:cubicBezTo>
                  <a:cubicBezTo>
                    <a:pt x="2350" y="137"/>
                    <a:pt x="2350" y="108"/>
                    <a:pt x="2337" y="69"/>
                  </a:cubicBezTo>
                  <a:cubicBezTo>
                    <a:pt x="1984" y="218"/>
                    <a:pt x="1592" y="257"/>
                    <a:pt x="1216" y="257"/>
                  </a:cubicBezTo>
                  <a:lnTo>
                    <a:pt x="1161" y="257"/>
                  </a:lnTo>
                  <a:cubicBezTo>
                    <a:pt x="1080" y="257"/>
                    <a:pt x="999" y="257"/>
                    <a:pt x="918" y="244"/>
                  </a:cubicBezTo>
                  <a:cubicBezTo>
                    <a:pt x="782" y="218"/>
                    <a:pt x="662" y="150"/>
                    <a:pt x="555" y="82"/>
                  </a:cubicBezTo>
                  <a:cubicBezTo>
                    <a:pt x="526" y="56"/>
                    <a:pt x="487" y="27"/>
                    <a:pt x="458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2"/>
            <p:cNvSpPr/>
            <p:nvPr/>
          </p:nvSpPr>
          <p:spPr>
            <a:xfrm>
              <a:off x="5146400" y="5389700"/>
              <a:ext cx="36150" cy="65875"/>
            </a:xfrm>
            <a:custGeom>
              <a:avLst/>
              <a:gdLst/>
              <a:ahLst/>
              <a:cxnLst/>
              <a:rect l="l" t="t" r="r" b="b"/>
              <a:pathLst>
                <a:path w="1446" h="2635" extrusionOk="0">
                  <a:moveTo>
                    <a:pt x="1" y="1"/>
                  </a:moveTo>
                  <a:lnTo>
                    <a:pt x="14" y="2619"/>
                  </a:lnTo>
                  <a:lnTo>
                    <a:pt x="1122" y="2635"/>
                  </a:lnTo>
                  <a:lnTo>
                    <a:pt x="1242" y="1702"/>
                  </a:lnTo>
                  <a:lnTo>
                    <a:pt x="1391" y="513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2"/>
            <p:cNvSpPr/>
            <p:nvPr/>
          </p:nvSpPr>
          <p:spPr>
            <a:xfrm>
              <a:off x="5146400" y="5417725"/>
              <a:ext cx="31050" cy="18575"/>
            </a:xfrm>
            <a:custGeom>
              <a:avLst/>
              <a:gdLst/>
              <a:ahLst/>
              <a:cxnLst/>
              <a:rect l="l" t="t" r="r" b="b"/>
              <a:pathLst>
                <a:path w="1242" h="743" extrusionOk="0">
                  <a:moveTo>
                    <a:pt x="338" y="1"/>
                  </a:moveTo>
                  <a:cubicBezTo>
                    <a:pt x="231" y="14"/>
                    <a:pt x="124" y="27"/>
                    <a:pt x="1" y="27"/>
                  </a:cubicBezTo>
                  <a:lnTo>
                    <a:pt x="14" y="743"/>
                  </a:lnTo>
                  <a:lnTo>
                    <a:pt x="1216" y="743"/>
                  </a:lnTo>
                  <a:lnTo>
                    <a:pt x="1242" y="581"/>
                  </a:lnTo>
                  <a:lnTo>
                    <a:pt x="351" y="555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362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2"/>
            <p:cNvSpPr/>
            <p:nvPr/>
          </p:nvSpPr>
          <p:spPr>
            <a:xfrm>
              <a:off x="5143000" y="5436275"/>
              <a:ext cx="50650" cy="36300"/>
            </a:xfrm>
            <a:custGeom>
              <a:avLst/>
              <a:gdLst/>
              <a:ahLst/>
              <a:cxnLst/>
              <a:rect l="l" t="t" r="r" b="b"/>
              <a:pathLst>
                <a:path w="2026" h="1452" extrusionOk="0">
                  <a:moveTo>
                    <a:pt x="111" y="1"/>
                  </a:moveTo>
                  <a:lnTo>
                    <a:pt x="124" y="772"/>
                  </a:lnTo>
                  <a:lnTo>
                    <a:pt x="98" y="879"/>
                  </a:lnTo>
                  <a:cubicBezTo>
                    <a:pt x="98" y="879"/>
                    <a:pt x="1" y="1161"/>
                    <a:pt x="43" y="1365"/>
                  </a:cubicBezTo>
                  <a:cubicBezTo>
                    <a:pt x="43" y="1365"/>
                    <a:pt x="976" y="1452"/>
                    <a:pt x="1480" y="1452"/>
                  </a:cubicBezTo>
                  <a:cubicBezTo>
                    <a:pt x="1606" y="1452"/>
                    <a:pt x="1705" y="1446"/>
                    <a:pt x="1757" y="1433"/>
                  </a:cubicBezTo>
                  <a:cubicBezTo>
                    <a:pt x="2026" y="1365"/>
                    <a:pt x="2026" y="1122"/>
                    <a:pt x="2026" y="1122"/>
                  </a:cubicBezTo>
                  <a:lnTo>
                    <a:pt x="1556" y="918"/>
                  </a:lnTo>
                  <a:lnTo>
                    <a:pt x="1394" y="798"/>
                  </a:lnTo>
                  <a:lnTo>
                    <a:pt x="1326" y="717"/>
                  </a:lnTo>
                  <a:lnTo>
                    <a:pt x="1407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2"/>
            <p:cNvSpPr/>
            <p:nvPr/>
          </p:nvSpPr>
          <p:spPr>
            <a:xfrm>
              <a:off x="5143000" y="5455875"/>
              <a:ext cx="59475" cy="18375"/>
            </a:xfrm>
            <a:custGeom>
              <a:avLst/>
              <a:gdLst/>
              <a:ahLst/>
              <a:cxnLst/>
              <a:rect l="l" t="t" r="r" b="b"/>
              <a:pathLst>
                <a:path w="2379" h="735" extrusionOk="0">
                  <a:moveTo>
                    <a:pt x="1407" y="1"/>
                  </a:moveTo>
                  <a:cubicBezTo>
                    <a:pt x="1203" y="40"/>
                    <a:pt x="934" y="244"/>
                    <a:pt x="853" y="312"/>
                  </a:cubicBezTo>
                  <a:cubicBezTo>
                    <a:pt x="811" y="312"/>
                    <a:pt x="785" y="296"/>
                    <a:pt x="746" y="296"/>
                  </a:cubicBezTo>
                  <a:cubicBezTo>
                    <a:pt x="137" y="163"/>
                    <a:pt x="111" y="69"/>
                    <a:pt x="111" y="69"/>
                  </a:cubicBezTo>
                  <a:cubicBezTo>
                    <a:pt x="111" y="69"/>
                    <a:pt x="30" y="215"/>
                    <a:pt x="17" y="377"/>
                  </a:cubicBezTo>
                  <a:cubicBezTo>
                    <a:pt x="1" y="474"/>
                    <a:pt x="17" y="555"/>
                    <a:pt x="43" y="620"/>
                  </a:cubicBezTo>
                  <a:cubicBezTo>
                    <a:pt x="43" y="620"/>
                    <a:pt x="835" y="735"/>
                    <a:pt x="1523" y="735"/>
                  </a:cubicBezTo>
                  <a:cubicBezTo>
                    <a:pt x="1867" y="735"/>
                    <a:pt x="2185" y="706"/>
                    <a:pt x="2366" y="620"/>
                  </a:cubicBezTo>
                  <a:cubicBezTo>
                    <a:pt x="2366" y="620"/>
                    <a:pt x="2379" y="500"/>
                    <a:pt x="2188" y="406"/>
                  </a:cubicBezTo>
                  <a:cubicBezTo>
                    <a:pt x="2094" y="351"/>
                    <a:pt x="1945" y="283"/>
                    <a:pt x="1812" y="231"/>
                  </a:cubicBezTo>
                  <a:cubicBezTo>
                    <a:pt x="1663" y="176"/>
                    <a:pt x="1556" y="121"/>
                    <a:pt x="1556" y="121"/>
                  </a:cubicBezTo>
                  <a:cubicBezTo>
                    <a:pt x="1556" y="121"/>
                    <a:pt x="1417" y="329"/>
                    <a:pt x="1031" y="329"/>
                  </a:cubicBezTo>
                  <a:cubicBezTo>
                    <a:pt x="1000" y="329"/>
                    <a:pt x="968" y="328"/>
                    <a:pt x="934" y="325"/>
                  </a:cubicBezTo>
                  <a:cubicBezTo>
                    <a:pt x="1054" y="244"/>
                    <a:pt x="1284" y="95"/>
                    <a:pt x="1446" y="53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2"/>
            <p:cNvSpPr/>
            <p:nvPr/>
          </p:nvSpPr>
          <p:spPr>
            <a:xfrm>
              <a:off x="5143400" y="5461625"/>
              <a:ext cx="58750" cy="12500"/>
            </a:xfrm>
            <a:custGeom>
              <a:avLst/>
              <a:gdLst/>
              <a:ahLst/>
              <a:cxnLst/>
              <a:rect l="l" t="t" r="r" b="b"/>
              <a:pathLst>
                <a:path w="2350" h="500" extrusionOk="0">
                  <a:moveTo>
                    <a:pt x="1796" y="1"/>
                  </a:moveTo>
                  <a:cubicBezTo>
                    <a:pt x="1754" y="40"/>
                    <a:pt x="1702" y="82"/>
                    <a:pt x="1660" y="121"/>
                  </a:cubicBezTo>
                  <a:cubicBezTo>
                    <a:pt x="1540" y="189"/>
                    <a:pt x="1417" y="257"/>
                    <a:pt x="1297" y="283"/>
                  </a:cubicBezTo>
                  <a:cubicBezTo>
                    <a:pt x="1216" y="296"/>
                    <a:pt x="1135" y="296"/>
                    <a:pt x="1054" y="296"/>
                  </a:cubicBezTo>
                  <a:lnTo>
                    <a:pt x="999" y="296"/>
                  </a:lnTo>
                  <a:cubicBezTo>
                    <a:pt x="662" y="296"/>
                    <a:pt x="309" y="270"/>
                    <a:pt x="1" y="147"/>
                  </a:cubicBezTo>
                  <a:lnTo>
                    <a:pt x="1" y="215"/>
                  </a:lnTo>
                  <a:cubicBezTo>
                    <a:pt x="1" y="283"/>
                    <a:pt x="1" y="338"/>
                    <a:pt x="27" y="390"/>
                  </a:cubicBezTo>
                  <a:cubicBezTo>
                    <a:pt x="27" y="390"/>
                    <a:pt x="824" y="500"/>
                    <a:pt x="1498" y="500"/>
                  </a:cubicBezTo>
                  <a:cubicBezTo>
                    <a:pt x="1848" y="500"/>
                    <a:pt x="2159" y="471"/>
                    <a:pt x="2350" y="390"/>
                  </a:cubicBezTo>
                  <a:cubicBezTo>
                    <a:pt x="2350" y="364"/>
                    <a:pt x="2334" y="257"/>
                    <a:pt x="2172" y="176"/>
                  </a:cubicBezTo>
                  <a:cubicBezTo>
                    <a:pt x="2078" y="121"/>
                    <a:pt x="1929" y="53"/>
                    <a:pt x="1796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2"/>
            <p:cNvSpPr/>
            <p:nvPr/>
          </p:nvSpPr>
          <p:spPr>
            <a:xfrm>
              <a:off x="5043100" y="5271925"/>
              <a:ext cx="60800" cy="100675"/>
            </a:xfrm>
            <a:custGeom>
              <a:avLst/>
              <a:gdLst/>
              <a:ahLst/>
              <a:cxnLst/>
              <a:rect l="l" t="t" r="r" b="b"/>
              <a:pathLst>
                <a:path w="2432" h="4027" extrusionOk="0">
                  <a:moveTo>
                    <a:pt x="1298" y="1"/>
                  </a:moveTo>
                  <a:cubicBezTo>
                    <a:pt x="1285" y="69"/>
                    <a:pt x="1272" y="121"/>
                    <a:pt x="1243" y="176"/>
                  </a:cubicBezTo>
                  <a:cubicBezTo>
                    <a:pt x="1204" y="325"/>
                    <a:pt x="1162" y="461"/>
                    <a:pt x="1110" y="607"/>
                  </a:cubicBezTo>
                  <a:cubicBezTo>
                    <a:pt x="919" y="1242"/>
                    <a:pt x="731" y="1890"/>
                    <a:pt x="556" y="2525"/>
                  </a:cubicBezTo>
                  <a:lnTo>
                    <a:pt x="530" y="2606"/>
                  </a:lnTo>
                  <a:cubicBezTo>
                    <a:pt x="530" y="2606"/>
                    <a:pt x="57" y="3147"/>
                    <a:pt x="15" y="3280"/>
                  </a:cubicBezTo>
                  <a:cubicBezTo>
                    <a:pt x="1" y="3316"/>
                    <a:pt x="14" y="3329"/>
                    <a:pt x="40" y="3329"/>
                  </a:cubicBezTo>
                  <a:cubicBezTo>
                    <a:pt x="112" y="3329"/>
                    <a:pt x="287" y="3228"/>
                    <a:pt x="287" y="3228"/>
                  </a:cubicBezTo>
                  <a:lnTo>
                    <a:pt x="287" y="3228"/>
                  </a:lnTo>
                  <a:cubicBezTo>
                    <a:pt x="287" y="3228"/>
                    <a:pt x="44" y="3591"/>
                    <a:pt x="57" y="3659"/>
                  </a:cubicBezTo>
                  <a:cubicBezTo>
                    <a:pt x="59" y="3672"/>
                    <a:pt x="68" y="3678"/>
                    <a:pt x="83" y="3678"/>
                  </a:cubicBezTo>
                  <a:cubicBezTo>
                    <a:pt x="155" y="3678"/>
                    <a:pt x="354" y="3529"/>
                    <a:pt x="433" y="3416"/>
                  </a:cubicBezTo>
                  <a:lnTo>
                    <a:pt x="433" y="3416"/>
                  </a:lnTo>
                  <a:cubicBezTo>
                    <a:pt x="420" y="3442"/>
                    <a:pt x="245" y="3863"/>
                    <a:pt x="313" y="3915"/>
                  </a:cubicBezTo>
                  <a:cubicBezTo>
                    <a:pt x="317" y="3918"/>
                    <a:pt x="323" y="3920"/>
                    <a:pt x="329" y="3920"/>
                  </a:cubicBezTo>
                  <a:cubicBezTo>
                    <a:pt x="416" y="3920"/>
                    <a:pt x="650" y="3591"/>
                    <a:pt x="650" y="3591"/>
                  </a:cubicBezTo>
                  <a:lnTo>
                    <a:pt x="650" y="3591"/>
                  </a:lnTo>
                  <a:cubicBezTo>
                    <a:pt x="650" y="3591"/>
                    <a:pt x="543" y="3996"/>
                    <a:pt x="624" y="4025"/>
                  </a:cubicBezTo>
                  <a:cubicBezTo>
                    <a:pt x="627" y="4026"/>
                    <a:pt x="630" y="4027"/>
                    <a:pt x="633" y="4027"/>
                  </a:cubicBezTo>
                  <a:cubicBezTo>
                    <a:pt x="733" y="4027"/>
                    <a:pt x="961" y="3484"/>
                    <a:pt x="961" y="3484"/>
                  </a:cubicBezTo>
                  <a:cubicBezTo>
                    <a:pt x="961" y="3484"/>
                    <a:pt x="1060" y="3664"/>
                    <a:pt x="1139" y="3664"/>
                  </a:cubicBezTo>
                  <a:cubicBezTo>
                    <a:pt x="1147" y="3664"/>
                    <a:pt x="1154" y="3662"/>
                    <a:pt x="1162" y="3659"/>
                  </a:cubicBezTo>
                  <a:cubicBezTo>
                    <a:pt x="1243" y="3620"/>
                    <a:pt x="1178" y="2930"/>
                    <a:pt x="1178" y="2930"/>
                  </a:cubicBezTo>
                  <a:lnTo>
                    <a:pt x="1635" y="2120"/>
                  </a:lnTo>
                  <a:lnTo>
                    <a:pt x="2432" y="675"/>
                  </a:lnTo>
                  <a:cubicBezTo>
                    <a:pt x="2053" y="445"/>
                    <a:pt x="1677" y="231"/>
                    <a:pt x="1298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2"/>
            <p:cNvSpPr/>
            <p:nvPr/>
          </p:nvSpPr>
          <p:spPr>
            <a:xfrm>
              <a:off x="5173050" y="5268850"/>
              <a:ext cx="60825" cy="100650"/>
            </a:xfrm>
            <a:custGeom>
              <a:avLst/>
              <a:gdLst/>
              <a:ahLst/>
              <a:cxnLst/>
              <a:rect l="l" t="t" r="r" b="b"/>
              <a:pathLst>
                <a:path w="2433" h="4026" extrusionOk="0">
                  <a:moveTo>
                    <a:pt x="1135" y="1"/>
                  </a:moveTo>
                  <a:cubicBezTo>
                    <a:pt x="759" y="231"/>
                    <a:pt x="380" y="448"/>
                    <a:pt x="1" y="678"/>
                  </a:cubicBezTo>
                  <a:lnTo>
                    <a:pt x="811" y="2107"/>
                  </a:lnTo>
                  <a:lnTo>
                    <a:pt x="1258" y="2917"/>
                  </a:lnTo>
                  <a:cubicBezTo>
                    <a:pt x="1258" y="2917"/>
                    <a:pt x="1190" y="3607"/>
                    <a:pt x="1271" y="3646"/>
                  </a:cubicBezTo>
                  <a:cubicBezTo>
                    <a:pt x="1278" y="3650"/>
                    <a:pt x="1286" y="3651"/>
                    <a:pt x="1294" y="3651"/>
                  </a:cubicBezTo>
                  <a:cubicBezTo>
                    <a:pt x="1373" y="3651"/>
                    <a:pt x="1472" y="3484"/>
                    <a:pt x="1472" y="3484"/>
                  </a:cubicBezTo>
                  <a:cubicBezTo>
                    <a:pt x="1472" y="3484"/>
                    <a:pt x="1719" y="4026"/>
                    <a:pt x="1806" y="4026"/>
                  </a:cubicBezTo>
                  <a:cubicBezTo>
                    <a:pt x="1808" y="4026"/>
                    <a:pt x="1810" y="4025"/>
                    <a:pt x="1812" y="4025"/>
                  </a:cubicBezTo>
                  <a:cubicBezTo>
                    <a:pt x="1893" y="3986"/>
                    <a:pt x="1783" y="3581"/>
                    <a:pt x="1783" y="3581"/>
                  </a:cubicBezTo>
                  <a:lnTo>
                    <a:pt x="1783" y="3581"/>
                  </a:lnTo>
                  <a:cubicBezTo>
                    <a:pt x="1783" y="3581"/>
                    <a:pt x="2032" y="3910"/>
                    <a:pt x="2107" y="3910"/>
                  </a:cubicBezTo>
                  <a:cubicBezTo>
                    <a:pt x="2112" y="3910"/>
                    <a:pt x="2116" y="3908"/>
                    <a:pt x="2120" y="3905"/>
                  </a:cubicBezTo>
                  <a:cubicBezTo>
                    <a:pt x="2186" y="3864"/>
                    <a:pt x="2022" y="3455"/>
                    <a:pt x="2001" y="3421"/>
                  </a:cubicBezTo>
                  <a:lnTo>
                    <a:pt x="2001" y="3421"/>
                  </a:lnTo>
                  <a:cubicBezTo>
                    <a:pt x="2082" y="3534"/>
                    <a:pt x="2299" y="3676"/>
                    <a:pt x="2370" y="3676"/>
                  </a:cubicBezTo>
                  <a:cubicBezTo>
                    <a:pt x="2382" y="3676"/>
                    <a:pt x="2390" y="3671"/>
                    <a:pt x="2392" y="3662"/>
                  </a:cubicBezTo>
                  <a:cubicBezTo>
                    <a:pt x="2405" y="3581"/>
                    <a:pt x="2149" y="3215"/>
                    <a:pt x="2149" y="3215"/>
                  </a:cubicBezTo>
                  <a:lnTo>
                    <a:pt x="2149" y="3215"/>
                  </a:lnTo>
                  <a:cubicBezTo>
                    <a:pt x="2149" y="3215"/>
                    <a:pt x="2323" y="3324"/>
                    <a:pt x="2394" y="3324"/>
                  </a:cubicBezTo>
                  <a:cubicBezTo>
                    <a:pt x="2420" y="3324"/>
                    <a:pt x="2432" y="3310"/>
                    <a:pt x="2418" y="3270"/>
                  </a:cubicBezTo>
                  <a:cubicBezTo>
                    <a:pt x="2379" y="3134"/>
                    <a:pt x="1906" y="2609"/>
                    <a:pt x="1906" y="2609"/>
                  </a:cubicBezTo>
                  <a:lnTo>
                    <a:pt x="1877" y="2512"/>
                  </a:lnTo>
                  <a:cubicBezTo>
                    <a:pt x="1702" y="1880"/>
                    <a:pt x="1514" y="1245"/>
                    <a:pt x="1326" y="610"/>
                  </a:cubicBezTo>
                  <a:cubicBezTo>
                    <a:pt x="1284" y="461"/>
                    <a:pt x="1229" y="312"/>
                    <a:pt x="1190" y="163"/>
                  </a:cubicBezTo>
                  <a:cubicBezTo>
                    <a:pt x="1177" y="111"/>
                    <a:pt x="1148" y="56"/>
                    <a:pt x="1135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2"/>
            <p:cNvSpPr/>
            <p:nvPr/>
          </p:nvSpPr>
          <p:spPr>
            <a:xfrm>
              <a:off x="5111325" y="5221625"/>
              <a:ext cx="54700" cy="67500"/>
            </a:xfrm>
            <a:custGeom>
              <a:avLst/>
              <a:gdLst/>
              <a:ahLst/>
              <a:cxnLst/>
              <a:rect l="l" t="t" r="r" b="b"/>
              <a:pathLst>
                <a:path w="2188" h="2700" extrusionOk="0">
                  <a:moveTo>
                    <a:pt x="2133" y="1"/>
                  </a:moveTo>
                  <a:lnTo>
                    <a:pt x="150" y="529"/>
                  </a:lnTo>
                  <a:cubicBezTo>
                    <a:pt x="150" y="529"/>
                    <a:pt x="215" y="1485"/>
                    <a:pt x="1" y="1971"/>
                  </a:cubicBezTo>
                  <a:lnTo>
                    <a:pt x="607" y="2269"/>
                  </a:lnTo>
                  <a:lnTo>
                    <a:pt x="986" y="2700"/>
                  </a:lnTo>
                  <a:lnTo>
                    <a:pt x="1349" y="2269"/>
                  </a:lnTo>
                  <a:lnTo>
                    <a:pt x="1851" y="1971"/>
                  </a:lnTo>
                  <a:cubicBezTo>
                    <a:pt x="1945" y="1838"/>
                    <a:pt x="2065" y="1715"/>
                    <a:pt x="2188" y="1621"/>
                  </a:cubicBezTo>
                  <a:cubicBezTo>
                    <a:pt x="2078" y="999"/>
                    <a:pt x="2133" y="1"/>
                    <a:pt x="2133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2"/>
            <p:cNvSpPr/>
            <p:nvPr/>
          </p:nvSpPr>
          <p:spPr>
            <a:xfrm>
              <a:off x="5119750" y="5224300"/>
              <a:ext cx="44900" cy="17750"/>
            </a:xfrm>
            <a:custGeom>
              <a:avLst/>
              <a:gdLst/>
              <a:ahLst/>
              <a:cxnLst/>
              <a:rect l="l" t="t" r="r" b="b"/>
              <a:pathLst>
                <a:path w="1796" h="710" extrusionOk="0">
                  <a:moveTo>
                    <a:pt x="1796" y="1"/>
                  </a:moveTo>
                  <a:cubicBezTo>
                    <a:pt x="1472" y="218"/>
                    <a:pt x="1067" y="354"/>
                    <a:pt x="594" y="393"/>
                  </a:cubicBezTo>
                  <a:cubicBezTo>
                    <a:pt x="493" y="399"/>
                    <a:pt x="395" y="402"/>
                    <a:pt x="299" y="402"/>
                  </a:cubicBezTo>
                  <a:cubicBezTo>
                    <a:pt x="202" y="402"/>
                    <a:pt x="108" y="399"/>
                    <a:pt x="14" y="393"/>
                  </a:cubicBezTo>
                  <a:cubicBezTo>
                    <a:pt x="14" y="487"/>
                    <a:pt x="14" y="597"/>
                    <a:pt x="1" y="704"/>
                  </a:cubicBezTo>
                  <a:cubicBezTo>
                    <a:pt x="48" y="708"/>
                    <a:pt x="96" y="709"/>
                    <a:pt x="144" y="709"/>
                  </a:cubicBezTo>
                  <a:cubicBezTo>
                    <a:pt x="260" y="709"/>
                    <a:pt x="380" y="700"/>
                    <a:pt x="513" y="691"/>
                  </a:cubicBezTo>
                  <a:cubicBezTo>
                    <a:pt x="1028" y="665"/>
                    <a:pt x="1446" y="503"/>
                    <a:pt x="1796" y="244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2"/>
            <p:cNvSpPr/>
            <p:nvPr/>
          </p:nvSpPr>
          <p:spPr>
            <a:xfrm>
              <a:off x="5066825" y="5099850"/>
              <a:ext cx="145200" cy="134575"/>
            </a:xfrm>
            <a:custGeom>
              <a:avLst/>
              <a:gdLst/>
              <a:ahLst/>
              <a:cxnLst/>
              <a:rect l="l" t="t" r="r" b="b"/>
              <a:pathLst>
                <a:path w="5808" h="5383" extrusionOk="0">
                  <a:moveTo>
                    <a:pt x="2671" y="1"/>
                  </a:moveTo>
                  <a:cubicBezTo>
                    <a:pt x="1836" y="1"/>
                    <a:pt x="1043" y="242"/>
                    <a:pt x="754" y="553"/>
                  </a:cubicBezTo>
                  <a:cubicBezTo>
                    <a:pt x="294" y="1039"/>
                    <a:pt x="362" y="1820"/>
                    <a:pt x="404" y="2374"/>
                  </a:cubicBezTo>
                  <a:cubicBezTo>
                    <a:pt x="417" y="2698"/>
                    <a:pt x="375" y="3035"/>
                    <a:pt x="268" y="3346"/>
                  </a:cubicBezTo>
                  <a:cubicBezTo>
                    <a:pt x="0" y="4141"/>
                    <a:pt x="458" y="5382"/>
                    <a:pt x="2381" y="5382"/>
                  </a:cubicBezTo>
                  <a:cubicBezTo>
                    <a:pt x="2486" y="5382"/>
                    <a:pt x="2596" y="5378"/>
                    <a:pt x="2711" y="5371"/>
                  </a:cubicBezTo>
                  <a:cubicBezTo>
                    <a:pt x="3670" y="5303"/>
                    <a:pt x="4331" y="4778"/>
                    <a:pt x="4723" y="4088"/>
                  </a:cubicBezTo>
                  <a:cubicBezTo>
                    <a:pt x="4750" y="4089"/>
                    <a:pt x="4776" y="4090"/>
                    <a:pt x="4801" y="4090"/>
                  </a:cubicBezTo>
                  <a:cubicBezTo>
                    <a:pt x="5778" y="4090"/>
                    <a:pt x="5807" y="2856"/>
                    <a:pt x="5413" y="2727"/>
                  </a:cubicBezTo>
                  <a:cubicBezTo>
                    <a:pt x="5354" y="2709"/>
                    <a:pt x="5302" y="2702"/>
                    <a:pt x="5255" y="2702"/>
                  </a:cubicBezTo>
                  <a:cubicBezTo>
                    <a:pt x="5224" y="2702"/>
                    <a:pt x="5196" y="2706"/>
                    <a:pt x="5170" y="2711"/>
                  </a:cubicBezTo>
                  <a:cubicBezTo>
                    <a:pt x="5264" y="1875"/>
                    <a:pt x="5073" y="1065"/>
                    <a:pt x="4642" y="660"/>
                  </a:cubicBezTo>
                  <a:cubicBezTo>
                    <a:pt x="4152" y="183"/>
                    <a:pt x="3395" y="1"/>
                    <a:pt x="2671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2"/>
            <p:cNvSpPr/>
            <p:nvPr/>
          </p:nvSpPr>
          <p:spPr>
            <a:xfrm>
              <a:off x="5071475" y="5128800"/>
              <a:ext cx="60450" cy="72600"/>
            </a:xfrm>
            <a:custGeom>
              <a:avLst/>
              <a:gdLst/>
              <a:ahLst/>
              <a:cxnLst/>
              <a:rect l="l" t="t" r="r" b="b"/>
              <a:pathLst>
                <a:path w="2418" h="2904" extrusionOk="0">
                  <a:moveTo>
                    <a:pt x="934" y="1"/>
                  </a:moveTo>
                  <a:lnTo>
                    <a:pt x="205" y="1190"/>
                  </a:lnTo>
                  <a:cubicBezTo>
                    <a:pt x="218" y="1190"/>
                    <a:pt x="218" y="1203"/>
                    <a:pt x="218" y="1216"/>
                  </a:cubicBezTo>
                  <a:cubicBezTo>
                    <a:pt x="231" y="1540"/>
                    <a:pt x="189" y="1877"/>
                    <a:pt x="82" y="2188"/>
                  </a:cubicBezTo>
                  <a:cubicBezTo>
                    <a:pt x="56" y="2256"/>
                    <a:pt x="43" y="2324"/>
                    <a:pt x="27" y="2405"/>
                  </a:cubicBezTo>
                  <a:cubicBezTo>
                    <a:pt x="1" y="2554"/>
                    <a:pt x="1" y="2716"/>
                    <a:pt x="27" y="2865"/>
                  </a:cubicBezTo>
                  <a:cubicBezTo>
                    <a:pt x="27" y="2877"/>
                    <a:pt x="40" y="2889"/>
                    <a:pt x="43" y="2901"/>
                  </a:cubicBezTo>
                  <a:lnTo>
                    <a:pt x="43" y="2901"/>
                  </a:lnTo>
                  <a:cubicBezTo>
                    <a:pt x="27" y="2727"/>
                    <a:pt x="56" y="2553"/>
                    <a:pt x="108" y="2405"/>
                  </a:cubicBezTo>
                  <a:cubicBezTo>
                    <a:pt x="218" y="2094"/>
                    <a:pt x="257" y="1757"/>
                    <a:pt x="244" y="1433"/>
                  </a:cubicBezTo>
                  <a:cubicBezTo>
                    <a:pt x="244" y="1420"/>
                    <a:pt x="244" y="1407"/>
                    <a:pt x="231" y="1407"/>
                  </a:cubicBezTo>
                  <a:lnTo>
                    <a:pt x="960" y="218"/>
                  </a:lnTo>
                  <a:cubicBezTo>
                    <a:pt x="960" y="218"/>
                    <a:pt x="1216" y="1216"/>
                    <a:pt x="2418" y="1420"/>
                  </a:cubicBezTo>
                  <a:lnTo>
                    <a:pt x="2175" y="1164"/>
                  </a:lnTo>
                  <a:cubicBezTo>
                    <a:pt x="1161" y="879"/>
                    <a:pt x="934" y="1"/>
                    <a:pt x="934" y="1"/>
                  </a:cubicBezTo>
                  <a:close/>
                  <a:moveTo>
                    <a:pt x="43" y="2901"/>
                  </a:moveTo>
                  <a:cubicBezTo>
                    <a:pt x="43" y="2902"/>
                    <a:pt x="43" y="2903"/>
                    <a:pt x="43" y="2904"/>
                  </a:cubicBezTo>
                  <a:cubicBezTo>
                    <a:pt x="43" y="2903"/>
                    <a:pt x="43" y="2902"/>
                    <a:pt x="43" y="290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2"/>
            <p:cNvSpPr/>
            <p:nvPr/>
          </p:nvSpPr>
          <p:spPr>
            <a:xfrm>
              <a:off x="5113675" y="5140300"/>
              <a:ext cx="68225" cy="36800"/>
            </a:xfrm>
            <a:custGeom>
              <a:avLst/>
              <a:gdLst/>
              <a:ahLst/>
              <a:cxnLst/>
              <a:rect l="l" t="t" r="r" b="b"/>
              <a:pathLst>
                <a:path w="2729" h="1472" extrusionOk="0">
                  <a:moveTo>
                    <a:pt x="1" y="1"/>
                  </a:moveTo>
                  <a:lnTo>
                    <a:pt x="461" y="487"/>
                  </a:lnTo>
                  <a:cubicBezTo>
                    <a:pt x="931" y="756"/>
                    <a:pt x="1715" y="1122"/>
                    <a:pt x="2486" y="1122"/>
                  </a:cubicBezTo>
                  <a:lnTo>
                    <a:pt x="2444" y="675"/>
                  </a:lnTo>
                  <a:lnTo>
                    <a:pt x="2444" y="675"/>
                  </a:lnTo>
                  <a:lnTo>
                    <a:pt x="2729" y="1472"/>
                  </a:lnTo>
                  <a:lnTo>
                    <a:pt x="2713" y="1297"/>
                  </a:lnTo>
                  <a:lnTo>
                    <a:pt x="2418" y="461"/>
                  </a:lnTo>
                  <a:lnTo>
                    <a:pt x="2457" y="905"/>
                  </a:lnTo>
                  <a:cubicBezTo>
                    <a:pt x="1242" y="89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2"/>
            <p:cNvSpPr/>
            <p:nvPr/>
          </p:nvSpPr>
          <p:spPr>
            <a:xfrm>
              <a:off x="5134575" y="5160875"/>
              <a:ext cx="31775" cy="27750"/>
            </a:xfrm>
            <a:custGeom>
              <a:avLst/>
              <a:gdLst/>
              <a:ahLst/>
              <a:cxnLst/>
              <a:rect l="l" t="t" r="r" b="b"/>
              <a:pathLst>
                <a:path w="1271" h="1110" extrusionOk="0">
                  <a:moveTo>
                    <a:pt x="710" y="0"/>
                  </a:moveTo>
                  <a:cubicBezTo>
                    <a:pt x="402" y="0"/>
                    <a:pt x="29" y="292"/>
                    <a:pt x="14" y="594"/>
                  </a:cubicBezTo>
                  <a:cubicBezTo>
                    <a:pt x="1" y="892"/>
                    <a:pt x="380" y="1096"/>
                    <a:pt x="678" y="1109"/>
                  </a:cubicBezTo>
                  <a:cubicBezTo>
                    <a:pt x="686" y="1109"/>
                    <a:pt x="694" y="1109"/>
                    <a:pt x="703" y="1109"/>
                  </a:cubicBezTo>
                  <a:cubicBezTo>
                    <a:pt x="999" y="1109"/>
                    <a:pt x="1245" y="883"/>
                    <a:pt x="1258" y="581"/>
                  </a:cubicBezTo>
                  <a:cubicBezTo>
                    <a:pt x="1271" y="270"/>
                    <a:pt x="1028" y="14"/>
                    <a:pt x="730" y="1"/>
                  </a:cubicBezTo>
                  <a:cubicBezTo>
                    <a:pt x="723" y="1"/>
                    <a:pt x="717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2"/>
            <p:cNvSpPr/>
            <p:nvPr/>
          </p:nvSpPr>
          <p:spPr>
            <a:xfrm>
              <a:off x="5134575" y="5160300"/>
              <a:ext cx="32100" cy="24250"/>
            </a:xfrm>
            <a:custGeom>
              <a:avLst/>
              <a:gdLst/>
              <a:ahLst/>
              <a:cxnLst/>
              <a:rect l="l" t="t" r="r" b="b"/>
              <a:pathLst>
                <a:path w="1284" h="970" extrusionOk="0">
                  <a:moveTo>
                    <a:pt x="717" y="0"/>
                  </a:moveTo>
                  <a:cubicBezTo>
                    <a:pt x="642" y="0"/>
                    <a:pt x="568" y="18"/>
                    <a:pt x="500" y="37"/>
                  </a:cubicBezTo>
                  <a:cubicBezTo>
                    <a:pt x="406" y="79"/>
                    <a:pt x="312" y="131"/>
                    <a:pt x="231" y="199"/>
                  </a:cubicBezTo>
                  <a:cubicBezTo>
                    <a:pt x="163" y="267"/>
                    <a:pt x="95" y="348"/>
                    <a:pt x="56" y="442"/>
                  </a:cubicBezTo>
                  <a:cubicBezTo>
                    <a:pt x="30" y="484"/>
                    <a:pt x="14" y="536"/>
                    <a:pt x="14" y="591"/>
                  </a:cubicBezTo>
                  <a:cubicBezTo>
                    <a:pt x="1" y="633"/>
                    <a:pt x="14" y="685"/>
                    <a:pt x="30" y="740"/>
                  </a:cubicBezTo>
                  <a:cubicBezTo>
                    <a:pt x="14" y="633"/>
                    <a:pt x="30" y="536"/>
                    <a:pt x="69" y="455"/>
                  </a:cubicBezTo>
                  <a:cubicBezTo>
                    <a:pt x="124" y="361"/>
                    <a:pt x="192" y="293"/>
                    <a:pt x="257" y="228"/>
                  </a:cubicBezTo>
                  <a:cubicBezTo>
                    <a:pt x="338" y="173"/>
                    <a:pt x="419" y="118"/>
                    <a:pt x="516" y="92"/>
                  </a:cubicBezTo>
                  <a:cubicBezTo>
                    <a:pt x="575" y="65"/>
                    <a:pt x="635" y="50"/>
                    <a:pt x="694" y="50"/>
                  </a:cubicBezTo>
                  <a:cubicBezTo>
                    <a:pt x="729" y="50"/>
                    <a:pt x="763" y="55"/>
                    <a:pt x="798" y="66"/>
                  </a:cubicBezTo>
                  <a:cubicBezTo>
                    <a:pt x="986" y="92"/>
                    <a:pt x="1148" y="241"/>
                    <a:pt x="1216" y="416"/>
                  </a:cubicBezTo>
                  <a:cubicBezTo>
                    <a:pt x="1271" y="591"/>
                    <a:pt x="1229" y="808"/>
                    <a:pt x="1096" y="970"/>
                  </a:cubicBezTo>
                  <a:cubicBezTo>
                    <a:pt x="1177" y="902"/>
                    <a:pt x="1229" y="808"/>
                    <a:pt x="1258" y="714"/>
                  </a:cubicBezTo>
                  <a:cubicBezTo>
                    <a:pt x="1284" y="604"/>
                    <a:pt x="1284" y="497"/>
                    <a:pt x="1245" y="403"/>
                  </a:cubicBezTo>
                  <a:cubicBezTo>
                    <a:pt x="1190" y="199"/>
                    <a:pt x="1015" y="37"/>
                    <a:pt x="811" y="11"/>
                  </a:cubicBezTo>
                  <a:cubicBezTo>
                    <a:pt x="779" y="3"/>
                    <a:pt x="748" y="0"/>
                    <a:pt x="717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2"/>
            <p:cNvSpPr/>
            <p:nvPr/>
          </p:nvSpPr>
          <p:spPr>
            <a:xfrm>
              <a:off x="5137325" y="5163225"/>
              <a:ext cx="19875" cy="19625"/>
            </a:xfrm>
            <a:custGeom>
              <a:avLst/>
              <a:gdLst/>
              <a:ahLst/>
              <a:cxnLst/>
              <a:rect l="l" t="t" r="r" b="b"/>
              <a:pathLst>
                <a:path w="795" h="785" extrusionOk="0">
                  <a:moveTo>
                    <a:pt x="419" y="1"/>
                  </a:moveTo>
                  <a:cubicBezTo>
                    <a:pt x="309" y="1"/>
                    <a:pt x="228" y="30"/>
                    <a:pt x="147" y="95"/>
                  </a:cubicBezTo>
                  <a:cubicBezTo>
                    <a:pt x="82" y="150"/>
                    <a:pt x="40" y="218"/>
                    <a:pt x="14" y="312"/>
                  </a:cubicBezTo>
                  <a:lnTo>
                    <a:pt x="14" y="380"/>
                  </a:lnTo>
                  <a:cubicBezTo>
                    <a:pt x="1" y="461"/>
                    <a:pt x="27" y="555"/>
                    <a:pt x="82" y="623"/>
                  </a:cubicBezTo>
                  <a:cubicBezTo>
                    <a:pt x="147" y="704"/>
                    <a:pt x="228" y="759"/>
                    <a:pt x="338" y="772"/>
                  </a:cubicBezTo>
                  <a:cubicBezTo>
                    <a:pt x="351" y="785"/>
                    <a:pt x="364" y="785"/>
                    <a:pt x="377" y="785"/>
                  </a:cubicBezTo>
                  <a:cubicBezTo>
                    <a:pt x="594" y="785"/>
                    <a:pt x="782" y="623"/>
                    <a:pt x="795" y="406"/>
                  </a:cubicBezTo>
                  <a:cubicBezTo>
                    <a:pt x="795" y="380"/>
                    <a:pt x="795" y="338"/>
                    <a:pt x="782" y="312"/>
                  </a:cubicBezTo>
                  <a:cubicBezTo>
                    <a:pt x="756" y="192"/>
                    <a:pt x="675" y="82"/>
                    <a:pt x="568" y="43"/>
                  </a:cubicBezTo>
                  <a:cubicBezTo>
                    <a:pt x="526" y="14"/>
                    <a:pt x="471" y="1"/>
                    <a:pt x="41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2"/>
            <p:cNvSpPr/>
            <p:nvPr/>
          </p:nvSpPr>
          <p:spPr>
            <a:xfrm>
              <a:off x="5137650" y="5165575"/>
              <a:ext cx="9100" cy="7150"/>
            </a:xfrm>
            <a:custGeom>
              <a:avLst/>
              <a:gdLst/>
              <a:ahLst/>
              <a:cxnLst/>
              <a:rect l="l" t="t" r="r" b="b"/>
              <a:pathLst>
                <a:path w="364" h="286" extrusionOk="0">
                  <a:moveTo>
                    <a:pt x="134" y="1"/>
                  </a:moveTo>
                  <a:cubicBezTo>
                    <a:pt x="69" y="56"/>
                    <a:pt x="27" y="124"/>
                    <a:pt x="1" y="218"/>
                  </a:cubicBezTo>
                  <a:lnTo>
                    <a:pt x="364" y="286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2"/>
            <p:cNvSpPr/>
            <p:nvPr/>
          </p:nvSpPr>
          <p:spPr>
            <a:xfrm>
              <a:off x="5139350" y="5172700"/>
              <a:ext cx="7400" cy="9825"/>
            </a:xfrm>
            <a:custGeom>
              <a:avLst/>
              <a:gdLst/>
              <a:ahLst/>
              <a:cxnLst/>
              <a:rect l="l" t="t" r="r" b="b"/>
              <a:pathLst>
                <a:path w="296" h="393" extrusionOk="0">
                  <a:moveTo>
                    <a:pt x="296" y="1"/>
                  </a:moveTo>
                  <a:lnTo>
                    <a:pt x="1" y="244"/>
                  </a:lnTo>
                  <a:cubicBezTo>
                    <a:pt x="66" y="325"/>
                    <a:pt x="147" y="380"/>
                    <a:pt x="257" y="393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2"/>
            <p:cNvSpPr/>
            <p:nvPr/>
          </p:nvSpPr>
          <p:spPr>
            <a:xfrm>
              <a:off x="5142025" y="5167600"/>
              <a:ext cx="10800" cy="10875"/>
            </a:xfrm>
            <a:custGeom>
              <a:avLst/>
              <a:gdLst/>
              <a:ahLst/>
              <a:cxnLst/>
              <a:rect l="l" t="t" r="r" b="b"/>
              <a:pathLst>
                <a:path w="432" h="435" extrusionOk="0">
                  <a:moveTo>
                    <a:pt x="218" y="1"/>
                  </a:moveTo>
                  <a:cubicBezTo>
                    <a:pt x="108" y="1"/>
                    <a:pt x="1" y="82"/>
                    <a:pt x="1" y="205"/>
                  </a:cubicBezTo>
                  <a:cubicBezTo>
                    <a:pt x="1" y="325"/>
                    <a:pt x="82" y="422"/>
                    <a:pt x="202" y="435"/>
                  </a:cubicBezTo>
                  <a:cubicBezTo>
                    <a:pt x="325" y="435"/>
                    <a:pt x="419" y="341"/>
                    <a:pt x="419" y="218"/>
                  </a:cubicBezTo>
                  <a:cubicBezTo>
                    <a:pt x="432" y="111"/>
                    <a:pt x="338" y="1"/>
                    <a:pt x="218" y="1"/>
                  </a:cubicBezTo>
                  <a:close/>
                </a:path>
              </a:pathLst>
            </a:custGeom>
            <a:solidFill>
              <a:srgbClr val="2C03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2"/>
            <p:cNvSpPr/>
            <p:nvPr/>
          </p:nvSpPr>
          <p:spPr>
            <a:xfrm>
              <a:off x="5150775" y="5173675"/>
              <a:ext cx="3100" cy="3100"/>
            </a:xfrm>
            <a:custGeom>
              <a:avLst/>
              <a:gdLst/>
              <a:ahLst/>
              <a:cxnLst/>
              <a:rect l="l" t="t" r="r" b="b"/>
              <a:pathLst>
                <a:path w="124" h="124" extrusionOk="0">
                  <a:moveTo>
                    <a:pt x="69" y="1"/>
                  </a:moveTo>
                  <a:cubicBezTo>
                    <a:pt x="43" y="1"/>
                    <a:pt x="14" y="30"/>
                    <a:pt x="1" y="56"/>
                  </a:cubicBezTo>
                  <a:cubicBezTo>
                    <a:pt x="1" y="98"/>
                    <a:pt x="30" y="124"/>
                    <a:pt x="69" y="124"/>
                  </a:cubicBezTo>
                  <a:cubicBezTo>
                    <a:pt x="95" y="124"/>
                    <a:pt x="124" y="98"/>
                    <a:pt x="124" y="69"/>
                  </a:cubicBezTo>
                  <a:cubicBezTo>
                    <a:pt x="124" y="30"/>
                    <a:pt x="95" y="1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2"/>
            <p:cNvSpPr/>
            <p:nvPr/>
          </p:nvSpPr>
          <p:spPr>
            <a:xfrm>
              <a:off x="5081600" y="5158525"/>
              <a:ext cx="31450" cy="27750"/>
            </a:xfrm>
            <a:custGeom>
              <a:avLst/>
              <a:gdLst/>
              <a:ahLst/>
              <a:cxnLst/>
              <a:rect l="l" t="t" r="r" b="b"/>
              <a:pathLst>
                <a:path w="1258" h="1110" extrusionOk="0">
                  <a:moveTo>
                    <a:pt x="569" y="0"/>
                  </a:moveTo>
                  <a:cubicBezTo>
                    <a:pt x="272" y="0"/>
                    <a:pt x="26" y="226"/>
                    <a:pt x="14" y="526"/>
                  </a:cubicBezTo>
                  <a:cubicBezTo>
                    <a:pt x="1" y="837"/>
                    <a:pt x="231" y="1093"/>
                    <a:pt x="542" y="1109"/>
                  </a:cubicBezTo>
                  <a:cubicBezTo>
                    <a:pt x="553" y="1109"/>
                    <a:pt x="563" y="1110"/>
                    <a:pt x="574" y="1110"/>
                  </a:cubicBezTo>
                  <a:cubicBezTo>
                    <a:pt x="878" y="1110"/>
                    <a:pt x="1229" y="937"/>
                    <a:pt x="1242" y="649"/>
                  </a:cubicBezTo>
                  <a:cubicBezTo>
                    <a:pt x="1258" y="338"/>
                    <a:pt x="892" y="14"/>
                    <a:pt x="594" y="1"/>
                  </a:cubicBezTo>
                  <a:cubicBezTo>
                    <a:pt x="585" y="0"/>
                    <a:pt x="577" y="0"/>
                    <a:pt x="5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2"/>
            <p:cNvSpPr/>
            <p:nvPr/>
          </p:nvSpPr>
          <p:spPr>
            <a:xfrm>
              <a:off x="5081275" y="5157775"/>
              <a:ext cx="31775" cy="23375"/>
            </a:xfrm>
            <a:custGeom>
              <a:avLst/>
              <a:gdLst/>
              <a:ahLst/>
              <a:cxnLst/>
              <a:rect l="l" t="t" r="r" b="b"/>
              <a:pathLst>
                <a:path w="1271" h="935" extrusionOk="0">
                  <a:moveTo>
                    <a:pt x="589" y="0"/>
                  </a:moveTo>
                  <a:cubicBezTo>
                    <a:pt x="568" y="0"/>
                    <a:pt x="547" y="2"/>
                    <a:pt x="526" y="5"/>
                  </a:cubicBezTo>
                  <a:cubicBezTo>
                    <a:pt x="312" y="18"/>
                    <a:pt x="121" y="167"/>
                    <a:pt x="56" y="355"/>
                  </a:cubicBezTo>
                  <a:cubicBezTo>
                    <a:pt x="14" y="449"/>
                    <a:pt x="1" y="556"/>
                    <a:pt x="14" y="666"/>
                  </a:cubicBezTo>
                  <a:cubicBezTo>
                    <a:pt x="40" y="760"/>
                    <a:pt x="82" y="854"/>
                    <a:pt x="150" y="935"/>
                  </a:cubicBezTo>
                  <a:cubicBezTo>
                    <a:pt x="27" y="773"/>
                    <a:pt x="1" y="543"/>
                    <a:pt x="82" y="368"/>
                  </a:cubicBezTo>
                  <a:cubicBezTo>
                    <a:pt x="163" y="193"/>
                    <a:pt x="338" y="70"/>
                    <a:pt x="526" y="57"/>
                  </a:cubicBezTo>
                  <a:cubicBezTo>
                    <a:pt x="543" y="54"/>
                    <a:pt x="560" y="53"/>
                    <a:pt x="577" y="53"/>
                  </a:cubicBezTo>
                  <a:cubicBezTo>
                    <a:pt x="656" y="53"/>
                    <a:pt x="733" y="77"/>
                    <a:pt x="811" y="112"/>
                  </a:cubicBezTo>
                  <a:cubicBezTo>
                    <a:pt x="892" y="151"/>
                    <a:pt x="973" y="206"/>
                    <a:pt x="1054" y="274"/>
                  </a:cubicBezTo>
                  <a:cubicBezTo>
                    <a:pt x="1122" y="342"/>
                    <a:pt x="1174" y="423"/>
                    <a:pt x="1216" y="504"/>
                  </a:cubicBezTo>
                  <a:cubicBezTo>
                    <a:pt x="1255" y="598"/>
                    <a:pt x="1271" y="705"/>
                    <a:pt x="1229" y="799"/>
                  </a:cubicBezTo>
                  <a:cubicBezTo>
                    <a:pt x="1255" y="747"/>
                    <a:pt x="1271" y="705"/>
                    <a:pt x="1271" y="653"/>
                  </a:cubicBezTo>
                  <a:cubicBezTo>
                    <a:pt x="1271" y="598"/>
                    <a:pt x="1255" y="543"/>
                    <a:pt x="1242" y="504"/>
                  </a:cubicBezTo>
                  <a:cubicBezTo>
                    <a:pt x="1203" y="410"/>
                    <a:pt x="1148" y="313"/>
                    <a:pt x="1080" y="248"/>
                  </a:cubicBezTo>
                  <a:cubicBezTo>
                    <a:pt x="1012" y="167"/>
                    <a:pt x="918" y="112"/>
                    <a:pt x="824" y="57"/>
                  </a:cubicBezTo>
                  <a:cubicBezTo>
                    <a:pt x="758" y="25"/>
                    <a:pt x="676" y="0"/>
                    <a:pt x="589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2"/>
            <p:cNvSpPr/>
            <p:nvPr/>
          </p:nvSpPr>
          <p:spPr>
            <a:xfrm>
              <a:off x="5082650" y="5160875"/>
              <a:ext cx="19550" cy="19650"/>
            </a:xfrm>
            <a:custGeom>
              <a:avLst/>
              <a:gdLst/>
              <a:ahLst/>
              <a:cxnLst/>
              <a:rect l="l" t="t" r="r" b="b"/>
              <a:pathLst>
                <a:path w="782" h="786" extrusionOk="0">
                  <a:moveTo>
                    <a:pt x="406" y="1"/>
                  </a:moveTo>
                  <a:cubicBezTo>
                    <a:pt x="309" y="1"/>
                    <a:pt x="215" y="27"/>
                    <a:pt x="134" y="95"/>
                  </a:cubicBezTo>
                  <a:cubicBezTo>
                    <a:pt x="66" y="150"/>
                    <a:pt x="27" y="218"/>
                    <a:pt x="14" y="312"/>
                  </a:cubicBezTo>
                  <a:cubicBezTo>
                    <a:pt x="1" y="338"/>
                    <a:pt x="1" y="351"/>
                    <a:pt x="1" y="380"/>
                  </a:cubicBezTo>
                  <a:cubicBezTo>
                    <a:pt x="1" y="461"/>
                    <a:pt x="27" y="555"/>
                    <a:pt x="66" y="623"/>
                  </a:cubicBezTo>
                  <a:cubicBezTo>
                    <a:pt x="134" y="704"/>
                    <a:pt x="215" y="756"/>
                    <a:pt x="325" y="772"/>
                  </a:cubicBezTo>
                  <a:cubicBezTo>
                    <a:pt x="338" y="785"/>
                    <a:pt x="364" y="785"/>
                    <a:pt x="377" y="785"/>
                  </a:cubicBezTo>
                  <a:cubicBezTo>
                    <a:pt x="384" y="785"/>
                    <a:pt x="392" y="786"/>
                    <a:pt x="399" y="786"/>
                  </a:cubicBezTo>
                  <a:cubicBezTo>
                    <a:pt x="606" y="786"/>
                    <a:pt x="769" y="615"/>
                    <a:pt x="782" y="406"/>
                  </a:cubicBezTo>
                  <a:cubicBezTo>
                    <a:pt x="782" y="380"/>
                    <a:pt x="782" y="351"/>
                    <a:pt x="769" y="312"/>
                  </a:cubicBezTo>
                  <a:cubicBezTo>
                    <a:pt x="756" y="189"/>
                    <a:pt x="662" y="82"/>
                    <a:pt x="552" y="43"/>
                  </a:cubicBezTo>
                  <a:cubicBezTo>
                    <a:pt x="513" y="14"/>
                    <a:pt x="458" y="1"/>
                    <a:pt x="40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2"/>
            <p:cNvSpPr/>
            <p:nvPr/>
          </p:nvSpPr>
          <p:spPr>
            <a:xfrm>
              <a:off x="5082975" y="5163225"/>
              <a:ext cx="9100" cy="7150"/>
            </a:xfrm>
            <a:custGeom>
              <a:avLst/>
              <a:gdLst/>
              <a:ahLst/>
              <a:cxnLst/>
              <a:rect l="l" t="t" r="r" b="b"/>
              <a:pathLst>
                <a:path w="364" h="286" extrusionOk="0">
                  <a:moveTo>
                    <a:pt x="121" y="1"/>
                  </a:moveTo>
                  <a:cubicBezTo>
                    <a:pt x="53" y="56"/>
                    <a:pt x="14" y="124"/>
                    <a:pt x="1" y="218"/>
                  </a:cubicBezTo>
                  <a:lnTo>
                    <a:pt x="364" y="28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2"/>
            <p:cNvSpPr/>
            <p:nvPr/>
          </p:nvSpPr>
          <p:spPr>
            <a:xfrm>
              <a:off x="5084275" y="5170350"/>
              <a:ext cx="7800" cy="9825"/>
            </a:xfrm>
            <a:custGeom>
              <a:avLst/>
              <a:gdLst/>
              <a:ahLst/>
              <a:cxnLst/>
              <a:rect l="l" t="t" r="r" b="b"/>
              <a:pathLst>
                <a:path w="312" h="393" extrusionOk="0">
                  <a:moveTo>
                    <a:pt x="312" y="1"/>
                  </a:moveTo>
                  <a:lnTo>
                    <a:pt x="1" y="244"/>
                  </a:lnTo>
                  <a:cubicBezTo>
                    <a:pt x="69" y="325"/>
                    <a:pt x="150" y="377"/>
                    <a:pt x="260" y="393"/>
                  </a:cubicBezTo>
                  <a:lnTo>
                    <a:pt x="312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2"/>
            <p:cNvSpPr/>
            <p:nvPr/>
          </p:nvSpPr>
          <p:spPr>
            <a:xfrm>
              <a:off x="5087025" y="5165250"/>
              <a:ext cx="10800" cy="10875"/>
            </a:xfrm>
            <a:custGeom>
              <a:avLst/>
              <a:gdLst/>
              <a:ahLst/>
              <a:cxnLst/>
              <a:rect l="l" t="t" r="r" b="b"/>
              <a:pathLst>
                <a:path w="432" h="435" extrusionOk="0">
                  <a:moveTo>
                    <a:pt x="231" y="1"/>
                  </a:moveTo>
                  <a:cubicBezTo>
                    <a:pt x="108" y="1"/>
                    <a:pt x="1" y="82"/>
                    <a:pt x="1" y="205"/>
                  </a:cubicBezTo>
                  <a:cubicBezTo>
                    <a:pt x="1" y="325"/>
                    <a:pt x="82" y="419"/>
                    <a:pt x="202" y="435"/>
                  </a:cubicBezTo>
                  <a:cubicBezTo>
                    <a:pt x="325" y="435"/>
                    <a:pt x="419" y="338"/>
                    <a:pt x="432" y="231"/>
                  </a:cubicBezTo>
                  <a:cubicBezTo>
                    <a:pt x="432" y="111"/>
                    <a:pt x="338" y="14"/>
                    <a:pt x="231" y="1"/>
                  </a:cubicBezTo>
                  <a:close/>
                </a:path>
              </a:pathLst>
            </a:custGeom>
            <a:solidFill>
              <a:srgbClr val="2C03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2"/>
            <p:cNvSpPr/>
            <p:nvPr/>
          </p:nvSpPr>
          <p:spPr>
            <a:xfrm>
              <a:off x="5095775" y="5171325"/>
              <a:ext cx="3425" cy="3100"/>
            </a:xfrm>
            <a:custGeom>
              <a:avLst/>
              <a:gdLst/>
              <a:ahLst/>
              <a:cxnLst/>
              <a:rect l="l" t="t" r="r" b="b"/>
              <a:pathLst>
                <a:path w="137" h="124" extrusionOk="0">
                  <a:moveTo>
                    <a:pt x="69" y="1"/>
                  </a:moveTo>
                  <a:cubicBezTo>
                    <a:pt x="43" y="1"/>
                    <a:pt x="14" y="30"/>
                    <a:pt x="14" y="56"/>
                  </a:cubicBezTo>
                  <a:cubicBezTo>
                    <a:pt x="1" y="95"/>
                    <a:pt x="27" y="124"/>
                    <a:pt x="69" y="124"/>
                  </a:cubicBezTo>
                  <a:cubicBezTo>
                    <a:pt x="95" y="124"/>
                    <a:pt x="124" y="95"/>
                    <a:pt x="124" y="69"/>
                  </a:cubicBezTo>
                  <a:cubicBezTo>
                    <a:pt x="137" y="30"/>
                    <a:pt x="108" y="1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2"/>
            <p:cNvSpPr/>
            <p:nvPr/>
          </p:nvSpPr>
          <p:spPr>
            <a:xfrm>
              <a:off x="5153050" y="5139750"/>
              <a:ext cx="13950" cy="11475"/>
            </a:xfrm>
            <a:custGeom>
              <a:avLst/>
              <a:gdLst/>
              <a:ahLst/>
              <a:cxnLst/>
              <a:rect l="l" t="t" r="r" b="b"/>
              <a:pathLst>
                <a:path w="558" h="459" extrusionOk="0">
                  <a:moveTo>
                    <a:pt x="185" y="1"/>
                  </a:moveTo>
                  <a:cubicBezTo>
                    <a:pt x="72" y="1"/>
                    <a:pt x="1" y="99"/>
                    <a:pt x="59" y="224"/>
                  </a:cubicBezTo>
                  <a:cubicBezTo>
                    <a:pt x="85" y="292"/>
                    <a:pt x="140" y="334"/>
                    <a:pt x="195" y="373"/>
                  </a:cubicBezTo>
                  <a:cubicBezTo>
                    <a:pt x="247" y="415"/>
                    <a:pt x="289" y="441"/>
                    <a:pt x="357" y="454"/>
                  </a:cubicBezTo>
                  <a:cubicBezTo>
                    <a:pt x="369" y="457"/>
                    <a:pt x="382" y="458"/>
                    <a:pt x="396" y="458"/>
                  </a:cubicBezTo>
                  <a:cubicBezTo>
                    <a:pt x="439" y="458"/>
                    <a:pt x="487" y="442"/>
                    <a:pt x="519" y="402"/>
                  </a:cubicBezTo>
                  <a:cubicBezTo>
                    <a:pt x="558" y="360"/>
                    <a:pt x="558" y="292"/>
                    <a:pt x="532" y="240"/>
                  </a:cubicBezTo>
                  <a:cubicBezTo>
                    <a:pt x="506" y="172"/>
                    <a:pt x="451" y="130"/>
                    <a:pt x="409" y="91"/>
                  </a:cubicBezTo>
                  <a:cubicBezTo>
                    <a:pt x="357" y="62"/>
                    <a:pt x="315" y="23"/>
                    <a:pt x="247" y="10"/>
                  </a:cubicBezTo>
                  <a:cubicBezTo>
                    <a:pt x="225" y="4"/>
                    <a:pt x="205" y="1"/>
                    <a:pt x="185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2"/>
            <p:cNvSpPr/>
            <p:nvPr/>
          </p:nvSpPr>
          <p:spPr>
            <a:xfrm>
              <a:off x="5082975" y="5136825"/>
              <a:ext cx="14350" cy="11050"/>
            </a:xfrm>
            <a:custGeom>
              <a:avLst/>
              <a:gdLst/>
              <a:ahLst/>
              <a:cxnLst/>
              <a:rect l="l" t="t" r="r" b="b"/>
              <a:pathLst>
                <a:path w="574" h="442" extrusionOk="0">
                  <a:moveTo>
                    <a:pt x="365" y="0"/>
                  </a:moveTo>
                  <a:cubicBezTo>
                    <a:pt x="352" y="0"/>
                    <a:pt x="339" y="1"/>
                    <a:pt x="325" y="4"/>
                  </a:cubicBezTo>
                  <a:cubicBezTo>
                    <a:pt x="270" y="17"/>
                    <a:pt x="215" y="46"/>
                    <a:pt x="163" y="85"/>
                  </a:cubicBezTo>
                  <a:cubicBezTo>
                    <a:pt x="108" y="114"/>
                    <a:pt x="69" y="153"/>
                    <a:pt x="27" y="208"/>
                  </a:cubicBezTo>
                  <a:cubicBezTo>
                    <a:pt x="1" y="260"/>
                    <a:pt x="1" y="328"/>
                    <a:pt x="27" y="383"/>
                  </a:cubicBezTo>
                  <a:cubicBezTo>
                    <a:pt x="62" y="415"/>
                    <a:pt x="113" y="441"/>
                    <a:pt x="161" y="441"/>
                  </a:cubicBezTo>
                  <a:cubicBezTo>
                    <a:pt x="170" y="441"/>
                    <a:pt x="180" y="440"/>
                    <a:pt x="189" y="438"/>
                  </a:cubicBezTo>
                  <a:cubicBezTo>
                    <a:pt x="244" y="438"/>
                    <a:pt x="296" y="409"/>
                    <a:pt x="351" y="383"/>
                  </a:cubicBezTo>
                  <a:cubicBezTo>
                    <a:pt x="419" y="341"/>
                    <a:pt x="474" y="302"/>
                    <a:pt x="500" y="247"/>
                  </a:cubicBezTo>
                  <a:cubicBezTo>
                    <a:pt x="573" y="111"/>
                    <a:pt x="492" y="0"/>
                    <a:pt x="365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2"/>
            <p:cNvSpPr/>
            <p:nvPr/>
          </p:nvSpPr>
          <p:spPr>
            <a:xfrm>
              <a:off x="5116025" y="5181125"/>
              <a:ext cx="14850" cy="7800"/>
            </a:xfrm>
            <a:custGeom>
              <a:avLst/>
              <a:gdLst/>
              <a:ahLst/>
              <a:cxnLst/>
              <a:rect l="l" t="t" r="r" b="b"/>
              <a:pathLst>
                <a:path w="594" h="312" extrusionOk="0">
                  <a:moveTo>
                    <a:pt x="299" y="1"/>
                  </a:moveTo>
                  <a:lnTo>
                    <a:pt x="244" y="14"/>
                  </a:lnTo>
                  <a:lnTo>
                    <a:pt x="176" y="14"/>
                  </a:lnTo>
                  <a:cubicBezTo>
                    <a:pt x="124" y="27"/>
                    <a:pt x="82" y="27"/>
                    <a:pt x="43" y="69"/>
                  </a:cubicBezTo>
                  <a:cubicBezTo>
                    <a:pt x="27" y="69"/>
                    <a:pt x="27" y="82"/>
                    <a:pt x="14" y="95"/>
                  </a:cubicBezTo>
                  <a:cubicBezTo>
                    <a:pt x="14" y="108"/>
                    <a:pt x="1" y="124"/>
                    <a:pt x="1" y="137"/>
                  </a:cubicBezTo>
                  <a:cubicBezTo>
                    <a:pt x="1" y="163"/>
                    <a:pt x="14" y="189"/>
                    <a:pt x="27" y="205"/>
                  </a:cubicBezTo>
                  <a:cubicBezTo>
                    <a:pt x="56" y="244"/>
                    <a:pt x="82" y="270"/>
                    <a:pt x="108" y="299"/>
                  </a:cubicBezTo>
                  <a:cubicBezTo>
                    <a:pt x="82" y="270"/>
                    <a:pt x="69" y="231"/>
                    <a:pt x="43" y="189"/>
                  </a:cubicBezTo>
                  <a:cubicBezTo>
                    <a:pt x="27" y="150"/>
                    <a:pt x="43" y="124"/>
                    <a:pt x="69" y="95"/>
                  </a:cubicBezTo>
                  <a:cubicBezTo>
                    <a:pt x="95" y="82"/>
                    <a:pt x="137" y="69"/>
                    <a:pt x="176" y="69"/>
                  </a:cubicBezTo>
                  <a:lnTo>
                    <a:pt x="244" y="56"/>
                  </a:lnTo>
                  <a:lnTo>
                    <a:pt x="299" y="56"/>
                  </a:lnTo>
                  <a:cubicBezTo>
                    <a:pt x="325" y="56"/>
                    <a:pt x="351" y="56"/>
                    <a:pt x="367" y="69"/>
                  </a:cubicBezTo>
                  <a:lnTo>
                    <a:pt x="432" y="69"/>
                  </a:lnTo>
                  <a:cubicBezTo>
                    <a:pt x="474" y="69"/>
                    <a:pt x="513" y="82"/>
                    <a:pt x="542" y="108"/>
                  </a:cubicBezTo>
                  <a:cubicBezTo>
                    <a:pt x="568" y="124"/>
                    <a:pt x="555" y="163"/>
                    <a:pt x="542" y="205"/>
                  </a:cubicBezTo>
                  <a:cubicBezTo>
                    <a:pt x="529" y="244"/>
                    <a:pt x="500" y="270"/>
                    <a:pt x="461" y="312"/>
                  </a:cubicBezTo>
                  <a:cubicBezTo>
                    <a:pt x="500" y="286"/>
                    <a:pt x="542" y="257"/>
                    <a:pt x="568" y="218"/>
                  </a:cubicBezTo>
                  <a:cubicBezTo>
                    <a:pt x="581" y="205"/>
                    <a:pt x="581" y="176"/>
                    <a:pt x="594" y="150"/>
                  </a:cubicBezTo>
                  <a:cubicBezTo>
                    <a:pt x="594" y="137"/>
                    <a:pt x="581" y="124"/>
                    <a:pt x="581" y="108"/>
                  </a:cubicBezTo>
                  <a:cubicBezTo>
                    <a:pt x="581" y="95"/>
                    <a:pt x="581" y="82"/>
                    <a:pt x="568" y="82"/>
                  </a:cubicBezTo>
                  <a:cubicBezTo>
                    <a:pt x="529" y="43"/>
                    <a:pt x="487" y="27"/>
                    <a:pt x="432" y="14"/>
                  </a:cubicBezTo>
                  <a:lnTo>
                    <a:pt x="367" y="14"/>
                  </a:lnTo>
                  <a:cubicBezTo>
                    <a:pt x="351" y="14"/>
                    <a:pt x="325" y="1"/>
                    <a:pt x="299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2"/>
            <p:cNvSpPr/>
            <p:nvPr/>
          </p:nvSpPr>
          <p:spPr>
            <a:xfrm>
              <a:off x="5185925" y="5171100"/>
              <a:ext cx="18900" cy="22525"/>
            </a:xfrm>
            <a:custGeom>
              <a:avLst/>
              <a:gdLst/>
              <a:ahLst/>
              <a:cxnLst/>
              <a:rect l="l" t="t" r="r" b="b"/>
              <a:pathLst>
                <a:path w="756" h="901" extrusionOk="0">
                  <a:moveTo>
                    <a:pt x="506" y="0"/>
                  </a:moveTo>
                  <a:cubicBezTo>
                    <a:pt x="486" y="0"/>
                    <a:pt x="466" y="3"/>
                    <a:pt x="445" y="10"/>
                  </a:cubicBezTo>
                  <a:cubicBezTo>
                    <a:pt x="377" y="23"/>
                    <a:pt x="296" y="52"/>
                    <a:pt x="244" y="104"/>
                  </a:cubicBezTo>
                  <a:cubicBezTo>
                    <a:pt x="134" y="201"/>
                    <a:pt x="53" y="334"/>
                    <a:pt x="27" y="470"/>
                  </a:cubicBezTo>
                  <a:cubicBezTo>
                    <a:pt x="14" y="509"/>
                    <a:pt x="1" y="538"/>
                    <a:pt x="1" y="577"/>
                  </a:cubicBezTo>
                  <a:lnTo>
                    <a:pt x="1" y="687"/>
                  </a:lnTo>
                  <a:lnTo>
                    <a:pt x="1" y="794"/>
                  </a:lnTo>
                  <a:cubicBezTo>
                    <a:pt x="14" y="820"/>
                    <a:pt x="14" y="862"/>
                    <a:pt x="14" y="901"/>
                  </a:cubicBezTo>
                  <a:cubicBezTo>
                    <a:pt x="14" y="752"/>
                    <a:pt x="27" y="619"/>
                    <a:pt x="66" y="483"/>
                  </a:cubicBezTo>
                  <a:cubicBezTo>
                    <a:pt x="66" y="444"/>
                    <a:pt x="82" y="415"/>
                    <a:pt x="95" y="389"/>
                  </a:cubicBezTo>
                  <a:cubicBezTo>
                    <a:pt x="121" y="363"/>
                    <a:pt x="121" y="321"/>
                    <a:pt x="147" y="295"/>
                  </a:cubicBezTo>
                  <a:cubicBezTo>
                    <a:pt x="189" y="240"/>
                    <a:pt x="228" y="185"/>
                    <a:pt x="283" y="146"/>
                  </a:cubicBezTo>
                  <a:cubicBezTo>
                    <a:pt x="338" y="104"/>
                    <a:pt x="390" y="65"/>
                    <a:pt x="458" y="52"/>
                  </a:cubicBezTo>
                  <a:cubicBezTo>
                    <a:pt x="475" y="49"/>
                    <a:pt x="491" y="47"/>
                    <a:pt x="506" y="47"/>
                  </a:cubicBezTo>
                  <a:cubicBezTo>
                    <a:pt x="553" y="47"/>
                    <a:pt x="594" y="62"/>
                    <a:pt x="633" y="91"/>
                  </a:cubicBezTo>
                  <a:cubicBezTo>
                    <a:pt x="662" y="120"/>
                    <a:pt x="675" y="146"/>
                    <a:pt x="688" y="172"/>
                  </a:cubicBezTo>
                  <a:cubicBezTo>
                    <a:pt x="701" y="201"/>
                    <a:pt x="714" y="240"/>
                    <a:pt x="730" y="266"/>
                  </a:cubicBezTo>
                  <a:cubicBezTo>
                    <a:pt x="730" y="334"/>
                    <a:pt x="730" y="402"/>
                    <a:pt x="714" y="470"/>
                  </a:cubicBezTo>
                  <a:cubicBezTo>
                    <a:pt x="743" y="415"/>
                    <a:pt x="756" y="334"/>
                    <a:pt x="743" y="266"/>
                  </a:cubicBezTo>
                  <a:cubicBezTo>
                    <a:pt x="743" y="227"/>
                    <a:pt x="743" y="185"/>
                    <a:pt x="730" y="159"/>
                  </a:cubicBezTo>
                  <a:cubicBezTo>
                    <a:pt x="714" y="120"/>
                    <a:pt x="688" y="91"/>
                    <a:pt x="662" y="65"/>
                  </a:cubicBezTo>
                  <a:cubicBezTo>
                    <a:pt x="649" y="52"/>
                    <a:pt x="633" y="39"/>
                    <a:pt x="620" y="23"/>
                  </a:cubicBezTo>
                  <a:cubicBezTo>
                    <a:pt x="594" y="23"/>
                    <a:pt x="581" y="10"/>
                    <a:pt x="568" y="10"/>
                  </a:cubicBezTo>
                  <a:cubicBezTo>
                    <a:pt x="547" y="3"/>
                    <a:pt x="526" y="0"/>
                    <a:pt x="506" y="0"/>
                  </a:cubicBez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2"/>
            <p:cNvSpPr/>
            <p:nvPr/>
          </p:nvSpPr>
          <p:spPr>
            <a:xfrm>
              <a:off x="5188275" y="5179050"/>
              <a:ext cx="8125" cy="15300"/>
            </a:xfrm>
            <a:custGeom>
              <a:avLst/>
              <a:gdLst/>
              <a:ahLst/>
              <a:cxnLst/>
              <a:rect l="l" t="t" r="r" b="b"/>
              <a:pathLst>
                <a:path w="325" h="612" extrusionOk="0">
                  <a:moveTo>
                    <a:pt x="126" y="1"/>
                  </a:moveTo>
                  <a:cubicBezTo>
                    <a:pt x="84" y="1"/>
                    <a:pt x="40" y="8"/>
                    <a:pt x="1" y="16"/>
                  </a:cubicBezTo>
                  <a:cubicBezTo>
                    <a:pt x="69" y="16"/>
                    <a:pt x="150" y="29"/>
                    <a:pt x="202" y="58"/>
                  </a:cubicBezTo>
                  <a:cubicBezTo>
                    <a:pt x="257" y="84"/>
                    <a:pt x="270" y="152"/>
                    <a:pt x="257" y="220"/>
                  </a:cubicBezTo>
                  <a:cubicBezTo>
                    <a:pt x="257" y="272"/>
                    <a:pt x="231" y="340"/>
                    <a:pt x="215" y="408"/>
                  </a:cubicBezTo>
                  <a:cubicBezTo>
                    <a:pt x="189" y="476"/>
                    <a:pt x="163" y="544"/>
                    <a:pt x="134" y="612"/>
                  </a:cubicBezTo>
                  <a:cubicBezTo>
                    <a:pt x="189" y="557"/>
                    <a:pt x="215" y="489"/>
                    <a:pt x="257" y="421"/>
                  </a:cubicBezTo>
                  <a:cubicBezTo>
                    <a:pt x="283" y="369"/>
                    <a:pt x="312" y="288"/>
                    <a:pt x="312" y="220"/>
                  </a:cubicBezTo>
                  <a:cubicBezTo>
                    <a:pt x="325" y="178"/>
                    <a:pt x="312" y="139"/>
                    <a:pt x="296" y="97"/>
                  </a:cubicBezTo>
                  <a:cubicBezTo>
                    <a:pt x="283" y="71"/>
                    <a:pt x="257" y="29"/>
                    <a:pt x="215" y="16"/>
                  </a:cubicBezTo>
                  <a:cubicBezTo>
                    <a:pt x="187" y="5"/>
                    <a:pt x="157" y="1"/>
                    <a:pt x="126" y="1"/>
                  </a:cubicBez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2"/>
            <p:cNvSpPr/>
            <p:nvPr/>
          </p:nvSpPr>
          <p:spPr>
            <a:xfrm>
              <a:off x="5101525" y="5192625"/>
              <a:ext cx="43525" cy="18250"/>
            </a:xfrm>
            <a:custGeom>
              <a:avLst/>
              <a:gdLst/>
              <a:ahLst/>
              <a:cxnLst/>
              <a:rect l="l" t="t" r="r" b="b"/>
              <a:pathLst>
                <a:path w="1741" h="730" extrusionOk="0">
                  <a:moveTo>
                    <a:pt x="270" y="1"/>
                  </a:moveTo>
                  <a:cubicBezTo>
                    <a:pt x="202" y="14"/>
                    <a:pt x="163" y="14"/>
                    <a:pt x="137" y="27"/>
                  </a:cubicBezTo>
                  <a:cubicBezTo>
                    <a:pt x="40" y="82"/>
                    <a:pt x="1" y="419"/>
                    <a:pt x="299" y="607"/>
                  </a:cubicBezTo>
                  <a:cubicBezTo>
                    <a:pt x="312" y="607"/>
                    <a:pt x="325" y="620"/>
                    <a:pt x="325" y="620"/>
                  </a:cubicBezTo>
                  <a:cubicBezTo>
                    <a:pt x="445" y="688"/>
                    <a:pt x="594" y="730"/>
                    <a:pt x="811" y="730"/>
                  </a:cubicBezTo>
                  <a:cubicBezTo>
                    <a:pt x="1054" y="730"/>
                    <a:pt x="1229" y="675"/>
                    <a:pt x="1352" y="620"/>
                  </a:cubicBezTo>
                  <a:cubicBezTo>
                    <a:pt x="1365" y="607"/>
                    <a:pt x="1378" y="607"/>
                    <a:pt x="1391" y="594"/>
                  </a:cubicBezTo>
                  <a:cubicBezTo>
                    <a:pt x="1741" y="393"/>
                    <a:pt x="1647" y="27"/>
                    <a:pt x="1498" y="1"/>
                  </a:cubicBezTo>
                  <a:lnTo>
                    <a:pt x="1433" y="1"/>
                  </a:lnTo>
                  <a:cubicBezTo>
                    <a:pt x="1365" y="1"/>
                    <a:pt x="1255" y="1"/>
                    <a:pt x="1174" y="14"/>
                  </a:cubicBezTo>
                  <a:cubicBezTo>
                    <a:pt x="1067" y="27"/>
                    <a:pt x="959" y="33"/>
                    <a:pt x="851" y="33"/>
                  </a:cubicBezTo>
                  <a:cubicBezTo>
                    <a:pt x="743" y="33"/>
                    <a:pt x="634" y="27"/>
                    <a:pt x="526" y="14"/>
                  </a:cubicBezTo>
                  <a:cubicBezTo>
                    <a:pt x="432" y="14"/>
                    <a:pt x="338" y="1"/>
                    <a:pt x="27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2"/>
            <p:cNvSpPr/>
            <p:nvPr/>
          </p:nvSpPr>
          <p:spPr>
            <a:xfrm>
              <a:off x="5108250" y="5192625"/>
              <a:ext cx="29425" cy="6225"/>
            </a:xfrm>
            <a:custGeom>
              <a:avLst/>
              <a:gdLst/>
              <a:ahLst/>
              <a:cxnLst/>
              <a:rect l="l" t="t" r="r" b="b"/>
              <a:pathLst>
                <a:path w="1177" h="249" extrusionOk="0">
                  <a:moveTo>
                    <a:pt x="1" y="1"/>
                  </a:moveTo>
                  <a:cubicBezTo>
                    <a:pt x="1" y="95"/>
                    <a:pt x="30" y="231"/>
                    <a:pt x="176" y="244"/>
                  </a:cubicBezTo>
                  <a:cubicBezTo>
                    <a:pt x="236" y="247"/>
                    <a:pt x="315" y="248"/>
                    <a:pt x="402" y="248"/>
                  </a:cubicBezTo>
                  <a:cubicBezTo>
                    <a:pt x="689" y="248"/>
                    <a:pt x="1060" y="231"/>
                    <a:pt x="1122" y="189"/>
                  </a:cubicBezTo>
                  <a:cubicBezTo>
                    <a:pt x="1177" y="163"/>
                    <a:pt x="1177" y="82"/>
                    <a:pt x="1177" y="1"/>
                  </a:cubicBezTo>
                  <a:lnTo>
                    <a:pt x="1164" y="1"/>
                  </a:lnTo>
                  <a:cubicBezTo>
                    <a:pt x="1096" y="1"/>
                    <a:pt x="986" y="1"/>
                    <a:pt x="905" y="14"/>
                  </a:cubicBezTo>
                  <a:cubicBezTo>
                    <a:pt x="798" y="27"/>
                    <a:pt x="690" y="33"/>
                    <a:pt x="582" y="33"/>
                  </a:cubicBezTo>
                  <a:cubicBezTo>
                    <a:pt x="474" y="33"/>
                    <a:pt x="365" y="27"/>
                    <a:pt x="257" y="14"/>
                  </a:cubicBezTo>
                  <a:cubicBezTo>
                    <a:pt x="163" y="14"/>
                    <a:pt x="6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2"/>
            <p:cNvSpPr/>
            <p:nvPr/>
          </p:nvSpPr>
          <p:spPr>
            <a:xfrm>
              <a:off x="5109625" y="5205075"/>
              <a:ext cx="25700" cy="5800"/>
            </a:xfrm>
            <a:custGeom>
              <a:avLst/>
              <a:gdLst/>
              <a:ahLst/>
              <a:cxnLst/>
              <a:rect l="l" t="t" r="r" b="b"/>
              <a:pathLst>
                <a:path w="1028" h="232" extrusionOk="0">
                  <a:moveTo>
                    <a:pt x="490" y="0"/>
                  </a:moveTo>
                  <a:cubicBezTo>
                    <a:pt x="258" y="0"/>
                    <a:pt x="91" y="73"/>
                    <a:pt x="1" y="122"/>
                  </a:cubicBezTo>
                  <a:cubicBezTo>
                    <a:pt x="121" y="190"/>
                    <a:pt x="270" y="232"/>
                    <a:pt x="487" y="232"/>
                  </a:cubicBezTo>
                  <a:cubicBezTo>
                    <a:pt x="730" y="232"/>
                    <a:pt x="905" y="177"/>
                    <a:pt x="1028" y="122"/>
                  </a:cubicBezTo>
                  <a:cubicBezTo>
                    <a:pt x="823" y="32"/>
                    <a:pt x="643" y="0"/>
                    <a:pt x="490" y="0"/>
                  </a:cubicBezTo>
                  <a:close/>
                </a:path>
              </a:pathLst>
            </a:custGeom>
            <a:solidFill>
              <a:srgbClr val="FF9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2"/>
            <p:cNvSpPr/>
            <p:nvPr/>
          </p:nvSpPr>
          <p:spPr>
            <a:xfrm>
              <a:off x="5049850" y="5087650"/>
              <a:ext cx="196125" cy="169075"/>
            </a:xfrm>
            <a:custGeom>
              <a:avLst/>
              <a:gdLst/>
              <a:ahLst/>
              <a:cxnLst/>
              <a:rect l="l" t="t" r="r" b="b"/>
              <a:pathLst>
                <a:path w="7845" h="6763" extrusionOk="0">
                  <a:moveTo>
                    <a:pt x="3147" y="1"/>
                  </a:moveTo>
                  <a:cubicBezTo>
                    <a:pt x="2946" y="1"/>
                    <a:pt x="2755" y="14"/>
                    <a:pt x="2554" y="27"/>
                  </a:cubicBezTo>
                  <a:cubicBezTo>
                    <a:pt x="1987" y="95"/>
                    <a:pt x="1365" y="257"/>
                    <a:pt x="1054" y="743"/>
                  </a:cubicBezTo>
                  <a:cubicBezTo>
                    <a:pt x="973" y="866"/>
                    <a:pt x="921" y="999"/>
                    <a:pt x="892" y="1148"/>
                  </a:cubicBezTo>
                  <a:cubicBezTo>
                    <a:pt x="746" y="1715"/>
                    <a:pt x="908" y="2389"/>
                    <a:pt x="678" y="2956"/>
                  </a:cubicBezTo>
                  <a:cubicBezTo>
                    <a:pt x="568" y="3215"/>
                    <a:pt x="393" y="3429"/>
                    <a:pt x="260" y="3659"/>
                  </a:cubicBezTo>
                  <a:cubicBezTo>
                    <a:pt x="111" y="3889"/>
                    <a:pt x="1" y="4171"/>
                    <a:pt x="69" y="4430"/>
                  </a:cubicBezTo>
                  <a:cubicBezTo>
                    <a:pt x="98" y="4576"/>
                    <a:pt x="179" y="4699"/>
                    <a:pt x="218" y="4835"/>
                  </a:cubicBezTo>
                  <a:cubicBezTo>
                    <a:pt x="367" y="5305"/>
                    <a:pt x="56" y="5820"/>
                    <a:pt x="137" y="6319"/>
                  </a:cubicBezTo>
                  <a:cubicBezTo>
                    <a:pt x="218" y="6374"/>
                    <a:pt x="312" y="6426"/>
                    <a:pt x="406" y="6468"/>
                  </a:cubicBezTo>
                  <a:cubicBezTo>
                    <a:pt x="461" y="6494"/>
                    <a:pt x="516" y="6520"/>
                    <a:pt x="555" y="6536"/>
                  </a:cubicBezTo>
                  <a:cubicBezTo>
                    <a:pt x="584" y="6549"/>
                    <a:pt x="597" y="6549"/>
                    <a:pt x="610" y="6562"/>
                  </a:cubicBezTo>
                  <a:cubicBezTo>
                    <a:pt x="597" y="6400"/>
                    <a:pt x="584" y="5846"/>
                    <a:pt x="798" y="5535"/>
                  </a:cubicBezTo>
                  <a:lnTo>
                    <a:pt x="798" y="5535"/>
                  </a:lnTo>
                  <a:cubicBezTo>
                    <a:pt x="798" y="5535"/>
                    <a:pt x="746" y="6196"/>
                    <a:pt x="785" y="6536"/>
                  </a:cubicBezTo>
                  <a:cubicBezTo>
                    <a:pt x="798" y="6575"/>
                    <a:pt x="798" y="6601"/>
                    <a:pt x="811" y="6630"/>
                  </a:cubicBezTo>
                  <a:cubicBezTo>
                    <a:pt x="811" y="6630"/>
                    <a:pt x="827" y="6643"/>
                    <a:pt x="840" y="6643"/>
                  </a:cubicBezTo>
                  <a:cubicBezTo>
                    <a:pt x="934" y="6669"/>
                    <a:pt x="1015" y="6698"/>
                    <a:pt x="1109" y="6711"/>
                  </a:cubicBezTo>
                  <a:cubicBezTo>
                    <a:pt x="1232" y="6724"/>
                    <a:pt x="1339" y="6750"/>
                    <a:pt x="1459" y="6763"/>
                  </a:cubicBezTo>
                  <a:cubicBezTo>
                    <a:pt x="1608" y="6630"/>
                    <a:pt x="2055" y="6468"/>
                    <a:pt x="2269" y="6413"/>
                  </a:cubicBezTo>
                  <a:cubicBezTo>
                    <a:pt x="2311" y="6400"/>
                    <a:pt x="2337" y="6387"/>
                    <a:pt x="2350" y="6387"/>
                  </a:cubicBezTo>
                  <a:cubicBezTo>
                    <a:pt x="2473" y="6358"/>
                    <a:pt x="2567" y="6358"/>
                    <a:pt x="2567" y="6358"/>
                  </a:cubicBezTo>
                  <a:lnTo>
                    <a:pt x="2755" y="6358"/>
                  </a:lnTo>
                  <a:cubicBezTo>
                    <a:pt x="2810" y="6183"/>
                    <a:pt x="2810" y="5995"/>
                    <a:pt x="2810" y="5859"/>
                  </a:cubicBezTo>
                  <a:cubicBezTo>
                    <a:pt x="2648" y="5846"/>
                    <a:pt x="2486" y="5833"/>
                    <a:pt x="2337" y="5807"/>
                  </a:cubicBezTo>
                  <a:cubicBezTo>
                    <a:pt x="1812" y="5684"/>
                    <a:pt x="1446" y="5454"/>
                    <a:pt x="1203" y="5185"/>
                  </a:cubicBezTo>
                  <a:cubicBezTo>
                    <a:pt x="1203" y="5172"/>
                    <a:pt x="1190" y="5172"/>
                    <a:pt x="1190" y="5159"/>
                  </a:cubicBezTo>
                  <a:cubicBezTo>
                    <a:pt x="866" y="4738"/>
                    <a:pt x="811" y="4226"/>
                    <a:pt x="947" y="3834"/>
                  </a:cubicBezTo>
                  <a:cubicBezTo>
                    <a:pt x="973" y="3753"/>
                    <a:pt x="989" y="3685"/>
                    <a:pt x="1015" y="3604"/>
                  </a:cubicBezTo>
                  <a:cubicBezTo>
                    <a:pt x="1070" y="3377"/>
                    <a:pt x="1096" y="3134"/>
                    <a:pt x="1083" y="2891"/>
                  </a:cubicBezTo>
                  <a:lnTo>
                    <a:pt x="1083" y="2862"/>
                  </a:lnTo>
                  <a:cubicBezTo>
                    <a:pt x="1083" y="2849"/>
                    <a:pt x="1083" y="2836"/>
                    <a:pt x="1070" y="2836"/>
                  </a:cubicBezTo>
                  <a:lnTo>
                    <a:pt x="1096" y="2794"/>
                  </a:lnTo>
                  <a:lnTo>
                    <a:pt x="1799" y="1647"/>
                  </a:lnTo>
                  <a:cubicBezTo>
                    <a:pt x="1799" y="1647"/>
                    <a:pt x="1880" y="1971"/>
                    <a:pt x="2175" y="2295"/>
                  </a:cubicBezTo>
                  <a:cubicBezTo>
                    <a:pt x="2392" y="2525"/>
                    <a:pt x="2742" y="2768"/>
                    <a:pt x="3257" y="2849"/>
                  </a:cubicBezTo>
                  <a:lnTo>
                    <a:pt x="3215" y="2810"/>
                  </a:lnTo>
                  <a:lnTo>
                    <a:pt x="2554" y="2107"/>
                  </a:lnTo>
                  <a:lnTo>
                    <a:pt x="2554" y="2107"/>
                  </a:lnTo>
                  <a:cubicBezTo>
                    <a:pt x="2554" y="2107"/>
                    <a:pt x="2904" y="2363"/>
                    <a:pt x="3432" y="2606"/>
                  </a:cubicBezTo>
                  <a:cubicBezTo>
                    <a:pt x="3863" y="2810"/>
                    <a:pt x="4417" y="2998"/>
                    <a:pt x="4971" y="3011"/>
                  </a:cubicBezTo>
                  <a:lnTo>
                    <a:pt x="5010" y="3011"/>
                  </a:lnTo>
                  <a:lnTo>
                    <a:pt x="4971" y="2567"/>
                  </a:lnTo>
                  <a:lnTo>
                    <a:pt x="5023" y="2729"/>
                  </a:lnTo>
                  <a:lnTo>
                    <a:pt x="5266" y="3403"/>
                  </a:lnTo>
                  <a:lnTo>
                    <a:pt x="5295" y="3863"/>
                  </a:lnTo>
                  <a:cubicBezTo>
                    <a:pt x="5295" y="3863"/>
                    <a:pt x="5606" y="3552"/>
                    <a:pt x="5833" y="3280"/>
                  </a:cubicBezTo>
                  <a:cubicBezTo>
                    <a:pt x="5862" y="3254"/>
                    <a:pt x="5888" y="3228"/>
                    <a:pt x="5901" y="3199"/>
                  </a:cubicBezTo>
                  <a:cubicBezTo>
                    <a:pt x="5923" y="3194"/>
                    <a:pt x="5947" y="3190"/>
                    <a:pt x="5972" y="3190"/>
                  </a:cubicBezTo>
                  <a:cubicBezTo>
                    <a:pt x="6010" y="3190"/>
                    <a:pt x="6051" y="3197"/>
                    <a:pt x="6092" y="3215"/>
                  </a:cubicBezTo>
                  <a:cubicBezTo>
                    <a:pt x="6254" y="3267"/>
                    <a:pt x="6348" y="3523"/>
                    <a:pt x="6319" y="3808"/>
                  </a:cubicBezTo>
                  <a:cubicBezTo>
                    <a:pt x="6293" y="4077"/>
                    <a:pt x="6144" y="4388"/>
                    <a:pt x="5833" y="4524"/>
                  </a:cubicBezTo>
                  <a:cubicBezTo>
                    <a:pt x="5739" y="4550"/>
                    <a:pt x="5658" y="4576"/>
                    <a:pt x="5551" y="4576"/>
                  </a:cubicBezTo>
                  <a:lnTo>
                    <a:pt x="5402" y="4576"/>
                  </a:lnTo>
                  <a:cubicBezTo>
                    <a:pt x="5295" y="4780"/>
                    <a:pt x="5159" y="4968"/>
                    <a:pt x="4997" y="5130"/>
                  </a:cubicBezTo>
                  <a:cubicBezTo>
                    <a:pt x="4903" y="5224"/>
                    <a:pt x="4796" y="5321"/>
                    <a:pt x="4686" y="5402"/>
                  </a:cubicBezTo>
                  <a:cubicBezTo>
                    <a:pt x="4660" y="5415"/>
                    <a:pt x="4634" y="5441"/>
                    <a:pt x="4592" y="5467"/>
                  </a:cubicBezTo>
                  <a:cubicBezTo>
                    <a:pt x="4579" y="5671"/>
                    <a:pt x="4579" y="6102"/>
                    <a:pt x="4660" y="6387"/>
                  </a:cubicBezTo>
                  <a:cubicBezTo>
                    <a:pt x="4699" y="6387"/>
                    <a:pt x="4741" y="6400"/>
                    <a:pt x="4780" y="6413"/>
                  </a:cubicBezTo>
                  <a:lnTo>
                    <a:pt x="4809" y="6413"/>
                  </a:lnTo>
                  <a:cubicBezTo>
                    <a:pt x="4890" y="6426"/>
                    <a:pt x="4958" y="6455"/>
                    <a:pt x="5039" y="6481"/>
                  </a:cubicBezTo>
                  <a:cubicBezTo>
                    <a:pt x="5120" y="6507"/>
                    <a:pt x="5214" y="6549"/>
                    <a:pt x="5295" y="6588"/>
                  </a:cubicBezTo>
                  <a:lnTo>
                    <a:pt x="5428" y="6588"/>
                  </a:lnTo>
                  <a:cubicBezTo>
                    <a:pt x="5577" y="6588"/>
                    <a:pt x="5713" y="6575"/>
                    <a:pt x="5849" y="6562"/>
                  </a:cubicBezTo>
                  <a:cubicBezTo>
                    <a:pt x="5875" y="6562"/>
                    <a:pt x="5888" y="6549"/>
                    <a:pt x="5914" y="6549"/>
                  </a:cubicBezTo>
                  <a:cubicBezTo>
                    <a:pt x="6186" y="6507"/>
                    <a:pt x="6455" y="6455"/>
                    <a:pt x="6711" y="6374"/>
                  </a:cubicBezTo>
                  <a:cubicBezTo>
                    <a:pt x="6659" y="6170"/>
                    <a:pt x="6497" y="5684"/>
                    <a:pt x="6497" y="5548"/>
                  </a:cubicBezTo>
                  <a:lnTo>
                    <a:pt x="6497" y="5548"/>
                  </a:lnTo>
                  <a:lnTo>
                    <a:pt x="6902" y="6306"/>
                  </a:lnTo>
                  <a:cubicBezTo>
                    <a:pt x="7035" y="6251"/>
                    <a:pt x="7171" y="6196"/>
                    <a:pt x="7307" y="6131"/>
                  </a:cubicBezTo>
                  <a:cubicBezTo>
                    <a:pt x="7388" y="6089"/>
                    <a:pt x="7482" y="6050"/>
                    <a:pt x="7563" y="5995"/>
                  </a:cubicBezTo>
                  <a:cubicBezTo>
                    <a:pt x="7615" y="5969"/>
                    <a:pt x="7683" y="5927"/>
                    <a:pt x="7738" y="5901"/>
                  </a:cubicBezTo>
                  <a:cubicBezTo>
                    <a:pt x="7777" y="5872"/>
                    <a:pt x="7806" y="5846"/>
                    <a:pt x="7845" y="5820"/>
                  </a:cubicBezTo>
                  <a:cubicBezTo>
                    <a:pt x="7819" y="5441"/>
                    <a:pt x="7320" y="5198"/>
                    <a:pt x="7307" y="4806"/>
                  </a:cubicBezTo>
                  <a:cubicBezTo>
                    <a:pt x="7291" y="4592"/>
                    <a:pt x="7440" y="4388"/>
                    <a:pt x="7469" y="4171"/>
                  </a:cubicBezTo>
                  <a:cubicBezTo>
                    <a:pt x="7495" y="3902"/>
                    <a:pt x="7333" y="3659"/>
                    <a:pt x="7171" y="3458"/>
                  </a:cubicBezTo>
                  <a:cubicBezTo>
                    <a:pt x="6983" y="3215"/>
                    <a:pt x="6766" y="2985"/>
                    <a:pt x="6617" y="2729"/>
                  </a:cubicBezTo>
                  <a:cubicBezTo>
                    <a:pt x="6319" y="2243"/>
                    <a:pt x="6361" y="1378"/>
                    <a:pt x="5862" y="1028"/>
                  </a:cubicBezTo>
                  <a:cubicBezTo>
                    <a:pt x="5794" y="986"/>
                    <a:pt x="5713" y="947"/>
                    <a:pt x="5619" y="918"/>
                  </a:cubicBezTo>
                  <a:cubicBezTo>
                    <a:pt x="5606" y="918"/>
                    <a:pt x="5590" y="905"/>
                    <a:pt x="5564" y="905"/>
                  </a:cubicBezTo>
                  <a:lnTo>
                    <a:pt x="5525" y="866"/>
                  </a:lnTo>
                  <a:cubicBezTo>
                    <a:pt x="5146" y="513"/>
                    <a:pt x="4634" y="257"/>
                    <a:pt x="4148" y="137"/>
                  </a:cubicBezTo>
                  <a:cubicBezTo>
                    <a:pt x="4012" y="95"/>
                    <a:pt x="3876" y="69"/>
                    <a:pt x="3743" y="56"/>
                  </a:cubicBezTo>
                  <a:cubicBezTo>
                    <a:pt x="3539" y="27"/>
                    <a:pt x="3351" y="14"/>
                    <a:pt x="314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2"/>
            <p:cNvSpPr/>
            <p:nvPr/>
          </p:nvSpPr>
          <p:spPr>
            <a:xfrm>
              <a:off x="5069450" y="5217250"/>
              <a:ext cx="38825" cy="36800"/>
            </a:xfrm>
            <a:custGeom>
              <a:avLst/>
              <a:gdLst/>
              <a:ahLst/>
              <a:cxnLst/>
              <a:rect l="l" t="t" r="r" b="b"/>
              <a:pathLst>
                <a:path w="1553" h="1472" extrusionOk="0">
                  <a:moveTo>
                    <a:pt x="419" y="1"/>
                  </a:moveTo>
                  <a:cubicBezTo>
                    <a:pt x="419" y="69"/>
                    <a:pt x="393" y="137"/>
                    <a:pt x="380" y="189"/>
                  </a:cubicBezTo>
                  <a:cubicBezTo>
                    <a:pt x="299" y="474"/>
                    <a:pt x="176" y="743"/>
                    <a:pt x="82" y="1012"/>
                  </a:cubicBezTo>
                  <a:cubicBezTo>
                    <a:pt x="69" y="1054"/>
                    <a:pt x="56" y="1093"/>
                    <a:pt x="56" y="1135"/>
                  </a:cubicBezTo>
                  <a:cubicBezTo>
                    <a:pt x="27" y="1203"/>
                    <a:pt x="14" y="1284"/>
                    <a:pt x="1" y="1352"/>
                  </a:cubicBezTo>
                  <a:cubicBezTo>
                    <a:pt x="14" y="1391"/>
                    <a:pt x="14" y="1417"/>
                    <a:pt x="27" y="1446"/>
                  </a:cubicBezTo>
                  <a:cubicBezTo>
                    <a:pt x="27" y="1446"/>
                    <a:pt x="43" y="1459"/>
                    <a:pt x="56" y="1459"/>
                  </a:cubicBezTo>
                  <a:cubicBezTo>
                    <a:pt x="82" y="1459"/>
                    <a:pt x="95" y="1472"/>
                    <a:pt x="124" y="1472"/>
                  </a:cubicBezTo>
                  <a:cubicBezTo>
                    <a:pt x="393" y="1174"/>
                    <a:pt x="691" y="1093"/>
                    <a:pt x="918" y="1093"/>
                  </a:cubicBezTo>
                  <a:cubicBezTo>
                    <a:pt x="1122" y="1093"/>
                    <a:pt x="1284" y="1148"/>
                    <a:pt x="1378" y="1190"/>
                  </a:cubicBezTo>
                  <a:lnTo>
                    <a:pt x="1378" y="1174"/>
                  </a:lnTo>
                  <a:lnTo>
                    <a:pt x="1391" y="1174"/>
                  </a:lnTo>
                  <a:lnTo>
                    <a:pt x="1391" y="1148"/>
                  </a:lnTo>
                  <a:lnTo>
                    <a:pt x="1472" y="1148"/>
                  </a:lnTo>
                  <a:cubicBezTo>
                    <a:pt x="1459" y="973"/>
                    <a:pt x="1514" y="798"/>
                    <a:pt x="1553" y="623"/>
                  </a:cubicBezTo>
                  <a:cubicBezTo>
                    <a:pt x="1109" y="526"/>
                    <a:pt x="772" y="338"/>
                    <a:pt x="542" y="121"/>
                  </a:cubicBezTo>
                  <a:lnTo>
                    <a:pt x="529" y="108"/>
                  </a:lnTo>
                  <a:cubicBezTo>
                    <a:pt x="487" y="69"/>
                    <a:pt x="461" y="40"/>
                    <a:pt x="419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2"/>
            <p:cNvSpPr/>
            <p:nvPr/>
          </p:nvSpPr>
          <p:spPr>
            <a:xfrm>
              <a:off x="5076900" y="5159175"/>
              <a:ext cx="25" cy="750"/>
            </a:xfrm>
            <a:custGeom>
              <a:avLst/>
              <a:gdLst/>
              <a:ahLst/>
              <a:cxnLst/>
              <a:rect l="l" t="t" r="r" b="b"/>
              <a:pathLst>
                <a:path w="1" h="30" extrusionOk="0">
                  <a:moveTo>
                    <a:pt x="1" y="1"/>
                  </a:move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close/>
                </a:path>
              </a:pathLst>
            </a:custGeom>
            <a:solidFill>
              <a:srgbClr val="B08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2"/>
            <p:cNvSpPr/>
            <p:nvPr/>
          </p:nvSpPr>
          <p:spPr>
            <a:xfrm>
              <a:off x="5076575" y="5157475"/>
              <a:ext cx="675" cy="2450"/>
            </a:xfrm>
            <a:custGeom>
              <a:avLst/>
              <a:gdLst/>
              <a:ahLst/>
              <a:cxnLst/>
              <a:rect l="l" t="t" r="r" b="b"/>
              <a:pathLst>
                <a:path w="27" h="98" extrusionOk="0">
                  <a:moveTo>
                    <a:pt x="27" y="1"/>
                  </a:moveTo>
                  <a:lnTo>
                    <a:pt x="1" y="43"/>
                  </a:lnTo>
                  <a:cubicBezTo>
                    <a:pt x="14" y="43"/>
                    <a:pt x="14" y="56"/>
                    <a:pt x="14" y="69"/>
                  </a:cubicBezTo>
                  <a:lnTo>
                    <a:pt x="14" y="98"/>
                  </a:lnTo>
                  <a:cubicBezTo>
                    <a:pt x="14" y="69"/>
                    <a:pt x="27" y="30"/>
                    <a:pt x="27" y="1"/>
                  </a:cubicBezTo>
                  <a:close/>
                </a:path>
              </a:pathLst>
            </a:custGeom>
            <a:solidFill>
              <a:srgbClr val="A348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42"/>
            <p:cNvSpPr/>
            <p:nvPr/>
          </p:nvSpPr>
          <p:spPr>
            <a:xfrm>
              <a:off x="5051225" y="5116325"/>
              <a:ext cx="27725" cy="133025"/>
            </a:xfrm>
            <a:custGeom>
              <a:avLst/>
              <a:gdLst/>
              <a:ahLst/>
              <a:cxnLst/>
              <a:rect l="l" t="t" r="r" b="b"/>
              <a:pathLst>
                <a:path w="1109" h="5321" extrusionOk="0">
                  <a:moveTo>
                    <a:pt x="837" y="1"/>
                  </a:moveTo>
                  <a:lnTo>
                    <a:pt x="837" y="1"/>
                  </a:lnTo>
                  <a:cubicBezTo>
                    <a:pt x="691" y="568"/>
                    <a:pt x="853" y="1242"/>
                    <a:pt x="623" y="1809"/>
                  </a:cubicBezTo>
                  <a:cubicBezTo>
                    <a:pt x="513" y="2068"/>
                    <a:pt x="338" y="2282"/>
                    <a:pt x="205" y="2512"/>
                  </a:cubicBezTo>
                  <a:cubicBezTo>
                    <a:pt x="82" y="2700"/>
                    <a:pt x="1" y="2917"/>
                    <a:pt x="1" y="3134"/>
                  </a:cubicBezTo>
                  <a:cubicBezTo>
                    <a:pt x="1" y="3186"/>
                    <a:pt x="1" y="3228"/>
                    <a:pt x="14" y="3283"/>
                  </a:cubicBezTo>
                  <a:cubicBezTo>
                    <a:pt x="43" y="3429"/>
                    <a:pt x="124" y="3552"/>
                    <a:pt x="163" y="3688"/>
                  </a:cubicBezTo>
                  <a:cubicBezTo>
                    <a:pt x="189" y="3782"/>
                    <a:pt x="205" y="3876"/>
                    <a:pt x="205" y="3970"/>
                  </a:cubicBezTo>
                  <a:cubicBezTo>
                    <a:pt x="205" y="4307"/>
                    <a:pt x="69" y="4660"/>
                    <a:pt x="69" y="4997"/>
                  </a:cubicBezTo>
                  <a:cubicBezTo>
                    <a:pt x="69" y="5065"/>
                    <a:pt x="69" y="5117"/>
                    <a:pt x="82" y="5172"/>
                  </a:cubicBezTo>
                  <a:cubicBezTo>
                    <a:pt x="163" y="5227"/>
                    <a:pt x="257" y="5279"/>
                    <a:pt x="351" y="5321"/>
                  </a:cubicBezTo>
                  <a:cubicBezTo>
                    <a:pt x="367" y="5308"/>
                    <a:pt x="367" y="5279"/>
                    <a:pt x="380" y="5253"/>
                  </a:cubicBezTo>
                  <a:cubicBezTo>
                    <a:pt x="461" y="4835"/>
                    <a:pt x="367" y="4388"/>
                    <a:pt x="312" y="3970"/>
                  </a:cubicBezTo>
                  <a:cubicBezTo>
                    <a:pt x="270" y="3578"/>
                    <a:pt x="257" y="3160"/>
                    <a:pt x="419" y="2797"/>
                  </a:cubicBezTo>
                  <a:cubicBezTo>
                    <a:pt x="581" y="2444"/>
                    <a:pt x="905" y="2162"/>
                    <a:pt x="1015" y="1770"/>
                  </a:cubicBezTo>
                  <a:cubicBezTo>
                    <a:pt x="1015" y="1757"/>
                    <a:pt x="1028" y="1757"/>
                    <a:pt x="1028" y="1744"/>
                  </a:cubicBezTo>
                  <a:lnTo>
                    <a:pt x="1028" y="1715"/>
                  </a:lnTo>
                  <a:cubicBezTo>
                    <a:pt x="1028" y="1702"/>
                    <a:pt x="1028" y="1689"/>
                    <a:pt x="1015" y="1689"/>
                  </a:cubicBezTo>
                  <a:lnTo>
                    <a:pt x="1041" y="1647"/>
                  </a:lnTo>
                  <a:cubicBezTo>
                    <a:pt x="1109" y="1216"/>
                    <a:pt x="918" y="772"/>
                    <a:pt x="853" y="325"/>
                  </a:cubicBezTo>
                  <a:cubicBezTo>
                    <a:pt x="837" y="218"/>
                    <a:pt x="837" y="108"/>
                    <a:pt x="837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42"/>
            <p:cNvSpPr/>
            <p:nvPr/>
          </p:nvSpPr>
          <p:spPr>
            <a:xfrm>
              <a:off x="5111650" y="5113975"/>
              <a:ext cx="63125" cy="48950"/>
            </a:xfrm>
            <a:custGeom>
              <a:avLst/>
              <a:gdLst/>
              <a:ahLst/>
              <a:cxnLst/>
              <a:rect l="l" t="t" r="r" b="b"/>
              <a:pathLst>
                <a:path w="2525" h="1958" extrusionOk="0">
                  <a:moveTo>
                    <a:pt x="14" y="1"/>
                  </a:moveTo>
                  <a:cubicBezTo>
                    <a:pt x="1" y="82"/>
                    <a:pt x="1" y="163"/>
                    <a:pt x="14" y="244"/>
                  </a:cubicBezTo>
                  <a:cubicBezTo>
                    <a:pt x="56" y="419"/>
                    <a:pt x="137" y="581"/>
                    <a:pt x="231" y="730"/>
                  </a:cubicBezTo>
                  <a:cubicBezTo>
                    <a:pt x="406" y="1041"/>
                    <a:pt x="607" y="1323"/>
                    <a:pt x="905" y="1514"/>
                  </a:cubicBezTo>
                  <a:cubicBezTo>
                    <a:pt x="918" y="1527"/>
                    <a:pt x="931" y="1540"/>
                    <a:pt x="960" y="1553"/>
                  </a:cubicBezTo>
                  <a:cubicBezTo>
                    <a:pt x="1391" y="1757"/>
                    <a:pt x="1945" y="1945"/>
                    <a:pt x="2499" y="1958"/>
                  </a:cubicBezTo>
                  <a:lnTo>
                    <a:pt x="2525" y="1958"/>
                  </a:lnTo>
                  <a:cubicBezTo>
                    <a:pt x="2499" y="1796"/>
                    <a:pt x="2418" y="1647"/>
                    <a:pt x="2308" y="1527"/>
                  </a:cubicBezTo>
                  <a:lnTo>
                    <a:pt x="2295" y="1527"/>
                  </a:lnTo>
                  <a:cubicBezTo>
                    <a:pt x="2282" y="1498"/>
                    <a:pt x="2256" y="1485"/>
                    <a:pt x="2227" y="1472"/>
                  </a:cubicBezTo>
                  <a:cubicBezTo>
                    <a:pt x="2107" y="1378"/>
                    <a:pt x="1945" y="1323"/>
                    <a:pt x="1796" y="1271"/>
                  </a:cubicBezTo>
                  <a:cubicBezTo>
                    <a:pt x="1553" y="1190"/>
                    <a:pt x="1323" y="1080"/>
                    <a:pt x="1109" y="947"/>
                  </a:cubicBezTo>
                  <a:cubicBezTo>
                    <a:pt x="743" y="717"/>
                    <a:pt x="432" y="380"/>
                    <a:pt x="231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2"/>
            <p:cNvSpPr/>
            <p:nvPr/>
          </p:nvSpPr>
          <p:spPr>
            <a:xfrm>
              <a:off x="5100150" y="5114625"/>
              <a:ext cx="31125" cy="44250"/>
            </a:xfrm>
            <a:custGeom>
              <a:avLst/>
              <a:gdLst/>
              <a:ahLst/>
              <a:cxnLst/>
              <a:rect l="l" t="t" r="r" b="b"/>
              <a:pathLst>
                <a:path w="1245" h="1770" extrusionOk="0">
                  <a:moveTo>
                    <a:pt x="150" y="1"/>
                  </a:moveTo>
                  <a:cubicBezTo>
                    <a:pt x="124" y="1"/>
                    <a:pt x="95" y="14"/>
                    <a:pt x="69" y="14"/>
                  </a:cubicBezTo>
                  <a:cubicBezTo>
                    <a:pt x="30" y="244"/>
                    <a:pt x="1" y="474"/>
                    <a:pt x="30" y="717"/>
                  </a:cubicBezTo>
                  <a:cubicBezTo>
                    <a:pt x="56" y="879"/>
                    <a:pt x="95" y="1054"/>
                    <a:pt x="163" y="1216"/>
                  </a:cubicBezTo>
                  <a:cubicBezTo>
                    <a:pt x="380" y="1446"/>
                    <a:pt x="730" y="1689"/>
                    <a:pt x="1245" y="1770"/>
                  </a:cubicBezTo>
                  <a:lnTo>
                    <a:pt x="1203" y="1731"/>
                  </a:lnTo>
                  <a:cubicBezTo>
                    <a:pt x="1015" y="1582"/>
                    <a:pt x="824" y="1433"/>
                    <a:pt x="649" y="1245"/>
                  </a:cubicBezTo>
                  <a:cubicBezTo>
                    <a:pt x="435" y="1002"/>
                    <a:pt x="257" y="717"/>
                    <a:pt x="192" y="406"/>
                  </a:cubicBezTo>
                  <a:cubicBezTo>
                    <a:pt x="150" y="273"/>
                    <a:pt x="137" y="137"/>
                    <a:pt x="150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2"/>
            <p:cNvSpPr/>
            <p:nvPr/>
          </p:nvSpPr>
          <p:spPr>
            <a:xfrm>
              <a:off x="5182850" y="5109275"/>
              <a:ext cx="56075" cy="131650"/>
            </a:xfrm>
            <a:custGeom>
              <a:avLst/>
              <a:gdLst/>
              <a:ahLst/>
              <a:cxnLst/>
              <a:rect l="l" t="t" r="r" b="b"/>
              <a:pathLst>
                <a:path w="2243" h="5266" extrusionOk="0">
                  <a:moveTo>
                    <a:pt x="205" y="1"/>
                  </a:moveTo>
                  <a:cubicBezTo>
                    <a:pt x="82" y="338"/>
                    <a:pt x="1" y="688"/>
                    <a:pt x="14" y="1067"/>
                  </a:cubicBezTo>
                  <a:cubicBezTo>
                    <a:pt x="14" y="1148"/>
                    <a:pt x="27" y="1242"/>
                    <a:pt x="43" y="1336"/>
                  </a:cubicBezTo>
                  <a:cubicBezTo>
                    <a:pt x="95" y="1485"/>
                    <a:pt x="137" y="1647"/>
                    <a:pt x="163" y="1809"/>
                  </a:cubicBezTo>
                  <a:cubicBezTo>
                    <a:pt x="257" y="2039"/>
                    <a:pt x="367" y="2240"/>
                    <a:pt x="513" y="2415"/>
                  </a:cubicBezTo>
                  <a:cubicBezTo>
                    <a:pt x="542" y="2389"/>
                    <a:pt x="568" y="2363"/>
                    <a:pt x="581" y="2334"/>
                  </a:cubicBezTo>
                  <a:cubicBezTo>
                    <a:pt x="594" y="2321"/>
                    <a:pt x="610" y="2321"/>
                    <a:pt x="636" y="2321"/>
                  </a:cubicBezTo>
                  <a:cubicBezTo>
                    <a:pt x="675" y="2321"/>
                    <a:pt x="717" y="2334"/>
                    <a:pt x="772" y="2350"/>
                  </a:cubicBezTo>
                  <a:cubicBezTo>
                    <a:pt x="918" y="2402"/>
                    <a:pt x="1015" y="2606"/>
                    <a:pt x="1015" y="2849"/>
                  </a:cubicBezTo>
                  <a:cubicBezTo>
                    <a:pt x="1015" y="2875"/>
                    <a:pt x="1015" y="2901"/>
                    <a:pt x="999" y="2943"/>
                  </a:cubicBezTo>
                  <a:cubicBezTo>
                    <a:pt x="1148" y="3092"/>
                    <a:pt x="1271" y="3241"/>
                    <a:pt x="1323" y="3442"/>
                  </a:cubicBezTo>
                  <a:cubicBezTo>
                    <a:pt x="1420" y="3727"/>
                    <a:pt x="1352" y="4022"/>
                    <a:pt x="1391" y="4307"/>
                  </a:cubicBezTo>
                  <a:cubicBezTo>
                    <a:pt x="1459" y="4683"/>
                    <a:pt x="1689" y="5023"/>
                    <a:pt x="1987" y="5266"/>
                  </a:cubicBezTo>
                  <a:cubicBezTo>
                    <a:pt x="2068" y="5224"/>
                    <a:pt x="2162" y="5185"/>
                    <a:pt x="2243" y="5130"/>
                  </a:cubicBezTo>
                  <a:cubicBezTo>
                    <a:pt x="2133" y="5007"/>
                    <a:pt x="2026" y="4887"/>
                    <a:pt x="1932" y="4751"/>
                  </a:cubicBezTo>
                  <a:cubicBezTo>
                    <a:pt x="1757" y="4495"/>
                    <a:pt x="1663" y="4184"/>
                    <a:pt x="1663" y="3860"/>
                  </a:cubicBezTo>
                  <a:cubicBezTo>
                    <a:pt x="1647" y="3617"/>
                    <a:pt x="1702" y="3374"/>
                    <a:pt x="1676" y="3131"/>
                  </a:cubicBezTo>
                  <a:cubicBezTo>
                    <a:pt x="1647" y="2917"/>
                    <a:pt x="1553" y="2713"/>
                    <a:pt x="1404" y="2538"/>
                  </a:cubicBezTo>
                  <a:cubicBezTo>
                    <a:pt x="1271" y="2389"/>
                    <a:pt x="1096" y="2269"/>
                    <a:pt x="947" y="2133"/>
                  </a:cubicBezTo>
                  <a:cubicBezTo>
                    <a:pt x="623" y="1822"/>
                    <a:pt x="419" y="1391"/>
                    <a:pt x="338" y="944"/>
                  </a:cubicBezTo>
                  <a:cubicBezTo>
                    <a:pt x="286" y="649"/>
                    <a:pt x="270" y="351"/>
                    <a:pt x="299" y="53"/>
                  </a:cubicBezTo>
                  <a:cubicBezTo>
                    <a:pt x="286" y="53"/>
                    <a:pt x="270" y="40"/>
                    <a:pt x="244" y="40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2"/>
            <p:cNvSpPr/>
            <p:nvPr/>
          </p:nvSpPr>
          <p:spPr>
            <a:xfrm>
              <a:off x="5180500" y="5200725"/>
              <a:ext cx="17925" cy="45875"/>
            </a:xfrm>
            <a:custGeom>
              <a:avLst/>
              <a:gdLst/>
              <a:ahLst/>
              <a:cxnLst/>
              <a:rect l="l" t="t" r="r" b="b"/>
              <a:pathLst>
                <a:path w="717" h="1835" extrusionOk="0">
                  <a:moveTo>
                    <a:pt x="607" y="1"/>
                  </a:moveTo>
                  <a:cubicBezTo>
                    <a:pt x="513" y="27"/>
                    <a:pt x="432" y="53"/>
                    <a:pt x="325" y="53"/>
                  </a:cubicBezTo>
                  <a:lnTo>
                    <a:pt x="325" y="69"/>
                  </a:lnTo>
                  <a:cubicBezTo>
                    <a:pt x="312" y="445"/>
                    <a:pt x="108" y="798"/>
                    <a:pt x="27" y="1174"/>
                  </a:cubicBezTo>
                  <a:cubicBezTo>
                    <a:pt x="14" y="1229"/>
                    <a:pt x="14" y="1284"/>
                    <a:pt x="14" y="1349"/>
                  </a:cubicBezTo>
                  <a:cubicBezTo>
                    <a:pt x="1" y="1485"/>
                    <a:pt x="14" y="1634"/>
                    <a:pt x="56" y="1754"/>
                  </a:cubicBezTo>
                  <a:lnTo>
                    <a:pt x="189" y="1754"/>
                  </a:lnTo>
                  <a:cubicBezTo>
                    <a:pt x="312" y="1754"/>
                    <a:pt x="445" y="1770"/>
                    <a:pt x="594" y="1835"/>
                  </a:cubicBezTo>
                  <a:cubicBezTo>
                    <a:pt x="513" y="1621"/>
                    <a:pt x="487" y="1391"/>
                    <a:pt x="542" y="1174"/>
                  </a:cubicBezTo>
                  <a:cubicBezTo>
                    <a:pt x="568" y="1012"/>
                    <a:pt x="636" y="863"/>
                    <a:pt x="662" y="717"/>
                  </a:cubicBezTo>
                  <a:cubicBezTo>
                    <a:pt x="717" y="474"/>
                    <a:pt x="688" y="215"/>
                    <a:pt x="607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2"/>
            <p:cNvSpPr/>
            <p:nvPr/>
          </p:nvSpPr>
          <p:spPr>
            <a:xfrm>
              <a:off x="5074875" y="5101175"/>
              <a:ext cx="112375" cy="55350"/>
            </a:xfrm>
            <a:custGeom>
              <a:avLst/>
              <a:gdLst/>
              <a:ahLst/>
              <a:cxnLst/>
              <a:rect l="l" t="t" r="r" b="b"/>
              <a:pathLst>
                <a:path w="4495" h="2214" extrusionOk="0">
                  <a:moveTo>
                    <a:pt x="1984" y="1"/>
                  </a:moveTo>
                  <a:cubicBezTo>
                    <a:pt x="1485" y="1"/>
                    <a:pt x="1106" y="95"/>
                    <a:pt x="837" y="228"/>
                  </a:cubicBezTo>
                  <a:cubicBezTo>
                    <a:pt x="1" y="633"/>
                    <a:pt x="40" y="1472"/>
                    <a:pt x="40" y="1472"/>
                  </a:cubicBezTo>
                  <a:cubicBezTo>
                    <a:pt x="215" y="957"/>
                    <a:pt x="662" y="594"/>
                    <a:pt x="1203" y="539"/>
                  </a:cubicBezTo>
                  <a:cubicBezTo>
                    <a:pt x="1255" y="526"/>
                    <a:pt x="1310" y="526"/>
                    <a:pt x="1365" y="513"/>
                  </a:cubicBezTo>
                  <a:cubicBezTo>
                    <a:pt x="1527" y="513"/>
                    <a:pt x="1702" y="513"/>
                    <a:pt x="1890" y="526"/>
                  </a:cubicBezTo>
                  <a:cubicBezTo>
                    <a:pt x="2227" y="552"/>
                    <a:pt x="2538" y="662"/>
                    <a:pt x="2823" y="782"/>
                  </a:cubicBezTo>
                  <a:cubicBezTo>
                    <a:pt x="3241" y="986"/>
                    <a:pt x="3591" y="1242"/>
                    <a:pt x="3847" y="1459"/>
                  </a:cubicBezTo>
                  <a:cubicBezTo>
                    <a:pt x="4064" y="1647"/>
                    <a:pt x="4265" y="1877"/>
                    <a:pt x="4427" y="2120"/>
                  </a:cubicBezTo>
                  <a:lnTo>
                    <a:pt x="4495" y="2214"/>
                  </a:lnTo>
                  <a:cubicBezTo>
                    <a:pt x="4388" y="1459"/>
                    <a:pt x="3970" y="782"/>
                    <a:pt x="3335" y="390"/>
                  </a:cubicBezTo>
                  <a:cubicBezTo>
                    <a:pt x="3241" y="338"/>
                    <a:pt x="3147" y="283"/>
                    <a:pt x="3037" y="228"/>
                  </a:cubicBezTo>
                  <a:cubicBezTo>
                    <a:pt x="2726" y="95"/>
                    <a:pt x="2376" y="1"/>
                    <a:pt x="1984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2"/>
            <p:cNvSpPr/>
            <p:nvPr/>
          </p:nvSpPr>
          <p:spPr>
            <a:xfrm>
              <a:off x="5075850" y="5106850"/>
              <a:ext cx="33150" cy="31125"/>
            </a:xfrm>
            <a:custGeom>
              <a:avLst/>
              <a:gdLst/>
              <a:ahLst/>
              <a:cxnLst/>
              <a:rect l="l" t="t" r="r" b="b"/>
              <a:pathLst>
                <a:path w="1326" h="1245" extrusionOk="0">
                  <a:moveTo>
                    <a:pt x="798" y="1"/>
                  </a:moveTo>
                  <a:cubicBezTo>
                    <a:pt x="43" y="380"/>
                    <a:pt x="1" y="1096"/>
                    <a:pt x="1" y="1216"/>
                  </a:cubicBezTo>
                  <a:lnTo>
                    <a:pt x="1" y="1245"/>
                  </a:lnTo>
                  <a:cubicBezTo>
                    <a:pt x="176" y="730"/>
                    <a:pt x="623" y="367"/>
                    <a:pt x="1164" y="312"/>
                  </a:cubicBezTo>
                  <a:cubicBezTo>
                    <a:pt x="1216" y="299"/>
                    <a:pt x="1271" y="299"/>
                    <a:pt x="1326" y="286"/>
                  </a:cubicBezTo>
                  <a:cubicBezTo>
                    <a:pt x="1190" y="231"/>
                    <a:pt x="1054" y="163"/>
                    <a:pt x="934" y="82"/>
                  </a:cubicBezTo>
                  <a:cubicBezTo>
                    <a:pt x="879" y="56"/>
                    <a:pt x="840" y="43"/>
                    <a:pt x="798" y="1"/>
                  </a:cubicBezTo>
                  <a:close/>
                </a:path>
              </a:pathLst>
            </a:custGeom>
            <a:solidFill>
              <a:srgbClr val="F352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2"/>
            <p:cNvSpPr/>
            <p:nvPr/>
          </p:nvSpPr>
          <p:spPr>
            <a:xfrm>
              <a:off x="5145425" y="5110900"/>
              <a:ext cx="41825" cy="45625"/>
            </a:xfrm>
            <a:custGeom>
              <a:avLst/>
              <a:gdLst/>
              <a:ahLst/>
              <a:cxnLst/>
              <a:rect l="l" t="t" r="r" b="b"/>
              <a:pathLst>
                <a:path w="1673" h="1825" extrusionOk="0">
                  <a:moveTo>
                    <a:pt x="513" y="1"/>
                  </a:moveTo>
                  <a:cubicBezTo>
                    <a:pt x="526" y="82"/>
                    <a:pt x="487" y="163"/>
                    <a:pt x="419" y="231"/>
                  </a:cubicBezTo>
                  <a:cubicBezTo>
                    <a:pt x="325" y="325"/>
                    <a:pt x="189" y="367"/>
                    <a:pt x="40" y="393"/>
                  </a:cubicBezTo>
                  <a:lnTo>
                    <a:pt x="1" y="393"/>
                  </a:lnTo>
                  <a:cubicBezTo>
                    <a:pt x="419" y="597"/>
                    <a:pt x="769" y="853"/>
                    <a:pt x="1025" y="1070"/>
                  </a:cubicBezTo>
                  <a:cubicBezTo>
                    <a:pt x="1242" y="1258"/>
                    <a:pt x="1443" y="1488"/>
                    <a:pt x="1605" y="1731"/>
                  </a:cubicBezTo>
                  <a:lnTo>
                    <a:pt x="1673" y="1825"/>
                  </a:lnTo>
                  <a:cubicBezTo>
                    <a:pt x="1673" y="1799"/>
                    <a:pt x="1673" y="1770"/>
                    <a:pt x="1660" y="1744"/>
                  </a:cubicBezTo>
                  <a:cubicBezTo>
                    <a:pt x="1634" y="1582"/>
                    <a:pt x="1592" y="1420"/>
                    <a:pt x="1540" y="1271"/>
                  </a:cubicBezTo>
                  <a:cubicBezTo>
                    <a:pt x="1349" y="746"/>
                    <a:pt x="986" y="299"/>
                    <a:pt x="513" y="1"/>
                  </a:cubicBezTo>
                  <a:close/>
                </a:path>
              </a:pathLst>
            </a:custGeom>
            <a:solidFill>
              <a:srgbClr val="F352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2"/>
            <p:cNvSpPr/>
            <p:nvPr/>
          </p:nvSpPr>
          <p:spPr>
            <a:xfrm>
              <a:off x="5110275" y="5245925"/>
              <a:ext cx="57450" cy="55750"/>
            </a:xfrm>
            <a:custGeom>
              <a:avLst/>
              <a:gdLst/>
              <a:ahLst/>
              <a:cxnLst/>
              <a:rect l="l" t="t" r="r" b="b"/>
              <a:pathLst>
                <a:path w="2298" h="2230" extrusionOk="0">
                  <a:moveTo>
                    <a:pt x="150" y="1"/>
                  </a:moveTo>
                  <a:lnTo>
                    <a:pt x="1" y="675"/>
                  </a:lnTo>
                  <a:lnTo>
                    <a:pt x="299" y="1906"/>
                  </a:lnTo>
                  <a:lnTo>
                    <a:pt x="879" y="2230"/>
                  </a:lnTo>
                  <a:lnTo>
                    <a:pt x="1825" y="2120"/>
                  </a:lnTo>
                  <a:lnTo>
                    <a:pt x="2094" y="1446"/>
                  </a:lnTo>
                  <a:lnTo>
                    <a:pt x="2298" y="299"/>
                  </a:lnTo>
                  <a:lnTo>
                    <a:pt x="2120" y="1"/>
                  </a:lnTo>
                  <a:cubicBezTo>
                    <a:pt x="2055" y="367"/>
                    <a:pt x="1919" y="623"/>
                    <a:pt x="1783" y="798"/>
                  </a:cubicBezTo>
                  <a:cubicBezTo>
                    <a:pt x="1635" y="987"/>
                    <a:pt x="1403" y="1082"/>
                    <a:pt x="1170" y="1082"/>
                  </a:cubicBezTo>
                  <a:cubicBezTo>
                    <a:pt x="937" y="1082"/>
                    <a:pt x="704" y="987"/>
                    <a:pt x="555" y="798"/>
                  </a:cubicBezTo>
                  <a:cubicBezTo>
                    <a:pt x="273" y="461"/>
                    <a:pt x="150" y="1"/>
                    <a:pt x="150" y="1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2"/>
            <p:cNvSpPr/>
            <p:nvPr/>
          </p:nvSpPr>
          <p:spPr>
            <a:xfrm>
              <a:off x="5054950" y="5244550"/>
              <a:ext cx="59400" cy="49025"/>
            </a:xfrm>
            <a:custGeom>
              <a:avLst/>
              <a:gdLst/>
              <a:ahLst/>
              <a:cxnLst/>
              <a:rect l="l" t="t" r="r" b="b"/>
              <a:pathLst>
                <a:path w="2376" h="1961" extrusionOk="0">
                  <a:moveTo>
                    <a:pt x="1506" y="0"/>
                  </a:moveTo>
                  <a:cubicBezTo>
                    <a:pt x="1259" y="0"/>
                    <a:pt x="957" y="88"/>
                    <a:pt x="675" y="406"/>
                  </a:cubicBezTo>
                  <a:cubicBezTo>
                    <a:pt x="1" y="1177"/>
                    <a:pt x="743" y="1637"/>
                    <a:pt x="743" y="1637"/>
                  </a:cubicBezTo>
                  <a:lnTo>
                    <a:pt x="555" y="1961"/>
                  </a:lnTo>
                  <a:lnTo>
                    <a:pt x="1919" y="1961"/>
                  </a:lnTo>
                  <a:lnTo>
                    <a:pt x="1796" y="1718"/>
                  </a:lnTo>
                  <a:lnTo>
                    <a:pt x="2188" y="1663"/>
                  </a:lnTo>
                  <a:lnTo>
                    <a:pt x="2376" y="1028"/>
                  </a:lnTo>
                  <a:lnTo>
                    <a:pt x="2039" y="137"/>
                  </a:lnTo>
                  <a:cubicBezTo>
                    <a:pt x="2039" y="137"/>
                    <a:pt x="1814" y="0"/>
                    <a:pt x="1506" y="0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2"/>
            <p:cNvSpPr/>
            <p:nvPr/>
          </p:nvSpPr>
          <p:spPr>
            <a:xfrm>
              <a:off x="5069125" y="5286750"/>
              <a:ext cx="3750" cy="6425"/>
            </a:xfrm>
            <a:custGeom>
              <a:avLst/>
              <a:gdLst/>
              <a:ahLst/>
              <a:cxnLst/>
              <a:rect l="l" t="t" r="r" b="b"/>
              <a:pathLst>
                <a:path w="150" h="257" extrusionOk="0">
                  <a:moveTo>
                    <a:pt x="150" y="1"/>
                  </a:moveTo>
                  <a:lnTo>
                    <a:pt x="150" y="1"/>
                  </a:lnTo>
                  <a:lnTo>
                    <a:pt x="1" y="257"/>
                  </a:lnTo>
                  <a:lnTo>
                    <a:pt x="1" y="257"/>
                  </a:lnTo>
                  <a:close/>
                </a:path>
              </a:pathLst>
            </a:custGeom>
            <a:solidFill>
              <a:srgbClr val="9F7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2"/>
            <p:cNvSpPr/>
            <p:nvPr/>
          </p:nvSpPr>
          <p:spPr>
            <a:xfrm>
              <a:off x="5068800" y="5271275"/>
              <a:ext cx="33725" cy="22300"/>
            </a:xfrm>
            <a:custGeom>
              <a:avLst/>
              <a:gdLst/>
              <a:ahLst/>
              <a:cxnLst/>
              <a:rect l="l" t="t" r="r" b="b"/>
              <a:pathLst>
                <a:path w="1349" h="892" extrusionOk="0">
                  <a:moveTo>
                    <a:pt x="1284" y="1"/>
                  </a:moveTo>
                  <a:cubicBezTo>
                    <a:pt x="1080" y="309"/>
                    <a:pt x="743" y="568"/>
                    <a:pt x="163" y="620"/>
                  </a:cubicBezTo>
                  <a:lnTo>
                    <a:pt x="14" y="876"/>
                  </a:lnTo>
                  <a:lnTo>
                    <a:pt x="1" y="892"/>
                  </a:lnTo>
                  <a:lnTo>
                    <a:pt x="1349" y="892"/>
                  </a:lnTo>
                  <a:lnTo>
                    <a:pt x="1336" y="876"/>
                  </a:lnTo>
                  <a:cubicBezTo>
                    <a:pt x="1242" y="769"/>
                    <a:pt x="1203" y="620"/>
                    <a:pt x="1229" y="487"/>
                  </a:cubicBezTo>
                  <a:lnTo>
                    <a:pt x="1284" y="1"/>
                  </a:ln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2"/>
            <p:cNvSpPr/>
            <p:nvPr/>
          </p:nvSpPr>
          <p:spPr>
            <a:xfrm>
              <a:off x="5087675" y="5249325"/>
              <a:ext cx="15900" cy="4400"/>
            </a:xfrm>
            <a:custGeom>
              <a:avLst/>
              <a:gdLst/>
              <a:ahLst/>
              <a:cxnLst/>
              <a:rect l="l" t="t" r="r" b="b"/>
              <a:pathLst>
                <a:path w="636" h="176" extrusionOk="0">
                  <a:moveTo>
                    <a:pt x="406" y="1"/>
                  </a:moveTo>
                  <a:cubicBezTo>
                    <a:pt x="150" y="1"/>
                    <a:pt x="1" y="134"/>
                    <a:pt x="1" y="134"/>
                  </a:cubicBezTo>
                  <a:cubicBezTo>
                    <a:pt x="82" y="95"/>
                    <a:pt x="163" y="82"/>
                    <a:pt x="244" y="82"/>
                  </a:cubicBezTo>
                  <a:cubicBezTo>
                    <a:pt x="380" y="82"/>
                    <a:pt x="500" y="134"/>
                    <a:pt x="568" y="176"/>
                  </a:cubicBezTo>
                  <a:lnTo>
                    <a:pt x="623" y="176"/>
                  </a:lnTo>
                  <a:lnTo>
                    <a:pt x="636" y="40"/>
                  </a:lnTo>
                  <a:cubicBezTo>
                    <a:pt x="555" y="14"/>
                    <a:pt x="474" y="1"/>
                    <a:pt x="406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2"/>
            <p:cNvSpPr/>
            <p:nvPr/>
          </p:nvSpPr>
          <p:spPr>
            <a:xfrm>
              <a:off x="5088725" y="5253375"/>
              <a:ext cx="14525" cy="4075"/>
            </a:xfrm>
            <a:custGeom>
              <a:avLst/>
              <a:gdLst/>
              <a:ahLst/>
              <a:cxnLst/>
              <a:rect l="l" t="t" r="r" b="b"/>
              <a:pathLst>
                <a:path w="581" h="163" extrusionOk="0">
                  <a:moveTo>
                    <a:pt x="406" y="1"/>
                  </a:moveTo>
                  <a:cubicBezTo>
                    <a:pt x="163" y="1"/>
                    <a:pt x="1" y="134"/>
                    <a:pt x="1" y="134"/>
                  </a:cubicBezTo>
                  <a:cubicBezTo>
                    <a:pt x="95" y="95"/>
                    <a:pt x="176" y="82"/>
                    <a:pt x="257" y="82"/>
                  </a:cubicBezTo>
                  <a:cubicBezTo>
                    <a:pt x="377" y="82"/>
                    <a:pt x="487" y="121"/>
                    <a:pt x="552" y="163"/>
                  </a:cubicBezTo>
                  <a:lnTo>
                    <a:pt x="581" y="27"/>
                  </a:lnTo>
                  <a:cubicBezTo>
                    <a:pt x="568" y="27"/>
                    <a:pt x="552" y="14"/>
                    <a:pt x="526" y="14"/>
                  </a:cubicBezTo>
                  <a:cubicBezTo>
                    <a:pt x="487" y="1"/>
                    <a:pt x="445" y="1"/>
                    <a:pt x="406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2"/>
            <p:cNvSpPr/>
            <p:nvPr/>
          </p:nvSpPr>
          <p:spPr>
            <a:xfrm>
              <a:off x="5101850" y="5253700"/>
              <a:ext cx="1400" cy="350"/>
            </a:xfrm>
            <a:custGeom>
              <a:avLst/>
              <a:gdLst/>
              <a:ahLst/>
              <a:cxnLst/>
              <a:rect l="l" t="t" r="r" b="b"/>
              <a:pathLst>
                <a:path w="56" h="14" extrusionOk="0">
                  <a:moveTo>
                    <a:pt x="1" y="1"/>
                  </a:moveTo>
                  <a:cubicBezTo>
                    <a:pt x="27" y="1"/>
                    <a:pt x="43" y="14"/>
                    <a:pt x="56" y="1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29C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2"/>
            <p:cNvSpPr/>
            <p:nvPr/>
          </p:nvSpPr>
          <p:spPr>
            <a:xfrm>
              <a:off x="5162600" y="5244550"/>
              <a:ext cx="61825" cy="49025"/>
            </a:xfrm>
            <a:custGeom>
              <a:avLst/>
              <a:gdLst/>
              <a:ahLst/>
              <a:cxnLst/>
              <a:rect l="l" t="t" r="r" b="b"/>
              <a:pathLst>
                <a:path w="2473" h="1961" extrusionOk="0">
                  <a:moveTo>
                    <a:pt x="904" y="0"/>
                  </a:moveTo>
                  <a:cubicBezTo>
                    <a:pt x="584" y="0"/>
                    <a:pt x="351" y="137"/>
                    <a:pt x="351" y="137"/>
                  </a:cubicBezTo>
                  <a:lnTo>
                    <a:pt x="1" y="1028"/>
                  </a:lnTo>
                  <a:lnTo>
                    <a:pt x="189" y="1663"/>
                  </a:lnTo>
                  <a:lnTo>
                    <a:pt x="594" y="1718"/>
                  </a:lnTo>
                  <a:lnTo>
                    <a:pt x="474" y="1961"/>
                  </a:lnTo>
                  <a:lnTo>
                    <a:pt x="1890" y="1961"/>
                  </a:lnTo>
                  <a:lnTo>
                    <a:pt x="1702" y="1637"/>
                  </a:lnTo>
                  <a:cubicBezTo>
                    <a:pt x="1702" y="1637"/>
                    <a:pt x="2473" y="1177"/>
                    <a:pt x="1770" y="406"/>
                  </a:cubicBezTo>
                  <a:cubicBezTo>
                    <a:pt x="1475" y="88"/>
                    <a:pt x="1162" y="0"/>
                    <a:pt x="904" y="0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2"/>
            <p:cNvSpPr/>
            <p:nvPr/>
          </p:nvSpPr>
          <p:spPr>
            <a:xfrm>
              <a:off x="5208200" y="5291125"/>
              <a:ext cx="1650" cy="2450"/>
            </a:xfrm>
            <a:custGeom>
              <a:avLst/>
              <a:gdLst/>
              <a:ahLst/>
              <a:cxnLst/>
              <a:rect l="l" t="t" r="r" b="b"/>
              <a:pathLst>
                <a:path w="66" h="98" extrusionOk="0">
                  <a:moveTo>
                    <a:pt x="1" y="1"/>
                  </a:moveTo>
                  <a:lnTo>
                    <a:pt x="1" y="1"/>
                  </a:lnTo>
                  <a:lnTo>
                    <a:pt x="66" y="98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2"/>
            <p:cNvSpPr/>
            <p:nvPr/>
          </p:nvSpPr>
          <p:spPr>
            <a:xfrm>
              <a:off x="5205775" y="5286750"/>
              <a:ext cx="2450" cy="4400"/>
            </a:xfrm>
            <a:custGeom>
              <a:avLst/>
              <a:gdLst/>
              <a:ahLst/>
              <a:cxnLst/>
              <a:rect l="l" t="t" r="r" b="b"/>
              <a:pathLst>
                <a:path w="98" h="176" extrusionOk="0">
                  <a:moveTo>
                    <a:pt x="1" y="1"/>
                  </a:moveTo>
                  <a:lnTo>
                    <a:pt x="98" y="176"/>
                  </a:lnTo>
                  <a:lnTo>
                    <a:pt x="98" y="176"/>
                  </a:lnTo>
                  <a:close/>
                </a:path>
              </a:pathLst>
            </a:custGeom>
            <a:solidFill>
              <a:srgbClr val="9F7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2"/>
            <p:cNvSpPr/>
            <p:nvPr/>
          </p:nvSpPr>
          <p:spPr>
            <a:xfrm>
              <a:off x="5174750" y="5271925"/>
              <a:ext cx="35100" cy="21650"/>
            </a:xfrm>
            <a:custGeom>
              <a:avLst/>
              <a:gdLst/>
              <a:ahLst/>
              <a:cxnLst/>
              <a:rect l="l" t="t" r="r" b="b"/>
              <a:pathLst>
                <a:path w="1404" h="866" extrusionOk="0">
                  <a:moveTo>
                    <a:pt x="95" y="1"/>
                  </a:moveTo>
                  <a:lnTo>
                    <a:pt x="150" y="432"/>
                  </a:lnTo>
                  <a:lnTo>
                    <a:pt x="150" y="500"/>
                  </a:lnTo>
                  <a:cubicBezTo>
                    <a:pt x="150" y="607"/>
                    <a:pt x="108" y="730"/>
                    <a:pt x="27" y="824"/>
                  </a:cubicBezTo>
                  <a:lnTo>
                    <a:pt x="1" y="866"/>
                  </a:lnTo>
                  <a:lnTo>
                    <a:pt x="1404" y="866"/>
                  </a:lnTo>
                  <a:lnTo>
                    <a:pt x="1339" y="769"/>
                  </a:lnTo>
                  <a:lnTo>
                    <a:pt x="1242" y="594"/>
                  </a:lnTo>
                  <a:cubicBezTo>
                    <a:pt x="662" y="542"/>
                    <a:pt x="312" y="299"/>
                    <a:pt x="95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2"/>
            <p:cNvSpPr/>
            <p:nvPr/>
          </p:nvSpPr>
          <p:spPr>
            <a:xfrm>
              <a:off x="5174425" y="5249325"/>
              <a:ext cx="15900" cy="4400"/>
            </a:xfrm>
            <a:custGeom>
              <a:avLst/>
              <a:gdLst/>
              <a:ahLst/>
              <a:cxnLst/>
              <a:rect l="l" t="t" r="r" b="b"/>
              <a:pathLst>
                <a:path w="636" h="176" extrusionOk="0">
                  <a:moveTo>
                    <a:pt x="218" y="1"/>
                  </a:moveTo>
                  <a:cubicBezTo>
                    <a:pt x="150" y="1"/>
                    <a:pt x="82" y="14"/>
                    <a:pt x="1" y="27"/>
                  </a:cubicBezTo>
                  <a:lnTo>
                    <a:pt x="14" y="176"/>
                  </a:lnTo>
                  <a:lnTo>
                    <a:pt x="40" y="176"/>
                  </a:lnTo>
                  <a:cubicBezTo>
                    <a:pt x="121" y="134"/>
                    <a:pt x="244" y="82"/>
                    <a:pt x="380" y="82"/>
                  </a:cubicBezTo>
                  <a:cubicBezTo>
                    <a:pt x="461" y="82"/>
                    <a:pt x="542" y="95"/>
                    <a:pt x="636" y="134"/>
                  </a:cubicBezTo>
                  <a:cubicBezTo>
                    <a:pt x="636" y="134"/>
                    <a:pt x="474" y="1"/>
                    <a:pt x="218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2"/>
            <p:cNvSpPr/>
            <p:nvPr/>
          </p:nvSpPr>
          <p:spPr>
            <a:xfrm>
              <a:off x="5174750" y="5253375"/>
              <a:ext cx="14200" cy="3750"/>
            </a:xfrm>
            <a:custGeom>
              <a:avLst/>
              <a:gdLst/>
              <a:ahLst/>
              <a:cxnLst/>
              <a:rect l="l" t="t" r="r" b="b"/>
              <a:pathLst>
                <a:path w="568" h="150" extrusionOk="0">
                  <a:moveTo>
                    <a:pt x="163" y="1"/>
                  </a:moveTo>
                  <a:cubicBezTo>
                    <a:pt x="124" y="1"/>
                    <a:pt x="69" y="1"/>
                    <a:pt x="27" y="14"/>
                  </a:cubicBezTo>
                  <a:lnTo>
                    <a:pt x="1" y="14"/>
                  </a:lnTo>
                  <a:lnTo>
                    <a:pt x="14" y="150"/>
                  </a:lnTo>
                  <a:cubicBezTo>
                    <a:pt x="95" y="121"/>
                    <a:pt x="205" y="82"/>
                    <a:pt x="312" y="82"/>
                  </a:cubicBezTo>
                  <a:cubicBezTo>
                    <a:pt x="393" y="82"/>
                    <a:pt x="487" y="95"/>
                    <a:pt x="568" y="134"/>
                  </a:cubicBezTo>
                  <a:cubicBezTo>
                    <a:pt x="568" y="134"/>
                    <a:pt x="419" y="1"/>
                    <a:pt x="163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2"/>
            <p:cNvSpPr/>
            <p:nvPr/>
          </p:nvSpPr>
          <p:spPr>
            <a:xfrm>
              <a:off x="5174750" y="52537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7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9C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2"/>
            <p:cNvSpPr/>
            <p:nvPr/>
          </p:nvSpPr>
          <p:spPr>
            <a:xfrm>
              <a:off x="5051225" y="5368075"/>
              <a:ext cx="172475" cy="50375"/>
            </a:xfrm>
            <a:custGeom>
              <a:avLst/>
              <a:gdLst/>
              <a:ahLst/>
              <a:cxnLst/>
              <a:rect l="l" t="t" r="r" b="b"/>
              <a:pathLst>
                <a:path w="6899" h="2015" extrusionOk="0">
                  <a:moveTo>
                    <a:pt x="1135" y="1"/>
                  </a:moveTo>
                  <a:lnTo>
                    <a:pt x="513" y="325"/>
                  </a:lnTo>
                  <a:lnTo>
                    <a:pt x="1" y="1054"/>
                  </a:lnTo>
                  <a:cubicBezTo>
                    <a:pt x="1" y="1054"/>
                    <a:pt x="1256" y="2014"/>
                    <a:pt x="3338" y="2014"/>
                  </a:cubicBezTo>
                  <a:cubicBezTo>
                    <a:pt x="3382" y="2014"/>
                    <a:pt x="3426" y="2014"/>
                    <a:pt x="3471" y="2013"/>
                  </a:cubicBezTo>
                  <a:cubicBezTo>
                    <a:pt x="3515" y="2014"/>
                    <a:pt x="3559" y="2014"/>
                    <a:pt x="3602" y="2014"/>
                  </a:cubicBezTo>
                  <a:cubicBezTo>
                    <a:pt x="5668" y="2014"/>
                    <a:pt x="6899" y="1054"/>
                    <a:pt x="6899" y="1054"/>
                  </a:cubicBezTo>
                  <a:lnTo>
                    <a:pt x="6426" y="325"/>
                  </a:lnTo>
                  <a:lnTo>
                    <a:pt x="5794" y="1"/>
                  </a:lnTo>
                  <a:lnTo>
                    <a:pt x="3552" y="325"/>
                  </a:lnTo>
                  <a:lnTo>
                    <a:pt x="3471" y="1028"/>
                  </a:lnTo>
                  <a:lnTo>
                    <a:pt x="3390" y="325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2"/>
            <p:cNvSpPr/>
            <p:nvPr/>
          </p:nvSpPr>
          <p:spPr>
            <a:xfrm>
              <a:off x="5061025" y="5379900"/>
              <a:ext cx="156925" cy="5775"/>
            </a:xfrm>
            <a:custGeom>
              <a:avLst/>
              <a:gdLst/>
              <a:ahLst/>
              <a:cxnLst/>
              <a:rect l="l" t="t" r="r" b="b"/>
              <a:pathLst>
                <a:path w="6277" h="231" extrusionOk="0">
                  <a:moveTo>
                    <a:pt x="6131" y="1"/>
                  </a:moveTo>
                  <a:lnTo>
                    <a:pt x="6131" y="1"/>
                  </a:lnTo>
                  <a:lnTo>
                    <a:pt x="6277" y="231"/>
                  </a:lnTo>
                  <a:lnTo>
                    <a:pt x="6277" y="231"/>
                  </a:lnTo>
                  <a:lnTo>
                    <a:pt x="6131" y="1"/>
                  </a:lnTo>
                  <a:close/>
                  <a:moveTo>
                    <a:pt x="14" y="1"/>
                  </a:moveTo>
                  <a:lnTo>
                    <a:pt x="1" y="43"/>
                  </a:lnTo>
                  <a:lnTo>
                    <a:pt x="1" y="4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2"/>
            <p:cNvSpPr/>
            <p:nvPr/>
          </p:nvSpPr>
          <p:spPr>
            <a:xfrm>
              <a:off x="5061025" y="5379900"/>
              <a:ext cx="156925" cy="23025"/>
            </a:xfrm>
            <a:custGeom>
              <a:avLst/>
              <a:gdLst/>
              <a:ahLst/>
              <a:cxnLst/>
              <a:rect l="l" t="t" r="r" b="b"/>
              <a:pathLst>
                <a:path w="6277" h="921" extrusionOk="0">
                  <a:moveTo>
                    <a:pt x="14" y="1"/>
                  </a:moveTo>
                  <a:lnTo>
                    <a:pt x="1" y="43"/>
                  </a:lnTo>
                  <a:cubicBezTo>
                    <a:pt x="542" y="367"/>
                    <a:pt x="1527" y="840"/>
                    <a:pt x="2904" y="892"/>
                  </a:cubicBezTo>
                  <a:cubicBezTo>
                    <a:pt x="3092" y="921"/>
                    <a:pt x="3280" y="921"/>
                    <a:pt x="3471" y="921"/>
                  </a:cubicBezTo>
                  <a:cubicBezTo>
                    <a:pt x="4929" y="921"/>
                    <a:pt x="5953" y="435"/>
                    <a:pt x="6277" y="231"/>
                  </a:cubicBezTo>
                  <a:lnTo>
                    <a:pt x="6131" y="1"/>
                  </a:lnTo>
                  <a:cubicBezTo>
                    <a:pt x="5739" y="231"/>
                    <a:pt x="4754" y="691"/>
                    <a:pt x="3267" y="691"/>
                  </a:cubicBezTo>
                  <a:lnTo>
                    <a:pt x="2891" y="691"/>
                  </a:lnTo>
                  <a:cubicBezTo>
                    <a:pt x="1391" y="691"/>
                    <a:pt x="406" y="231"/>
                    <a:pt x="14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2"/>
            <p:cNvSpPr/>
            <p:nvPr/>
          </p:nvSpPr>
          <p:spPr>
            <a:xfrm>
              <a:off x="5056650" y="5316800"/>
              <a:ext cx="162675" cy="80450"/>
            </a:xfrm>
            <a:custGeom>
              <a:avLst/>
              <a:gdLst/>
              <a:ahLst/>
              <a:cxnLst/>
              <a:rect l="l" t="t" r="r" b="b"/>
              <a:pathLst>
                <a:path w="6507" h="3218" extrusionOk="0">
                  <a:moveTo>
                    <a:pt x="2444" y="1"/>
                  </a:moveTo>
                  <a:lnTo>
                    <a:pt x="1783" y="244"/>
                  </a:lnTo>
                  <a:cubicBezTo>
                    <a:pt x="1783" y="244"/>
                    <a:pt x="824" y="717"/>
                    <a:pt x="1" y="2405"/>
                  </a:cubicBezTo>
                  <a:cubicBezTo>
                    <a:pt x="1" y="2405"/>
                    <a:pt x="1082" y="3217"/>
                    <a:pt x="3072" y="3217"/>
                  </a:cubicBezTo>
                  <a:cubicBezTo>
                    <a:pt x="3132" y="3217"/>
                    <a:pt x="3192" y="3216"/>
                    <a:pt x="3254" y="3215"/>
                  </a:cubicBezTo>
                  <a:cubicBezTo>
                    <a:pt x="3315" y="3216"/>
                    <a:pt x="3376" y="3217"/>
                    <a:pt x="3436" y="3217"/>
                  </a:cubicBezTo>
                  <a:cubicBezTo>
                    <a:pt x="5426" y="3217"/>
                    <a:pt x="6507" y="2405"/>
                    <a:pt x="6507" y="2405"/>
                  </a:cubicBezTo>
                  <a:cubicBezTo>
                    <a:pt x="5629" y="623"/>
                    <a:pt x="4725" y="244"/>
                    <a:pt x="4725" y="244"/>
                  </a:cubicBezTo>
                  <a:lnTo>
                    <a:pt x="405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2"/>
            <p:cNvSpPr/>
            <p:nvPr/>
          </p:nvSpPr>
          <p:spPr>
            <a:xfrm>
              <a:off x="5056650" y="5322225"/>
              <a:ext cx="162675" cy="74950"/>
            </a:xfrm>
            <a:custGeom>
              <a:avLst/>
              <a:gdLst/>
              <a:ahLst/>
              <a:cxnLst/>
              <a:rect l="l" t="t" r="r" b="b"/>
              <a:pathLst>
                <a:path w="6507" h="2998" extrusionOk="0">
                  <a:moveTo>
                    <a:pt x="4657" y="1"/>
                  </a:moveTo>
                  <a:lnTo>
                    <a:pt x="4657" y="1"/>
                  </a:lnTo>
                  <a:cubicBezTo>
                    <a:pt x="5360" y="973"/>
                    <a:pt x="4699" y="2402"/>
                    <a:pt x="3254" y="2512"/>
                  </a:cubicBezTo>
                  <a:cubicBezTo>
                    <a:pt x="3079" y="2525"/>
                    <a:pt x="2888" y="2525"/>
                    <a:pt x="2700" y="2525"/>
                  </a:cubicBezTo>
                  <a:lnTo>
                    <a:pt x="2321" y="2525"/>
                  </a:lnTo>
                  <a:cubicBezTo>
                    <a:pt x="1336" y="2525"/>
                    <a:pt x="568" y="2321"/>
                    <a:pt x="27" y="2120"/>
                  </a:cubicBezTo>
                  <a:cubicBezTo>
                    <a:pt x="27" y="2146"/>
                    <a:pt x="14" y="2175"/>
                    <a:pt x="1" y="2188"/>
                  </a:cubicBezTo>
                  <a:cubicBezTo>
                    <a:pt x="1" y="2188"/>
                    <a:pt x="1080" y="2998"/>
                    <a:pt x="3066" y="2998"/>
                  </a:cubicBezTo>
                  <a:lnTo>
                    <a:pt x="3442" y="2998"/>
                  </a:lnTo>
                  <a:cubicBezTo>
                    <a:pt x="5428" y="2998"/>
                    <a:pt x="6507" y="2188"/>
                    <a:pt x="6507" y="2188"/>
                  </a:cubicBezTo>
                  <a:cubicBezTo>
                    <a:pt x="6358" y="1903"/>
                    <a:pt x="6225" y="1647"/>
                    <a:pt x="6076" y="1430"/>
                  </a:cubicBezTo>
                  <a:cubicBezTo>
                    <a:pt x="6021" y="1323"/>
                    <a:pt x="5953" y="1229"/>
                    <a:pt x="5885" y="1148"/>
                  </a:cubicBezTo>
                  <a:cubicBezTo>
                    <a:pt x="5253" y="244"/>
                    <a:pt x="4725" y="27"/>
                    <a:pt x="4725" y="27"/>
                  </a:cubicBezTo>
                  <a:lnTo>
                    <a:pt x="4657" y="1"/>
                  </a:ln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2"/>
            <p:cNvSpPr/>
            <p:nvPr/>
          </p:nvSpPr>
          <p:spPr>
            <a:xfrm>
              <a:off x="5154500" y="5324250"/>
              <a:ext cx="17275" cy="26675"/>
            </a:xfrm>
            <a:custGeom>
              <a:avLst/>
              <a:gdLst/>
              <a:ahLst/>
              <a:cxnLst/>
              <a:rect l="l" t="t" r="r" b="b"/>
              <a:pathLst>
                <a:path w="691" h="1067" extrusionOk="0">
                  <a:moveTo>
                    <a:pt x="244" y="1"/>
                  </a:moveTo>
                  <a:lnTo>
                    <a:pt x="108" y="14"/>
                  </a:lnTo>
                  <a:cubicBezTo>
                    <a:pt x="69" y="14"/>
                    <a:pt x="43" y="27"/>
                    <a:pt x="1" y="27"/>
                  </a:cubicBezTo>
                  <a:cubicBezTo>
                    <a:pt x="286" y="82"/>
                    <a:pt x="594" y="1067"/>
                    <a:pt x="594" y="1067"/>
                  </a:cubicBezTo>
                  <a:cubicBezTo>
                    <a:pt x="691" y="351"/>
                    <a:pt x="244" y="1"/>
                    <a:pt x="244" y="1"/>
                  </a:cubicBez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2"/>
            <p:cNvSpPr/>
            <p:nvPr/>
          </p:nvSpPr>
          <p:spPr>
            <a:xfrm>
              <a:off x="5111000" y="5324250"/>
              <a:ext cx="15825" cy="26675"/>
            </a:xfrm>
            <a:custGeom>
              <a:avLst/>
              <a:gdLst/>
              <a:ahLst/>
              <a:cxnLst/>
              <a:rect l="l" t="t" r="r" b="b"/>
              <a:pathLst>
                <a:path w="633" h="1067" extrusionOk="0">
                  <a:moveTo>
                    <a:pt x="419" y="1"/>
                  </a:moveTo>
                  <a:cubicBezTo>
                    <a:pt x="351" y="69"/>
                    <a:pt x="1" y="419"/>
                    <a:pt x="82" y="1067"/>
                  </a:cubicBezTo>
                  <a:cubicBezTo>
                    <a:pt x="82" y="1067"/>
                    <a:pt x="364" y="163"/>
                    <a:pt x="633" y="40"/>
                  </a:cubicBezTo>
                  <a:cubicBezTo>
                    <a:pt x="568" y="27"/>
                    <a:pt x="487" y="14"/>
                    <a:pt x="419" y="1"/>
                  </a:cubicBez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2"/>
            <p:cNvSpPr/>
            <p:nvPr/>
          </p:nvSpPr>
          <p:spPr>
            <a:xfrm>
              <a:off x="5099175" y="5245925"/>
              <a:ext cx="79650" cy="80175"/>
            </a:xfrm>
            <a:custGeom>
              <a:avLst/>
              <a:gdLst/>
              <a:ahLst/>
              <a:cxnLst/>
              <a:rect l="l" t="t" r="r" b="b"/>
              <a:pathLst>
                <a:path w="3186" h="3207" extrusionOk="0">
                  <a:moveTo>
                    <a:pt x="202" y="1"/>
                  </a:moveTo>
                  <a:lnTo>
                    <a:pt x="14" y="1472"/>
                  </a:lnTo>
                  <a:cubicBezTo>
                    <a:pt x="1" y="1608"/>
                    <a:pt x="40" y="1757"/>
                    <a:pt x="134" y="1864"/>
                  </a:cubicBezTo>
                  <a:lnTo>
                    <a:pt x="393" y="2175"/>
                  </a:lnTo>
                  <a:lnTo>
                    <a:pt x="393" y="3024"/>
                  </a:lnTo>
                  <a:cubicBezTo>
                    <a:pt x="393" y="3024"/>
                    <a:pt x="960" y="3186"/>
                    <a:pt x="1459" y="3202"/>
                  </a:cubicBezTo>
                  <a:cubicBezTo>
                    <a:pt x="1518" y="3205"/>
                    <a:pt x="1576" y="3207"/>
                    <a:pt x="1633" y="3207"/>
                  </a:cubicBezTo>
                  <a:cubicBezTo>
                    <a:pt x="2274" y="3207"/>
                    <a:pt x="2807" y="3024"/>
                    <a:pt x="2807" y="3024"/>
                  </a:cubicBezTo>
                  <a:lnTo>
                    <a:pt x="2807" y="2175"/>
                  </a:lnTo>
                  <a:lnTo>
                    <a:pt x="3050" y="1864"/>
                  </a:lnTo>
                  <a:cubicBezTo>
                    <a:pt x="3147" y="1757"/>
                    <a:pt x="3186" y="1608"/>
                    <a:pt x="3173" y="1472"/>
                  </a:cubicBezTo>
                  <a:lnTo>
                    <a:pt x="2985" y="1"/>
                  </a:lnTo>
                  <a:lnTo>
                    <a:pt x="2564" y="1"/>
                  </a:lnTo>
                  <a:lnTo>
                    <a:pt x="2444" y="866"/>
                  </a:lnTo>
                  <a:cubicBezTo>
                    <a:pt x="2402" y="1161"/>
                    <a:pt x="2201" y="1420"/>
                    <a:pt x="1916" y="1553"/>
                  </a:cubicBezTo>
                  <a:cubicBezTo>
                    <a:pt x="1770" y="1621"/>
                    <a:pt x="1673" y="1634"/>
                    <a:pt x="1621" y="1634"/>
                  </a:cubicBezTo>
                  <a:lnTo>
                    <a:pt x="1621" y="1608"/>
                  </a:lnTo>
                  <a:cubicBezTo>
                    <a:pt x="1621" y="1608"/>
                    <a:pt x="1621" y="1621"/>
                    <a:pt x="1592" y="1621"/>
                  </a:cubicBezTo>
                  <a:cubicBezTo>
                    <a:pt x="1579" y="1621"/>
                    <a:pt x="1566" y="1608"/>
                    <a:pt x="1566" y="1608"/>
                  </a:cubicBezTo>
                  <a:lnTo>
                    <a:pt x="1566" y="1634"/>
                  </a:lnTo>
                  <a:cubicBezTo>
                    <a:pt x="1511" y="1634"/>
                    <a:pt x="1430" y="1621"/>
                    <a:pt x="1284" y="1553"/>
                  </a:cubicBezTo>
                  <a:cubicBezTo>
                    <a:pt x="986" y="1420"/>
                    <a:pt x="798" y="1161"/>
                    <a:pt x="756" y="866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2"/>
            <p:cNvSpPr/>
            <p:nvPr/>
          </p:nvSpPr>
          <p:spPr>
            <a:xfrm>
              <a:off x="5160575" y="5245925"/>
              <a:ext cx="17925" cy="78025"/>
            </a:xfrm>
            <a:custGeom>
              <a:avLst/>
              <a:gdLst/>
              <a:ahLst/>
              <a:cxnLst/>
              <a:rect l="l" t="t" r="r" b="b"/>
              <a:pathLst>
                <a:path w="717" h="3121" extrusionOk="0">
                  <a:moveTo>
                    <a:pt x="351" y="1"/>
                  </a:moveTo>
                  <a:lnTo>
                    <a:pt x="448" y="1459"/>
                  </a:lnTo>
                  <a:cubicBezTo>
                    <a:pt x="461" y="1608"/>
                    <a:pt x="406" y="1744"/>
                    <a:pt x="312" y="1851"/>
                  </a:cubicBezTo>
                  <a:lnTo>
                    <a:pt x="43" y="2149"/>
                  </a:lnTo>
                  <a:lnTo>
                    <a:pt x="1" y="3121"/>
                  </a:lnTo>
                  <a:cubicBezTo>
                    <a:pt x="218" y="3066"/>
                    <a:pt x="351" y="3024"/>
                    <a:pt x="351" y="3024"/>
                  </a:cubicBezTo>
                  <a:lnTo>
                    <a:pt x="351" y="2175"/>
                  </a:lnTo>
                  <a:lnTo>
                    <a:pt x="594" y="1864"/>
                  </a:lnTo>
                  <a:cubicBezTo>
                    <a:pt x="675" y="1770"/>
                    <a:pt x="717" y="1647"/>
                    <a:pt x="717" y="1540"/>
                  </a:cubicBezTo>
                  <a:lnTo>
                    <a:pt x="717" y="1472"/>
                  </a:lnTo>
                  <a:lnTo>
                    <a:pt x="568" y="312"/>
                  </a:lnTo>
                  <a:lnTo>
                    <a:pt x="555" y="163"/>
                  </a:lnTo>
                  <a:lnTo>
                    <a:pt x="542" y="27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347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2"/>
            <p:cNvSpPr/>
            <p:nvPr/>
          </p:nvSpPr>
          <p:spPr>
            <a:xfrm>
              <a:off x="5103875" y="52465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1"/>
                  </a:moveTo>
                  <a:lnTo>
                    <a:pt x="1" y="17"/>
                  </a:lnTo>
                  <a:lnTo>
                    <a:pt x="14" y="17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3A0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2"/>
            <p:cNvSpPr/>
            <p:nvPr/>
          </p:nvSpPr>
          <p:spPr>
            <a:xfrm>
              <a:off x="5099825" y="528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A75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2"/>
            <p:cNvSpPr/>
            <p:nvPr/>
          </p:nvSpPr>
          <p:spPr>
            <a:xfrm>
              <a:off x="5102175" y="5292175"/>
              <a:ext cx="6825" cy="28050"/>
            </a:xfrm>
            <a:custGeom>
              <a:avLst/>
              <a:gdLst/>
              <a:ahLst/>
              <a:cxnLst/>
              <a:rect l="l" t="t" r="r" b="b"/>
              <a:pathLst>
                <a:path w="273" h="1122" extrusionOk="0">
                  <a:moveTo>
                    <a:pt x="1" y="1"/>
                  </a:moveTo>
                  <a:lnTo>
                    <a:pt x="30" y="56"/>
                  </a:lnTo>
                  <a:lnTo>
                    <a:pt x="14" y="56"/>
                  </a:lnTo>
                  <a:lnTo>
                    <a:pt x="257" y="351"/>
                  </a:lnTo>
                  <a:lnTo>
                    <a:pt x="257" y="1122"/>
                  </a:lnTo>
                  <a:lnTo>
                    <a:pt x="273" y="1122"/>
                  </a:lnTo>
                  <a:lnTo>
                    <a:pt x="273" y="325"/>
                  </a:lnTo>
                  <a:lnTo>
                    <a:pt x="14" y="14"/>
                  </a:lnTo>
                  <a:cubicBezTo>
                    <a:pt x="14" y="14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DAE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2"/>
            <p:cNvSpPr/>
            <p:nvPr/>
          </p:nvSpPr>
          <p:spPr>
            <a:xfrm>
              <a:off x="5100875" y="5246975"/>
              <a:ext cx="3350" cy="24325"/>
            </a:xfrm>
            <a:custGeom>
              <a:avLst/>
              <a:gdLst/>
              <a:ahLst/>
              <a:cxnLst/>
              <a:rect l="l" t="t" r="r" b="b"/>
              <a:pathLst>
                <a:path w="134" h="973" extrusionOk="0">
                  <a:moveTo>
                    <a:pt x="121" y="1"/>
                  </a:moveTo>
                  <a:lnTo>
                    <a:pt x="108" y="134"/>
                  </a:lnTo>
                  <a:lnTo>
                    <a:pt x="121" y="134"/>
                  </a:lnTo>
                  <a:lnTo>
                    <a:pt x="134" y="1"/>
                  </a:lnTo>
                  <a:close/>
                  <a:moveTo>
                    <a:pt x="66" y="419"/>
                  </a:moveTo>
                  <a:lnTo>
                    <a:pt x="1" y="967"/>
                  </a:lnTo>
                  <a:lnTo>
                    <a:pt x="1" y="967"/>
                  </a:lnTo>
                  <a:cubicBezTo>
                    <a:pt x="4" y="957"/>
                    <a:pt x="14" y="957"/>
                    <a:pt x="14" y="957"/>
                  </a:cubicBezTo>
                  <a:lnTo>
                    <a:pt x="82" y="419"/>
                  </a:lnTo>
                  <a:close/>
                  <a:moveTo>
                    <a:pt x="1" y="967"/>
                  </a:moveTo>
                  <a:cubicBezTo>
                    <a:pt x="1" y="969"/>
                    <a:pt x="1" y="971"/>
                    <a:pt x="1" y="973"/>
                  </a:cubicBezTo>
                  <a:lnTo>
                    <a:pt x="1" y="967"/>
                  </a:lnTo>
                  <a:close/>
                </a:path>
              </a:pathLst>
            </a:custGeom>
            <a:solidFill>
              <a:srgbClr val="4DC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2"/>
            <p:cNvSpPr/>
            <p:nvPr/>
          </p:nvSpPr>
          <p:spPr>
            <a:xfrm>
              <a:off x="5098850" y="5270875"/>
              <a:ext cx="4075" cy="22700"/>
            </a:xfrm>
            <a:custGeom>
              <a:avLst/>
              <a:gdLst/>
              <a:ahLst/>
              <a:cxnLst/>
              <a:rect l="l" t="t" r="r" b="b"/>
              <a:pathLst>
                <a:path w="163" h="908" extrusionOk="0">
                  <a:moveTo>
                    <a:pt x="95" y="1"/>
                  </a:moveTo>
                  <a:cubicBezTo>
                    <a:pt x="95" y="1"/>
                    <a:pt x="82" y="1"/>
                    <a:pt x="82" y="17"/>
                  </a:cubicBezTo>
                  <a:lnTo>
                    <a:pt x="42" y="365"/>
                  </a:lnTo>
                  <a:lnTo>
                    <a:pt x="95" y="1"/>
                  </a:lnTo>
                  <a:close/>
                  <a:moveTo>
                    <a:pt x="42" y="365"/>
                  </a:moveTo>
                  <a:lnTo>
                    <a:pt x="27" y="474"/>
                  </a:lnTo>
                  <a:cubicBezTo>
                    <a:pt x="27" y="484"/>
                    <a:pt x="27" y="493"/>
                    <a:pt x="27" y="503"/>
                  </a:cubicBezTo>
                  <a:lnTo>
                    <a:pt x="27" y="503"/>
                  </a:lnTo>
                  <a:lnTo>
                    <a:pt x="42" y="365"/>
                  </a:lnTo>
                  <a:close/>
                  <a:moveTo>
                    <a:pt x="27" y="503"/>
                  </a:moveTo>
                  <a:lnTo>
                    <a:pt x="27" y="503"/>
                  </a:lnTo>
                  <a:cubicBezTo>
                    <a:pt x="1" y="636"/>
                    <a:pt x="40" y="785"/>
                    <a:pt x="134" y="892"/>
                  </a:cubicBezTo>
                  <a:lnTo>
                    <a:pt x="147" y="908"/>
                  </a:lnTo>
                  <a:lnTo>
                    <a:pt x="163" y="908"/>
                  </a:lnTo>
                  <a:lnTo>
                    <a:pt x="134" y="853"/>
                  </a:lnTo>
                  <a:cubicBezTo>
                    <a:pt x="95" y="798"/>
                    <a:pt x="66" y="730"/>
                    <a:pt x="40" y="665"/>
                  </a:cubicBezTo>
                  <a:cubicBezTo>
                    <a:pt x="29" y="607"/>
                    <a:pt x="27" y="558"/>
                    <a:pt x="27" y="503"/>
                  </a:cubicBez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2"/>
            <p:cNvSpPr/>
            <p:nvPr/>
          </p:nvSpPr>
          <p:spPr>
            <a:xfrm>
              <a:off x="5103225" y="5250300"/>
              <a:ext cx="675" cy="3425"/>
            </a:xfrm>
            <a:custGeom>
              <a:avLst/>
              <a:gdLst/>
              <a:ahLst/>
              <a:cxnLst/>
              <a:rect l="l" t="t" r="r" b="b"/>
              <a:pathLst>
                <a:path w="27" h="137" extrusionOk="0">
                  <a:moveTo>
                    <a:pt x="14" y="1"/>
                  </a:moveTo>
                  <a:lnTo>
                    <a:pt x="1" y="13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2"/>
            <p:cNvSpPr/>
            <p:nvPr/>
          </p:nvSpPr>
          <p:spPr>
            <a:xfrm>
              <a:off x="5102500" y="5254025"/>
              <a:ext cx="750" cy="3425"/>
            </a:xfrm>
            <a:custGeom>
              <a:avLst/>
              <a:gdLst/>
              <a:ahLst/>
              <a:cxnLst/>
              <a:rect l="l" t="t" r="r" b="b"/>
              <a:pathLst>
                <a:path w="30" h="137" extrusionOk="0">
                  <a:moveTo>
                    <a:pt x="30" y="1"/>
                  </a:moveTo>
                  <a:lnTo>
                    <a:pt x="1" y="137"/>
                  </a:lnTo>
                  <a:lnTo>
                    <a:pt x="17" y="137"/>
                  </a:lnTo>
                  <a:lnTo>
                    <a:pt x="30" y="14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2"/>
            <p:cNvSpPr/>
            <p:nvPr/>
          </p:nvSpPr>
          <p:spPr>
            <a:xfrm>
              <a:off x="5103225" y="525370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1"/>
                  </a:moveTo>
                  <a:lnTo>
                    <a:pt x="1" y="14"/>
                  </a:lnTo>
                  <a:lnTo>
                    <a:pt x="1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B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2"/>
            <p:cNvSpPr/>
            <p:nvPr/>
          </p:nvSpPr>
          <p:spPr>
            <a:xfrm>
              <a:off x="5108575" y="5320200"/>
              <a:ext cx="8850" cy="4400"/>
            </a:xfrm>
            <a:custGeom>
              <a:avLst/>
              <a:gdLst/>
              <a:ahLst/>
              <a:cxnLst/>
              <a:rect l="l" t="t" r="r" b="b"/>
              <a:pathLst>
                <a:path w="354" h="176" extrusionOk="0">
                  <a:moveTo>
                    <a:pt x="1" y="1"/>
                  </a:moveTo>
                  <a:lnTo>
                    <a:pt x="1" y="82"/>
                  </a:lnTo>
                  <a:cubicBezTo>
                    <a:pt x="1" y="82"/>
                    <a:pt x="137" y="121"/>
                    <a:pt x="354" y="176"/>
                  </a:cubicBezTo>
                  <a:lnTo>
                    <a:pt x="354" y="134"/>
                  </a:lnTo>
                  <a:cubicBezTo>
                    <a:pt x="150" y="95"/>
                    <a:pt x="17" y="53"/>
                    <a:pt x="17" y="53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D366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2"/>
            <p:cNvSpPr/>
            <p:nvPr/>
          </p:nvSpPr>
          <p:spPr>
            <a:xfrm>
              <a:off x="5099500" y="5246575"/>
              <a:ext cx="17925" cy="76975"/>
            </a:xfrm>
            <a:custGeom>
              <a:avLst/>
              <a:gdLst/>
              <a:ahLst/>
              <a:cxnLst/>
              <a:rect l="l" t="t" r="r" b="b"/>
              <a:pathLst>
                <a:path w="717" h="3079" extrusionOk="0">
                  <a:moveTo>
                    <a:pt x="189" y="1"/>
                  </a:moveTo>
                  <a:lnTo>
                    <a:pt x="189" y="17"/>
                  </a:lnTo>
                  <a:lnTo>
                    <a:pt x="176" y="150"/>
                  </a:lnTo>
                  <a:lnTo>
                    <a:pt x="150" y="286"/>
                  </a:lnTo>
                  <a:lnTo>
                    <a:pt x="150" y="312"/>
                  </a:lnTo>
                  <a:lnTo>
                    <a:pt x="137" y="435"/>
                  </a:lnTo>
                  <a:lnTo>
                    <a:pt x="69" y="973"/>
                  </a:lnTo>
                  <a:lnTo>
                    <a:pt x="1" y="1446"/>
                  </a:lnTo>
                  <a:cubicBezTo>
                    <a:pt x="1" y="1514"/>
                    <a:pt x="1" y="1569"/>
                    <a:pt x="14" y="1637"/>
                  </a:cubicBezTo>
                  <a:cubicBezTo>
                    <a:pt x="40" y="1702"/>
                    <a:pt x="69" y="1770"/>
                    <a:pt x="108" y="1825"/>
                  </a:cubicBezTo>
                  <a:cubicBezTo>
                    <a:pt x="121" y="1825"/>
                    <a:pt x="121" y="1838"/>
                    <a:pt x="121" y="1838"/>
                  </a:cubicBezTo>
                  <a:lnTo>
                    <a:pt x="380" y="2149"/>
                  </a:lnTo>
                  <a:lnTo>
                    <a:pt x="380" y="2946"/>
                  </a:lnTo>
                  <a:lnTo>
                    <a:pt x="380" y="2998"/>
                  </a:lnTo>
                  <a:cubicBezTo>
                    <a:pt x="380" y="2998"/>
                    <a:pt x="513" y="3040"/>
                    <a:pt x="717" y="3079"/>
                  </a:cubicBezTo>
                  <a:lnTo>
                    <a:pt x="662" y="2149"/>
                  </a:lnTo>
                  <a:lnTo>
                    <a:pt x="406" y="1851"/>
                  </a:lnTo>
                  <a:cubicBezTo>
                    <a:pt x="299" y="1744"/>
                    <a:pt x="257" y="1608"/>
                    <a:pt x="257" y="1459"/>
                  </a:cubicBezTo>
                  <a:lnTo>
                    <a:pt x="364" y="1"/>
                  </a:lnTo>
                  <a:close/>
                </a:path>
              </a:pathLst>
            </a:custGeom>
            <a:solidFill>
              <a:srgbClr val="347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2"/>
            <p:cNvSpPr/>
            <p:nvPr/>
          </p:nvSpPr>
          <p:spPr>
            <a:xfrm>
              <a:off x="5123475" y="52979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53" y="1"/>
                  </a:moveTo>
                  <a:lnTo>
                    <a:pt x="1" y="53"/>
                  </a:lnTo>
                  <a:cubicBezTo>
                    <a:pt x="14" y="53"/>
                    <a:pt x="406" y="393"/>
                    <a:pt x="1378" y="393"/>
                  </a:cubicBezTo>
                  <a:lnTo>
                    <a:pt x="1378" y="325"/>
                  </a:lnTo>
                  <a:cubicBezTo>
                    <a:pt x="892" y="325"/>
                    <a:pt x="568" y="244"/>
                    <a:pt x="351" y="163"/>
                  </a:cubicBezTo>
                  <a:cubicBezTo>
                    <a:pt x="244" y="121"/>
                    <a:pt x="163" y="82"/>
                    <a:pt x="121" y="53"/>
                  </a:cubicBezTo>
                  <a:cubicBezTo>
                    <a:pt x="95" y="40"/>
                    <a:pt x="82" y="27"/>
                    <a:pt x="69" y="14"/>
                  </a:cubicBezTo>
                  <a:lnTo>
                    <a:pt x="53" y="1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2"/>
            <p:cNvSpPr/>
            <p:nvPr/>
          </p:nvSpPr>
          <p:spPr>
            <a:xfrm>
              <a:off x="5124125" y="52979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1339" y="1"/>
                  </a:moveTo>
                  <a:cubicBezTo>
                    <a:pt x="1310" y="27"/>
                    <a:pt x="934" y="325"/>
                    <a:pt x="1" y="325"/>
                  </a:cubicBezTo>
                  <a:lnTo>
                    <a:pt x="1" y="393"/>
                  </a:lnTo>
                  <a:cubicBezTo>
                    <a:pt x="986" y="393"/>
                    <a:pt x="1365" y="53"/>
                    <a:pt x="1378" y="53"/>
                  </a:cubicBezTo>
                  <a:lnTo>
                    <a:pt x="1339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2"/>
            <p:cNvSpPr/>
            <p:nvPr/>
          </p:nvSpPr>
          <p:spPr>
            <a:xfrm>
              <a:off x="5123475" y="53060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53" y="1"/>
                  </a:moveTo>
                  <a:lnTo>
                    <a:pt x="1" y="53"/>
                  </a:lnTo>
                  <a:cubicBezTo>
                    <a:pt x="14" y="53"/>
                    <a:pt x="406" y="393"/>
                    <a:pt x="1378" y="393"/>
                  </a:cubicBezTo>
                  <a:lnTo>
                    <a:pt x="1378" y="325"/>
                  </a:lnTo>
                  <a:cubicBezTo>
                    <a:pt x="892" y="325"/>
                    <a:pt x="568" y="244"/>
                    <a:pt x="351" y="163"/>
                  </a:cubicBezTo>
                  <a:cubicBezTo>
                    <a:pt x="244" y="121"/>
                    <a:pt x="163" y="82"/>
                    <a:pt x="121" y="53"/>
                  </a:cubicBezTo>
                  <a:cubicBezTo>
                    <a:pt x="95" y="40"/>
                    <a:pt x="82" y="27"/>
                    <a:pt x="69" y="14"/>
                  </a:cubicBezTo>
                  <a:cubicBezTo>
                    <a:pt x="53" y="14"/>
                    <a:pt x="53" y="14"/>
                    <a:pt x="53" y="1"/>
                  </a:cubicBez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2"/>
            <p:cNvSpPr/>
            <p:nvPr/>
          </p:nvSpPr>
          <p:spPr>
            <a:xfrm>
              <a:off x="5124125" y="53060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1339" y="1"/>
                  </a:moveTo>
                  <a:cubicBezTo>
                    <a:pt x="1310" y="14"/>
                    <a:pt x="934" y="325"/>
                    <a:pt x="1" y="325"/>
                  </a:cubicBezTo>
                  <a:lnTo>
                    <a:pt x="1" y="393"/>
                  </a:lnTo>
                  <a:cubicBezTo>
                    <a:pt x="986" y="393"/>
                    <a:pt x="1365" y="53"/>
                    <a:pt x="1378" y="53"/>
                  </a:cubicBezTo>
                  <a:lnTo>
                    <a:pt x="1339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33" name="Google Shape;1533;p42"/>
          <p:cNvSpPr txBox="1">
            <a:spLocks noGrp="1"/>
          </p:cNvSpPr>
          <p:nvPr>
            <p:ph type="ctrTitle"/>
          </p:nvPr>
        </p:nvSpPr>
        <p:spPr>
          <a:xfrm>
            <a:off x="1743530" y="650946"/>
            <a:ext cx="5816386" cy="122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>
                <a:latin typeface="El Messiri" panose="020B0604020202020204" charset="-78"/>
                <a:cs typeface="El Messiri" panose="020B0604020202020204" charset="-78"/>
              </a:rPr>
              <a:t>H</a:t>
            </a:r>
            <a:r>
              <a:rPr lang="de" b="1">
                <a:latin typeface="El Messiri" panose="020B0604020202020204" charset="-78"/>
                <a:cs typeface="El Messiri" panose="020B0604020202020204" charset="-78"/>
              </a:rPr>
              <a:t>oạt động khởi động</a:t>
            </a:r>
            <a:endParaRPr b="1">
              <a:latin typeface="El Messiri" panose="020B0604020202020204" charset="-78"/>
              <a:cs typeface="El Messiri" panose="020B0604020202020204" charset="-78"/>
            </a:endParaRPr>
          </a:p>
        </p:txBody>
      </p:sp>
      <p:pic>
        <p:nvPicPr>
          <p:cNvPr id="5" name="Google Shape;286;p39">
            <a:extLst>
              <a:ext uri="{FF2B5EF4-FFF2-40B4-BE49-F238E27FC236}">
                <a16:creationId xmlns:a16="http://schemas.microsoft.com/office/drawing/2014/main" id="{16D4B144-1354-3615-78E8-2CA8B3506315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652553" y="-24603"/>
            <a:ext cx="2289346" cy="1694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19">
            <a:extLst>
              <a:ext uri="{FF2B5EF4-FFF2-40B4-BE49-F238E27FC236}">
                <a16:creationId xmlns:a16="http://schemas.microsoft.com/office/drawing/2014/main" id="{72ADD456-54FB-4C2C-A066-A73BA562D6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811" y="149986"/>
            <a:ext cx="2744073" cy="914399"/>
          </a:xfrm>
          <a:prstGeom prst="rect">
            <a:avLst/>
          </a:prstGeom>
        </p:spPr>
      </p:pic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3214848" y="377397"/>
            <a:ext cx="2366926" cy="391428"/>
          </a:xfrm>
          <a:custGeom>
            <a:avLst/>
            <a:gdLst>
              <a:gd name="connsiteX0" fmla="*/ 0 w 2366926"/>
              <a:gd name="connsiteY0" fmla="*/ 195714 h 391428"/>
              <a:gd name="connsiteX1" fmla="*/ 195714 w 2366926"/>
              <a:gd name="connsiteY1" fmla="*/ 0 h 391428"/>
              <a:gd name="connsiteX2" fmla="*/ 893723 w 2366926"/>
              <a:gd name="connsiteY2" fmla="*/ 0 h 391428"/>
              <a:gd name="connsiteX3" fmla="*/ 1591733 w 2366926"/>
              <a:gd name="connsiteY3" fmla="*/ 0 h 391428"/>
              <a:gd name="connsiteX4" fmla="*/ 2171212 w 2366926"/>
              <a:gd name="connsiteY4" fmla="*/ 0 h 391428"/>
              <a:gd name="connsiteX5" fmla="*/ 2366926 w 2366926"/>
              <a:gd name="connsiteY5" fmla="*/ 195714 h 391428"/>
              <a:gd name="connsiteX6" fmla="*/ 2366926 w 2366926"/>
              <a:gd name="connsiteY6" fmla="*/ 195714 h 391428"/>
              <a:gd name="connsiteX7" fmla="*/ 2171212 w 2366926"/>
              <a:gd name="connsiteY7" fmla="*/ 391428 h 391428"/>
              <a:gd name="connsiteX8" fmla="*/ 1571978 w 2366926"/>
              <a:gd name="connsiteY8" fmla="*/ 391428 h 391428"/>
              <a:gd name="connsiteX9" fmla="*/ 873968 w 2366926"/>
              <a:gd name="connsiteY9" fmla="*/ 391428 h 391428"/>
              <a:gd name="connsiteX10" fmla="*/ 195714 w 2366926"/>
              <a:gd name="connsiteY10" fmla="*/ 391428 h 391428"/>
              <a:gd name="connsiteX11" fmla="*/ 0 w 2366926"/>
              <a:gd name="connsiteY11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66926" h="391428" fill="none" extrusionOk="0">
                <a:moveTo>
                  <a:pt x="0" y="195714"/>
                </a:moveTo>
                <a:cubicBezTo>
                  <a:pt x="357" y="91325"/>
                  <a:pt x="93370" y="8851"/>
                  <a:pt x="195714" y="0"/>
                </a:cubicBezTo>
                <a:cubicBezTo>
                  <a:pt x="464392" y="-31647"/>
                  <a:pt x="724294" y="5255"/>
                  <a:pt x="893723" y="0"/>
                </a:cubicBezTo>
                <a:cubicBezTo>
                  <a:pt x="1063152" y="-5255"/>
                  <a:pt x="1402823" y="6296"/>
                  <a:pt x="1591733" y="0"/>
                </a:cubicBezTo>
                <a:cubicBezTo>
                  <a:pt x="1780643" y="-6296"/>
                  <a:pt x="1920407" y="14252"/>
                  <a:pt x="2171212" y="0"/>
                </a:cubicBezTo>
                <a:cubicBezTo>
                  <a:pt x="2277537" y="-2638"/>
                  <a:pt x="2363278" y="101358"/>
                  <a:pt x="2366926" y="195714"/>
                </a:cubicBezTo>
                <a:lnTo>
                  <a:pt x="2366926" y="195714"/>
                </a:lnTo>
                <a:cubicBezTo>
                  <a:pt x="2363419" y="293255"/>
                  <a:pt x="2287197" y="389824"/>
                  <a:pt x="2171212" y="391428"/>
                </a:cubicBezTo>
                <a:cubicBezTo>
                  <a:pt x="1954511" y="393069"/>
                  <a:pt x="1851479" y="419066"/>
                  <a:pt x="1571978" y="391428"/>
                </a:cubicBezTo>
                <a:cubicBezTo>
                  <a:pt x="1292477" y="363790"/>
                  <a:pt x="1178367" y="419970"/>
                  <a:pt x="873968" y="391428"/>
                </a:cubicBezTo>
                <a:cubicBezTo>
                  <a:pt x="569569" y="362887"/>
                  <a:pt x="379089" y="395919"/>
                  <a:pt x="195714" y="391428"/>
                </a:cubicBezTo>
                <a:cubicBezTo>
                  <a:pt x="95805" y="407627"/>
                  <a:pt x="-15968" y="312225"/>
                  <a:pt x="0" y="195714"/>
                </a:cubicBezTo>
                <a:close/>
              </a:path>
              <a:path w="2366926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41173" y="-31229"/>
                  <a:pt x="714623" y="25158"/>
                  <a:pt x="893723" y="0"/>
                </a:cubicBezTo>
                <a:cubicBezTo>
                  <a:pt x="1072823" y="-25158"/>
                  <a:pt x="1353875" y="-21483"/>
                  <a:pt x="1532468" y="0"/>
                </a:cubicBezTo>
                <a:cubicBezTo>
                  <a:pt x="1711062" y="21483"/>
                  <a:pt x="2002322" y="-9408"/>
                  <a:pt x="2171212" y="0"/>
                </a:cubicBezTo>
                <a:cubicBezTo>
                  <a:pt x="2271605" y="-24792"/>
                  <a:pt x="2371953" y="69023"/>
                  <a:pt x="2366926" y="195714"/>
                </a:cubicBezTo>
                <a:lnTo>
                  <a:pt x="2366926" y="195714"/>
                </a:lnTo>
                <a:cubicBezTo>
                  <a:pt x="2344336" y="288992"/>
                  <a:pt x="2293196" y="368818"/>
                  <a:pt x="2171212" y="391428"/>
                </a:cubicBezTo>
                <a:cubicBezTo>
                  <a:pt x="1935121" y="421778"/>
                  <a:pt x="1810583" y="418346"/>
                  <a:pt x="1473203" y="391428"/>
                </a:cubicBezTo>
                <a:cubicBezTo>
                  <a:pt x="1135823" y="364510"/>
                  <a:pt x="1101143" y="415982"/>
                  <a:pt x="854213" y="391428"/>
                </a:cubicBezTo>
                <a:cubicBezTo>
                  <a:pt x="607283" y="366875"/>
                  <a:pt x="388685" y="400200"/>
                  <a:pt x="195714" y="391428"/>
                </a:cubicBezTo>
                <a:cubicBezTo>
                  <a:pt x="98300" y="400159"/>
                  <a:pt x="7326" y="314710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50000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3405467" y="368638"/>
            <a:ext cx="20665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vi-VN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sp>
        <p:nvSpPr>
          <p:cNvPr id="393" name="Google Shape;1453;p29">
            <a:extLst>
              <a:ext uri="{FF2B5EF4-FFF2-40B4-BE49-F238E27FC236}">
                <a16:creationId xmlns:a16="http://schemas.microsoft.com/office/drawing/2014/main" id="{63C3514C-BA19-89FE-3F52-A8EC71AADFD1}"/>
              </a:ext>
            </a:extLst>
          </p:cNvPr>
          <p:cNvSpPr/>
          <p:nvPr/>
        </p:nvSpPr>
        <p:spPr>
          <a:xfrm>
            <a:off x="4226250" y="1501867"/>
            <a:ext cx="369900" cy="369900"/>
          </a:xfrm>
          <a:prstGeom prst="ellipse">
            <a:avLst/>
          </a:prstGeom>
          <a:solidFill>
            <a:srgbClr val="61C46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1454;p29">
            <a:extLst>
              <a:ext uri="{FF2B5EF4-FFF2-40B4-BE49-F238E27FC236}">
                <a16:creationId xmlns:a16="http://schemas.microsoft.com/office/drawing/2014/main" id="{5A298171-4BD1-619C-3DB5-9DAD0D312C14}"/>
              </a:ext>
            </a:extLst>
          </p:cNvPr>
          <p:cNvSpPr/>
          <p:nvPr/>
        </p:nvSpPr>
        <p:spPr>
          <a:xfrm>
            <a:off x="4226250" y="2475045"/>
            <a:ext cx="369900" cy="369900"/>
          </a:xfrm>
          <a:prstGeom prst="ellipse">
            <a:avLst/>
          </a:prstGeom>
          <a:solidFill>
            <a:srgbClr val="4EC4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5" name="Google Shape;1455;p29">
            <a:extLst>
              <a:ext uri="{FF2B5EF4-FFF2-40B4-BE49-F238E27FC236}">
                <a16:creationId xmlns:a16="http://schemas.microsoft.com/office/drawing/2014/main" id="{B34F7BD7-8582-7F21-BC97-7A394605B86A}"/>
              </a:ext>
            </a:extLst>
          </p:cNvPr>
          <p:cNvSpPr/>
          <p:nvPr/>
        </p:nvSpPr>
        <p:spPr>
          <a:xfrm>
            <a:off x="4226250" y="3448215"/>
            <a:ext cx="369900" cy="369900"/>
          </a:xfrm>
          <a:prstGeom prst="ellipse">
            <a:avLst/>
          </a:prstGeom>
          <a:solidFill>
            <a:srgbClr val="97CD6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6" name="Google Shape;1456;p29">
            <a:extLst>
              <a:ext uri="{FF2B5EF4-FFF2-40B4-BE49-F238E27FC236}">
                <a16:creationId xmlns:a16="http://schemas.microsoft.com/office/drawing/2014/main" id="{F5A74452-8ACA-36A9-CF92-09AE2B21CB67}"/>
              </a:ext>
            </a:extLst>
          </p:cNvPr>
          <p:cNvSpPr/>
          <p:nvPr/>
        </p:nvSpPr>
        <p:spPr>
          <a:xfrm>
            <a:off x="4917751" y="1248079"/>
            <a:ext cx="2949068" cy="764400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137150" tIns="91425" rIns="137150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Ruộng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vây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quanh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”</a:t>
            </a:r>
            <a:endParaRPr lang="en-US" sz="2400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7" name="Google Shape;1457;p29">
            <a:extLst>
              <a:ext uri="{FF2B5EF4-FFF2-40B4-BE49-F238E27FC236}">
                <a16:creationId xmlns:a16="http://schemas.microsoft.com/office/drawing/2014/main" id="{6153AFF8-0289-F531-A1F5-E6B94DAEFCE2}"/>
              </a:ext>
            </a:extLst>
          </p:cNvPr>
          <p:cNvSpPr/>
          <p:nvPr/>
        </p:nvSpPr>
        <p:spPr>
          <a:xfrm>
            <a:off x="4917751" y="2222940"/>
            <a:ext cx="2949068" cy="764400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137150" tIns="91425" rIns="137150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chan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gió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mát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8" name="Google Shape;1458;p29">
            <a:extLst>
              <a:ext uri="{FF2B5EF4-FFF2-40B4-BE49-F238E27FC236}">
                <a16:creationId xmlns:a16="http://schemas.microsoft.com/office/drawing/2014/main" id="{C0EE6A88-27AC-3D78-BE65-21B2699924DF}"/>
              </a:ext>
            </a:extLst>
          </p:cNvPr>
          <p:cNvSpPr/>
          <p:nvPr/>
        </p:nvSpPr>
        <p:spPr>
          <a:xfrm>
            <a:off x="4917751" y="3197815"/>
            <a:ext cx="2949068" cy="764400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137150" tIns="91425" rIns="137150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mặt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trông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bể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2" name="Google Shape;1462;p29">
            <a:extLst>
              <a:ext uri="{FF2B5EF4-FFF2-40B4-BE49-F238E27FC236}">
                <a16:creationId xmlns:a16="http://schemas.microsoft.com/office/drawing/2014/main" id="{4658CADA-2B45-D7D8-B621-7C01AF286531}"/>
              </a:ext>
            </a:extLst>
          </p:cNvPr>
          <p:cNvSpPr/>
          <p:nvPr/>
        </p:nvSpPr>
        <p:spPr>
          <a:xfrm>
            <a:off x="4227025" y="1501867"/>
            <a:ext cx="369900" cy="369900"/>
          </a:xfrm>
          <a:prstGeom prst="pie">
            <a:avLst>
              <a:gd name="adj1" fmla="val 5386304"/>
              <a:gd name="adj2" fmla="val 16200000"/>
            </a:avLst>
          </a:prstGeom>
          <a:solidFill>
            <a:srgbClr val="39B54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3" name="Google Shape;1463;p29">
            <a:extLst>
              <a:ext uri="{FF2B5EF4-FFF2-40B4-BE49-F238E27FC236}">
                <a16:creationId xmlns:a16="http://schemas.microsoft.com/office/drawing/2014/main" id="{999E60CB-D1D5-408A-434B-C68F344E84D5}"/>
              </a:ext>
            </a:extLst>
          </p:cNvPr>
          <p:cNvSpPr/>
          <p:nvPr/>
        </p:nvSpPr>
        <p:spPr>
          <a:xfrm>
            <a:off x="4227025" y="2473417"/>
            <a:ext cx="369900" cy="369900"/>
          </a:xfrm>
          <a:prstGeom prst="pie">
            <a:avLst>
              <a:gd name="adj1" fmla="val 5386304"/>
              <a:gd name="adj2" fmla="val 16200000"/>
            </a:avLst>
          </a:prstGeom>
          <a:solidFill>
            <a:srgbClr val="22B5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4" name="Google Shape;1464;p29">
            <a:extLst>
              <a:ext uri="{FF2B5EF4-FFF2-40B4-BE49-F238E27FC236}">
                <a16:creationId xmlns:a16="http://schemas.microsoft.com/office/drawing/2014/main" id="{B8FAE47B-31E8-5595-CB8C-79BB7B39A5FE}"/>
              </a:ext>
            </a:extLst>
          </p:cNvPr>
          <p:cNvSpPr/>
          <p:nvPr/>
        </p:nvSpPr>
        <p:spPr>
          <a:xfrm>
            <a:off x="4227025" y="3449717"/>
            <a:ext cx="369900" cy="369900"/>
          </a:xfrm>
          <a:prstGeom prst="pie">
            <a:avLst>
              <a:gd name="adj1" fmla="val 5386304"/>
              <a:gd name="adj2" fmla="val 16200000"/>
            </a:avLst>
          </a:prstGeom>
          <a:solidFill>
            <a:srgbClr val="7DC14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14" name="Google Shape;934;p55">
            <a:extLst>
              <a:ext uri="{FF2B5EF4-FFF2-40B4-BE49-F238E27FC236}">
                <a16:creationId xmlns:a16="http://schemas.microsoft.com/office/drawing/2014/main" id="{D5FAA14A-AEE6-F0CB-CE18-ECFC98A83803}"/>
              </a:ext>
            </a:extLst>
          </p:cNvPr>
          <p:cNvGrpSpPr/>
          <p:nvPr/>
        </p:nvGrpSpPr>
        <p:grpSpPr>
          <a:xfrm>
            <a:off x="433629" y="1248078"/>
            <a:ext cx="3287766" cy="3895421"/>
            <a:chOff x="4815845" y="604088"/>
            <a:chExt cx="3557234" cy="4539470"/>
          </a:xfrm>
        </p:grpSpPr>
        <p:grpSp>
          <p:nvGrpSpPr>
            <p:cNvPr id="415" name="Google Shape;935;p55">
              <a:extLst>
                <a:ext uri="{FF2B5EF4-FFF2-40B4-BE49-F238E27FC236}">
                  <a16:creationId xmlns:a16="http://schemas.microsoft.com/office/drawing/2014/main" id="{3A19A3A2-8A93-1D10-7745-A0CE76AD6328}"/>
                </a:ext>
              </a:extLst>
            </p:cNvPr>
            <p:cNvGrpSpPr/>
            <p:nvPr/>
          </p:nvGrpSpPr>
          <p:grpSpPr>
            <a:xfrm>
              <a:off x="6231762" y="604088"/>
              <a:ext cx="2141317" cy="4539462"/>
              <a:chOff x="2451049" y="3270244"/>
              <a:chExt cx="598267" cy="1268254"/>
            </a:xfrm>
          </p:grpSpPr>
          <p:sp>
            <p:nvSpPr>
              <p:cNvPr id="434" name="Google Shape;936;p55">
                <a:extLst>
                  <a:ext uri="{FF2B5EF4-FFF2-40B4-BE49-F238E27FC236}">
                    <a16:creationId xmlns:a16="http://schemas.microsoft.com/office/drawing/2014/main" id="{E9F26AC6-77BF-75B5-BB20-C12AEA0A0B95}"/>
                  </a:ext>
                </a:extLst>
              </p:cNvPr>
              <p:cNvSpPr/>
              <p:nvPr/>
            </p:nvSpPr>
            <p:spPr>
              <a:xfrm>
                <a:off x="2661886" y="3270244"/>
                <a:ext cx="135246" cy="47754"/>
              </a:xfrm>
              <a:custGeom>
                <a:avLst/>
                <a:gdLst/>
                <a:ahLst/>
                <a:cxnLst/>
                <a:rect l="l" t="t" r="r" b="b"/>
                <a:pathLst>
                  <a:path w="9751" h="3443" extrusionOk="0">
                    <a:moveTo>
                      <a:pt x="3767" y="0"/>
                    </a:moveTo>
                    <a:cubicBezTo>
                      <a:pt x="1803" y="0"/>
                      <a:pt x="186" y="1502"/>
                      <a:pt x="1" y="3420"/>
                    </a:cubicBezTo>
                    <a:cubicBezTo>
                      <a:pt x="1479" y="3050"/>
                      <a:pt x="3074" y="2842"/>
                      <a:pt x="4783" y="2842"/>
                    </a:cubicBezTo>
                    <a:cubicBezTo>
                      <a:pt x="4864" y="2841"/>
                      <a:pt x="4944" y="2840"/>
                      <a:pt x="5024" y="2840"/>
                    </a:cubicBezTo>
                    <a:cubicBezTo>
                      <a:pt x="6691" y="2840"/>
                      <a:pt x="8273" y="3068"/>
                      <a:pt x="9750" y="3443"/>
                    </a:cubicBezTo>
                    <a:cubicBezTo>
                      <a:pt x="9681" y="1525"/>
                      <a:pt x="8133" y="0"/>
                      <a:pt x="6216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5" name="Google Shape;937;p55">
                <a:extLst>
                  <a:ext uri="{FF2B5EF4-FFF2-40B4-BE49-F238E27FC236}">
                    <a16:creationId xmlns:a16="http://schemas.microsoft.com/office/drawing/2014/main" id="{5318DFF3-4F05-3ADA-9D25-7536AE085277}"/>
                  </a:ext>
                </a:extLst>
              </p:cNvPr>
              <p:cNvSpPr/>
              <p:nvPr/>
            </p:nvSpPr>
            <p:spPr>
              <a:xfrm>
                <a:off x="2564803" y="3309327"/>
                <a:ext cx="327193" cy="191323"/>
              </a:xfrm>
              <a:custGeom>
                <a:avLst/>
                <a:gdLst/>
                <a:ahLst/>
                <a:cxnLst/>
                <a:rect l="l" t="t" r="r" b="b"/>
                <a:pathLst>
                  <a:path w="23590" h="13794" extrusionOk="0">
                    <a:moveTo>
                      <a:pt x="11783" y="1"/>
                    </a:moveTo>
                    <a:cubicBezTo>
                      <a:pt x="10074" y="1"/>
                      <a:pt x="8456" y="186"/>
                      <a:pt x="7001" y="579"/>
                    </a:cubicBezTo>
                    <a:cubicBezTo>
                      <a:pt x="2888" y="1664"/>
                      <a:pt x="0" y="4067"/>
                      <a:pt x="0" y="6886"/>
                    </a:cubicBezTo>
                    <a:cubicBezTo>
                      <a:pt x="0" y="10698"/>
                      <a:pt x="5268" y="13794"/>
                      <a:pt x="11783" y="13794"/>
                    </a:cubicBezTo>
                    <a:cubicBezTo>
                      <a:pt x="18298" y="13794"/>
                      <a:pt x="23566" y="10698"/>
                      <a:pt x="23566" y="6886"/>
                    </a:cubicBezTo>
                    <a:cubicBezTo>
                      <a:pt x="23589" y="4113"/>
                      <a:pt x="20747" y="1734"/>
                      <a:pt x="16750" y="625"/>
                    </a:cubicBezTo>
                    <a:cubicBezTo>
                      <a:pt x="15249" y="232"/>
                      <a:pt x="13562" y="1"/>
                      <a:pt x="11783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6" name="Google Shape;938;p55">
                <a:extLst>
                  <a:ext uri="{FF2B5EF4-FFF2-40B4-BE49-F238E27FC236}">
                    <a16:creationId xmlns:a16="http://schemas.microsoft.com/office/drawing/2014/main" id="{8E57DF74-B6A1-54D0-FFF8-6DD700A0FA33}"/>
                  </a:ext>
                </a:extLst>
              </p:cNvPr>
              <p:cNvSpPr/>
              <p:nvPr/>
            </p:nvSpPr>
            <p:spPr>
              <a:xfrm>
                <a:off x="2451049" y="3372653"/>
                <a:ext cx="541887" cy="406585"/>
              </a:xfrm>
              <a:custGeom>
                <a:avLst/>
                <a:gdLst/>
                <a:ahLst/>
                <a:cxnLst/>
                <a:rect l="l" t="t" r="r" b="b"/>
                <a:pathLst>
                  <a:path w="39069" h="29314" extrusionOk="0">
                    <a:moveTo>
                      <a:pt x="11391" y="0"/>
                    </a:moveTo>
                    <a:cubicBezTo>
                      <a:pt x="11263" y="0"/>
                      <a:pt x="11134" y="48"/>
                      <a:pt x="11044" y="148"/>
                    </a:cubicBezTo>
                    <a:lnTo>
                      <a:pt x="2611" y="9921"/>
                    </a:lnTo>
                    <a:cubicBezTo>
                      <a:pt x="1" y="12832"/>
                      <a:pt x="878" y="17476"/>
                      <a:pt x="4413" y="19209"/>
                    </a:cubicBezTo>
                    <a:lnTo>
                      <a:pt x="10767" y="22374"/>
                    </a:lnTo>
                    <a:cubicBezTo>
                      <a:pt x="10975" y="23460"/>
                      <a:pt x="11136" y="24176"/>
                      <a:pt x="11136" y="24176"/>
                    </a:cubicBezTo>
                    <a:lnTo>
                      <a:pt x="28418" y="27387"/>
                    </a:lnTo>
                    <a:lnTo>
                      <a:pt x="28788" y="27226"/>
                    </a:lnTo>
                    <a:lnTo>
                      <a:pt x="28949" y="27364"/>
                    </a:lnTo>
                    <a:lnTo>
                      <a:pt x="29642" y="27965"/>
                    </a:lnTo>
                    <a:cubicBezTo>
                      <a:pt x="29735" y="28057"/>
                      <a:pt x="29827" y="28103"/>
                      <a:pt x="29920" y="28196"/>
                    </a:cubicBezTo>
                    <a:lnTo>
                      <a:pt x="30220" y="28427"/>
                    </a:lnTo>
                    <a:cubicBezTo>
                      <a:pt x="30428" y="28566"/>
                      <a:pt x="30682" y="28727"/>
                      <a:pt x="30913" y="28843"/>
                    </a:cubicBezTo>
                    <a:cubicBezTo>
                      <a:pt x="31445" y="29074"/>
                      <a:pt x="32022" y="29236"/>
                      <a:pt x="32646" y="29305"/>
                    </a:cubicBezTo>
                    <a:cubicBezTo>
                      <a:pt x="32733" y="29311"/>
                      <a:pt x="32819" y="29314"/>
                      <a:pt x="32906" y="29314"/>
                    </a:cubicBezTo>
                    <a:cubicBezTo>
                      <a:pt x="33143" y="29314"/>
                      <a:pt x="33380" y="29292"/>
                      <a:pt x="33616" y="29259"/>
                    </a:cubicBezTo>
                    <a:cubicBezTo>
                      <a:pt x="33917" y="29212"/>
                      <a:pt x="34240" y="29120"/>
                      <a:pt x="34540" y="29004"/>
                    </a:cubicBezTo>
                    <a:cubicBezTo>
                      <a:pt x="35118" y="28773"/>
                      <a:pt x="35603" y="28427"/>
                      <a:pt x="35996" y="28057"/>
                    </a:cubicBezTo>
                    <a:cubicBezTo>
                      <a:pt x="36112" y="27942"/>
                      <a:pt x="36227" y="27826"/>
                      <a:pt x="36319" y="27688"/>
                    </a:cubicBezTo>
                    <a:cubicBezTo>
                      <a:pt x="36389" y="27595"/>
                      <a:pt x="36458" y="27503"/>
                      <a:pt x="36527" y="27410"/>
                    </a:cubicBezTo>
                    <a:cubicBezTo>
                      <a:pt x="36966" y="26810"/>
                      <a:pt x="37220" y="26209"/>
                      <a:pt x="37359" y="25631"/>
                    </a:cubicBezTo>
                    <a:lnTo>
                      <a:pt x="37428" y="25423"/>
                    </a:lnTo>
                    <a:cubicBezTo>
                      <a:pt x="37452" y="25216"/>
                      <a:pt x="38399" y="20433"/>
                      <a:pt x="38514" y="19486"/>
                    </a:cubicBezTo>
                    <a:cubicBezTo>
                      <a:pt x="38699" y="18284"/>
                      <a:pt x="38861" y="18677"/>
                      <a:pt x="39069" y="17591"/>
                    </a:cubicBezTo>
                    <a:lnTo>
                      <a:pt x="38815" y="15489"/>
                    </a:lnTo>
                    <a:cubicBezTo>
                      <a:pt x="38539" y="15429"/>
                      <a:pt x="38262" y="15400"/>
                      <a:pt x="37989" y="15400"/>
                    </a:cubicBezTo>
                    <a:cubicBezTo>
                      <a:pt x="36564" y="15400"/>
                      <a:pt x="35222" y="16185"/>
                      <a:pt x="34564" y="17522"/>
                    </a:cubicBezTo>
                    <a:lnTo>
                      <a:pt x="33408" y="19832"/>
                    </a:lnTo>
                    <a:lnTo>
                      <a:pt x="33062" y="20618"/>
                    </a:lnTo>
                    <a:lnTo>
                      <a:pt x="32346" y="17499"/>
                    </a:lnTo>
                    <a:cubicBezTo>
                      <a:pt x="31999" y="14865"/>
                      <a:pt x="30035" y="13479"/>
                      <a:pt x="27609" y="12393"/>
                    </a:cubicBezTo>
                    <a:lnTo>
                      <a:pt x="24444" y="11307"/>
                    </a:lnTo>
                    <a:lnTo>
                      <a:pt x="24190" y="11307"/>
                    </a:lnTo>
                    <a:cubicBezTo>
                      <a:pt x="23220" y="11307"/>
                      <a:pt x="22249" y="10868"/>
                      <a:pt x="21279" y="10868"/>
                    </a:cubicBezTo>
                    <a:lnTo>
                      <a:pt x="17929" y="10868"/>
                    </a:lnTo>
                    <a:cubicBezTo>
                      <a:pt x="17213" y="10868"/>
                      <a:pt x="16520" y="11053"/>
                      <a:pt x="15827" y="11122"/>
                    </a:cubicBezTo>
                    <a:cubicBezTo>
                      <a:pt x="15133" y="11238"/>
                      <a:pt x="14463" y="11400"/>
                      <a:pt x="13817" y="11631"/>
                    </a:cubicBezTo>
                    <a:cubicBezTo>
                      <a:pt x="13239" y="11815"/>
                      <a:pt x="12731" y="11977"/>
                      <a:pt x="12153" y="12023"/>
                    </a:cubicBezTo>
                    <a:lnTo>
                      <a:pt x="10767" y="12208"/>
                    </a:lnTo>
                    <a:lnTo>
                      <a:pt x="8687" y="12462"/>
                    </a:lnTo>
                    <a:lnTo>
                      <a:pt x="8664" y="12462"/>
                    </a:lnTo>
                    <a:lnTo>
                      <a:pt x="13932" y="5462"/>
                    </a:lnTo>
                    <a:cubicBezTo>
                      <a:pt x="14140" y="5185"/>
                      <a:pt x="14163" y="4815"/>
                      <a:pt x="14024" y="4515"/>
                    </a:cubicBezTo>
                    <a:lnTo>
                      <a:pt x="11806" y="240"/>
                    </a:lnTo>
                    <a:cubicBezTo>
                      <a:pt x="11728" y="83"/>
                      <a:pt x="11560" y="0"/>
                      <a:pt x="11391" y="0"/>
                    </a:cubicBezTo>
                    <a:close/>
                  </a:path>
                </a:pathLst>
              </a:custGeom>
              <a:solidFill>
                <a:srgbClr val="E33B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7" name="Google Shape;939;p55">
                <a:extLst>
                  <a:ext uri="{FF2B5EF4-FFF2-40B4-BE49-F238E27FC236}">
                    <a16:creationId xmlns:a16="http://schemas.microsoft.com/office/drawing/2014/main" id="{BA06C621-065B-95C3-974E-125D15804862}"/>
                  </a:ext>
                </a:extLst>
              </p:cNvPr>
              <p:cNvSpPr/>
              <p:nvPr/>
            </p:nvSpPr>
            <p:spPr>
              <a:xfrm>
                <a:off x="2603248" y="3371904"/>
                <a:ext cx="43593" cy="76826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5539" extrusionOk="0">
                    <a:moveTo>
                      <a:pt x="373" y="0"/>
                    </a:moveTo>
                    <a:cubicBezTo>
                      <a:pt x="246" y="0"/>
                      <a:pt x="116" y="53"/>
                      <a:pt x="24" y="156"/>
                    </a:cubicBezTo>
                    <a:lnTo>
                      <a:pt x="1" y="179"/>
                    </a:lnTo>
                    <a:cubicBezTo>
                      <a:pt x="70" y="526"/>
                      <a:pt x="232" y="1011"/>
                      <a:pt x="486" y="1658"/>
                    </a:cubicBezTo>
                    <a:cubicBezTo>
                      <a:pt x="1341" y="3691"/>
                      <a:pt x="2311" y="4915"/>
                      <a:pt x="2889" y="5539"/>
                    </a:cubicBezTo>
                    <a:lnTo>
                      <a:pt x="2912" y="5470"/>
                    </a:lnTo>
                    <a:cubicBezTo>
                      <a:pt x="3120" y="5192"/>
                      <a:pt x="3143" y="4800"/>
                      <a:pt x="3004" y="4522"/>
                    </a:cubicBezTo>
                    <a:lnTo>
                      <a:pt x="763" y="248"/>
                    </a:lnTo>
                    <a:cubicBezTo>
                      <a:pt x="686" y="82"/>
                      <a:pt x="531" y="0"/>
                      <a:pt x="373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8" name="Google Shape;940;p55">
                <a:extLst>
                  <a:ext uri="{FF2B5EF4-FFF2-40B4-BE49-F238E27FC236}">
                    <a16:creationId xmlns:a16="http://schemas.microsoft.com/office/drawing/2014/main" id="{20B16C2E-9A6F-208E-15DA-39FD4972D7FA}"/>
                  </a:ext>
                </a:extLst>
              </p:cNvPr>
              <p:cNvSpPr/>
              <p:nvPr/>
            </p:nvSpPr>
            <p:spPr>
              <a:xfrm>
                <a:off x="2678557" y="3509000"/>
                <a:ext cx="93581" cy="69503"/>
              </a:xfrm>
              <a:custGeom>
                <a:avLst/>
                <a:gdLst/>
                <a:ahLst/>
                <a:cxnLst/>
                <a:rect l="l" t="t" r="r" b="b"/>
                <a:pathLst>
                  <a:path w="6747" h="5011" extrusionOk="0">
                    <a:moveTo>
                      <a:pt x="3441" y="0"/>
                    </a:moveTo>
                    <a:cubicBezTo>
                      <a:pt x="1794" y="0"/>
                      <a:pt x="117" y="220"/>
                      <a:pt x="46" y="644"/>
                    </a:cubicBezTo>
                    <a:cubicBezTo>
                      <a:pt x="23" y="875"/>
                      <a:pt x="0" y="1130"/>
                      <a:pt x="0" y="1361"/>
                    </a:cubicBezTo>
                    <a:cubicBezTo>
                      <a:pt x="0" y="3348"/>
                      <a:pt x="1502" y="5011"/>
                      <a:pt x="3373" y="5011"/>
                    </a:cubicBezTo>
                    <a:cubicBezTo>
                      <a:pt x="5245" y="5011"/>
                      <a:pt x="6746" y="3394"/>
                      <a:pt x="6746" y="1361"/>
                    </a:cubicBezTo>
                    <a:cubicBezTo>
                      <a:pt x="6746" y="1106"/>
                      <a:pt x="6723" y="875"/>
                      <a:pt x="6654" y="621"/>
                    </a:cubicBezTo>
                    <a:cubicBezTo>
                      <a:pt x="6575" y="203"/>
                      <a:pt x="5022" y="0"/>
                      <a:pt x="3441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9" name="Google Shape;941;p55">
                <a:extLst>
                  <a:ext uri="{FF2B5EF4-FFF2-40B4-BE49-F238E27FC236}">
                    <a16:creationId xmlns:a16="http://schemas.microsoft.com/office/drawing/2014/main" id="{4D6730D0-D595-A946-9955-0F1D77FD395D}"/>
                  </a:ext>
                </a:extLst>
              </p:cNvPr>
              <p:cNvSpPr/>
              <p:nvPr/>
            </p:nvSpPr>
            <p:spPr>
              <a:xfrm>
                <a:off x="2645549" y="3327593"/>
                <a:ext cx="157993" cy="230741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6636" extrusionOk="0">
                    <a:moveTo>
                      <a:pt x="5314" y="1"/>
                    </a:moveTo>
                    <a:cubicBezTo>
                      <a:pt x="3327" y="1"/>
                      <a:pt x="1710" y="1618"/>
                      <a:pt x="1710" y="3605"/>
                    </a:cubicBezTo>
                    <a:lnTo>
                      <a:pt x="1710" y="5222"/>
                    </a:lnTo>
                    <a:lnTo>
                      <a:pt x="1710" y="5292"/>
                    </a:lnTo>
                    <a:lnTo>
                      <a:pt x="1271" y="5292"/>
                    </a:lnTo>
                    <a:cubicBezTo>
                      <a:pt x="578" y="5292"/>
                      <a:pt x="0" y="5869"/>
                      <a:pt x="0" y="6562"/>
                    </a:cubicBezTo>
                    <a:lnTo>
                      <a:pt x="0" y="6724"/>
                    </a:lnTo>
                    <a:cubicBezTo>
                      <a:pt x="0" y="7417"/>
                      <a:pt x="578" y="7995"/>
                      <a:pt x="1271" y="7995"/>
                    </a:cubicBezTo>
                    <a:lnTo>
                      <a:pt x="1710" y="7995"/>
                    </a:lnTo>
                    <a:lnTo>
                      <a:pt x="1710" y="9196"/>
                    </a:lnTo>
                    <a:cubicBezTo>
                      <a:pt x="1710" y="10421"/>
                      <a:pt x="2311" y="11530"/>
                      <a:pt x="3258" y="12153"/>
                    </a:cubicBezTo>
                    <a:lnTo>
                      <a:pt x="3258" y="14094"/>
                    </a:lnTo>
                    <a:cubicBezTo>
                      <a:pt x="3258" y="15503"/>
                      <a:pt x="4413" y="16635"/>
                      <a:pt x="5799" y="16635"/>
                    </a:cubicBezTo>
                    <a:cubicBezTo>
                      <a:pt x="7209" y="16635"/>
                      <a:pt x="8341" y="15480"/>
                      <a:pt x="8341" y="14094"/>
                    </a:cubicBezTo>
                    <a:lnTo>
                      <a:pt x="8341" y="12107"/>
                    </a:lnTo>
                    <a:cubicBezTo>
                      <a:pt x="9265" y="11437"/>
                      <a:pt x="9889" y="10374"/>
                      <a:pt x="9889" y="9150"/>
                    </a:cubicBezTo>
                    <a:lnTo>
                      <a:pt x="9889" y="8341"/>
                    </a:lnTo>
                    <a:lnTo>
                      <a:pt x="9889" y="7972"/>
                    </a:lnTo>
                    <a:lnTo>
                      <a:pt x="10120" y="7972"/>
                    </a:lnTo>
                    <a:cubicBezTo>
                      <a:pt x="10813" y="7972"/>
                      <a:pt x="11391" y="7394"/>
                      <a:pt x="11391" y="6701"/>
                    </a:cubicBezTo>
                    <a:lnTo>
                      <a:pt x="11391" y="6539"/>
                    </a:lnTo>
                    <a:cubicBezTo>
                      <a:pt x="11391" y="5869"/>
                      <a:pt x="10836" y="5292"/>
                      <a:pt x="10120" y="5292"/>
                    </a:cubicBezTo>
                    <a:lnTo>
                      <a:pt x="9889" y="5292"/>
                    </a:lnTo>
                    <a:lnTo>
                      <a:pt x="9889" y="5222"/>
                    </a:lnTo>
                    <a:lnTo>
                      <a:pt x="9889" y="3605"/>
                    </a:lnTo>
                    <a:cubicBezTo>
                      <a:pt x="9889" y="1618"/>
                      <a:pt x="8248" y="1"/>
                      <a:pt x="6262" y="1"/>
                    </a:cubicBezTo>
                    <a:close/>
                  </a:path>
                </a:pathLst>
              </a:custGeom>
              <a:solidFill>
                <a:srgbClr val="FFD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0" name="Google Shape;942;p55">
                <a:extLst>
                  <a:ext uri="{FF2B5EF4-FFF2-40B4-BE49-F238E27FC236}">
                    <a16:creationId xmlns:a16="http://schemas.microsoft.com/office/drawing/2014/main" id="{B365A427-482A-953B-993C-6290C36589E2}"/>
                  </a:ext>
                </a:extLst>
              </p:cNvPr>
              <p:cNvSpPr/>
              <p:nvPr/>
            </p:nvSpPr>
            <p:spPr>
              <a:xfrm>
                <a:off x="2693938" y="3487808"/>
                <a:ext cx="64093" cy="37823"/>
              </a:xfrm>
              <a:custGeom>
                <a:avLst/>
                <a:gdLst/>
                <a:ahLst/>
                <a:cxnLst/>
                <a:rect l="l" t="t" r="r" b="b"/>
                <a:pathLst>
                  <a:path w="4621" h="2727" extrusionOk="0">
                    <a:moveTo>
                      <a:pt x="4552" y="1"/>
                    </a:moveTo>
                    <a:cubicBezTo>
                      <a:pt x="4020" y="278"/>
                      <a:pt x="3419" y="463"/>
                      <a:pt x="2773" y="463"/>
                    </a:cubicBezTo>
                    <a:lnTo>
                      <a:pt x="1825" y="463"/>
                    </a:lnTo>
                    <a:cubicBezTo>
                      <a:pt x="1201" y="463"/>
                      <a:pt x="624" y="278"/>
                      <a:pt x="92" y="24"/>
                    </a:cubicBezTo>
                    <a:cubicBezTo>
                      <a:pt x="46" y="209"/>
                      <a:pt x="0" y="417"/>
                      <a:pt x="0" y="601"/>
                    </a:cubicBezTo>
                    <a:cubicBezTo>
                      <a:pt x="0" y="1757"/>
                      <a:pt x="1040" y="2727"/>
                      <a:pt x="2310" y="2727"/>
                    </a:cubicBezTo>
                    <a:cubicBezTo>
                      <a:pt x="3581" y="2727"/>
                      <a:pt x="4621" y="1757"/>
                      <a:pt x="4621" y="601"/>
                    </a:cubicBezTo>
                    <a:cubicBezTo>
                      <a:pt x="4621" y="417"/>
                      <a:pt x="4598" y="209"/>
                      <a:pt x="4552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1" name="Google Shape;943;p55">
                <a:extLst>
                  <a:ext uri="{FF2B5EF4-FFF2-40B4-BE49-F238E27FC236}">
                    <a16:creationId xmlns:a16="http://schemas.microsoft.com/office/drawing/2014/main" id="{BBC38726-BC5E-8065-6E62-10E43F397A75}"/>
                  </a:ext>
                </a:extLst>
              </p:cNvPr>
              <p:cNvSpPr/>
              <p:nvPr/>
            </p:nvSpPr>
            <p:spPr>
              <a:xfrm>
                <a:off x="2662857" y="3327593"/>
                <a:ext cx="127230" cy="91667"/>
              </a:xfrm>
              <a:custGeom>
                <a:avLst/>
                <a:gdLst/>
                <a:ahLst/>
                <a:cxnLst/>
                <a:rect l="l" t="t" r="r" b="b"/>
                <a:pathLst>
                  <a:path w="9173" h="6609" extrusionOk="0">
                    <a:moveTo>
                      <a:pt x="3604" y="1"/>
                    </a:moveTo>
                    <a:cubicBezTo>
                      <a:pt x="1617" y="1"/>
                      <a:pt x="0" y="1618"/>
                      <a:pt x="0" y="3605"/>
                    </a:cubicBezTo>
                    <a:lnTo>
                      <a:pt x="0" y="4714"/>
                    </a:lnTo>
                    <a:cubicBezTo>
                      <a:pt x="0" y="5384"/>
                      <a:pt x="162" y="5985"/>
                      <a:pt x="485" y="6539"/>
                    </a:cubicBezTo>
                    <a:lnTo>
                      <a:pt x="485" y="5222"/>
                    </a:lnTo>
                    <a:cubicBezTo>
                      <a:pt x="485" y="3235"/>
                      <a:pt x="2102" y="1618"/>
                      <a:pt x="4089" y="1618"/>
                    </a:cubicBezTo>
                    <a:lnTo>
                      <a:pt x="4205" y="1618"/>
                    </a:lnTo>
                    <a:cubicBezTo>
                      <a:pt x="4159" y="1803"/>
                      <a:pt x="4089" y="1965"/>
                      <a:pt x="4089" y="2149"/>
                    </a:cubicBezTo>
                    <a:cubicBezTo>
                      <a:pt x="4089" y="2912"/>
                      <a:pt x="4736" y="3559"/>
                      <a:pt x="5522" y="3559"/>
                    </a:cubicBezTo>
                    <a:cubicBezTo>
                      <a:pt x="5891" y="3559"/>
                      <a:pt x="6261" y="3420"/>
                      <a:pt x="6492" y="3143"/>
                    </a:cubicBezTo>
                    <a:cubicBezTo>
                      <a:pt x="6700" y="3328"/>
                      <a:pt x="6954" y="3420"/>
                      <a:pt x="7208" y="3420"/>
                    </a:cubicBezTo>
                    <a:cubicBezTo>
                      <a:pt x="7509" y="3420"/>
                      <a:pt x="7763" y="3305"/>
                      <a:pt x="7971" y="3120"/>
                    </a:cubicBezTo>
                    <a:cubicBezTo>
                      <a:pt x="8410" y="3721"/>
                      <a:pt x="8664" y="4460"/>
                      <a:pt x="8664" y="5222"/>
                    </a:cubicBezTo>
                    <a:lnTo>
                      <a:pt x="8664" y="6608"/>
                    </a:lnTo>
                    <a:cubicBezTo>
                      <a:pt x="9010" y="6077"/>
                      <a:pt x="9172" y="5430"/>
                      <a:pt x="9172" y="4737"/>
                    </a:cubicBezTo>
                    <a:lnTo>
                      <a:pt x="9172" y="3651"/>
                    </a:lnTo>
                    <a:cubicBezTo>
                      <a:pt x="9172" y="1641"/>
                      <a:pt x="7555" y="1"/>
                      <a:pt x="5568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2" name="Google Shape;944;p55">
                <a:extLst>
                  <a:ext uri="{FF2B5EF4-FFF2-40B4-BE49-F238E27FC236}">
                    <a16:creationId xmlns:a16="http://schemas.microsoft.com/office/drawing/2014/main" id="{5CC0616B-018D-2853-8E04-0B5825845BCD}"/>
                  </a:ext>
                </a:extLst>
              </p:cNvPr>
              <p:cNvSpPr/>
              <p:nvPr/>
            </p:nvSpPr>
            <p:spPr>
              <a:xfrm>
                <a:off x="2668946" y="3401612"/>
                <a:ext cx="113762" cy="110253"/>
              </a:xfrm>
              <a:custGeom>
                <a:avLst/>
                <a:gdLst/>
                <a:ahLst/>
                <a:cxnLst/>
                <a:rect l="l" t="t" r="r" b="b"/>
                <a:pathLst>
                  <a:path w="8202" h="7949" extrusionOk="0">
                    <a:moveTo>
                      <a:pt x="8202" y="1"/>
                    </a:moveTo>
                    <a:lnTo>
                      <a:pt x="7532" y="2080"/>
                    </a:lnTo>
                    <a:cubicBezTo>
                      <a:pt x="7393" y="2519"/>
                      <a:pt x="6931" y="2843"/>
                      <a:pt x="6400" y="2843"/>
                    </a:cubicBezTo>
                    <a:lnTo>
                      <a:pt x="2357" y="2819"/>
                    </a:lnTo>
                    <a:cubicBezTo>
                      <a:pt x="1918" y="2819"/>
                      <a:pt x="1502" y="2611"/>
                      <a:pt x="1294" y="2265"/>
                    </a:cubicBezTo>
                    <a:lnTo>
                      <a:pt x="0" y="47"/>
                    </a:lnTo>
                    <a:lnTo>
                      <a:pt x="0" y="1918"/>
                    </a:lnTo>
                    <a:lnTo>
                      <a:pt x="0" y="4945"/>
                    </a:lnTo>
                    <a:cubicBezTo>
                      <a:pt x="0" y="6585"/>
                      <a:pt x="1502" y="7948"/>
                      <a:pt x="3304" y="7948"/>
                    </a:cubicBezTo>
                    <a:lnTo>
                      <a:pt x="5452" y="7948"/>
                    </a:lnTo>
                    <a:cubicBezTo>
                      <a:pt x="6954" y="7948"/>
                      <a:pt x="8202" y="6863"/>
                      <a:pt x="8202" y="5499"/>
                    </a:cubicBezTo>
                    <a:lnTo>
                      <a:pt x="8202" y="3097"/>
                    </a:lnTo>
                    <a:lnTo>
                      <a:pt x="8202" y="1941"/>
                    </a:lnTo>
                    <a:lnTo>
                      <a:pt x="8202" y="1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3" name="Google Shape;945;p55">
                <a:extLst>
                  <a:ext uri="{FF2B5EF4-FFF2-40B4-BE49-F238E27FC236}">
                    <a16:creationId xmlns:a16="http://schemas.microsoft.com/office/drawing/2014/main" id="{E24FB781-8CE0-2900-CBF7-D3EA92EBE8F2}"/>
                  </a:ext>
                </a:extLst>
              </p:cNvPr>
              <p:cNvSpPr/>
              <p:nvPr/>
            </p:nvSpPr>
            <p:spPr>
              <a:xfrm>
                <a:off x="2655479" y="3411473"/>
                <a:ext cx="11235" cy="1546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115" extrusionOk="0">
                    <a:moveTo>
                      <a:pt x="165" y="0"/>
                    </a:moveTo>
                    <a:cubicBezTo>
                      <a:pt x="128" y="0"/>
                      <a:pt x="93" y="18"/>
                      <a:pt x="70" y="52"/>
                    </a:cubicBezTo>
                    <a:cubicBezTo>
                      <a:pt x="1" y="98"/>
                      <a:pt x="1" y="191"/>
                      <a:pt x="70" y="260"/>
                    </a:cubicBezTo>
                    <a:lnTo>
                      <a:pt x="440" y="653"/>
                    </a:lnTo>
                    <a:lnTo>
                      <a:pt x="209" y="861"/>
                    </a:lnTo>
                    <a:cubicBezTo>
                      <a:pt x="162" y="907"/>
                      <a:pt x="162" y="999"/>
                      <a:pt x="209" y="1069"/>
                    </a:cubicBezTo>
                    <a:cubicBezTo>
                      <a:pt x="232" y="1092"/>
                      <a:pt x="301" y="1115"/>
                      <a:pt x="324" y="1115"/>
                    </a:cubicBezTo>
                    <a:cubicBezTo>
                      <a:pt x="393" y="1115"/>
                      <a:pt x="417" y="1092"/>
                      <a:pt x="393" y="1069"/>
                    </a:cubicBezTo>
                    <a:lnTo>
                      <a:pt x="809" y="676"/>
                    </a:lnTo>
                    <a:lnTo>
                      <a:pt x="278" y="52"/>
                    </a:lnTo>
                    <a:cubicBezTo>
                      <a:pt x="243" y="18"/>
                      <a:pt x="203" y="0"/>
                      <a:pt x="165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4" name="Google Shape;946;p55">
                <a:extLst>
                  <a:ext uri="{FF2B5EF4-FFF2-40B4-BE49-F238E27FC236}">
                    <a16:creationId xmlns:a16="http://schemas.microsoft.com/office/drawing/2014/main" id="{2265A804-A500-20D6-F500-5216D8196B0E}"/>
                  </a:ext>
                </a:extLst>
              </p:cNvPr>
              <p:cNvSpPr/>
              <p:nvPr/>
            </p:nvSpPr>
            <p:spPr>
              <a:xfrm>
                <a:off x="2784294" y="3412027"/>
                <a:ext cx="11221" cy="1491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075" extrusionOk="0">
                    <a:moveTo>
                      <a:pt x="644" y="1"/>
                    </a:moveTo>
                    <a:cubicBezTo>
                      <a:pt x="607" y="1"/>
                      <a:pt x="566" y="12"/>
                      <a:pt x="532" y="35"/>
                    </a:cubicBezTo>
                    <a:lnTo>
                      <a:pt x="0" y="682"/>
                    </a:lnTo>
                    <a:lnTo>
                      <a:pt x="416" y="1052"/>
                    </a:lnTo>
                    <a:cubicBezTo>
                      <a:pt x="462" y="1075"/>
                      <a:pt x="485" y="1075"/>
                      <a:pt x="509" y="1075"/>
                    </a:cubicBezTo>
                    <a:cubicBezTo>
                      <a:pt x="532" y="1075"/>
                      <a:pt x="601" y="1052"/>
                      <a:pt x="601" y="1052"/>
                    </a:cubicBezTo>
                    <a:cubicBezTo>
                      <a:pt x="647" y="983"/>
                      <a:pt x="647" y="890"/>
                      <a:pt x="601" y="844"/>
                    </a:cubicBezTo>
                    <a:lnTo>
                      <a:pt x="370" y="636"/>
                    </a:lnTo>
                    <a:lnTo>
                      <a:pt x="740" y="243"/>
                    </a:lnTo>
                    <a:cubicBezTo>
                      <a:pt x="809" y="174"/>
                      <a:pt x="809" y="105"/>
                      <a:pt x="740" y="35"/>
                    </a:cubicBezTo>
                    <a:cubicBezTo>
                      <a:pt x="717" y="12"/>
                      <a:pt x="682" y="1"/>
                      <a:pt x="644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5" name="Google Shape;947;p55">
                <a:extLst>
                  <a:ext uri="{FF2B5EF4-FFF2-40B4-BE49-F238E27FC236}">
                    <a16:creationId xmlns:a16="http://schemas.microsoft.com/office/drawing/2014/main" id="{58DBF6DD-6D97-DA74-4C6C-CE33A7586F01}"/>
                  </a:ext>
                </a:extLst>
              </p:cNvPr>
              <p:cNvSpPr/>
              <p:nvPr/>
            </p:nvSpPr>
            <p:spPr>
              <a:xfrm>
                <a:off x="2693605" y="3377868"/>
                <a:ext cx="24370" cy="15104"/>
              </a:xfrm>
              <a:custGeom>
                <a:avLst/>
                <a:gdLst/>
                <a:ahLst/>
                <a:cxnLst/>
                <a:rect l="l" t="t" r="r" b="b"/>
                <a:pathLst>
                  <a:path w="1757" h="1089" extrusionOk="0">
                    <a:moveTo>
                      <a:pt x="1212" y="0"/>
                    </a:moveTo>
                    <a:cubicBezTo>
                      <a:pt x="1051" y="0"/>
                      <a:pt x="864" y="34"/>
                      <a:pt x="671" y="119"/>
                    </a:cubicBezTo>
                    <a:cubicBezTo>
                      <a:pt x="301" y="303"/>
                      <a:pt x="93" y="581"/>
                      <a:pt x="70" y="766"/>
                    </a:cubicBezTo>
                    <a:cubicBezTo>
                      <a:pt x="1" y="997"/>
                      <a:pt x="93" y="1089"/>
                      <a:pt x="209" y="1089"/>
                    </a:cubicBezTo>
                    <a:cubicBezTo>
                      <a:pt x="324" y="1089"/>
                      <a:pt x="463" y="997"/>
                      <a:pt x="579" y="950"/>
                    </a:cubicBezTo>
                    <a:cubicBezTo>
                      <a:pt x="694" y="881"/>
                      <a:pt x="833" y="789"/>
                      <a:pt x="948" y="766"/>
                    </a:cubicBezTo>
                    <a:cubicBezTo>
                      <a:pt x="1064" y="719"/>
                      <a:pt x="1179" y="650"/>
                      <a:pt x="1341" y="581"/>
                    </a:cubicBezTo>
                    <a:cubicBezTo>
                      <a:pt x="1457" y="534"/>
                      <a:pt x="1595" y="488"/>
                      <a:pt x="1688" y="396"/>
                    </a:cubicBezTo>
                    <a:cubicBezTo>
                      <a:pt x="1757" y="303"/>
                      <a:pt x="1734" y="165"/>
                      <a:pt x="1572" y="72"/>
                    </a:cubicBezTo>
                    <a:cubicBezTo>
                      <a:pt x="1484" y="28"/>
                      <a:pt x="1359" y="0"/>
                      <a:pt x="1212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6" name="Google Shape;948;p55">
                <a:extLst>
                  <a:ext uri="{FF2B5EF4-FFF2-40B4-BE49-F238E27FC236}">
                    <a16:creationId xmlns:a16="http://schemas.microsoft.com/office/drawing/2014/main" id="{E0008115-6FB5-8D3A-4719-58C2C64E07D1}"/>
                  </a:ext>
                </a:extLst>
              </p:cNvPr>
              <p:cNvSpPr/>
              <p:nvPr/>
            </p:nvSpPr>
            <p:spPr>
              <a:xfrm>
                <a:off x="2742951" y="3395842"/>
                <a:ext cx="26298" cy="1002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723" extrusionOk="0">
                    <a:moveTo>
                      <a:pt x="948" y="1"/>
                    </a:moveTo>
                    <a:cubicBezTo>
                      <a:pt x="509" y="1"/>
                      <a:pt x="232" y="163"/>
                      <a:pt x="116" y="347"/>
                    </a:cubicBezTo>
                    <a:cubicBezTo>
                      <a:pt x="1" y="509"/>
                      <a:pt x="24" y="648"/>
                      <a:pt x="140" y="694"/>
                    </a:cubicBezTo>
                    <a:cubicBezTo>
                      <a:pt x="197" y="717"/>
                      <a:pt x="261" y="723"/>
                      <a:pt x="330" y="723"/>
                    </a:cubicBezTo>
                    <a:cubicBezTo>
                      <a:pt x="399" y="723"/>
                      <a:pt x="475" y="717"/>
                      <a:pt x="555" y="717"/>
                    </a:cubicBezTo>
                    <a:cubicBezTo>
                      <a:pt x="694" y="694"/>
                      <a:pt x="833" y="694"/>
                      <a:pt x="948" y="694"/>
                    </a:cubicBezTo>
                    <a:lnTo>
                      <a:pt x="1364" y="694"/>
                    </a:lnTo>
                    <a:cubicBezTo>
                      <a:pt x="1420" y="694"/>
                      <a:pt x="1475" y="698"/>
                      <a:pt x="1529" y="698"/>
                    </a:cubicBezTo>
                    <a:cubicBezTo>
                      <a:pt x="1610" y="698"/>
                      <a:pt x="1688" y="689"/>
                      <a:pt x="1757" y="648"/>
                    </a:cubicBezTo>
                    <a:cubicBezTo>
                      <a:pt x="1872" y="625"/>
                      <a:pt x="1895" y="486"/>
                      <a:pt x="1780" y="301"/>
                    </a:cubicBezTo>
                    <a:cubicBezTo>
                      <a:pt x="1664" y="140"/>
                      <a:pt x="1364" y="1"/>
                      <a:pt x="948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7" name="Google Shape;949;p55">
                <a:extLst>
                  <a:ext uri="{FF2B5EF4-FFF2-40B4-BE49-F238E27FC236}">
                    <a16:creationId xmlns:a16="http://schemas.microsoft.com/office/drawing/2014/main" id="{15AF0B4A-0F97-5E34-5BF8-1D0AF70D00AE}"/>
                  </a:ext>
                </a:extLst>
              </p:cNvPr>
              <p:cNvSpPr/>
              <p:nvPr/>
            </p:nvSpPr>
            <p:spPr>
              <a:xfrm>
                <a:off x="2704506" y="3410904"/>
                <a:ext cx="8669" cy="8988"/>
              </a:xfrm>
              <a:custGeom>
                <a:avLst/>
                <a:gdLst/>
                <a:ahLst/>
                <a:cxnLst/>
                <a:rect l="l" t="t" r="r" b="b"/>
                <a:pathLst>
                  <a:path w="625" h="648" extrusionOk="0">
                    <a:moveTo>
                      <a:pt x="324" y="1"/>
                    </a:moveTo>
                    <a:cubicBezTo>
                      <a:pt x="139" y="1"/>
                      <a:pt x="1" y="139"/>
                      <a:pt x="1" y="324"/>
                    </a:cubicBezTo>
                    <a:cubicBezTo>
                      <a:pt x="1" y="486"/>
                      <a:pt x="139" y="648"/>
                      <a:pt x="324" y="648"/>
                    </a:cubicBezTo>
                    <a:cubicBezTo>
                      <a:pt x="486" y="648"/>
                      <a:pt x="624" y="486"/>
                      <a:pt x="624" y="324"/>
                    </a:cubicBezTo>
                    <a:cubicBezTo>
                      <a:pt x="624" y="139"/>
                      <a:pt x="486" y="1"/>
                      <a:pt x="324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8" name="Google Shape;950;p55">
                <a:extLst>
                  <a:ext uri="{FF2B5EF4-FFF2-40B4-BE49-F238E27FC236}">
                    <a16:creationId xmlns:a16="http://schemas.microsoft.com/office/drawing/2014/main" id="{E7CA439B-AB06-5DD3-AA4D-D11C450BD42C}"/>
                  </a:ext>
                </a:extLst>
              </p:cNvPr>
              <p:cNvSpPr/>
              <p:nvPr/>
            </p:nvSpPr>
            <p:spPr>
              <a:xfrm>
                <a:off x="2701621" y="3415897"/>
                <a:ext cx="13801" cy="4952"/>
              </a:xfrm>
              <a:custGeom>
                <a:avLst/>
                <a:gdLst/>
                <a:ahLst/>
                <a:cxnLst/>
                <a:rect l="l" t="t" r="r" b="b"/>
                <a:pathLst>
                  <a:path w="995" h="357" extrusionOk="0">
                    <a:moveTo>
                      <a:pt x="487" y="0"/>
                    </a:moveTo>
                    <a:cubicBezTo>
                      <a:pt x="247" y="0"/>
                      <a:pt x="93" y="103"/>
                      <a:pt x="93" y="103"/>
                    </a:cubicBezTo>
                    <a:cubicBezTo>
                      <a:pt x="24" y="149"/>
                      <a:pt x="1" y="241"/>
                      <a:pt x="70" y="311"/>
                    </a:cubicBezTo>
                    <a:cubicBezTo>
                      <a:pt x="97" y="338"/>
                      <a:pt x="140" y="349"/>
                      <a:pt x="180" y="349"/>
                    </a:cubicBezTo>
                    <a:cubicBezTo>
                      <a:pt x="209" y="349"/>
                      <a:pt x="236" y="343"/>
                      <a:pt x="255" y="334"/>
                    </a:cubicBezTo>
                    <a:cubicBezTo>
                      <a:pt x="255" y="334"/>
                      <a:pt x="357" y="272"/>
                      <a:pt x="515" y="272"/>
                    </a:cubicBezTo>
                    <a:cubicBezTo>
                      <a:pt x="594" y="272"/>
                      <a:pt x="686" y="288"/>
                      <a:pt x="786" y="334"/>
                    </a:cubicBezTo>
                    <a:cubicBezTo>
                      <a:pt x="786" y="357"/>
                      <a:pt x="809" y="357"/>
                      <a:pt x="832" y="357"/>
                    </a:cubicBezTo>
                    <a:cubicBezTo>
                      <a:pt x="902" y="357"/>
                      <a:pt x="948" y="334"/>
                      <a:pt x="948" y="311"/>
                    </a:cubicBezTo>
                    <a:cubicBezTo>
                      <a:pt x="994" y="218"/>
                      <a:pt x="948" y="126"/>
                      <a:pt x="902" y="103"/>
                    </a:cubicBezTo>
                    <a:cubicBezTo>
                      <a:pt x="748" y="26"/>
                      <a:pt x="606" y="0"/>
                      <a:pt x="487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9" name="Google Shape;951;p55">
                <a:extLst>
                  <a:ext uri="{FF2B5EF4-FFF2-40B4-BE49-F238E27FC236}">
                    <a16:creationId xmlns:a16="http://schemas.microsoft.com/office/drawing/2014/main" id="{14C8AE2B-8BB6-2FFA-1F63-F0FB9D840AAF}"/>
                  </a:ext>
                </a:extLst>
              </p:cNvPr>
              <p:cNvSpPr/>
              <p:nvPr/>
            </p:nvSpPr>
            <p:spPr>
              <a:xfrm>
                <a:off x="2750329" y="3410904"/>
                <a:ext cx="8988" cy="898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48" extrusionOk="0">
                    <a:moveTo>
                      <a:pt x="324" y="1"/>
                    </a:moveTo>
                    <a:cubicBezTo>
                      <a:pt x="162" y="1"/>
                      <a:pt x="0" y="139"/>
                      <a:pt x="0" y="324"/>
                    </a:cubicBezTo>
                    <a:cubicBezTo>
                      <a:pt x="0" y="486"/>
                      <a:pt x="162" y="648"/>
                      <a:pt x="324" y="648"/>
                    </a:cubicBezTo>
                    <a:cubicBezTo>
                      <a:pt x="509" y="648"/>
                      <a:pt x="647" y="486"/>
                      <a:pt x="647" y="324"/>
                    </a:cubicBezTo>
                    <a:cubicBezTo>
                      <a:pt x="647" y="139"/>
                      <a:pt x="509" y="1"/>
                      <a:pt x="324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0" name="Google Shape;952;p55">
                <a:extLst>
                  <a:ext uri="{FF2B5EF4-FFF2-40B4-BE49-F238E27FC236}">
                    <a16:creationId xmlns:a16="http://schemas.microsoft.com/office/drawing/2014/main" id="{C99CE41C-ED1B-46ED-0B7A-FCD1337A6ABD}"/>
                  </a:ext>
                </a:extLst>
              </p:cNvPr>
              <p:cNvSpPr/>
              <p:nvPr/>
            </p:nvSpPr>
            <p:spPr>
              <a:xfrm>
                <a:off x="2748082" y="3415897"/>
                <a:ext cx="13801" cy="5132"/>
              </a:xfrm>
              <a:custGeom>
                <a:avLst/>
                <a:gdLst/>
                <a:ahLst/>
                <a:cxnLst/>
                <a:rect l="l" t="t" r="r" b="b"/>
                <a:pathLst>
                  <a:path w="995" h="370" extrusionOk="0">
                    <a:moveTo>
                      <a:pt x="487" y="0"/>
                    </a:moveTo>
                    <a:cubicBezTo>
                      <a:pt x="247" y="0"/>
                      <a:pt x="93" y="103"/>
                      <a:pt x="93" y="103"/>
                    </a:cubicBezTo>
                    <a:cubicBezTo>
                      <a:pt x="24" y="149"/>
                      <a:pt x="1" y="241"/>
                      <a:pt x="70" y="311"/>
                    </a:cubicBezTo>
                    <a:cubicBezTo>
                      <a:pt x="99" y="340"/>
                      <a:pt x="147" y="369"/>
                      <a:pt x="190" y="369"/>
                    </a:cubicBezTo>
                    <a:cubicBezTo>
                      <a:pt x="215" y="369"/>
                      <a:pt x="238" y="359"/>
                      <a:pt x="255" y="334"/>
                    </a:cubicBezTo>
                    <a:cubicBezTo>
                      <a:pt x="255" y="334"/>
                      <a:pt x="357" y="272"/>
                      <a:pt x="515" y="272"/>
                    </a:cubicBezTo>
                    <a:cubicBezTo>
                      <a:pt x="594" y="272"/>
                      <a:pt x="686" y="288"/>
                      <a:pt x="786" y="334"/>
                    </a:cubicBezTo>
                    <a:cubicBezTo>
                      <a:pt x="786" y="357"/>
                      <a:pt x="809" y="357"/>
                      <a:pt x="832" y="357"/>
                    </a:cubicBezTo>
                    <a:cubicBezTo>
                      <a:pt x="879" y="357"/>
                      <a:pt x="925" y="334"/>
                      <a:pt x="948" y="311"/>
                    </a:cubicBezTo>
                    <a:cubicBezTo>
                      <a:pt x="994" y="218"/>
                      <a:pt x="948" y="126"/>
                      <a:pt x="902" y="103"/>
                    </a:cubicBezTo>
                    <a:cubicBezTo>
                      <a:pt x="748" y="26"/>
                      <a:pt x="606" y="0"/>
                      <a:pt x="487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1" name="Google Shape;953;p55">
                <a:extLst>
                  <a:ext uri="{FF2B5EF4-FFF2-40B4-BE49-F238E27FC236}">
                    <a16:creationId xmlns:a16="http://schemas.microsoft.com/office/drawing/2014/main" id="{C58B9904-CAC1-8E24-7C00-700FEFB59847}"/>
                  </a:ext>
                </a:extLst>
              </p:cNvPr>
              <p:cNvSpPr/>
              <p:nvPr/>
            </p:nvSpPr>
            <p:spPr>
              <a:xfrm>
                <a:off x="2721163" y="3394566"/>
                <a:ext cx="19890" cy="40708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2935" extrusionOk="0">
                    <a:moveTo>
                      <a:pt x="578" y="0"/>
                    </a:moveTo>
                    <a:cubicBezTo>
                      <a:pt x="509" y="0"/>
                      <a:pt x="440" y="47"/>
                      <a:pt x="440" y="139"/>
                    </a:cubicBezTo>
                    <a:lnTo>
                      <a:pt x="440" y="1294"/>
                    </a:lnTo>
                    <a:cubicBezTo>
                      <a:pt x="440" y="1525"/>
                      <a:pt x="625" y="1710"/>
                      <a:pt x="856" y="1710"/>
                    </a:cubicBezTo>
                    <a:lnTo>
                      <a:pt x="1017" y="1710"/>
                    </a:lnTo>
                    <a:cubicBezTo>
                      <a:pt x="1087" y="1710"/>
                      <a:pt x="1133" y="1756"/>
                      <a:pt x="1133" y="1826"/>
                    </a:cubicBezTo>
                    <a:lnTo>
                      <a:pt x="1133" y="2010"/>
                    </a:lnTo>
                    <a:cubicBezTo>
                      <a:pt x="1133" y="2357"/>
                      <a:pt x="856" y="2657"/>
                      <a:pt x="463" y="2657"/>
                    </a:cubicBezTo>
                    <a:lnTo>
                      <a:pt x="163" y="2657"/>
                    </a:lnTo>
                    <a:cubicBezTo>
                      <a:pt x="70" y="2657"/>
                      <a:pt x="1" y="2704"/>
                      <a:pt x="1" y="2796"/>
                    </a:cubicBezTo>
                    <a:cubicBezTo>
                      <a:pt x="1" y="2888"/>
                      <a:pt x="70" y="2935"/>
                      <a:pt x="163" y="2935"/>
                    </a:cubicBezTo>
                    <a:lnTo>
                      <a:pt x="463" y="2935"/>
                    </a:lnTo>
                    <a:cubicBezTo>
                      <a:pt x="994" y="2935"/>
                      <a:pt x="1433" y="2542"/>
                      <a:pt x="1433" y="2010"/>
                    </a:cubicBezTo>
                    <a:lnTo>
                      <a:pt x="1433" y="1826"/>
                    </a:lnTo>
                    <a:cubicBezTo>
                      <a:pt x="1433" y="1595"/>
                      <a:pt x="1248" y="1410"/>
                      <a:pt x="1017" y="1410"/>
                    </a:cubicBezTo>
                    <a:lnTo>
                      <a:pt x="856" y="1410"/>
                    </a:lnTo>
                    <a:cubicBezTo>
                      <a:pt x="786" y="1410"/>
                      <a:pt x="740" y="1364"/>
                      <a:pt x="740" y="1294"/>
                    </a:cubicBezTo>
                    <a:lnTo>
                      <a:pt x="740" y="139"/>
                    </a:lnTo>
                    <a:cubicBezTo>
                      <a:pt x="740" y="47"/>
                      <a:pt x="671" y="0"/>
                      <a:pt x="578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2" name="Google Shape;954;p55">
                <a:extLst>
                  <a:ext uri="{FF2B5EF4-FFF2-40B4-BE49-F238E27FC236}">
                    <a16:creationId xmlns:a16="http://schemas.microsoft.com/office/drawing/2014/main" id="{555DE57C-D738-33EE-16C0-B3CB3A33D51A}"/>
                  </a:ext>
                </a:extLst>
              </p:cNvPr>
              <p:cNvSpPr/>
              <p:nvPr/>
            </p:nvSpPr>
            <p:spPr>
              <a:xfrm>
                <a:off x="2702911" y="3443274"/>
                <a:ext cx="41596" cy="23191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1672" extrusionOk="0">
                    <a:moveTo>
                      <a:pt x="624" y="0"/>
                    </a:moveTo>
                    <a:cubicBezTo>
                      <a:pt x="1" y="0"/>
                      <a:pt x="299" y="1671"/>
                      <a:pt x="1374" y="1671"/>
                    </a:cubicBezTo>
                    <a:cubicBezTo>
                      <a:pt x="1416" y="1671"/>
                      <a:pt x="1458" y="1669"/>
                      <a:pt x="1502" y="1664"/>
                    </a:cubicBezTo>
                    <a:cubicBezTo>
                      <a:pt x="2670" y="1549"/>
                      <a:pt x="2998" y="185"/>
                      <a:pt x="2237" y="185"/>
                    </a:cubicBezTo>
                    <a:cubicBezTo>
                      <a:pt x="2231" y="185"/>
                      <a:pt x="2224" y="185"/>
                      <a:pt x="2218" y="185"/>
                    </a:cubicBezTo>
                    <a:cubicBezTo>
                      <a:pt x="2147" y="189"/>
                      <a:pt x="2075" y="191"/>
                      <a:pt x="2004" y="191"/>
                    </a:cubicBezTo>
                    <a:cubicBezTo>
                      <a:pt x="1292" y="191"/>
                      <a:pt x="624" y="0"/>
                      <a:pt x="6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3" name="Google Shape;955;p55">
                <a:extLst>
                  <a:ext uri="{FF2B5EF4-FFF2-40B4-BE49-F238E27FC236}">
                    <a16:creationId xmlns:a16="http://schemas.microsoft.com/office/drawing/2014/main" id="{39A63BB2-B608-A3B0-63D7-F3CB34A8678A}"/>
                  </a:ext>
                </a:extLst>
              </p:cNvPr>
              <p:cNvSpPr/>
              <p:nvPr/>
            </p:nvSpPr>
            <p:spPr>
              <a:xfrm>
                <a:off x="2604219" y="3332280"/>
                <a:ext cx="119532" cy="99157"/>
              </a:xfrm>
              <a:custGeom>
                <a:avLst/>
                <a:gdLst/>
                <a:ahLst/>
                <a:cxnLst/>
                <a:rect l="l" t="t" r="r" b="b"/>
                <a:pathLst>
                  <a:path w="8618" h="7149" extrusionOk="0">
                    <a:moveTo>
                      <a:pt x="6220" y="0"/>
                    </a:moveTo>
                    <a:cubicBezTo>
                      <a:pt x="6170" y="0"/>
                      <a:pt x="6120" y="10"/>
                      <a:pt x="6076" y="32"/>
                    </a:cubicBezTo>
                    <a:lnTo>
                      <a:pt x="5383" y="333"/>
                    </a:lnTo>
                    <a:cubicBezTo>
                      <a:pt x="5314" y="333"/>
                      <a:pt x="416" y="3013"/>
                      <a:pt x="0" y="3383"/>
                    </a:cubicBezTo>
                    <a:cubicBezTo>
                      <a:pt x="0" y="3383"/>
                      <a:pt x="1023" y="7148"/>
                      <a:pt x="2261" y="7148"/>
                    </a:cubicBezTo>
                    <a:cubicBezTo>
                      <a:pt x="2338" y="7148"/>
                      <a:pt x="2416" y="7133"/>
                      <a:pt x="2495" y="7102"/>
                    </a:cubicBezTo>
                    <a:cubicBezTo>
                      <a:pt x="2773" y="6987"/>
                      <a:pt x="3096" y="6871"/>
                      <a:pt x="3373" y="6709"/>
                    </a:cubicBezTo>
                    <a:cubicBezTo>
                      <a:pt x="3835" y="6478"/>
                      <a:pt x="4274" y="6155"/>
                      <a:pt x="4644" y="5808"/>
                    </a:cubicBezTo>
                    <a:cubicBezTo>
                      <a:pt x="4877" y="5825"/>
                      <a:pt x="5152" y="5837"/>
                      <a:pt x="5437" y="5837"/>
                    </a:cubicBezTo>
                    <a:cubicBezTo>
                      <a:pt x="6369" y="5837"/>
                      <a:pt x="7415" y="5704"/>
                      <a:pt x="7486" y="5138"/>
                    </a:cubicBezTo>
                    <a:cubicBezTo>
                      <a:pt x="7509" y="4792"/>
                      <a:pt x="6723" y="4607"/>
                      <a:pt x="6030" y="4491"/>
                    </a:cubicBezTo>
                    <a:cubicBezTo>
                      <a:pt x="6538" y="4029"/>
                      <a:pt x="8271" y="2944"/>
                      <a:pt x="8271" y="2944"/>
                    </a:cubicBezTo>
                    <a:cubicBezTo>
                      <a:pt x="8525" y="2805"/>
                      <a:pt x="8618" y="2528"/>
                      <a:pt x="8479" y="2320"/>
                    </a:cubicBezTo>
                    <a:lnTo>
                      <a:pt x="8433" y="2297"/>
                    </a:lnTo>
                    <a:cubicBezTo>
                      <a:pt x="8361" y="2135"/>
                      <a:pt x="8205" y="2043"/>
                      <a:pt x="8052" y="2043"/>
                    </a:cubicBezTo>
                    <a:cubicBezTo>
                      <a:pt x="8009" y="2043"/>
                      <a:pt x="7966" y="2050"/>
                      <a:pt x="7925" y="2066"/>
                    </a:cubicBezTo>
                    <a:lnTo>
                      <a:pt x="7948" y="2019"/>
                    </a:lnTo>
                    <a:lnTo>
                      <a:pt x="8017" y="1996"/>
                    </a:lnTo>
                    <a:cubicBezTo>
                      <a:pt x="8248" y="1881"/>
                      <a:pt x="8317" y="1604"/>
                      <a:pt x="8202" y="1372"/>
                    </a:cubicBezTo>
                    <a:lnTo>
                      <a:pt x="8179" y="1326"/>
                    </a:lnTo>
                    <a:cubicBezTo>
                      <a:pt x="8100" y="1169"/>
                      <a:pt x="7936" y="1087"/>
                      <a:pt x="7766" y="1087"/>
                    </a:cubicBezTo>
                    <a:cubicBezTo>
                      <a:pt x="7686" y="1087"/>
                      <a:pt x="7606" y="1105"/>
                      <a:pt x="7532" y="1141"/>
                    </a:cubicBezTo>
                    <a:cubicBezTo>
                      <a:pt x="7578" y="1026"/>
                      <a:pt x="7578" y="934"/>
                      <a:pt x="7509" y="818"/>
                    </a:cubicBezTo>
                    <a:lnTo>
                      <a:pt x="7486" y="795"/>
                    </a:lnTo>
                    <a:cubicBezTo>
                      <a:pt x="7404" y="631"/>
                      <a:pt x="7229" y="537"/>
                      <a:pt x="7053" y="537"/>
                    </a:cubicBezTo>
                    <a:cubicBezTo>
                      <a:pt x="6980" y="537"/>
                      <a:pt x="6906" y="553"/>
                      <a:pt x="6839" y="587"/>
                    </a:cubicBezTo>
                    <a:lnTo>
                      <a:pt x="6654" y="702"/>
                    </a:lnTo>
                    <a:lnTo>
                      <a:pt x="6585" y="702"/>
                    </a:lnTo>
                    <a:cubicBezTo>
                      <a:pt x="6677" y="587"/>
                      <a:pt x="6700" y="448"/>
                      <a:pt x="6654" y="287"/>
                    </a:cubicBezTo>
                    <a:lnTo>
                      <a:pt x="6608" y="264"/>
                    </a:lnTo>
                    <a:cubicBezTo>
                      <a:pt x="6555" y="105"/>
                      <a:pt x="6381" y="0"/>
                      <a:pt x="6220" y="0"/>
                    </a:cubicBezTo>
                    <a:close/>
                  </a:path>
                </a:pathLst>
              </a:custGeom>
              <a:solidFill>
                <a:srgbClr val="FFD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4" name="Google Shape;956;p55">
                <a:extLst>
                  <a:ext uri="{FF2B5EF4-FFF2-40B4-BE49-F238E27FC236}">
                    <a16:creationId xmlns:a16="http://schemas.microsoft.com/office/drawing/2014/main" id="{00704043-E3D7-0959-1DF4-49BDEDECC0D7}"/>
                  </a:ext>
                </a:extLst>
              </p:cNvPr>
              <p:cNvSpPr/>
              <p:nvPr/>
            </p:nvSpPr>
            <p:spPr>
              <a:xfrm>
                <a:off x="2687197" y="3359519"/>
                <a:ext cx="29821" cy="16478"/>
              </a:xfrm>
              <a:custGeom>
                <a:avLst/>
                <a:gdLst/>
                <a:ahLst/>
                <a:cxnLst/>
                <a:rect l="l" t="t" r="r" b="b"/>
                <a:pathLst>
                  <a:path w="2150" h="1188" extrusionOk="0">
                    <a:moveTo>
                      <a:pt x="2012" y="1"/>
                    </a:moveTo>
                    <a:cubicBezTo>
                      <a:pt x="1998" y="1"/>
                      <a:pt x="1982" y="3"/>
                      <a:pt x="1965" y="9"/>
                    </a:cubicBezTo>
                    <a:lnTo>
                      <a:pt x="93" y="1003"/>
                    </a:lnTo>
                    <a:cubicBezTo>
                      <a:pt x="24" y="1026"/>
                      <a:pt x="1" y="1072"/>
                      <a:pt x="24" y="1141"/>
                    </a:cubicBezTo>
                    <a:cubicBezTo>
                      <a:pt x="24" y="1164"/>
                      <a:pt x="93" y="1187"/>
                      <a:pt x="116" y="1187"/>
                    </a:cubicBezTo>
                    <a:cubicBezTo>
                      <a:pt x="132" y="1187"/>
                      <a:pt x="137" y="1177"/>
                      <a:pt x="152" y="1177"/>
                    </a:cubicBezTo>
                    <a:cubicBezTo>
                      <a:pt x="160" y="1177"/>
                      <a:pt x="170" y="1180"/>
                      <a:pt x="186" y="1187"/>
                    </a:cubicBezTo>
                    <a:lnTo>
                      <a:pt x="2057" y="217"/>
                    </a:lnTo>
                    <a:cubicBezTo>
                      <a:pt x="2103" y="171"/>
                      <a:pt x="2150" y="125"/>
                      <a:pt x="2103" y="78"/>
                    </a:cubicBezTo>
                    <a:cubicBezTo>
                      <a:pt x="2086" y="27"/>
                      <a:pt x="2056" y="1"/>
                      <a:pt x="2012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5" name="Google Shape;957;p55">
                <a:extLst>
                  <a:ext uri="{FF2B5EF4-FFF2-40B4-BE49-F238E27FC236}">
                    <a16:creationId xmlns:a16="http://schemas.microsoft.com/office/drawing/2014/main" id="{D7B28481-40E9-9107-F6C5-D3A6154056DF}"/>
                  </a:ext>
                </a:extLst>
              </p:cNvPr>
              <p:cNvSpPr/>
              <p:nvPr/>
            </p:nvSpPr>
            <p:spPr>
              <a:xfrm>
                <a:off x="2679195" y="3348299"/>
                <a:ext cx="29807" cy="16478"/>
              </a:xfrm>
              <a:custGeom>
                <a:avLst/>
                <a:gdLst/>
                <a:ahLst/>
                <a:cxnLst/>
                <a:rect l="l" t="t" r="r" b="b"/>
                <a:pathLst>
                  <a:path w="2149" h="1188" extrusionOk="0">
                    <a:moveTo>
                      <a:pt x="2012" y="1"/>
                    </a:moveTo>
                    <a:cubicBezTo>
                      <a:pt x="1997" y="1"/>
                      <a:pt x="1981" y="4"/>
                      <a:pt x="1964" y="10"/>
                    </a:cubicBezTo>
                    <a:lnTo>
                      <a:pt x="93" y="1003"/>
                    </a:lnTo>
                    <a:cubicBezTo>
                      <a:pt x="23" y="1026"/>
                      <a:pt x="0" y="1072"/>
                      <a:pt x="23" y="1142"/>
                    </a:cubicBezTo>
                    <a:cubicBezTo>
                      <a:pt x="23" y="1165"/>
                      <a:pt x="93" y="1188"/>
                      <a:pt x="116" y="1188"/>
                    </a:cubicBezTo>
                    <a:cubicBezTo>
                      <a:pt x="131" y="1188"/>
                      <a:pt x="157" y="1178"/>
                      <a:pt x="172" y="1178"/>
                    </a:cubicBezTo>
                    <a:cubicBezTo>
                      <a:pt x="180" y="1178"/>
                      <a:pt x="185" y="1180"/>
                      <a:pt x="185" y="1188"/>
                    </a:cubicBezTo>
                    <a:lnTo>
                      <a:pt x="2057" y="217"/>
                    </a:lnTo>
                    <a:cubicBezTo>
                      <a:pt x="2103" y="194"/>
                      <a:pt x="2149" y="125"/>
                      <a:pt x="2103" y="79"/>
                    </a:cubicBezTo>
                    <a:cubicBezTo>
                      <a:pt x="2085" y="27"/>
                      <a:pt x="2055" y="1"/>
                      <a:pt x="2012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6" name="Google Shape;958;p55">
                <a:extLst>
                  <a:ext uri="{FF2B5EF4-FFF2-40B4-BE49-F238E27FC236}">
                    <a16:creationId xmlns:a16="http://schemas.microsoft.com/office/drawing/2014/main" id="{B9D6BC67-7D9D-A087-7A6B-272D9FD1DEC9}"/>
                  </a:ext>
                </a:extLst>
              </p:cNvPr>
              <p:cNvSpPr/>
              <p:nvPr/>
            </p:nvSpPr>
            <p:spPr>
              <a:xfrm>
                <a:off x="2667975" y="3339964"/>
                <a:ext cx="3014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1142" extrusionOk="0">
                    <a:moveTo>
                      <a:pt x="2039" y="1"/>
                    </a:moveTo>
                    <a:cubicBezTo>
                      <a:pt x="2023" y="1"/>
                      <a:pt x="2006" y="4"/>
                      <a:pt x="1988" y="10"/>
                    </a:cubicBezTo>
                    <a:lnTo>
                      <a:pt x="93" y="934"/>
                    </a:lnTo>
                    <a:cubicBezTo>
                      <a:pt x="24" y="957"/>
                      <a:pt x="1" y="1026"/>
                      <a:pt x="24" y="1073"/>
                    </a:cubicBezTo>
                    <a:cubicBezTo>
                      <a:pt x="24" y="1096"/>
                      <a:pt x="93" y="1142"/>
                      <a:pt x="116" y="1142"/>
                    </a:cubicBezTo>
                    <a:lnTo>
                      <a:pt x="186" y="1142"/>
                    </a:lnTo>
                    <a:lnTo>
                      <a:pt x="2080" y="218"/>
                    </a:lnTo>
                    <a:cubicBezTo>
                      <a:pt x="2149" y="172"/>
                      <a:pt x="2172" y="125"/>
                      <a:pt x="2149" y="56"/>
                    </a:cubicBezTo>
                    <a:cubicBezTo>
                      <a:pt x="2116" y="22"/>
                      <a:pt x="2082" y="1"/>
                      <a:pt x="2039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7" name="Google Shape;959;p55">
                <a:extLst>
                  <a:ext uri="{FF2B5EF4-FFF2-40B4-BE49-F238E27FC236}">
                    <a16:creationId xmlns:a16="http://schemas.microsoft.com/office/drawing/2014/main" id="{081DE4B8-272A-6ACB-8CA6-10299F565795}"/>
                  </a:ext>
                </a:extLst>
              </p:cNvPr>
              <p:cNvSpPr/>
              <p:nvPr/>
            </p:nvSpPr>
            <p:spPr>
              <a:xfrm>
                <a:off x="2648752" y="3379102"/>
                <a:ext cx="41346" cy="15479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1116" extrusionOk="0">
                    <a:moveTo>
                      <a:pt x="1439" y="1"/>
                    </a:moveTo>
                    <a:cubicBezTo>
                      <a:pt x="959" y="1"/>
                      <a:pt x="511" y="232"/>
                      <a:pt x="24" y="677"/>
                    </a:cubicBezTo>
                    <a:cubicBezTo>
                      <a:pt x="0" y="700"/>
                      <a:pt x="0" y="792"/>
                      <a:pt x="24" y="815"/>
                    </a:cubicBezTo>
                    <a:cubicBezTo>
                      <a:pt x="47" y="838"/>
                      <a:pt x="76" y="850"/>
                      <a:pt x="104" y="850"/>
                    </a:cubicBezTo>
                    <a:cubicBezTo>
                      <a:pt x="133" y="850"/>
                      <a:pt x="162" y="838"/>
                      <a:pt x="185" y="815"/>
                    </a:cubicBezTo>
                    <a:cubicBezTo>
                      <a:pt x="581" y="399"/>
                      <a:pt x="976" y="208"/>
                      <a:pt x="1389" y="208"/>
                    </a:cubicBezTo>
                    <a:cubicBezTo>
                      <a:pt x="1434" y="208"/>
                      <a:pt x="1480" y="210"/>
                      <a:pt x="1525" y="214"/>
                    </a:cubicBezTo>
                    <a:cubicBezTo>
                      <a:pt x="2288" y="307"/>
                      <a:pt x="2773" y="1046"/>
                      <a:pt x="2773" y="1046"/>
                    </a:cubicBezTo>
                    <a:cubicBezTo>
                      <a:pt x="2796" y="1069"/>
                      <a:pt x="2819" y="1115"/>
                      <a:pt x="2865" y="1115"/>
                    </a:cubicBezTo>
                    <a:lnTo>
                      <a:pt x="2912" y="1115"/>
                    </a:lnTo>
                    <a:cubicBezTo>
                      <a:pt x="2981" y="1092"/>
                      <a:pt x="2981" y="1023"/>
                      <a:pt x="2958" y="977"/>
                    </a:cubicBezTo>
                    <a:cubicBezTo>
                      <a:pt x="2912" y="908"/>
                      <a:pt x="2403" y="99"/>
                      <a:pt x="1572" y="7"/>
                    </a:cubicBezTo>
                    <a:cubicBezTo>
                      <a:pt x="1527" y="3"/>
                      <a:pt x="1483" y="1"/>
                      <a:pt x="1439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8" name="Google Shape;960;p55">
                <a:extLst>
                  <a:ext uri="{FF2B5EF4-FFF2-40B4-BE49-F238E27FC236}">
                    <a16:creationId xmlns:a16="http://schemas.microsoft.com/office/drawing/2014/main" id="{26FD329C-DDC4-00F6-2BBF-1B9C7635B8B4}"/>
                  </a:ext>
                </a:extLst>
              </p:cNvPr>
              <p:cNvSpPr/>
              <p:nvPr/>
            </p:nvSpPr>
            <p:spPr>
              <a:xfrm>
                <a:off x="2595246" y="3523909"/>
                <a:ext cx="264695" cy="944478"/>
              </a:xfrm>
              <a:custGeom>
                <a:avLst/>
                <a:gdLst/>
                <a:ahLst/>
                <a:cxnLst/>
                <a:rect l="l" t="t" r="r" b="b"/>
                <a:pathLst>
                  <a:path w="19084" h="68095" extrusionOk="0">
                    <a:moveTo>
                      <a:pt x="13467" y="0"/>
                    </a:moveTo>
                    <a:cubicBezTo>
                      <a:pt x="13286" y="0"/>
                      <a:pt x="13123" y="151"/>
                      <a:pt x="13123" y="355"/>
                    </a:cubicBezTo>
                    <a:lnTo>
                      <a:pt x="13123" y="6431"/>
                    </a:lnTo>
                    <a:cubicBezTo>
                      <a:pt x="13123" y="6893"/>
                      <a:pt x="12753" y="7309"/>
                      <a:pt x="12268" y="7309"/>
                    </a:cubicBezTo>
                    <a:lnTo>
                      <a:pt x="6631" y="7309"/>
                    </a:lnTo>
                    <a:cubicBezTo>
                      <a:pt x="6076" y="7309"/>
                      <a:pt x="5661" y="6870"/>
                      <a:pt x="5661" y="6316"/>
                    </a:cubicBezTo>
                    <a:lnTo>
                      <a:pt x="5661" y="494"/>
                    </a:lnTo>
                    <a:cubicBezTo>
                      <a:pt x="5661" y="274"/>
                      <a:pt x="5473" y="76"/>
                      <a:pt x="5237" y="76"/>
                    </a:cubicBezTo>
                    <a:cubicBezTo>
                      <a:pt x="5224" y="76"/>
                      <a:pt x="5211" y="76"/>
                      <a:pt x="5198" y="78"/>
                    </a:cubicBezTo>
                    <a:lnTo>
                      <a:pt x="4297" y="193"/>
                    </a:lnTo>
                    <a:cubicBezTo>
                      <a:pt x="3951" y="262"/>
                      <a:pt x="3651" y="540"/>
                      <a:pt x="3651" y="932"/>
                    </a:cubicBezTo>
                    <a:lnTo>
                      <a:pt x="3651" y="6708"/>
                    </a:lnTo>
                    <a:cubicBezTo>
                      <a:pt x="3651" y="8164"/>
                      <a:pt x="3027" y="9596"/>
                      <a:pt x="1918" y="10567"/>
                    </a:cubicBezTo>
                    <a:lnTo>
                      <a:pt x="647" y="11699"/>
                    </a:lnTo>
                    <a:cubicBezTo>
                      <a:pt x="508" y="11837"/>
                      <a:pt x="416" y="12022"/>
                      <a:pt x="416" y="12207"/>
                    </a:cubicBezTo>
                    <a:lnTo>
                      <a:pt x="0" y="33670"/>
                    </a:lnTo>
                    <a:cubicBezTo>
                      <a:pt x="0" y="34202"/>
                      <a:pt x="393" y="34618"/>
                      <a:pt x="924" y="34618"/>
                    </a:cubicBezTo>
                    <a:lnTo>
                      <a:pt x="2426" y="67471"/>
                    </a:lnTo>
                    <a:cubicBezTo>
                      <a:pt x="2426" y="67771"/>
                      <a:pt x="2934" y="68095"/>
                      <a:pt x="3281" y="68095"/>
                    </a:cubicBezTo>
                    <a:lnTo>
                      <a:pt x="7116" y="68072"/>
                    </a:lnTo>
                    <a:cubicBezTo>
                      <a:pt x="7463" y="68072"/>
                      <a:pt x="7763" y="67818"/>
                      <a:pt x="7763" y="67494"/>
                    </a:cubicBezTo>
                    <a:lnTo>
                      <a:pt x="9149" y="34618"/>
                    </a:lnTo>
                    <a:lnTo>
                      <a:pt x="10050" y="34618"/>
                    </a:lnTo>
                    <a:lnTo>
                      <a:pt x="12199" y="67864"/>
                    </a:lnTo>
                    <a:cubicBezTo>
                      <a:pt x="12199" y="67979"/>
                      <a:pt x="12268" y="68049"/>
                      <a:pt x="12291" y="68072"/>
                    </a:cubicBezTo>
                    <a:lnTo>
                      <a:pt x="17905" y="68072"/>
                    </a:lnTo>
                    <a:cubicBezTo>
                      <a:pt x="18252" y="68072"/>
                      <a:pt x="17905" y="67818"/>
                      <a:pt x="17929" y="67517"/>
                    </a:cubicBezTo>
                    <a:lnTo>
                      <a:pt x="18414" y="34595"/>
                    </a:lnTo>
                    <a:cubicBezTo>
                      <a:pt x="18783" y="34595"/>
                      <a:pt x="19084" y="34317"/>
                      <a:pt x="19084" y="33924"/>
                    </a:cubicBezTo>
                    <a:lnTo>
                      <a:pt x="18529" y="12253"/>
                    </a:lnTo>
                    <a:cubicBezTo>
                      <a:pt x="18529" y="12022"/>
                      <a:pt x="18414" y="11814"/>
                      <a:pt x="18252" y="11629"/>
                    </a:cubicBezTo>
                    <a:lnTo>
                      <a:pt x="17790" y="11237"/>
                    </a:lnTo>
                    <a:cubicBezTo>
                      <a:pt x="16080" y="9781"/>
                      <a:pt x="15087" y="7656"/>
                      <a:pt x="15087" y="5391"/>
                    </a:cubicBezTo>
                    <a:lnTo>
                      <a:pt x="15087" y="771"/>
                    </a:lnTo>
                    <a:cubicBezTo>
                      <a:pt x="15087" y="470"/>
                      <a:pt x="14856" y="170"/>
                      <a:pt x="14555" y="147"/>
                    </a:cubicBezTo>
                    <a:lnTo>
                      <a:pt x="13539" y="8"/>
                    </a:lnTo>
                    <a:cubicBezTo>
                      <a:pt x="13515" y="3"/>
                      <a:pt x="13491" y="0"/>
                      <a:pt x="13467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9" name="Google Shape;961;p55">
                <a:extLst>
                  <a:ext uri="{FF2B5EF4-FFF2-40B4-BE49-F238E27FC236}">
                    <a16:creationId xmlns:a16="http://schemas.microsoft.com/office/drawing/2014/main" id="{B195CA0F-980A-EF3F-698C-5E3D16919DF6}"/>
                  </a:ext>
                </a:extLst>
              </p:cNvPr>
              <p:cNvSpPr/>
              <p:nvPr/>
            </p:nvSpPr>
            <p:spPr>
              <a:xfrm>
                <a:off x="2656436" y="3653154"/>
                <a:ext cx="14439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40" extrusionOk="0">
                    <a:moveTo>
                      <a:pt x="509" y="0"/>
                    </a:moveTo>
                    <a:cubicBezTo>
                      <a:pt x="232" y="0"/>
                      <a:pt x="1" y="231"/>
                      <a:pt x="1" y="532"/>
                    </a:cubicBezTo>
                    <a:cubicBezTo>
                      <a:pt x="1" y="809"/>
                      <a:pt x="232" y="1040"/>
                      <a:pt x="509" y="1040"/>
                    </a:cubicBezTo>
                    <a:cubicBezTo>
                      <a:pt x="810" y="1040"/>
                      <a:pt x="1041" y="809"/>
                      <a:pt x="1041" y="532"/>
                    </a:cubicBezTo>
                    <a:cubicBezTo>
                      <a:pt x="1041" y="231"/>
                      <a:pt x="810" y="0"/>
                      <a:pt x="509" y="0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0" name="Google Shape;962;p55">
                <a:extLst>
                  <a:ext uri="{FF2B5EF4-FFF2-40B4-BE49-F238E27FC236}">
                    <a16:creationId xmlns:a16="http://schemas.microsoft.com/office/drawing/2014/main" id="{44A90719-7F0D-F372-B159-3EB6A60CEB45}"/>
                  </a:ext>
                </a:extLst>
              </p:cNvPr>
              <p:cNvSpPr/>
              <p:nvPr/>
            </p:nvSpPr>
            <p:spPr>
              <a:xfrm>
                <a:off x="2639779" y="3569191"/>
                <a:ext cx="39113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203" extrusionOk="0">
                    <a:moveTo>
                      <a:pt x="624" y="1"/>
                    </a:moveTo>
                    <a:cubicBezTo>
                      <a:pt x="278" y="1"/>
                      <a:pt x="1" y="278"/>
                      <a:pt x="1" y="602"/>
                    </a:cubicBezTo>
                    <a:cubicBezTo>
                      <a:pt x="1" y="948"/>
                      <a:pt x="301" y="1202"/>
                      <a:pt x="624" y="1202"/>
                    </a:cubicBezTo>
                    <a:lnTo>
                      <a:pt x="2219" y="1202"/>
                    </a:lnTo>
                    <a:cubicBezTo>
                      <a:pt x="2519" y="1202"/>
                      <a:pt x="2819" y="925"/>
                      <a:pt x="2819" y="602"/>
                    </a:cubicBezTo>
                    <a:cubicBezTo>
                      <a:pt x="2819" y="255"/>
                      <a:pt x="2519" y="1"/>
                      <a:pt x="2219" y="1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1" name="Google Shape;963;p55">
                <a:extLst>
                  <a:ext uri="{FF2B5EF4-FFF2-40B4-BE49-F238E27FC236}">
                    <a16:creationId xmlns:a16="http://schemas.microsoft.com/office/drawing/2014/main" id="{B29590BB-2DCA-5855-9CC9-06F3BF792472}"/>
                  </a:ext>
                </a:extLst>
              </p:cNvPr>
              <p:cNvSpPr/>
              <p:nvPr/>
            </p:nvSpPr>
            <p:spPr>
              <a:xfrm>
                <a:off x="2772117" y="3569191"/>
                <a:ext cx="38781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1203" extrusionOk="0">
                    <a:moveTo>
                      <a:pt x="601" y="1"/>
                    </a:moveTo>
                    <a:cubicBezTo>
                      <a:pt x="255" y="1"/>
                      <a:pt x="0" y="278"/>
                      <a:pt x="0" y="602"/>
                    </a:cubicBezTo>
                    <a:cubicBezTo>
                      <a:pt x="0" y="948"/>
                      <a:pt x="278" y="1202"/>
                      <a:pt x="601" y="1202"/>
                    </a:cubicBezTo>
                    <a:lnTo>
                      <a:pt x="2195" y="1202"/>
                    </a:lnTo>
                    <a:cubicBezTo>
                      <a:pt x="2542" y="1202"/>
                      <a:pt x="2796" y="925"/>
                      <a:pt x="2796" y="602"/>
                    </a:cubicBezTo>
                    <a:cubicBezTo>
                      <a:pt x="2796" y="255"/>
                      <a:pt x="2519" y="1"/>
                      <a:pt x="2195" y="1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2" name="Google Shape;964;p55">
                <a:extLst>
                  <a:ext uri="{FF2B5EF4-FFF2-40B4-BE49-F238E27FC236}">
                    <a16:creationId xmlns:a16="http://schemas.microsoft.com/office/drawing/2014/main" id="{E2D61BC2-B9B0-9771-8AEA-EB5A7CFEFF3E}"/>
                  </a:ext>
                </a:extLst>
              </p:cNvPr>
              <p:cNvSpPr/>
              <p:nvPr/>
            </p:nvSpPr>
            <p:spPr>
              <a:xfrm>
                <a:off x="2784613" y="3653154"/>
                <a:ext cx="14439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40" extrusionOk="0">
                    <a:moveTo>
                      <a:pt x="509" y="0"/>
                    </a:moveTo>
                    <a:cubicBezTo>
                      <a:pt x="231" y="0"/>
                      <a:pt x="0" y="231"/>
                      <a:pt x="0" y="532"/>
                    </a:cubicBezTo>
                    <a:cubicBezTo>
                      <a:pt x="0" y="809"/>
                      <a:pt x="231" y="1040"/>
                      <a:pt x="509" y="1040"/>
                    </a:cubicBezTo>
                    <a:cubicBezTo>
                      <a:pt x="809" y="1040"/>
                      <a:pt x="1040" y="809"/>
                      <a:pt x="1040" y="532"/>
                    </a:cubicBezTo>
                    <a:cubicBezTo>
                      <a:pt x="1040" y="231"/>
                      <a:pt x="809" y="0"/>
                      <a:pt x="509" y="0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3" name="Google Shape;965;p55">
                <a:extLst>
                  <a:ext uri="{FF2B5EF4-FFF2-40B4-BE49-F238E27FC236}">
                    <a16:creationId xmlns:a16="http://schemas.microsoft.com/office/drawing/2014/main" id="{205DD2AA-EDF4-3330-FC6B-A0B49AA1E559}"/>
                  </a:ext>
                </a:extLst>
              </p:cNvPr>
              <p:cNvSpPr/>
              <p:nvPr/>
            </p:nvSpPr>
            <p:spPr>
              <a:xfrm>
                <a:off x="2690401" y="3689033"/>
                <a:ext cx="75009" cy="45840"/>
              </a:xfrm>
              <a:custGeom>
                <a:avLst/>
                <a:gdLst/>
                <a:ahLst/>
                <a:cxnLst/>
                <a:rect l="l" t="t" r="r" b="b"/>
                <a:pathLst>
                  <a:path w="5408" h="3305" extrusionOk="0">
                    <a:moveTo>
                      <a:pt x="371" y="1"/>
                    </a:moveTo>
                    <a:cubicBezTo>
                      <a:pt x="186" y="1"/>
                      <a:pt x="1" y="162"/>
                      <a:pt x="1" y="370"/>
                    </a:cubicBezTo>
                    <a:lnTo>
                      <a:pt x="1" y="879"/>
                    </a:lnTo>
                    <a:cubicBezTo>
                      <a:pt x="1" y="2219"/>
                      <a:pt x="1064" y="3305"/>
                      <a:pt x="2427" y="3305"/>
                    </a:cubicBezTo>
                    <a:lnTo>
                      <a:pt x="3189" y="3305"/>
                    </a:lnTo>
                    <a:cubicBezTo>
                      <a:pt x="4391" y="3305"/>
                      <a:pt x="5407" y="2311"/>
                      <a:pt x="5384" y="1087"/>
                    </a:cubicBezTo>
                    <a:lnTo>
                      <a:pt x="5384" y="370"/>
                    </a:lnTo>
                    <a:cubicBezTo>
                      <a:pt x="5384" y="162"/>
                      <a:pt x="5199" y="1"/>
                      <a:pt x="4991" y="1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4" name="Google Shape;966;p55">
                <a:extLst>
                  <a:ext uri="{FF2B5EF4-FFF2-40B4-BE49-F238E27FC236}">
                    <a16:creationId xmlns:a16="http://schemas.microsoft.com/office/drawing/2014/main" id="{9D43F8D4-E09F-4A7F-C0F3-75C23B66C437}"/>
                  </a:ext>
                </a:extLst>
              </p:cNvPr>
              <p:cNvSpPr/>
              <p:nvPr/>
            </p:nvSpPr>
            <p:spPr>
              <a:xfrm>
                <a:off x="2669265" y="3393609"/>
                <a:ext cx="14" cy="971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0" y="69"/>
                    </a:move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45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5" name="Google Shape;967;p55">
                <a:extLst>
                  <a:ext uri="{FF2B5EF4-FFF2-40B4-BE49-F238E27FC236}">
                    <a16:creationId xmlns:a16="http://schemas.microsoft.com/office/drawing/2014/main" id="{22731943-D7AF-BC73-039B-649D069B0914}"/>
                  </a:ext>
                </a:extLst>
              </p:cNvPr>
              <p:cNvSpPr/>
              <p:nvPr/>
            </p:nvSpPr>
            <p:spPr>
              <a:xfrm>
                <a:off x="2943539" y="3594197"/>
                <a:ext cx="33024" cy="681600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9142" extrusionOk="0">
                    <a:moveTo>
                      <a:pt x="301" y="0"/>
                    </a:moveTo>
                    <a:lnTo>
                      <a:pt x="1" y="49141"/>
                    </a:lnTo>
                    <a:lnTo>
                      <a:pt x="2080" y="49141"/>
                    </a:lnTo>
                    <a:lnTo>
                      <a:pt x="2380" y="23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6" name="Google Shape;968;p55">
                <a:extLst>
                  <a:ext uri="{FF2B5EF4-FFF2-40B4-BE49-F238E27FC236}">
                    <a16:creationId xmlns:a16="http://schemas.microsoft.com/office/drawing/2014/main" id="{5BF3F8DE-E387-5407-9BC4-52374D92EC54}"/>
                  </a:ext>
                </a:extLst>
              </p:cNvPr>
              <p:cNvSpPr/>
              <p:nvPr/>
            </p:nvSpPr>
            <p:spPr>
              <a:xfrm>
                <a:off x="2896758" y="3569177"/>
                <a:ext cx="128200" cy="79378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5723" extrusionOk="0">
                    <a:moveTo>
                      <a:pt x="2845" y="0"/>
                    </a:moveTo>
                    <a:cubicBezTo>
                      <a:pt x="2382" y="0"/>
                      <a:pt x="1928" y="228"/>
                      <a:pt x="1641" y="603"/>
                    </a:cubicBezTo>
                    <a:lnTo>
                      <a:pt x="370" y="2335"/>
                    </a:lnTo>
                    <a:cubicBezTo>
                      <a:pt x="1" y="2867"/>
                      <a:pt x="116" y="3583"/>
                      <a:pt x="624" y="3930"/>
                    </a:cubicBezTo>
                    <a:cubicBezTo>
                      <a:pt x="661" y="3959"/>
                      <a:pt x="704" y="3972"/>
                      <a:pt x="747" y="3972"/>
                    </a:cubicBezTo>
                    <a:cubicBezTo>
                      <a:pt x="842" y="3972"/>
                      <a:pt x="939" y="3909"/>
                      <a:pt x="971" y="3814"/>
                    </a:cubicBezTo>
                    <a:lnTo>
                      <a:pt x="1433" y="2520"/>
                    </a:lnTo>
                    <a:lnTo>
                      <a:pt x="671" y="4738"/>
                    </a:lnTo>
                    <a:cubicBezTo>
                      <a:pt x="578" y="4992"/>
                      <a:pt x="740" y="5246"/>
                      <a:pt x="1017" y="5246"/>
                    </a:cubicBezTo>
                    <a:cubicBezTo>
                      <a:pt x="1248" y="5246"/>
                      <a:pt x="1479" y="5131"/>
                      <a:pt x="1595" y="4946"/>
                    </a:cubicBezTo>
                    <a:lnTo>
                      <a:pt x="2912" y="2867"/>
                    </a:lnTo>
                    <a:lnTo>
                      <a:pt x="1733" y="5408"/>
                    </a:lnTo>
                    <a:cubicBezTo>
                      <a:pt x="1654" y="5548"/>
                      <a:pt x="1781" y="5722"/>
                      <a:pt x="1936" y="5722"/>
                    </a:cubicBezTo>
                    <a:cubicBezTo>
                      <a:pt x="1961" y="5722"/>
                      <a:pt x="1986" y="5718"/>
                      <a:pt x="2011" y="5709"/>
                    </a:cubicBezTo>
                    <a:cubicBezTo>
                      <a:pt x="2750" y="5478"/>
                      <a:pt x="3374" y="4992"/>
                      <a:pt x="3790" y="4322"/>
                    </a:cubicBezTo>
                    <a:lnTo>
                      <a:pt x="4021" y="3976"/>
                    </a:lnTo>
                    <a:cubicBezTo>
                      <a:pt x="4048" y="3908"/>
                      <a:pt x="4106" y="3873"/>
                      <a:pt x="4173" y="3873"/>
                    </a:cubicBezTo>
                    <a:cubicBezTo>
                      <a:pt x="4221" y="3873"/>
                      <a:pt x="4273" y="3891"/>
                      <a:pt x="4321" y="3930"/>
                    </a:cubicBezTo>
                    <a:cubicBezTo>
                      <a:pt x="4656" y="4176"/>
                      <a:pt x="5448" y="4638"/>
                      <a:pt x="6502" y="4638"/>
                    </a:cubicBezTo>
                    <a:cubicBezTo>
                      <a:pt x="6830" y="4638"/>
                      <a:pt x="7183" y="4594"/>
                      <a:pt x="7556" y="4484"/>
                    </a:cubicBezTo>
                    <a:cubicBezTo>
                      <a:pt x="7625" y="4438"/>
                      <a:pt x="7671" y="4415"/>
                      <a:pt x="7717" y="4369"/>
                    </a:cubicBezTo>
                    <a:cubicBezTo>
                      <a:pt x="7995" y="3837"/>
                      <a:pt x="9242" y="1157"/>
                      <a:pt x="5222" y="117"/>
                    </a:cubicBezTo>
                    <a:cubicBezTo>
                      <a:pt x="5199" y="129"/>
                      <a:pt x="5187" y="135"/>
                      <a:pt x="5176" y="135"/>
                    </a:cubicBezTo>
                    <a:cubicBezTo>
                      <a:pt x="5164" y="135"/>
                      <a:pt x="5153" y="129"/>
                      <a:pt x="5130" y="117"/>
                    </a:cubicBezTo>
                    <a:lnTo>
                      <a:pt x="2912" y="2"/>
                    </a:lnTo>
                    <a:cubicBezTo>
                      <a:pt x="2890" y="1"/>
                      <a:pt x="2867" y="0"/>
                      <a:pt x="2845" y="0"/>
                    </a:cubicBezTo>
                    <a:close/>
                  </a:path>
                </a:pathLst>
              </a:custGeom>
              <a:solidFill>
                <a:srgbClr val="FFD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7" name="Google Shape;969;p55">
                <a:extLst>
                  <a:ext uri="{FF2B5EF4-FFF2-40B4-BE49-F238E27FC236}">
                    <a16:creationId xmlns:a16="http://schemas.microsoft.com/office/drawing/2014/main" id="{CC74691A-B0F8-BE45-0719-C81F6FACA3CA}"/>
                  </a:ext>
                </a:extLst>
              </p:cNvPr>
              <p:cNvSpPr/>
              <p:nvPr/>
            </p:nvSpPr>
            <p:spPr>
              <a:xfrm>
                <a:off x="2906370" y="3599842"/>
                <a:ext cx="11873" cy="2524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820" extrusionOk="0">
                    <a:moveTo>
                      <a:pt x="729" y="0"/>
                    </a:moveTo>
                    <a:cubicBezTo>
                      <a:pt x="694" y="0"/>
                      <a:pt x="659" y="26"/>
                      <a:pt x="625" y="78"/>
                    </a:cubicBezTo>
                    <a:lnTo>
                      <a:pt x="1" y="1649"/>
                    </a:lnTo>
                    <a:cubicBezTo>
                      <a:pt x="1" y="1719"/>
                      <a:pt x="1" y="1742"/>
                      <a:pt x="24" y="1765"/>
                    </a:cubicBezTo>
                    <a:lnTo>
                      <a:pt x="47" y="1811"/>
                    </a:lnTo>
                    <a:cubicBezTo>
                      <a:pt x="64" y="1817"/>
                      <a:pt x="80" y="1820"/>
                      <a:pt x="95" y="1820"/>
                    </a:cubicBezTo>
                    <a:cubicBezTo>
                      <a:pt x="138" y="1820"/>
                      <a:pt x="168" y="1794"/>
                      <a:pt x="186" y="1742"/>
                    </a:cubicBezTo>
                    <a:lnTo>
                      <a:pt x="833" y="148"/>
                    </a:lnTo>
                    <a:cubicBezTo>
                      <a:pt x="856" y="101"/>
                      <a:pt x="833" y="32"/>
                      <a:pt x="763" y="9"/>
                    </a:cubicBezTo>
                    <a:cubicBezTo>
                      <a:pt x="752" y="3"/>
                      <a:pt x="740" y="0"/>
                      <a:pt x="729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8" name="Google Shape;970;p55">
                <a:extLst>
                  <a:ext uri="{FF2B5EF4-FFF2-40B4-BE49-F238E27FC236}">
                    <a16:creationId xmlns:a16="http://schemas.microsoft.com/office/drawing/2014/main" id="{373089BF-868B-F7B1-AFB6-41DA50E11B82}"/>
                  </a:ext>
                </a:extLst>
              </p:cNvPr>
              <p:cNvSpPr/>
              <p:nvPr/>
            </p:nvSpPr>
            <p:spPr>
              <a:xfrm>
                <a:off x="2931043" y="3607761"/>
                <a:ext cx="8669" cy="6186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46" extrusionOk="0">
                    <a:moveTo>
                      <a:pt x="111" y="0"/>
                    </a:moveTo>
                    <a:cubicBezTo>
                      <a:pt x="82" y="0"/>
                      <a:pt x="61" y="12"/>
                      <a:pt x="47" y="39"/>
                    </a:cubicBezTo>
                    <a:cubicBezTo>
                      <a:pt x="1" y="85"/>
                      <a:pt x="1" y="131"/>
                      <a:pt x="47" y="154"/>
                    </a:cubicBezTo>
                    <a:cubicBezTo>
                      <a:pt x="70" y="200"/>
                      <a:pt x="232" y="270"/>
                      <a:pt x="440" y="431"/>
                    </a:cubicBezTo>
                    <a:cubicBezTo>
                      <a:pt x="465" y="440"/>
                      <a:pt x="487" y="445"/>
                      <a:pt x="507" y="445"/>
                    </a:cubicBezTo>
                    <a:cubicBezTo>
                      <a:pt x="540" y="445"/>
                      <a:pt x="564" y="429"/>
                      <a:pt x="578" y="385"/>
                    </a:cubicBezTo>
                    <a:cubicBezTo>
                      <a:pt x="625" y="339"/>
                      <a:pt x="625" y="270"/>
                      <a:pt x="555" y="247"/>
                    </a:cubicBezTo>
                    <a:cubicBezTo>
                      <a:pt x="347" y="131"/>
                      <a:pt x="186" y="16"/>
                      <a:pt x="186" y="16"/>
                    </a:cubicBezTo>
                    <a:cubicBezTo>
                      <a:pt x="157" y="6"/>
                      <a:pt x="132" y="0"/>
                      <a:pt x="111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9" name="Google Shape;971;p55">
                <a:extLst>
                  <a:ext uri="{FF2B5EF4-FFF2-40B4-BE49-F238E27FC236}">
                    <a16:creationId xmlns:a16="http://schemas.microsoft.com/office/drawing/2014/main" id="{D2B08B7D-ECF8-C8E8-88F5-F5BBE76BA201}"/>
                  </a:ext>
                </a:extLst>
              </p:cNvPr>
              <p:cNvSpPr/>
              <p:nvPr/>
            </p:nvSpPr>
            <p:spPr>
              <a:xfrm>
                <a:off x="2913429" y="3598150"/>
                <a:ext cx="8655" cy="618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46" extrusionOk="0">
                    <a:moveTo>
                      <a:pt x="111" y="0"/>
                    </a:moveTo>
                    <a:cubicBezTo>
                      <a:pt x="81" y="0"/>
                      <a:pt x="60" y="11"/>
                      <a:pt x="46" y="38"/>
                    </a:cubicBezTo>
                    <a:cubicBezTo>
                      <a:pt x="0" y="85"/>
                      <a:pt x="0" y="131"/>
                      <a:pt x="46" y="154"/>
                    </a:cubicBezTo>
                    <a:cubicBezTo>
                      <a:pt x="69" y="154"/>
                      <a:pt x="231" y="270"/>
                      <a:pt x="439" y="431"/>
                    </a:cubicBezTo>
                    <a:cubicBezTo>
                      <a:pt x="464" y="440"/>
                      <a:pt x="487" y="445"/>
                      <a:pt x="506" y="445"/>
                    </a:cubicBezTo>
                    <a:cubicBezTo>
                      <a:pt x="539" y="445"/>
                      <a:pt x="563" y="429"/>
                      <a:pt x="578" y="385"/>
                    </a:cubicBezTo>
                    <a:cubicBezTo>
                      <a:pt x="624" y="339"/>
                      <a:pt x="624" y="270"/>
                      <a:pt x="555" y="246"/>
                    </a:cubicBezTo>
                    <a:cubicBezTo>
                      <a:pt x="347" y="131"/>
                      <a:pt x="185" y="15"/>
                      <a:pt x="185" y="15"/>
                    </a:cubicBezTo>
                    <a:cubicBezTo>
                      <a:pt x="156" y="6"/>
                      <a:pt x="131" y="0"/>
                      <a:pt x="111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0" name="Google Shape;972;p55">
                <a:extLst>
                  <a:ext uri="{FF2B5EF4-FFF2-40B4-BE49-F238E27FC236}">
                    <a16:creationId xmlns:a16="http://schemas.microsoft.com/office/drawing/2014/main" id="{6295FD6B-50DD-307E-39FF-8411C0384237}"/>
                  </a:ext>
                </a:extLst>
              </p:cNvPr>
              <p:cNvSpPr/>
              <p:nvPr/>
            </p:nvSpPr>
            <p:spPr>
              <a:xfrm>
                <a:off x="2950917" y="3615860"/>
                <a:ext cx="5132" cy="7989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76" extrusionOk="0">
                    <a:moveTo>
                      <a:pt x="243" y="0"/>
                    </a:moveTo>
                    <a:cubicBezTo>
                      <a:pt x="210" y="0"/>
                      <a:pt x="179" y="26"/>
                      <a:pt x="162" y="78"/>
                    </a:cubicBezTo>
                    <a:cubicBezTo>
                      <a:pt x="162" y="78"/>
                      <a:pt x="116" y="263"/>
                      <a:pt x="23" y="425"/>
                    </a:cubicBezTo>
                    <a:cubicBezTo>
                      <a:pt x="0" y="448"/>
                      <a:pt x="0" y="494"/>
                      <a:pt x="23" y="540"/>
                    </a:cubicBezTo>
                    <a:cubicBezTo>
                      <a:pt x="46" y="564"/>
                      <a:pt x="81" y="575"/>
                      <a:pt x="110" y="575"/>
                    </a:cubicBezTo>
                    <a:cubicBezTo>
                      <a:pt x="139" y="575"/>
                      <a:pt x="162" y="564"/>
                      <a:pt x="162" y="540"/>
                    </a:cubicBezTo>
                    <a:cubicBezTo>
                      <a:pt x="277" y="356"/>
                      <a:pt x="347" y="125"/>
                      <a:pt x="347" y="125"/>
                    </a:cubicBezTo>
                    <a:cubicBezTo>
                      <a:pt x="370" y="102"/>
                      <a:pt x="347" y="32"/>
                      <a:pt x="277" y="9"/>
                    </a:cubicBezTo>
                    <a:cubicBezTo>
                      <a:pt x="266" y="3"/>
                      <a:pt x="254" y="0"/>
                      <a:pt x="243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1" name="Google Shape;973;p55">
                <a:extLst>
                  <a:ext uri="{FF2B5EF4-FFF2-40B4-BE49-F238E27FC236}">
                    <a16:creationId xmlns:a16="http://schemas.microsoft.com/office/drawing/2014/main" id="{8920E9D8-8984-5DBE-6243-5ABD5F893F09}"/>
                  </a:ext>
                </a:extLst>
              </p:cNvPr>
              <p:cNvSpPr/>
              <p:nvPr/>
            </p:nvSpPr>
            <p:spPr>
              <a:xfrm>
                <a:off x="2869520" y="4301684"/>
                <a:ext cx="179797" cy="228578"/>
              </a:xfrm>
              <a:custGeom>
                <a:avLst/>
                <a:gdLst/>
                <a:ahLst/>
                <a:cxnLst/>
                <a:rect l="l" t="t" r="r" b="b"/>
                <a:pathLst>
                  <a:path w="12963" h="16480" extrusionOk="0">
                    <a:moveTo>
                      <a:pt x="394" y="1"/>
                    </a:moveTo>
                    <a:lnTo>
                      <a:pt x="93" y="8642"/>
                    </a:lnTo>
                    <a:cubicBezTo>
                      <a:pt x="1" y="10467"/>
                      <a:pt x="810" y="12200"/>
                      <a:pt x="2242" y="13285"/>
                    </a:cubicBezTo>
                    <a:lnTo>
                      <a:pt x="6285" y="16428"/>
                    </a:lnTo>
                    <a:cubicBezTo>
                      <a:pt x="6331" y="16462"/>
                      <a:pt x="6383" y="16480"/>
                      <a:pt x="6438" y="16480"/>
                    </a:cubicBezTo>
                    <a:cubicBezTo>
                      <a:pt x="6493" y="16480"/>
                      <a:pt x="6551" y="16462"/>
                      <a:pt x="6609" y="16428"/>
                    </a:cubicBezTo>
                    <a:lnTo>
                      <a:pt x="10190" y="14094"/>
                    </a:lnTo>
                    <a:cubicBezTo>
                      <a:pt x="11830" y="13031"/>
                      <a:pt x="12847" y="11183"/>
                      <a:pt x="12870" y="9219"/>
                    </a:cubicBezTo>
                    <a:lnTo>
                      <a:pt x="12962" y="232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4340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2" name="Google Shape;974;p55">
                <a:extLst>
                  <a:ext uri="{FF2B5EF4-FFF2-40B4-BE49-F238E27FC236}">
                    <a16:creationId xmlns:a16="http://schemas.microsoft.com/office/drawing/2014/main" id="{5B325674-8F1F-0987-1132-37AB04105D4C}"/>
                  </a:ext>
                </a:extLst>
              </p:cNvPr>
              <p:cNvSpPr/>
              <p:nvPr/>
            </p:nvSpPr>
            <p:spPr>
              <a:xfrm>
                <a:off x="2869520" y="4301684"/>
                <a:ext cx="179797" cy="228578"/>
              </a:xfrm>
              <a:custGeom>
                <a:avLst/>
                <a:gdLst/>
                <a:ahLst/>
                <a:cxnLst/>
                <a:rect l="l" t="t" r="r" b="b"/>
                <a:pathLst>
                  <a:path w="12963" h="16480" extrusionOk="0">
                    <a:moveTo>
                      <a:pt x="394" y="1"/>
                    </a:moveTo>
                    <a:lnTo>
                      <a:pt x="93" y="8642"/>
                    </a:lnTo>
                    <a:cubicBezTo>
                      <a:pt x="1" y="10467"/>
                      <a:pt x="810" y="12200"/>
                      <a:pt x="2242" y="13285"/>
                    </a:cubicBezTo>
                    <a:lnTo>
                      <a:pt x="6285" y="16428"/>
                    </a:lnTo>
                    <a:cubicBezTo>
                      <a:pt x="6331" y="16462"/>
                      <a:pt x="6383" y="16480"/>
                      <a:pt x="6438" y="16480"/>
                    </a:cubicBezTo>
                    <a:cubicBezTo>
                      <a:pt x="6493" y="16480"/>
                      <a:pt x="6551" y="16462"/>
                      <a:pt x="6609" y="16428"/>
                    </a:cubicBezTo>
                    <a:lnTo>
                      <a:pt x="10190" y="14094"/>
                    </a:lnTo>
                    <a:cubicBezTo>
                      <a:pt x="11830" y="13031"/>
                      <a:pt x="12847" y="11183"/>
                      <a:pt x="12870" y="9219"/>
                    </a:cubicBezTo>
                    <a:lnTo>
                      <a:pt x="12962" y="232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3" name="Google Shape;975;p55">
                <a:extLst>
                  <a:ext uri="{FF2B5EF4-FFF2-40B4-BE49-F238E27FC236}">
                    <a16:creationId xmlns:a16="http://schemas.microsoft.com/office/drawing/2014/main" id="{6D4D7F63-9D5E-8BA5-73B2-912706A659F6}"/>
                  </a:ext>
                </a:extLst>
              </p:cNvPr>
              <p:cNvSpPr/>
              <p:nvPr/>
            </p:nvSpPr>
            <p:spPr>
              <a:xfrm>
                <a:off x="2891960" y="4301684"/>
                <a:ext cx="135233" cy="172182"/>
              </a:xfrm>
              <a:custGeom>
                <a:avLst/>
                <a:gdLst/>
                <a:ahLst/>
                <a:cxnLst/>
                <a:rect l="l" t="t" r="r" b="b"/>
                <a:pathLst>
                  <a:path w="9750" h="12414" extrusionOk="0">
                    <a:moveTo>
                      <a:pt x="324" y="1"/>
                    </a:moveTo>
                    <a:lnTo>
                      <a:pt x="23" y="6493"/>
                    </a:lnTo>
                    <a:cubicBezTo>
                      <a:pt x="0" y="7856"/>
                      <a:pt x="601" y="9150"/>
                      <a:pt x="1664" y="10005"/>
                    </a:cubicBezTo>
                    <a:lnTo>
                      <a:pt x="4713" y="12361"/>
                    </a:lnTo>
                    <a:cubicBezTo>
                      <a:pt x="4748" y="12396"/>
                      <a:pt x="4788" y="12413"/>
                      <a:pt x="4832" y="12413"/>
                    </a:cubicBezTo>
                    <a:cubicBezTo>
                      <a:pt x="4875" y="12413"/>
                      <a:pt x="4921" y="12396"/>
                      <a:pt x="4967" y="12361"/>
                    </a:cubicBezTo>
                    <a:lnTo>
                      <a:pt x="7647" y="10605"/>
                    </a:lnTo>
                    <a:cubicBezTo>
                      <a:pt x="8895" y="9797"/>
                      <a:pt x="9634" y="8411"/>
                      <a:pt x="9681" y="6932"/>
                    </a:cubicBezTo>
                    <a:lnTo>
                      <a:pt x="9750" y="186"/>
                    </a:lnTo>
                    <a:lnTo>
                      <a:pt x="324" y="1"/>
                    </a:ln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4" name="Google Shape;976;p55">
                <a:extLst>
                  <a:ext uri="{FF2B5EF4-FFF2-40B4-BE49-F238E27FC236}">
                    <a16:creationId xmlns:a16="http://schemas.microsoft.com/office/drawing/2014/main" id="{23D75A77-F4BB-9F94-DEB4-42008D4EF723}"/>
                  </a:ext>
                </a:extLst>
              </p:cNvPr>
              <p:cNvSpPr/>
              <p:nvPr/>
            </p:nvSpPr>
            <p:spPr>
              <a:xfrm>
                <a:off x="2937131" y="4225432"/>
                <a:ext cx="41360" cy="168770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12168" extrusionOk="0">
                    <a:moveTo>
                      <a:pt x="24" y="0"/>
                    </a:moveTo>
                    <a:lnTo>
                      <a:pt x="1" y="9681"/>
                    </a:lnTo>
                    <a:cubicBezTo>
                      <a:pt x="1" y="10143"/>
                      <a:pt x="116" y="10605"/>
                      <a:pt x="347" y="11021"/>
                    </a:cubicBezTo>
                    <a:lnTo>
                      <a:pt x="832" y="11852"/>
                    </a:lnTo>
                    <a:cubicBezTo>
                      <a:pt x="977" y="12057"/>
                      <a:pt x="1209" y="12168"/>
                      <a:pt x="1435" y="12168"/>
                    </a:cubicBezTo>
                    <a:cubicBezTo>
                      <a:pt x="1642" y="12168"/>
                      <a:pt x="1843" y="12075"/>
                      <a:pt x="1965" y="11875"/>
                    </a:cubicBezTo>
                    <a:lnTo>
                      <a:pt x="2404" y="11205"/>
                    </a:lnTo>
                    <a:cubicBezTo>
                      <a:pt x="2750" y="10697"/>
                      <a:pt x="2958" y="10050"/>
                      <a:pt x="2958" y="9427"/>
                    </a:cubicBez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5" name="Google Shape;977;p55">
                <a:extLst>
                  <a:ext uri="{FF2B5EF4-FFF2-40B4-BE49-F238E27FC236}">
                    <a16:creationId xmlns:a16="http://schemas.microsoft.com/office/drawing/2014/main" id="{F24ED817-643D-F714-ACBC-19BDAF068C42}"/>
                  </a:ext>
                </a:extLst>
              </p:cNvPr>
              <p:cNvSpPr/>
              <p:nvPr/>
            </p:nvSpPr>
            <p:spPr>
              <a:xfrm>
                <a:off x="2761868" y="4467668"/>
                <a:ext cx="4078" cy="38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" extrusionOk="0">
                    <a:moveTo>
                      <a:pt x="0" y="1"/>
                    </a:moveTo>
                    <a:cubicBezTo>
                      <a:pt x="200" y="14"/>
                      <a:pt x="269" y="27"/>
                      <a:pt x="283" y="27"/>
                    </a:cubicBezTo>
                    <a:cubicBezTo>
                      <a:pt x="293" y="27"/>
                      <a:pt x="274" y="20"/>
                      <a:pt x="254" y="1"/>
                    </a:cubicBezTo>
                    <a:close/>
                  </a:path>
                </a:pathLst>
              </a:custGeom>
              <a:solidFill>
                <a:srgbClr val="2E5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6" name="Google Shape;978;p55">
                <a:extLst>
                  <a:ext uri="{FF2B5EF4-FFF2-40B4-BE49-F238E27FC236}">
                    <a16:creationId xmlns:a16="http://schemas.microsoft.com/office/drawing/2014/main" id="{85023D72-DADF-B8D1-4588-250B2BB2AE5E}"/>
                  </a:ext>
                </a:extLst>
              </p:cNvPr>
              <p:cNvSpPr/>
              <p:nvPr/>
            </p:nvSpPr>
            <p:spPr>
              <a:xfrm>
                <a:off x="2756418" y="4407754"/>
                <a:ext cx="156384" cy="127549"/>
              </a:xfrm>
              <a:custGeom>
                <a:avLst/>
                <a:gdLst/>
                <a:ahLst/>
                <a:cxnLst/>
                <a:rect l="l" t="t" r="r" b="b"/>
                <a:pathLst>
                  <a:path w="11275" h="9196" extrusionOk="0">
                    <a:moveTo>
                      <a:pt x="6908" y="0"/>
                    </a:moveTo>
                    <a:lnTo>
                      <a:pt x="0" y="23"/>
                    </a:lnTo>
                    <a:lnTo>
                      <a:pt x="693" y="8433"/>
                    </a:lnTo>
                    <a:cubicBezTo>
                      <a:pt x="693" y="8849"/>
                      <a:pt x="1040" y="9195"/>
                      <a:pt x="1456" y="9195"/>
                    </a:cubicBezTo>
                    <a:lnTo>
                      <a:pt x="11275" y="9195"/>
                    </a:lnTo>
                    <a:lnTo>
                      <a:pt x="11275" y="9080"/>
                    </a:lnTo>
                    <a:cubicBezTo>
                      <a:pt x="11275" y="7024"/>
                      <a:pt x="9635" y="5360"/>
                      <a:pt x="7578" y="5360"/>
                    </a:cubicBezTo>
                    <a:cubicBezTo>
                      <a:pt x="7024" y="5360"/>
                      <a:pt x="6585" y="4829"/>
                      <a:pt x="6700" y="4274"/>
                    </a:cubicBezTo>
                    <a:lnTo>
                      <a:pt x="6908" y="0"/>
                    </a:ln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84B1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7" name="Google Shape;979;p55">
                <a:extLst>
                  <a:ext uri="{FF2B5EF4-FFF2-40B4-BE49-F238E27FC236}">
                    <a16:creationId xmlns:a16="http://schemas.microsoft.com/office/drawing/2014/main" id="{BD16AF2A-FCA2-0C4C-C9B9-ADA536D9FE7A}"/>
                  </a:ext>
                </a:extLst>
              </p:cNvPr>
              <p:cNvSpPr/>
              <p:nvPr/>
            </p:nvSpPr>
            <p:spPr>
              <a:xfrm>
                <a:off x="2765710" y="4525350"/>
                <a:ext cx="146772" cy="13149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948" extrusionOk="0">
                    <a:moveTo>
                      <a:pt x="0" y="0"/>
                    </a:moveTo>
                    <a:lnTo>
                      <a:pt x="0" y="924"/>
                    </a:lnTo>
                    <a:lnTo>
                      <a:pt x="10559" y="947"/>
                    </a:lnTo>
                    <a:lnTo>
                      <a:pt x="1058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8" name="Google Shape;980;p55">
                <a:extLst>
                  <a:ext uri="{FF2B5EF4-FFF2-40B4-BE49-F238E27FC236}">
                    <a16:creationId xmlns:a16="http://schemas.microsoft.com/office/drawing/2014/main" id="{E9E20A4C-A0B8-3A03-955E-01D5984324AD}"/>
                  </a:ext>
                </a:extLst>
              </p:cNvPr>
              <p:cNvSpPr/>
              <p:nvPr/>
            </p:nvSpPr>
            <p:spPr>
              <a:xfrm>
                <a:off x="2819855" y="4464784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47" y="1"/>
                      <a:pt x="1" y="47"/>
                      <a:pt x="1" y="116"/>
                    </a:cubicBezTo>
                    <a:cubicBezTo>
                      <a:pt x="1" y="162"/>
                      <a:pt x="47" y="232"/>
                      <a:pt x="116" y="232"/>
                    </a:cubicBezTo>
                    <a:lnTo>
                      <a:pt x="2427" y="232"/>
                    </a:lnTo>
                    <a:cubicBezTo>
                      <a:pt x="2473" y="232"/>
                      <a:pt x="2542" y="162"/>
                      <a:pt x="2542" y="116"/>
                    </a:cubicBezTo>
                    <a:cubicBezTo>
                      <a:pt x="2542" y="47"/>
                      <a:pt x="2473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9" name="Google Shape;981;p55">
                <a:extLst>
                  <a:ext uri="{FF2B5EF4-FFF2-40B4-BE49-F238E27FC236}">
                    <a16:creationId xmlns:a16="http://schemas.microsoft.com/office/drawing/2014/main" id="{DD58C379-210E-F39F-FC32-A1CBD3F86CCE}"/>
                  </a:ext>
                </a:extLst>
              </p:cNvPr>
              <p:cNvSpPr/>
              <p:nvPr/>
            </p:nvSpPr>
            <p:spPr>
              <a:xfrm>
                <a:off x="2819855" y="4449403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47" y="1"/>
                      <a:pt x="1" y="70"/>
                      <a:pt x="1" y="116"/>
                    </a:cubicBezTo>
                    <a:cubicBezTo>
                      <a:pt x="1" y="185"/>
                      <a:pt x="47" y="232"/>
                      <a:pt x="116" y="232"/>
                    </a:cubicBezTo>
                    <a:lnTo>
                      <a:pt x="2427" y="232"/>
                    </a:lnTo>
                    <a:cubicBezTo>
                      <a:pt x="2473" y="232"/>
                      <a:pt x="2542" y="209"/>
                      <a:pt x="2542" y="116"/>
                    </a:cubicBezTo>
                    <a:cubicBezTo>
                      <a:pt x="2542" y="70"/>
                      <a:pt x="2473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0" name="Google Shape;982;p55">
                <a:extLst>
                  <a:ext uri="{FF2B5EF4-FFF2-40B4-BE49-F238E27FC236}">
                    <a16:creationId xmlns:a16="http://schemas.microsoft.com/office/drawing/2014/main" id="{BACF599E-713A-3BCC-E63C-23A3A0684461}"/>
                  </a:ext>
                </a:extLst>
              </p:cNvPr>
              <p:cNvSpPr/>
              <p:nvPr/>
            </p:nvSpPr>
            <p:spPr>
              <a:xfrm>
                <a:off x="2822739" y="4477599"/>
                <a:ext cx="35271" cy="7393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533" extrusionOk="0">
                    <a:moveTo>
                      <a:pt x="2427" y="1"/>
                    </a:moveTo>
                    <a:lnTo>
                      <a:pt x="70" y="347"/>
                    </a:lnTo>
                    <a:cubicBezTo>
                      <a:pt x="24" y="347"/>
                      <a:pt x="1" y="394"/>
                      <a:pt x="1" y="463"/>
                    </a:cubicBezTo>
                    <a:cubicBezTo>
                      <a:pt x="24" y="509"/>
                      <a:pt x="47" y="532"/>
                      <a:pt x="116" y="532"/>
                    </a:cubicBezTo>
                    <a:lnTo>
                      <a:pt x="2450" y="186"/>
                    </a:lnTo>
                    <a:cubicBezTo>
                      <a:pt x="2496" y="186"/>
                      <a:pt x="2542" y="139"/>
                      <a:pt x="2542" y="70"/>
                    </a:cubicBezTo>
                    <a:cubicBezTo>
                      <a:pt x="2542" y="24"/>
                      <a:pt x="2473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1" name="Google Shape;983;p55">
                <a:extLst>
                  <a:ext uri="{FF2B5EF4-FFF2-40B4-BE49-F238E27FC236}">
                    <a16:creationId xmlns:a16="http://schemas.microsoft.com/office/drawing/2014/main" id="{826E9E3D-27D1-A57A-B11D-4DAA54B41016}"/>
                  </a:ext>
                </a:extLst>
              </p:cNvPr>
              <p:cNvSpPr/>
              <p:nvPr/>
            </p:nvSpPr>
            <p:spPr>
              <a:xfrm>
                <a:off x="2554873" y="4407754"/>
                <a:ext cx="156384" cy="127549"/>
              </a:xfrm>
              <a:custGeom>
                <a:avLst/>
                <a:gdLst/>
                <a:ahLst/>
                <a:cxnLst/>
                <a:rect l="l" t="t" r="r" b="b"/>
                <a:pathLst>
                  <a:path w="11275" h="9196" extrusionOk="0">
                    <a:moveTo>
                      <a:pt x="4367" y="0"/>
                    </a:moveTo>
                    <a:lnTo>
                      <a:pt x="4575" y="4274"/>
                    </a:lnTo>
                    <a:cubicBezTo>
                      <a:pt x="4690" y="4829"/>
                      <a:pt x="4251" y="5360"/>
                      <a:pt x="3720" y="5360"/>
                    </a:cubicBezTo>
                    <a:cubicBezTo>
                      <a:pt x="1664" y="5360"/>
                      <a:pt x="0" y="7024"/>
                      <a:pt x="0" y="9080"/>
                    </a:cubicBezTo>
                    <a:lnTo>
                      <a:pt x="0" y="9195"/>
                    </a:lnTo>
                    <a:lnTo>
                      <a:pt x="9842" y="9195"/>
                    </a:lnTo>
                    <a:cubicBezTo>
                      <a:pt x="10235" y="9195"/>
                      <a:pt x="10582" y="8849"/>
                      <a:pt x="10582" y="8433"/>
                    </a:cubicBezTo>
                    <a:lnTo>
                      <a:pt x="11275" y="23"/>
                    </a:lnTo>
                    <a:lnTo>
                      <a:pt x="4367" y="0"/>
                    </a:ln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84B1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" name="Google Shape;984;p55">
                <a:extLst>
                  <a:ext uri="{FF2B5EF4-FFF2-40B4-BE49-F238E27FC236}">
                    <a16:creationId xmlns:a16="http://schemas.microsoft.com/office/drawing/2014/main" id="{67B7A78F-EBF4-BC7E-5E5B-5D4E4D0A2ADF}"/>
                  </a:ext>
                </a:extLst>
              </p:cNvPr>
              <p:cNvSpPr/>
              <p:nvPr/>
            </p:nvSpPr>
            <p:spPr>
              <a:xfrm>
                <a:off x="2555192" y="4525669"/>
                <a:ext cx="146772" cy="12830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925" extrusionOk="0">
                    <a:moveTo>
                      <a:pt x="0" y="0"/>
                    </a:moveTo>
                    <a:lnTo>
                      <a:pt x="0" y="924"/>
                    </a:lnTo>
                    <a:lnTo>
                      <a:pt x="10582" y="924"/>
                    </a:lnTo>
                    <a:lnTo>
                      <a:pt x="10582" y="0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" name="Google Shape;985;p55">
                <a:extLst>
                  <a:ext uri="{FF2B5EF4-FFF2-40B4-BE49-F238E27FC236}">
                    <a16:creationId xmlns:a16="http://schemas.microsoft.com/office/drawing/2014/main" id="{7A794340-7871-FB78-37A7-2C78B7559186}"/>
                  </a:ext>
                </a:extLst>
              </p:cNvPr>
              <p:cNvSpPr/>
              <p:nvPr/>
            </p:nvSpPr>
            <p:spPr>
              <a:xfrm>
                <a:off x="2612221" y="4464784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70" y="1"/>
                      <a:pt x="1" y="47"/>
                      <a:pt x="1" y="116"/>
                    </a:cubicBezTo>
                    <a:cubicBezTo>
                      <a:pt x="1" y="162"/>
                      <a:pt x="70" y="232"/>
                      <a:pt x="116" y="232"/>
                    </a:cubicBezTo>
                    <a:lnTo>
                      <a:pt x="2427" y="232"/>
                    </a:lnTo>
                    <a:cubicBezTo>
                      <a:pt x="2519" y="232"/>
                      <a:pt x="2542" y="162"/>
                      <a:pt x="2542" y="116"/>
                    </a:cubicBezTo>
                    <a:cubicBezTo>
                      <a:pt x="2542" y="47"/>
                      <a:pt x="2496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" name="Google Shape;986;p55">
                <a:extLst>
                  <a:ext uri="{FF2B5EF4-FFF2-40B4-BE49-F238E27FC236}">
                    <a16:creationId xmlns:a16="http://schemas.microsoft.com/office/drawing/2014/main" id="{3E4AFFBA-FF46-49FF-3F0C-9BD17854537A}"/>
                  </a:ext>
                </a:extLst>
              </p:cNvPr>
              <p:cNvSpPr/>
              <p:nvPr/>
            </p:nvSpPr>
            <p:spPr>
              <a:xfrm>
                <a:off x="2612221" y="4449403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70" y="1"/>
                      <a:pt x="1" y="70"/>
                      <a:pt x="1" y="116"/>
                    </a:cubicBezTo>
                    <a:cubicBezTo>
                      <a:pt x="1" y="185"/>
                      <a:pt x="70" y="232"/>
                      <a:pt x="116" y="232"/>
                    </a:cubicBezTo>
                    <a:lnTo>
                      <a:pt x="2427" y="232"/>
                    </a:lnTo>
                    <a:cubicBezTo>
                      <a:pt x="2519" y="232"/>
                      <a:pt x="2542" y="209"/>
                      <a:pt x="2542" y="116"/>
                    </a:cubicBezTo>
                    <a:cubicBezTo>
                      <a:pt x="2542" y="70"/>
                      <a:pt x="2496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" name="Google Shape;987;p55">
                <a:extLst>
                  <a:ext uri="{FF2B5EF4-FFF2-40B4-BE49-F238E27FC236}">
                    <a16:creationId xmlns:a16="http://schemas.microsoft.com/office/drawing/2014/main" id="{8FE7A3A5-8A61-B426-7D36-19E3225FC513}"/>
                  </a:ext>
                </a:extLst>
              </p:cNvPr>
              <p:cNvSpPr/>
              <p:nvPr/>
            </p:nvSpPr>
            <p:spPr>
              <a:xfrm>
                <a:off x="2609656" y="4477391"/>
                <a:ext cx="35271" cy="7601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548" extrusionOk="0">
                    <a:moveTo>
                      <a:pt x="72" y="1"/>
                    </a:moveTo>
                    <a:cubicBezTo>
                      <a:pt x="28" y="1"/>
                      <a:pt x="1" y="50"/>
                      <a:pt x="1" y="85"/>
                    </a:cubicBezTo>
                    <a:cubicBezTo>
                      <a:pt x="1" y="154"/>
                      <a:pt x="24" y="201"/>
                      <a:pt x="70" y="201"/>
                    </a:cubicBezTo>
                    <a:lnTo>
                      <a:pt x="2450" y="547"/>
                    </a:lnTo>
                    <a:cubicBezTo>
                      <a:pt x="2496" y="547"/>
                      <a:pt x="2542" y="524"/>
                      <a:pt x="2542" y="478"/>
                    </a:cubicBezTo>
                    <a:cubicBezTo>
                      <a:pt x="2542" y="409"/>
                      <a:pt x="2496" y="362"/>
                      <a:pt x="2450" y="362"/>
                    </a:cubicBezTo>
                    <a:lnTo>
                      <a:pt x="116" y="16"/>
                    </a:lnTo>
                    <a:cubicBezTo>
                      <a:pt x="100" y="5"/>
                      <a:pt x="85" y="1"/>
                      <a:pt x="72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16" name="Google Shape;988;p55">
              <a:extLst>
                <a:ext uri="{FF2B5EF4-FFF2-40B4-BE49-F238E27FC236}">
                  <a16:creationId xmlns:a16="http://schemas.microsoft.com/office/drawing/2014/main" id="{0ED4EF26-4904-CAF8-A3D3-38556B7C6436}"/>
                </a:ext>
              </a:extLst>
            </p:cNvPr>
            <p:cNvGrpSpPr/>
            <p:nvPr/>
          </p:nvGrpSpPr>
          <p:grpSpPr>
            <a:xfrm flipH="1">
              <a:off x="4815845" y="3215635"/>
              <a:ext cx="2667529" cy="1927922"/>
              <a:chOff x="3217149" y="3242033"/>
              <a:chExt cx="1735994" cy="1253933"/>
            </a:xfrm>
          </p:grpSpPr>
          <p:sp>
            <p:nvSpPr>
              <p:cNvPr id="417" name="Google Shape;989;p55">
                <a:extLst>
                  <a:ext uri="{FF2B5EF4-FFF2-40B4-BE49-F238E27FC236}">
                    <a16:creationId xmlns:a16="http://schemas.microsoft.com/office/drawing/2014/main" id="{F770C4A6-6E22-B0BF-6BD0-9B970F7E5F09}"/>
                  </a:ext>
                </a:extLst>
              </p:cNvPr>
              <p:cNvSpPr/>
              <p:nvPr/>
            </p:nvSpPr>
            <p:spPr>
              <a:xfrm>
                <a:off x="4629306" y="4242614"/>
                <a:ext cx="61260" cy="17217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0975" extrusionOk="0">
                    <a:moveTo>
                      <a:pt x="1068" y="1"/>
                    </a:moveTo>
                    <a:cubicBezTo>
                      <a:pt x="420" y="1"/>
                      <a:pt x="30" y="996"/>
                      <a:pt x="30" y="1748"/>
                    </a:cubicBezTo>
                    <a:cubicBezTo>
                      <a:pt x="1" y="5119"/>
                      <a:pt x="1243" y="8461"/>
                      <a:pt x="3490" y="10974"/>
                    </a:cubicBezTo>
                    <a:lnTo>
                      <a:pt x="3816" y="10265"/>
                    </a:lnTo>
                    <a:cubicBezTo>
                      <a:pt x="3904" y="7101"/>
                      <a:pt x="3283" y="3877"/>
                      <a:pt x="2012" y="920"/>
                    </a:cubicBezTo>
                    <a:cubicBezTo>
                      <a:pt x="1864" y="565"/>
                      <a:pt x="1657" y="151"/>
                      <a:pt x="1272" y="33"/>
                    </a:cubicBezTo>
                    <a:cubicBezTo>
                      <a:pt x="1202" y="11"/>
                      <a:pt x="1133" y="1"/>
                      <a:pt x="1068" y="1"/>
                    </a:cubicBezTo>
                    <a:close/>
                  </a:path>
                </a:pathLst>
              </a:custGeom>
              <a:solidFill>
                <a:srgbClr val="84B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8" name="Google Shape;990;p55">
                <a:extLst>
                  <a:ext uri="{FF2B5EF4-FFF2-40B4-BE49-F238E27FC236}">
                    <a16:creationId xmlns:a16="http://schemas.microsoft.com/office/drawing/2014/main" id="{81A25DCB-B1A1-00BE-4DDA-4897CD2BD662}"/>
                  </a:ext>
                </a:extLst>
              </p:cNvPr>
              <p:cNvSpPr/>
              <p:nvPr/>
            </p:nvSpPr>
            <p:spPr>
              <a:xfrm>
                <a:off x="4673843" y="4210250"/>
                <a:ext cx="154036" cy="212879"/>
              </a:xfrm>
              <a:custGeom>
                <a:avLst/>
                <a:gdLst/>
                <a:ahLst/>
                <a:cxnLst/>
                <a:rect l="l" t="t" r="r" b="b"/>
                <a:pathLst>
                  <a:path w="9819" h="13570" extrusionOk="0">
                    <a:moveTo>
                      <a:pt x="7836" y="0"/>
                    </a:moveTo>
                    <a:cubicBezTo>
                      <a:pt x="7727" y="0"/>
                      <a:pt x="7619" y="8"/>
                      <a:pt x="7512" y="26"/>
                    </a:cubicBezTo>
                    <a:cubicBezTo>
                      <a:pt x="6566" y="174"/>
                      <a:pt x="5826" y="824"/>
                      <a:pt x="5176" y="1475"/>
                    </a:cubicBezTo>
                    <a:cubicBezTo>
                      <a:pt x="2041" y="4609"/>
                      <a:pt x="149" y="8986"/>
                      <a:pt x="1" y="13422"/>
                    </a:cubicBezTo>
                    <a:lnTo>
                      <a:pt x="60" y="13570"/>
                    </a:lnTo>
                    <a:cubicBezTo>
                      <a:pt x="3727" y="10731"/>
                      <a:pt x="6832" y="7123"/>
                      <a:pt x="9168" y="3131"/>
                    </a:cubicBezTo>
                    <a:cubicBezTo>
                      <a:pt x="9493" y="2598"/>
                      <a:pt x="9819" y="1918"/>
                      <a:pt x="9671" y="1297"/>
                    </a:cubicBezTo>
                    <a:cubicBezTo>
                      <a:pt x="9514" y="487"/>
                      <a:pt x="8664" y="0"/>
                      <a:pt x="7836" y="0"/>
                    </a:cubicBezTo>
                    <a:close/>
                  </a:path>
                </a:pathLst>
              </a:custGeom>
              <a:solidFill>
                <a:srgbClr val="84B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" name="Google Shape;991;p55">
                <a:extLst>
                  <a:ext uri="{FF2B5EF4-FFF2-40B4-BE49-F238E27FC236}">
                    <a16:creationId xmlns:a16="http://schemas.microsoft.com/office/drawing/2014/main" id="{6C247894-D73C-1E5E-FA8D-9EE7D5F49716}"/>
                  </a:ext>
                </a:extLst>
              </p:cNvPr>
              <p:cNvSpPr/>
              <p:nvPr/>
            </p:nvSpPr>
            <p:spPr>
              <a:xfrm>
                <a:off x="4283224" y="3779879"/>
                <a:ext cx="597537" cy="537014"/>
              </a:xfrm>
              <a:custGeom>
                <a:avLst/>
                <a:gdLst/>
                <a:ahLst/>
                <a:cxnLst/>
                <a:rect l="l" t="t" r="r" b="b"/>
                <a:pathLst>
                  <a:path w="38090" h="34232" extrusionOk="0">
                    <a:moveTo>
                      <a:pt x="26522" y="1"/>
                    </a:moveTo>
                    <a:cubicBezTo>
                      <a:pt x="21511" y="1"/>
                      <a:pt x="16406" y="2528"/>
                      <a:pt x="12539" y="5931"/>
                    </a:cubicBezTo>
                    <a:cubicBezTo>
                      <a:pt x="4555" y="12910"/>
                      <a:pt x="1" y="23615"/>
                      <a:pt x="503" y="34232"/>
                    </a:cubicBezTo>
                    <a:lnTo>
                      <a:pt x="1125" y="33906"/>
                    </a:lnTo>
                    <a:cubicBezTo>
                      <a:pt x="1598" y="28495"/>
                      <a:pt x="4939" y="23615"/>
                      <a:pt x="9375" y="20481"/>
                    </a:cubicBezTo>
                    <a:cubicBezTo>
                      <a:pt x="13811" y="17375"/>
                      <a:pt x="19193" y="15867"/>
                      <a:pt x="24605" y="15394"/>
                    </a:cubicBezTo>
                    <a:cubicBezTo>
                      <a:pt x="26971" y="15158"/>
                      <a:pt x="29396" y="15128"/>
                      <a:pt x="31673" y="14418"/>
                    </a:cubicBezTo>
                    <a:cubicBezTo>
                      <a:pt x="33950" y="13679"/>
                      <a:pt x="36138" y="12171"/>
                      <a:pt x="36878" y="9923"/>
                    </a:cubicBezTo>
                    <a:cubicBezTo>
                      <a:pt x="38090" y="6256"/>
                      <a:pt x="35074" y="2382"/>
                      <a:pt x="31525" y="933"/>
                    </a:cubicBezTo>
                    <a:cubicBezTo>
                      <a:pt x="29902" y="290"/>
                      <a:pt x="28217" y="1"/>
                      <a:pt x="26522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" name="Google Shape;992;p55">
                <a:extLst>
                  <a:ext uri="{FF2B5EF4-FFF2-40B4-BE49-F238E27FC236}">
                    <a16:creationId xmlns:a16="http://schemas.microsoft.com/office/drawing/2014/main" id="{69519E9C-F626-F40D-3EF9-13711F59FC78}"/>
                  </a:ext>
                </a:extLst>
              </p:cNvPr>
              <p:cNvSpPr/>
              <p:nvPr/>
            </p:nvSpPr>
            <p:spPr>
              <a:xfrm>
                <a:off x="4292040" y="3871228"/>
                <a:ext cx="505138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32200" h="29208" extrusionOk="0">
                    <a:moveTo>
                      <a:pt x="27880" y="1"/>
                    </a:moveTo>
                    <a:cubicBezTo>
                      <a:pt x="23012" y="1"/>
                      <a:pt x="18145" y="2029"/>
                      <a:pt x="14107" y="4573"/>
                    </a:cubicBezTo>
                    <a:cubicBezTo>
                      <a:pt x="12421" y="5608"/>
                      <a:pt x="10795" y="6732"/>
                      <a:pt x="9464" y="8181"/>
                    </a:cubicBezTo>
                    <a:cubicBezTo>
                      <a:pt x="7009" y="10872"/>
                      <a:pt x="4821" y="13918"/>
                      <a:pt x="3165" y="17201"/>
                    </a:cubicBezTo>
                    <a:cubicBezTo>
                      <a:pt x="1331" y="20838"/>
                      <a:pt x="208" y="24771"/>
                      <a:pt x="1" y="28882"/>
                    </a:cubicBezTo>
                    <a:cubicBezTo>
                      <a:pt x="1" y="29097"/>
                      <a:pt x="188" y="29208"/>
                      <a:pt x="384" y="29208"/>
                    </a:cubicBezTo>
                    <a:cubicBezTo>
                      <a:pt x="594" y="29208"/>
                      <a:pt x="813" y="29082"/>
                      <a:pt x="829" y="28823"/>
                    </a:cubicBezTo>
                    <a:cubicBezTo>
                      <a:pt x="1154" y="21696"/>
                      <a:pt x="4555" y="14983"/>
                      <a:pt x="9168" y="9660"/>
                    </a:cubicBezTo>
                    <a:cubicBezTo>
                      <a:pt x="9848" y="8891"/>
                      <a:pt x="10528" y="8122"/>
                      <a:pt x="11327" y="7501"/>
                    </a:cubicBezTo>
                    <a:cubicBezTo>
                      <a:pt x="12066" y="6850"/>
                      <a:pt x="12865" y="6259"/>
                      <a:pt x="13693" y="5756"/>
                    </a:cubicBezTo>
                    <a:cubicBezTo>
                      <a:pt x="16029" y="4189"/>
                      <a:pt x="18543" y="2917"/>
                      <a:pt x="21145" y="2001"/>
                    </a:cubicBezTo>
                    <a:cubicBezTo>
                      <a:pt x="23324" y="1268"/>
                      <a:pt x="25617" y="786"/>
                      <a:pt x="27908" y="786"/>
                    </a:cubicBezTo>
                    <a:cubicBezTo>
                      <a:pt x="29130" y="786"/>
                      <a:pt x="30351" y="923"/>
                      <a:pt x="31554" y="1232"/>
                    </a:cubicBezTo>
                    <a:cubicBezTo>
                      <a:pt x="31591" y="1240"/>
                      <a:pt x="31627" y="1244"/>
                      <a:pt x="31660" y="1244"/>
                    </a:cubicBezTo>
                    <a:cubicBezTo>
                      <a:pt x="32080" y="1244"/>
                      <a:pt x="32200" y="600"/>
                      <a:pt x="31761" y="463"/>
                    </a:cubicBezTo>
                    <a:cubicBezTo>
                      <a:pt x="30478" y="145"/>
                      <a:pt x="29179" y="1"/>
                      <a:pt x="27880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1" name="Google Shape;993;p55">
                <a:extLst>
                  <a:ext uri="{FF2B5EF4-FFF2-40B4-BE49-F238E27FC236}">
                    <a16:creationId xmlns:a16="http://schemas.microsoft.com/office/drawing/2014/main" id="{A1DB5003-3375-6009-67C0-AE28CB0A76A6}"/>
                  </a:ext>
                </a:extLst>
              </p:cNvPr>
              <p:cNvSpPr/>
              <p:nvPr/>
            </p:nvSpPr>
            <p:spPr>
              <a:xfrm>
                <a:off x="3860132" y="3973181"/>
                <a:ext cx="316856" cy="343713"/>
              </a:xfrm>
              <a:custGeom>
                <a:avLst/>
                <a:gdLst/>
                <a:ahLst/>
                <a:cxnLst/>
                <a:rect l="l" t="t" r="r" b="b"/>
                <a:pathLst>
                  <a:path w="20198" h="21910" extrusionOk="0">
                    <a:moveTo>
                      <a:pt x="4028" y="0"/>
                    </a:moveTo>
                    <a:cubicBezTo>
                      <a:pt x="3206" y="0"/>
                      <a:pt x="2396" y="100"/>
                      <a:pt x="1686" y="499"/>
                    </a:cubicBezTo>
                    <a:cubicBezTo>
                      <a:pt x="474" y="1239"/>
                      <a:pt x="1" y="2865"/>
                      <a:pt x="296" y="4255"/>
                    </a:cubicBezTo>
                    <a:cubicBezTo>
                      <a:pt x="563" y="5645"/>
                      <a:pt x="1450" y="6828"/>
                      <a:pt x="2426" y="7833"/>
                    </a:cubicBezTo>
                    <a:cubicBezTo>
                      <a:pt x="6122" y="11530"/>
                      <a:pt x="11504" y="12920"/>
                      <a:pt x="15792" y="15995"/>
                    </a:cubicBezTo>
                    <a:cubicBezTo>
                      <a:pt x="17243" y="17056"/>
                      <a:pt x="18647" y="18403"/>
                      <a:pt x="19376" y="20024"/>
                    </a:cubicBezTo>
                    <a:lnTo>
                      <a:pt x="19376" y="20024"/>
                    </a:lnTo>
                    <a:cubicBezTo>
                      <a:pt x="20198" y="14601"/>
                      <a:pt x="18663" y="10213"/>
                      <a:pt x="14964" y="5852"/>
                    </a:cubicBezTo>
                    <a:cubicBezTo>
                      <a:pt x="13663" y="4314"/>
                      <a:pt x="11386" y="1978"/>
                      <a:pt x="8725" y="736"/>
                    </a:cubicBezTo>
                    <a:cubicBezTo>
                      <a:pt x="7542" y="174"/>
                      <a:pt x="6122" y="115"/>
                      <a:pt x="4851" y="26"/>
                    </a:cubicBezTo>
                    <a:cubicBezTo>
                      <a:pt x="4577" y="11"/>
                      <a:pt x="4302" y="0"/>
                      <a:pt x="4028" y="0"/>
                    </a:cubicBezTo>
                    <a:close/>
                    <a:moveTo>
                      <a:pt x="19376" y="20024"/>
                    </a:moveTo>
                    <a:cubicBezTo>
                      <a:pt x="19317" y="20410"/>
                      <a:pt x="19246" y="20802"/>
                      <a:pt x="19164" y="21200"/>
                    </a:cubicBezTo>
                    <a:lnTo>
                      <a:pt x="19873" y="21910"/>
                    </a:lnTo>
                    <a:cubicBezTo>
                      <a:pt x="19818" y="21245"/>
                      <a:pt x="19642" y="20616"/>
                      <a:pt x="19376" y="20024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2" name="Google Shape;994;p55">
                <a:extLst>
                  <a:ext uri="{FF2B5EF4-FFF2-40B4-BE49-F238E27FC236}">
                    <a16:creationId xmlns:a16="http://schemas.microsoft.com/office/drawing/2014/main" id="{45754ED9-8F49-EBE2-4A57-06E5997CED3F}"/>
                  </a:ext>
                </a:extLst>
              </p:cNvPr>
              <p:cNvSpPr/>
              <p:nvPr/>
            </p:nvSpPr>
            <p:spPr>
              <a:xfrm>
                <a:off x="3929973" y="4040904"/>
                <a:ext cx="235438" cy="281387"/>
              </a:xfrm>
              <a:custGeom>
                <a:avLst/>
                <a:gdLst/>
                <a:ahLst/>
                <a:cxnLst/>
                <a:rect l="l" t="t" r="r" b="b"/>
                <a:pathLst>
                  <a:path w="15008" h="17937" extrusionOk="0">
                    <a:moveTo>
                      <a:pt x="470" y="0"/>
                    </a:moveTo>
                    <a:cubicBezTo>
                      <a:pt x="103" y="0"/>
                      <a:pt x="0" y="639"/>
                      <a:pt x="399" y="825"/>
                    </a:cubicBezTo>
                    <a:cubicBezTo>
                      <a:pt x="5633" y="2984"/>
                      <a:pt x="10128" y="7095"/>
                      <a:pt x="12701" y="12151"/>
                    </a:cubicBezTo>
                    <a:cubicBezTo>
                      <a:pt x="13558" y="13837"/>
                      <a:pt x="14150" y="15641"/>
                      <a:pt x="14061" y="17534"/>
                    </a:cubicBezTo>
                    <a:cubicBezTo>
                      <a:pt x="14046" y="17804"/>
                      <a:pt x="14252" y="17937"/>
                      <a:pt x="14462" y="17937"/>
                    </a:cubicBezTo>
                    <a:cubicBezTo>
                      <a:pt x="14666" y="17937"/>
                      <a:pt x="14875" y="17811"/>
                      <a:pt x="14889" y="17563"/>
                    </a:cubicBezTo>
                    <a:cubicBezTo>
                      <a:pt x="15007" y="14310"/>
                      <a:pt x="13292" y="11176"/>
                      <a:pt x="11429" y="8573"/>
                    </a:cubicBezTo>
                    <a:cubicBezTo>
                      <a:pt x="9714" y="6178"/>
                      <a:pt x="7555" y="4108"/>
                      <a:pt x="5101" y="2452"/>
                    </a:cubicBezTo>
                    <a:cubicBezTo>
                      <a:pt x="3681" y="1476"/>
                      <a:pt x="2173" y="707"/>
                      <a:pt x="606" y="27"/>
                    </a:cubicBezTo>
                    <a:cubicBezTo>
                      <a:pt x="557" y="9"/>
                      <a:pt x="512" y="0"/>
                      <a:pt x="470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3" name="Google Shape;995;p55">
                <a:extLst>
                  <a:ext uri="{FF2B5EF4-FFF2-40B4-BE49-F238E27FC236}">
                    <a16:creationId xmlns:a16="http://schemas.microsoft.com/office/drawing/2014/main" id="{56014373-38F5-B3AE-861E-7E61E8B04968}"/>
                  </a:ext>
                </a:extLst>
              </p:cNvPr>
              <p:cNvSpPr/>
              <p:nvPr/>
            </p:nvSpPr>
            <p:spPr>
              <a:xfrm>
                <a:off x="4121313" y="3667416"/>
                <a:ext cx="160546" cy="593348"/>
              </a:xfrm>
              <a:custGeom>
                <a:avLst/>
                <a:gdLst/>
                <a:ahLst/>
                <a:cxnLst/>
                <a:rect l="l" t="t" r="r" b="b"/>
                <a:pathLst>
                  <a:path w="10234" h="37823" extrusionOk="0">
                    <a:moveTo>
                      <a:pt x="3892" y="0"/>
                    </a:moveTo>
                    <a:cubicBezTo>
                      <a:pt x="3635" y="0"/>
                      <a:pt x="3372" y="46"/>
                      <a:pt x="3106" y="147"/>
                    </a:cubicBezTo>
                    <a:cubicBezTo>
                      <a:pt x="2248" y="473"/>
                      <a:pt x="1687" y="1271"/>
                      <a:pt x="1332" y="2040"/>
                    </a:cubicBezTo>
                    <a:cubicBezTo>
                      <a:pt x="1" y="4761"/>
                      <a:pt x="238" y="8013"/>
                      <a:pt x="740" y="11059"/>
                    </a:cubicBezTo>
                    <a:cubicBezTo>
                      <a:pt x="2248" y="20256"/>
                      <a:pt x="5679" y="29010"/>
                      <a:pt x="9080" y="37704"/>
                    </a:cubicBezTo>
                    <a:lnTo>
                      <a:pt x="10233" y="37822"/>
                    </a:lnTo>
                    <a:cubicBezTo>
                      <a:pt x="8754" y="32174"/>
                      <a:pt x="8222" y="26260"/>
                      <a:pt x="8784" y="20404"/>
                    </a:cubicBezTo>
                    <a:cubicBezTo>
                      <a:pt x="9021" y="18216"/>
                      <a:pt x="9346" y="16057"/>
                      <a:pt x="9405" y="13869"/>
                    </a:cubicBezTo>
                    <a:cubicBezTo>
                      <a:pt x="9523" y="10350"/>
                      <a:pt x="8902" y="6801"/>
                      <a:pt x="7601" y="3548"/>
                    </a:cubicBezTo>
                    <a:cubicBezTo>
                      <a:pt x="6937" y="1862"/>
                      <a:pt x="5523" y="0"/>
                      <a:pt x="3892" y="0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" name="Google Shape;996;p55">
                <a:extLst>
                  <a:ext uri="{FF2B5EF4-FFF2-40B4-BE49-F238E27FC236}">
                    <a16:creationId xmlns:a16="http://schemas.microsoft.com/office/drawing/2014/main" id="{621715EA-8C6F-A076-8BE0-786821AB7A86}"/>
                  </a:ext>
                </a:extLst>
              </p:cNvPr>
              <p:cNvSpPr/>
              <p:nvPr/>
            </p:nvSpPr>
            <p:spPr>
              <a:xfrm>
                <a:off x="4264211" y="3618063"/>
                <a:ext cx="237995" cy="390336"/>
              </a:xfrm>
              <a:custGeom>
                <a:avLst/>
                <a:gdLst/>
                <a:ahLst/>
                <a:cxnLst/>
                <a:rect l="l" t="t" r="r" b="b"/>
                <a:pathLst>
                  <a:path w="15171" h="24882" extrusionOk="0">
                    <a:moveTo>
                      <a:pt x="13128" y="1"/>
                    </a:moveTo>
                    <a:cubicBezTo>
                      <a:pt x="13059" y="1"/>
                      <a:pt x="12991" y="4"/>
                      <a:pt x="12923" y="11"/>
                    </a:cubicBezTo>
                    <a:cubicBezTo>
                      <a:pt x="12066" y="40"/>
                      <a:pt x="11238" y="484"/>
                      <a:pt x="10558" y="957"/>
                    </a:cubicBezTo>
                    <a:cubicBezTo>
                      <a:pt x="7305" y="3175"/>
                      <a:pt x="4968" y="6546"/>
                      <a:pt x="3372" y="10184"/>
                    </a:cubicBezTo>
                    <a:cubicBezTo>
                      <a:pt x="1775" y="13791"/>
                      <a:pt x="887" y="17636"/>
                      <a:pt x="0" y="21480"/>
                    </a:cubicBezTo>
                    <a:lnTo>
                      <a:pt x="355" y="24881"/>
                    </a:lnTo>
                    <a:cubicBezTo>
                      <a:pt x="1982" y="20120"/>
                      <a:pt x="4643" y="15684"/>
                      <a:pt x="8103" y="11988"/>
                    </a:cubicBezTo>
                    <a:cubicBezTo>
                      <a:pt x="10794" y="9149"/>
                      <a:pt x="14106" y="6487"/>
                      <a:pt x="14993" y="2643"/>
                    </a:cubicBezTo>
                    <a:cubicBezTo>
                      <a:pt x="15082" y="2140"/>
                      <a:pt x="15171" y="1667"/>
                      <a:pt x="15023" y="1223"/>
                    </a:cubicBezTo>
                    <a:cubicBezTo>
                      <a:pt x="14777" y="486"/>
                      <a:pt x="13951" y="1"/>
                      <a:pt x="13128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" name="Google Shape;997;p55">
                <a:extLst>
                  <a:ext uri="{FF2B5EF4-FFF2-40B4-BE49-F238E27FC236}">
                    <a16:creationId xmlns:a16="http://schemas.microsoft.com/office/drawing/2014/main" id="{B1C2C3C8-5172-2D01-862D-98AEC1879B70}"/>
                  </a:ext>
                </a:extLst>
              </p:cNvPr>
              <p:cNvSpPr/>
              <p:nvPr/>
            </p:nvSpPr>
            <p:spPr>
              <a:xfrm>
                <a:off x="4320811" y="3332848"/>
                <a:ext cx="117374" cy="386054"/>
              </a:xfrm>
              <a:custGeom>
                <a:avLst/>
                <a:gdLst/>
                <a:ahLst/>
                <a:cxnLst/>
                <a:rect l="l" t="t" r="r" b="b"/>
                <a:pathLst>
                  <a:path w="7482" h="24609" extrusionOk="0">
                    <a:moveTo>
                      <a:pt x="5334" y="1"/>
                    </a:moveTo>
                    <a:cubicBezTo>
                      <a:pt x="5311" y="1"/>
                      <a:pt x="5287" y="2"/>
                      <a:pt x="5264" y="5"/>
                    </a:cubicBezTo>
                    <a:cubicBezTo>
                      <a:pt x="4968" y="34"/>
                      <a:pt x="4732" y="212"/>
                      <a:pt x="4495" y="448"/>
                    </a:cubicBezTo>
                    <a:cubicBezTo>
                      <a:pt x="1213" y="3465"/>
                      <a:pt x="385" y="8315"/>
                      <a:pt x="178" y="12780"/>
                    </a:cubicBezTo>
                    <a:cubicBezTo>
                      <a:pt x="0" y="16743"/>
                      <a:pt x="59" y="20705"/>
                      <a:pt x="444" y="24609"/>
                    </a:cubicBezTo>
                    <a:lnTo>
                      <a:pt x="1834" y="20291"/>
                    </a:lnTo>
                    <a:cubicBezTo>
                      <a:pt x="4022" y="15441"/>
                      <a:pt x="5708" y="10414"/>
                      <a:pt x="6890" y="5239"/>
                    </a:cubicBezTo>
                    <a:cubicBezTo>
                      <a:pt x="7305" y="3524"/>
                      <a:pt x="7482" y="1335"/>
                      <a:pt x="6062" y="271"/>
                    </a:cubicBezTo>
                    <a:cubicBezTo>
                      <a:pt x="5846" y="136"/>
                      <a:pt x="5581" y="1"/>
                      <a:pt x="5334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6" name="Google Shape;998;p55">
                <a:extLst>
                  <a:ext uri="{FF2B5EF4-FFF2-40B4-BE49-F238E27FC236}">
                    <a16:creationId xmlns:a16="http://schemas.microsoft.com/office/drawing/2014/main" id="{12E39629-4AE7-4760-0F26-4F226D720589}"/>
                  </a:ext>
                </a:extLst>
              </p:cNvPr>
              <p:cNvSpPr/>
              <p:nvPr/>
            </p:nvSpPr>
            <p:spPr>
              <a:xfrm>
                <a:off x="4407093" y="3242033"/>
                <a:ext cx="295537" cy="332136"/>
              </a:xfrm>
              <a:custGeom>
                <a:avLst/>
                <a:gdLst/>
                <a:ahLst/>
                <a:cxnLst/>
                <a:rect l="l" t="t" r="r" b="b"/>
                <a:pathLst>
                  <a:path w="18839" h="21172" extrusionOk="0">
                    <a:moveTo>
                      <a:pt x="14971" y="0"/>
                    </a:moveTo>
                    <a:cubicBezTo>
                      <a:pt x="13258" y="0"/>
                      <a:pt x="11543" y="1266"/>
                      <a:pt x="10262" y="2570"/>
                    </a:cubicBezTo>
                    <a:cubicBezTo>
                      <a:pt x="5627" y="7316"/>
                      <a:pt x="2289" y="13231"/>
                      <a:pt x="602" y="19656"/>
                    </a:cubicBezTo>
                    <a:lnTo>
                      <a:pt x="602" y="19656"/>
                    </a:lnTo>
                    <a:cubicBezTo>
                      <a:pt x="4191" y="16472"/>
                      <a:pt x="8067" y="13609"/>
                      <a:pt x="12155" y="11117"/>
                    </a:cubicBezTo>
                    <a:cubicBezTo>
                      <a:pt x="14225" y="9845"/>
                      <a:pt x="16472" y="8603"/>
                      <a:pt x="17655" y="6444"/>
                    </a:cubicBezTo>
                    <a:cubicBezTo>
                      <a:pt x="18838" y="4345"/>
                      <a:pt x="18395" y="1062"/>
                      <a:pt x="16118" y="204"/>
                    </a:cubicBezTo>
                    <a:cubicBezTo>
                      <a:pt x="15739" y="64"/>
                      <a:pt x="15355" y="0"/>
                      <a:pt x="14971" y="0"/>
                    </a:cubicBezTo>
                    <a:close/>
                    <a:moveTo>
                      <a:pt x="602" y="19656"/>
                    </a:moveTo>
                    <a:cubicBezTo>
                      <a:pt x="401" y="19835"/>
                      <a:pt x="200" y="20015"/>
                      <a:pt x="1" y="20195"/>
                    </a:cubicBezTo>
                    <a:lnTo>
                      <a:pt x="237" y="21171"/>
                    </a:lnTo>
                    <a:cubicBezTo>
                      <a:pt x="349" y="20663"/>
                      <a:pt x="470" y="20158"/>
                      <a:pt x="602" y="19656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" name="Google Shape;999;p55">
                <a:extLst>
                  <a:ext uri="{FF2B5EF4-FFF2-40B4-BE49-F238E27FC236}">
                    <a16:creationId xmlns:a16="http://schemas.microsoft.com/office/drawing/2014/main" id="{AE2715CA-1A1E-61FF-D887-087366A217A8}"/>
                  </a:ext>
                </a:extLst>
              </p:cNvPr>
              <p:cNvSpPr/>
              <p:nvPr/>
            </p:nvSpPr>
            <p:spPr>
              <a:xfrm>
                <a:off x="4247974" y="3317396"/>
                <a:ext cx="377065" cy="987214"/>
              </a:xfrm>
              <a:custGeom>
                <a:avLst/>
                <a:gdLst/>
                <a:ahLst/>
                <a:cxnLst/>
                <a:rect l="l" t="t" r="r" b="b"/>
                <a:pathLst>
                  <a:path w="24036" h="62930" extrusionOk="0">
                    <a:moveTo>
                      <a:pt x="23521" y="0"/>
                    </a:moveTo>
                    <a:cubicBezTo>
                      <a:pt x="23453" y="0"/>
                      <a:pt x="23380" y="22"/>
                      <a:pt x="23303" y="73"/>
                    </a:cubicBezTo>
                    <a:cubicBezTo>
                      <a:pt x="16472" y="4864"/>
                      <a:pt x="11090" y="11547"/>
                      <a:pt x="7364" y="19029"/>
                    </a:cubicBezTo>
                    <a:cubicBezTo>
                      <a:pt x="3224" y="27368"/>
                      <a:pt x="1124" y="36595"/>
                      <a:pt x="414" y="45821"/>
                    </a:cubicBezTo>
                    <a:cubicBezTo>
                      <a:pt x="0" y="51381"/>
                      <a:pt x="59" y="56941"/>
                      <a:pt x="414" y="62530"/>
                    </a:cubicBezTo>
                    <a:cubicBezTo>
                      <a:pt x="459" y="62796"/>
                      <a:pt x="673" y="62929"/>
                      <a:pt x="876" y="62929"/>
                    </a:cubicBezTo>
                    <a:cubicBezTo>
                      <a:pt x="1080" y="62929"/>
                      <a:pt x="1272" y="62796"/>
                      <a:pt x="1272" y="62530"/>
                    </a:cubicBezTo>
                    <a:cubicBezTo>
                      <a:pt x="592" y="52801"/>
                      <a:pt x="887" y="42953"/>
                      <a:pt x="3105" y="33401"/>
                    </a:cubicBezTo>
                    <a:cubicBezTo>
                      <a:pt x="5028" y="25121"/>
                      <a:pt x="8488" y="17136"/>
                      <a:pt x="13692" y="10423"/>
                    </a:cubicBezTo>
                    <a:cubicBezTo>
                      <a:pt x="16531" y="6727"/>
                      <a:pt x="19902" y="3415"/>
                      <a:pt x="23717" y="753"/>
                    </a:cubicBezTo>
                    <a:cubicBezTo>
                      <a:pt x="24036" y="508"/>
                      <a:pt x="23847" y="0"/>
                      <a:pt x="23521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" name="Google Shape;1000;p55">
                <a:extLst>
                  <a:ext uri="{FF2B5EF4-FFF2-40B4-BE49-F238E27FC236}">
                    <a16:creationId xmlns:a16="http://schemas.microsoft.com/office/drawing/2014/main" id="{2BF53F45-58D1-A9EF-D49D-8820DB901671}"/>
                  </a:ext>
                </a:extLst>
              </p:cNvPr>
              <p:cNvSpPr/>
              <p:nvPr/>
            </p:nvSpPr>
            <p:spPr>
              <a:xfrm>
                <a:off x="3581318" y="4116486"/>
                <a:ext cx="196721" cy="310816"/>
              </a:xfrm>
              <a:custGeom>
                <a:avLst/>
                <a:gdLst/>
                <a:ahLst/>
                <a:cxnLst/>
                <a:rect l="l" t="t" r="r" b="b"/>
                <a:pathLst>
                  <a:path w="12540" h="19813" extrusionOk="0">
                    <a:moveTo>
                      <a:pt x="8340" y="1"/>
                    </a:moveTo>
                    <a:cubicBezTo>
                      <a:pt x="8193" y="1"/>
                      <a:pt x="8044" y="10"/>
                      <a:pt x="7897" y="29"/>
                    </a:cubicBezTo>
                    <a:cubicBezTo>
                      <a:pt x="5915" y="295"/>
                      <a:pt x="4437" y="2070"/>
                      <a:pt x="3431" y="3785"/>
                    </a:cubicBezTo>
                    <a:cubicBezTo>
                      <a:pt x="740" y="8605"/>
                      <a:pt x="1" y="14431"/>
                      <a:pt x="1361" y="19813"/>
                    </a:cubicBezTo>
                    <a:lnTo>
                      <a:pt x="1686" y="19369"/>
                    </a:lnTo>
                    <a:cubicBezTo>
                      <a:pt x="2396" y="15762"/>
                      <a:pt x="5058" y="12893"/>
                      <a:pt x="7808" y="10498"/>
                    </a:cubicBezTo>
                    <a:cubicBezTo>
                      <a:pt x="8991" y="9463"/>
                      <a:pt x="10203" y="8487"/>
                      <a:pt x="11090" y="7186"/>
                    </a:cubicBezTo>
                    <a:cubicBezTo>
                      <a:pt x="11978" y="5943"/>
                      <a:pt x="12539" y="4287"/>
                      <a:pt x="12096" y="2809"/>
                    </a:cubicBezTo>
                    <a:cubicBezTo>
                      <a:pt x="11634" y="1205"/>
                      <a:pt x="10022" y="1"/>
                      <a:pt x="8340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9" name="Google Shape;1001;p55">
                <a:extLst>
                  <a:ext uri="{FF2B5EF4-FFF2-40B4-BE49-F238E27FC236}">
                    <a16:creationId xmlns:a16="http://schemas.microsoft.com/office/drawing/2014/main" id="{19907426-54B7-0CDB-7DC2-FF040FC8592B}"/>
                  </a:ext>
                </a:extLst>
              </p:cNvPr>
              <p:cNvSpPr/>
              <p:nvPr/>
            </p:nvSpPr>
            <p:spPr>
              <a:xfrm>
                <a:off x="3334052" y="4008838"/>
                <a:ext cx="266311" cy="407797"/>
              </a:xfrm>
              <a:custGeom>
                <a:avLst/>
                <a:gdLst/>
                <a:ahLst/>
                <a:cxnLst/>
                <a:rect l="l" t="t" r="r" b="b"/>
                <a:pathLst>
                  <a:path w="16976" h="25995" extrusionOk="0">
                    <a:moveTo>
                      <a:pt x="4021" y="1"/>
                    </a:moveTo>
                    <a:cubicBezTo>
                      <a:pt x="3802" y="1"/>
                      <a:pt x="3585" y="19"/>
                      <a:pt x="3372" y="60"/>
                    </a:cubicBezTo>
                    <a:cubicBezTo>
                      <a:pt x="858" y="533"/>
                      <a:pt x="1" y="3993"/>
                      <a:pt x="1124" y="6300"/>
                    </a:cubicBezTo>
                    <a:cubicBezTo>
                      <a:pt x="2278" y="8577"/>
                      <a:pt x="4555" y="10026"/>
                      <a:pt x="6625" y="11534"/>
                    </a:cubicBezTo>
                    <a:cubicBezTo>
                      <a:pt x="11268" y="14935"/>
                      <a:pt x="15319" y="19578"/>
                      <a:pt x="16620" y="25137"/>
                    </a:cubicBezTo>
                    <a:lnTo>
                      <a:pt x="16975" y="25995"/>
                    </a:lnTo>
                    <a:cubicBezTo>
                      <a:pt x="16058" y="21115"/>
                      <a:pt x="16058" y="16088"/>
                      <a:pt x="14728" y="11327"/>
                    </a:cubicBezTo>
                    <a:cubicBezTo>
                      <a:pt x="13426" y="6566"/>
                      <a:pt x="10440" y="1834"/>
                      <a:pt x="5708" y="296"/>
                    </a:cubicBezTo>
                    <a:cubicBezTo>
                      <a:pt x="5173" y="125"/>
                      <a:pt x="4592" y="1"/>
                      <a:pt x="4021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0" name="Google Shape;1002;p55">
                <a:extLst>
                  <a:ext uri="{FF2B5EF4-FFF2-40B4-BE49-F238E27FC236}">
                    <a16:creationId xmlns:a16="http://schemas.microsoft.com/office/drawing/2014/main" id="{7C85FBC0-7B45-6243-326F-D226BC14C52F}"/>
                  </a:ext>
                </a:extLst>
              </p:cNvPr>
              <p:cNvSpPr/>
              <p:nvPr/>
            </p:nvSpPr>
            <p:spPr>
              <a:xfrm>
                <a:off x="3436962" y="4094806"/>
                <a:ext cx="173363" cy="338066"/>
              </a:xfrm>
              <a:custGeom>
                <a:avLst/>
                <a:gdLst/>
                <a:ahLst/>
                <a:cxnLst/>
                <a:rect l="l" t="t" r="r" b="b"/>
                <a:pathLst>
                  <a:path w="11051" h="21550" extrusionOk="0">
                    <a:moveTo>
                      <a:pt x="584" y="0"/>
                    </a:moveTo>
                    <a:cubicBezTo>
                      <a:pt x="279" y="0"/>
                      <a:pt x="1" y="417"/>
                      <a:pt x="301" y="672"/>
                    </a:cubicBezTo>
                    <a:cubicBezTo>
                      <a:pt x="4649" y="4841"/>
                      <a:pt x="7783" y="10253"/>
                      <a:pt x="9321" y="16108"/>
                    </a:cubicBezTo>
                    <a:cubicBezTo>
                      <a:pt x="9765" y="17794"/>
                      <a:pt x="10060" y="19480"/>
                      <a:pt x="10208" y="21195"/>
                    </a:cubicBezTo>
                    <a:cubicBezTo>
                      <a:pt x="10238" y="21432"/>
                      <a:pt x="10460" y="21550"/>
                      <a:pt x="10663" y="21550"/>
                    </a:cubicBezTo>
                    <a:cubicBezTo>
                      <a:pt x="10866" y="21550"/>
                      <a:pt x="11051" y="21432"/>
                      <a:pt x="11007" y="21195"/>
                    </a:cubicBezTo>
                    <a:cubicBezTo>
                      <a:pt x="10415" y="15014"/>
                      <a:pt x="8079" y="9011"/>
                      <a:pt x="4353" y="4073"/>
                    </a:cubicBezTo>
                    <a:cubicBezTo>
                      <a:pt x="3288" y="2653"/>
                      <a:pt x="2135" y="1322"/>
                      <a:pt x="834" y="110"/>
                    </a:cubicBezTo>
                    <a:cubicBezTo>
                      <a:pt x="756" y="32"/>
                      <a:pt x="669" y="0"/>
                      <a:pt x="584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1" name="Google Shape;1003;p55">
                <a:extLst>
                  <a:ext uri="{FF2B5EF4-FFF2-40B4-BE49-F238E27FC236}">
                    <a16:creationId xmlns:a16="http://schemas.microsoft.com/office/drawing/2014/main" id="{7E79B2B3-6287-C86E-D6AC-BFDEB70970B5}"/>
                  </a:ext>
                </a:extLst>
              </p:cNvPr>
              <p:cNvSpPr/>
              <p:nvPr/>
            </p:nvSpPr>
            <p:spPr>
              <a:xfrm>
                <a:off x="3595939" y="4203928"/>
                <a:ext cx="105702" cy="217115"/>
              </a:xfrm>
              <a:custGeom>
                <a:avLst/>
                <a:gdLst/>
                <a:ahLst/>
                <a:cxnLst/>
                <a:rect l="l" t="t" r="r" b="b"/>
                <a:pathLst>
                  <a:path w="6738" h="13840" extrusionOk="0">
                    <a:moveTo>
                      <a:pt x="6205" y="0"/>
                    </a:moveTo>
                    <a:cubicBezTo>
                      <a:pt x="6112" y="0"/>
                      <a:pt x="6016" y="39"/>
                      <a:pt x="5930" y="133"/>
                    </a:cubicBezTo>
                    <a:cubicBezTo>
                      <a:pt x="2706" y="3918"/>
                      <a:pt x="695" y="8561"/>
                      <a:pt x="15" y="13440"/>
                    </a:cubicBezTo>
                    <a:cubicBezTo>
                      <a:pt x="0" y="13707"/>
                      <a:pt x="200" y="13840"/>
                      <a:pt x="407" y="13840"/>
                    </a:cubicBezTo>
                    <a:cubicBezTo>
                      <a:pt x="614" y="13840"/>
                      <a:pt x="828" y="13707"/>
                      <a:pt x="843" y="13440"/>
                    </a:cubicBezTo>
                    <a:cubicBezTo>
                      <a:pt x="1464" y="8768"/>
                      <a:pt x="3445" y="4273"/>
                      <a:pt x="6491" y="695"/>
                    </a:cubicBezTo>
                    <a:cubicBezTo>
                      <a:pt x="6738" y="381"/>
                      <a:pt x="6492" y="0"/>
                      <a:pt x="6205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2" name="Google Shape;1004;p55">
                <a:extLst>
                  <a:ext uri="{FF2B5EF4-FFF2-40B4-BE49-F238E27FC236}">
                    <a16:creationId xmlns:a16="http://schemas.microsoft.com/office/drawing/2014/main" id="{AAFBAAF5-5E18-E052-1D57-3A8C13FCD63C}"/>
                  </a:ext>
                </a:extLst>
              </p:cNvPr>
              <p:cNvSpPr/>
              <p:nvPr/>
            </p:nvSpPr>
            <p:spPr>
              <a:xfrm>
                <a:off x="3217149" y="4232228"/>
                <a:ext cx="1735524" cy="263738"/>
              </a:xfrm>
              <a:custGeom>
                <a:avLst/>
                <a:gdLst/>
                <a:ahLst/>
                <a:cxnLst/>
                <a:rect l="l" t="t" r="r" b="b"/>
                <a:pathLst>
                  <a:path w="110631" h="16812" extrusionOk="0">
                    <a:moveTo>
                      <a:pt x="65797" y="1"/>
                    </a:moveTo>
                    <a:cubicBezTo>
                      <a:pt x="61461" y="1"/>
                      <a:pt x="57100" y="1818"/>
                      <a:pt x="54384" y="5131"/>
                    </a:cubicBezTo>
                    <a:cubicBezTo>
                      <a:pt x="53279" y="4427"/>
                      <a:pt x="51971" y="4081"/>
                      <a:pt x="50660" y="4081"/>
                    </a:cubicBezTo>
                    <a:cubicBezTo>
                      <a:pt x="48884" y="4081"/>
                      <a:pt x="47101" y="4717"/>
                      <a:pt x="45808" y="5959"/>
                    </a:cubicBezTo>
                    <a:cubicBezTo>
                      <a:pt x="44506" y="3852"/>
                      <a:pt x="41935" y="2844"/>
                      <a:pt x="39414" y="2844"/>
                    </a:cubicBezTo>
                    <a:cubicBezTo>
                      <a:pt x="38785" y="2844"/>
                      <a:pt x="38159" y="2907"/>
                      <a:pt x="37557" y="3031"/>
                    </a:cubicBezTo>
                    <a:cubicBezTo>
                      <a:pt x="34482" y="3652"/>
                      <a:pt x="31909" y="5515"/>
                      <a:pt x="29454" y="7467"/>
                    </a:cubicBezTo>
                    <a:cubicBezTo>
                      <a:pt x="28301" y="8384"/>
                      <a:pt x="27059" y="9389"/>
                      <a:pt x="25581" y="9389"/>
                    </a:cubicBezTo>
                    <a:cubicBezTo>
                      <a:pt x="24220" y="9359"/>
                      <a:pt x="22978" y="8472"/>
                      <a:pt x="21618" y="8236"/>
                    </a:cubicBezTo>
                    <a:cubicBezTo>
                      <a:pt x="21379" y="8196"/>
                      <a:pt x="21144" y="8178"/>
                      <a:pt x="20912" y="8178"/>
                    </a:cubicBezTo>
                    <a:cubicBezTo>
                      <a:pt x="17504" y="8178"/>
                      <a:pt x="14840" y="12197"/>
                      <a:pt x="11267" y="12612"/>
                    </a:cubicBezTo>
                    <a:cubicBezTo>
                      <a:pt x="11019" y="12644"/>
                      <a:pt x="10766" y="12657"/>
                      <a:pt x="10511" y="12657"/>
                    </a:cubicBezTo>
                    <a:cubicBezTo>
                      <a:pt x="9826" y="12657"/>
                      <a:pt x="9126" y="12567"/>
                      <a:pt x="8458" y="12524"/>
                    </a:cubicBezTo>
                    <a:cubicBezTo>
                      <a:pt x="8397" y="12523"/>
                      <a:pt x="8336" y="12522"/>
                      <a:pt x="8275" y="12522"/>
                    </a:cubicBezTo>
                    <a:cubicBezTo>
                      <a:pt x="5112" y="12522"/>
                      <a:pt x="1944" y="14020"/>
                      <a:pt x="0" y="16486"/>
                    </a:cubicBezTo>
                    <a:lnTo>
                      <a:pt x="110631" y="16812"/>
                    </a:lnTo>
                    <a:cubicBezTo>
                      <a:pt x="109300" y="15185"/>
                      <a:pt x="107348" y="14121"/>
                      <a:pt x="105278" y="13854"/>
                    </a:cubicBezTo>
                    <a:cubicBezTo>
                      <a:pt x="104095" y="13707"/>
                      <a:pt x="102824" y="13795"/>
                      <a:pt x="101877" y="13115"/>
                    </a:cubicBezTo>
                    <a:cubicBezTo>
                      <a:pt x="100724" y="12317"/>
                      <a:pt x="100340" y="10631"/>
                      <a:pt x="99097" y="10040"/>
                    </a:cubicBezTo>
                    <a:cubicBezTo>
                      <a:pt x="98780" y="9883"/>
                      <a:pt x="98454" y="9820"/>
                      <a:pt x="98123" y="9820"/>
                    </a:cubicBezTo>
                    <a:cubicBezTo>
                      <a:pt x="96697" y="9820"/>
                      <a:pt x="95157" y="10997"/>
                      <a:pt x="93597" y="11045"/>
                    </a:cubicBezTo>
                    <a:cubicBezTo>
                      <a:pt x="93542" y="11048"/>
                      <a:pt x="93486" y="11049"/>
                      <a:pt x="93432" y="11049"/>
                    </a:cubicBezTo>
                    <a:cubicBezTo>
                      <a:pt x="90049" y="11049"/>
                      <a:pt x="87793" y="6186"/>
                      <a:pt x="84724" y="6186"/>
                    </a:cubicBezTo>
                    <a:cubicBezTo>
                      <a:pt x="84446" y="6186"/>
                      <a:pt x="84161" y="6226"/>
                      <a:pt x="83868" y="6313"/>
                    </a:cubicBezTo>
                    <a:cubicBezTo>
                      <a:pt x="83107" y="6539"/>
                      <a:pt x="82427" y="7086"/>
                      <a:pt x="81622" y="7086"/>
                    </a:cubicBezTo>
                    <a:cubicBezTo>
                      <a:pt x="81582" y="7086"/>
                      <a:pt x="81542" y="7085"/>
                      <a:pt x="81502" y="7082"/>
                    </a:cubicBezTo>
                    <a:cubicBezTo>
                      <a:pt x="80703" y="7053"/>
                      <a:pt x="80053" y="6432"/>
                      <a:pt x="79461" y="5870"/>
                    </a:cubicBezTo>
                    <a:cubicBezTo>
                      <a:pt x="76061" y="2617"/>
                      <a:pt x="71625" y="369"/>
                      <a:pt x="66952" y="44"/>
                    </a:cubicBezTo>
                    <a:cubicBezTo>
                      <a:pt x="66568" y="15"/>
                      <a:pt x="66182" y="1"/>
                      <a:pt x="6579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3" name="Google Shape;1005;p55">
                <a:extLst>
                  <a:ext uri="{FF2B5EF4-FFF2-40B4-BE49-F238E27FC236}">
                    <a16:creationId xmlns:a16="http://schemas.microsoft.com/office/drawing/2014/main" id="{FD5DBAF6-1294-A158-435E-210E6A7F3F3D}"/>
                  </a:ext>
                </a:extLst>
              </p:cNvPr>
              <p:cNvSpPr/>
              <p:nvPr/>
            </p:nvSpPr>
            <p:spPr>
              <a:xfrm>
                <a:off x="4226624" y="4231601"/>
                <a:ext cx="726520" cy="263911"/>
              </a:xfrm>
              <a:custGeom>
                <a:avLst/>
                <a:gdLst/>
                <a:ahLst/>
                <a:cxnLst/>
                <a:rect l="l" t="t" r="r" b="b"/>
                <a:pathLst>
                  <a:path w="46312" h="16823" extrusionOk="0">
                    <a:moveTo>
                      <a:pt x="1514" y="1"/>
                    </a:moveTo>
                    <a:cubicBezTo>
                      <a:pt x="1008" y="1"/>
                      <a:pt x="499" y="33"/>
                      <a:pt x="1" y="84"/>
                    </a:cubicBezTo>
                    <a:cubicBezTo>
                      <a:pt x="4437" y="1770"/>
                      <a:pt x="8222" y="5171"/>
                      <a:pt x="10233" y="9518"/>
                    </a:cubicBezTo>
                    <a:cubicBezTo>
                      <a:pt x="11077" y="9220"/>
                      <a:pt x="11962" y="9078"/>
                      <a:pt x="12847" y="9078"/>
                    </a:cubicBezTo>
                    <a:cubicBezTo>
                      <a:pt x="15651" y="9078"/>
                      <a:pt x="18456" y="10499"/>
                      <a:pt x="19962" y="12859"/>
                    </a:cubicBezTo>
                    <a:cubicBezTo>
                      <a:pt x="20647" y="12593"/>
                      <a:pt x="21378" y="12466"/>
                      <a:pt x="22112" y="12466"/>
                    </a:cubicBezTo>
                    <a:cubicBezTo>
                      <a:pt x="24070" y="12466"/>
                      <a:pt x="26046" y="13375"/>
                      <a:pt x="27208" y="14989"/>
                    </a:cubicBezTo>
                    <a:cubicBezTo>
                      <a:pt x="27681" y="15639"/>
                      <a:pt x="28065" y="16408"/>
                      <a:pt x="28804" y="16763"/>
                    </a:cubicBezTo>
                    <a:cubicBezTo>
                      <a:pt x="28834" y="16793"/>
                      <a:pt x="28923" y="16793"/>
                      <a:pt x="28952" y="16793"/>
                    </a:cubicBezTo>
                    <a:lnTo>
                      <a:pt x="46311" y="16822"/>
                    </a:lnTo>
                    <a:cubicBezTo>
                      <a:pt x="44951" y="15196"/>
                      <a:pt x="42999" y="14131"/>
                      <a:pt x="40929" y="13865"/>
                    </a:cubicBezTo>
                    <a:cubicBezTo>
                      <a:pt x="39776" y="13717"/>
                      <a:pt x="38475" y="13776"/>
                      <a:pt x="37528" y="13126"/>
                    </a:cubicBezTo>
                    <a:cubicBezTo>
                      <a:pt x="36375" y="12298"/>
                      <a:pt x="36020" y="10641"/>
                      <a:pt x="34748" y="10050"/>
                    </a:cubicBezTo>
                    <a:cubicBezTo>
                      <a:pt x="34419" y="9894"/>
                      <a:pt x="34086" y="9830"/>
                      <a:pt x="33749" y="9830"/>
                    </a:cubicBezTo>
                    <a:cubicBezTo>
                      <a:pt x="32300" y="9830"/>
                      <a:pt x="30784" y="11007"/>
                      <a:pt x="29248" y="11055"/>
                    </a:cubicBezTo>
                    <a:cubicBezTo>
                      <a:pt x="29193" y="11058"/>
                      <a:pt x="29139" y="11059"/>
                      <a:pt x="29085" y="11059"/>
                    </a:cubicBezTo>
                    <a:cubicBezTo>
                      <a:pt x="25754" y="11059"/>
                      <a:pt x="23502" y="6197"/>
                      <a:pt x="20388" y="6197"/>
                    </a:cubicBezTo>
                    <a:cubicBezTo>
                      <a:pt x="20106" y="6197"/>
                      <a:pt x="19817" y="6237"/>
                      <a:pt x="19519" y="6324"/>
                    </a:cubicBezTo>
                    <a:cubicBezTo>
                      <a:pt x="18773" y="6545"/>
                      <a:pt x="18079" y="7101"/>
                      <a:pt x="17315" y="7101"/>
                    </a:cubicBezTo>
                    <a:cubicBezTo>
                      <a:pt x="17262" y="7101"/>
                      <a:pt x="17207" y="7099"/>
                      <a:pt x="17153" y="7093"/>
                    </a:cubicBezTo>
                    <a:cubicBezTo>
                      <a:pt x="16354" y="7063"/>
                      <a:pt x="15704" y="6442"/>
                      <a:pt x="15112" y="5880"/>
                    </a:cubicBezTo>
                    <a:cubicBezTo>
                      <a:pt x="11712" y="2657"/>
                      <a:pt x="7276" y="380"/>
                      <a:pt x="2603" y="55"/>
                    </a:cubicBezTo>
                    <a:cubicBezTo>
                      <a:pt x="2244" y="17"/>
                      <a:pt x="1880" y="1"/>
                      <a:pt x="1514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pic>
        <p:nvPicPr>
          <p:cNvPr id="487" name="图片 6">
            <a:extLst>
              <a:ext uri="{FF2B5EF4-FFF2-40B4-BE49-F238E27FC236}">
                <a16:creationId xmlns:a16="http://schemas.microsoft.com/office/drawing/2014/main" id="{DE147245-B742-142D-F3E1-BA8B1CCB21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8247" y="-22563"/>
            <a:ext cx="2059722" cy="22897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31357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402" grpId="0" animBg="1"/>
      <p:bldP spid="403" grpId="0" animBg="1"/>
      <p:bldP spid="40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19">
            <a:extLst>
              <a:ext uri="{FF2B5EF4-FFF2-40B4-BE49-F238E27FC236}">
                <a16:creationId xmlns:a16="http://schemas.microsoft.com/office/drawing/2014/main" id="{72ADD456-54FB-4C2C-A066-A73BA562D6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811" y="149986"/>
            <a:ext cx="2744073" cy="914399"/>
          </a:xfrm>
          <a:prstGeom prst="rect">
            <a:avLst/>
          </a:prstGeom>
        </p:spPr>
      </p:pic>
      <p:pic>
        <p:nvPicPr>
          <p:cNvPr id="487" name="图片 6">
            <a:extLst>
              <a:ext uri="{FF2B5EF4-FFF2-40B4-BE49-F238E27FC236}">
                <a16:creationId xmlns:a16="http://schemas.microsoft.com/office/drawing/2014/main" id="{DE147245-B742-142D-F3E1-BA8B1CCB21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8247" y="-22563"/>
            <a:ext cx="2059722" cy="2289797"/>
          </a:xfrm>
          <a:prstGeom prst="rect">
            <a:avLst/>
          </a:prstGeom>
        </p:spPr>
      </p:pic>
      <p:sp>
        <p:nvSpPr>
          <p:cNvPr id="2" name="矩形: 圆角 13">
            <a:extLst>
              <a:ext uri="{FF2B5EF4-FFF2-40B4-BE49-F238E27FC236}">
                <a16:creationId xmlns:a16="http://schemas.microsoft.com/office/drawing/2014/main" id="{E22CC39D-2ED8-25E3-078E-5455CDD94FB5}"/>
              </a:ext>
            </a:extLst>
          </p:cNvPr>
          <p:cNvSpPr/>
          <p:nvPr/>
        </p:nvSpPr>
        <p:spPr>
          <a:xfrm>
            <a:off x="1669311" y="516667"/>
            <a:ext cx="5488421" cy="391428"/>
          </a:xfrm>
          <a:custGeom>
            <a:avLst/>
            <a:gdLst>
              <a:gd name="connsiteX0" fmla="*/ 0 w 5488421"/>
              <a:gd name="connsiteY0" fmla="*/ 195714 h 391428"/>
              <a:gd name="connsiteX1" fmla="*/ 195714 w 5488421"/>
              <a:gd name="connsiteY1" fmla="*/ 0 h 391428"/>
              <a:gd name="connsiteX2" fmla="*/ 832838 w 5488421"/>
              <a:gd name="connsiteY2" fmla="*/ 0 h 391428"/>
              <a:gd name="connsiteX3" fmla="*/ 1469962 w 5488421"/>
              <a:gd name="connsiteY3" fmla="*/ 0 h 391428"/>
              <a:gd name="connsiteX4" fmla="*/ 2056116 w 5488421"/>
              <a:gd name="connsiteY4" fmla="*/ 0 h 391428"/>
              <a:gd name="connsiteX5" fmla="*/ 2540331 w 5488421"/>
              <a:gd name="connsiteY5" fmla="*/ 0 h 391428"/>
              <a:gd name="connsiteX6" fmla="*/ 3024545 w 5488421"/>
              <a:gd name="connsiteY6" fmla="*/ 0 h 391428"/>
              <a:gd name="connsiteX7" fmla="*/ 3712639 w 5488421"/>
              <a:gd name="connsiteY7" fmla="*/ 0 h 391428"/>
              <a:gd name="connsiteX8" fmla="*/ 4247823 w 5488421"/>
              <a:gd name="connsiteY8" fmla="*/ 0 h 391428"/>
              <a:gd name="connsiteX9" fmla="*/ 5292707 w 5488421"/>
              <a:gd name="connsiteY9" fmla="*/ 0 h 391428"/>
              <a:gd name="connsiteX10" fmla="*/ 5488421 w 5488421"/>
              <a:gd name="connsiteY10" fmla="*/ 195714 h 391428"/>
              <a:gd name="connsiteX11" fmla="*/ 5488421 w 5488421"/>
              <a:gd name="connsiteY11" fmla="*/ 195714 h 391428"/>
              <a:gd name="connsiteX12" fmla="*/ 5292707 w 5488421"/>
              <a:gd name="connsiteY12" fmla="*/ 391428 h 391428"/>
              <a:gd name="connsiteX13" fmla="*/ 4604613 w 5488421"/>
              <a:gd name="connsiteY13" fmla="*/ 391428 h 391428"/>
              <a:gd name="connsiteX14" fmla="*/ 4120399 w 5488421"/>
              <a:gd name="connsiteY14" fmla="*/ 391428 h 391428"/>
              <a:gd name="connsiteX15" fmla="*/ 3585214 w 5488421"/>
              <a:gd name="connsiteY15" fmla="*/ 391428 h 391428"/>
              <a:gd name="connsiteX16" fmla="*/ 2897120 w 5488421"/>
              <a:gd name="connsiteY16" fmla="*/ 391428 h 391428"/>
              <a:gd name="connsiteX17" fmla="*/ 2361936 w 5488421"/>
              <a:gd name="connsiteY17" fmla="*/ 391428 h 391428"/>
              <a:gd name="connsiteX18" fmla="*/ 1877722 w 5488421"/>
              <a:gd name="connsiteY18" fmla="*/ 391428 h 391428"/>
              <a:gd name="connsiteX19" fmla="*/ 1342537 w 5488421"/>
              <a:gd name="connsiteY19" fmla="*/ 391428 h 391428"/>
              <a:gd name="connsiteX20" fmla="*/ 756383 w 5488421"/>
              <a:gd name="connsiteY20" fmla="*/ 391428 h 391428"/>
              <a:gd name="connsiteX21" fmla="*/ 195714 w 5488421"/>
              <a:gd name="connsiteY21" fmla="*/ 391428 h 391428"/>
              <a:gd name="connsiteX22" fmla="*/ 0 w 5488421"/>
              <a:gd name="connsiteY22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88421" h="391428" fill="none" extrusionOk="0">
                <a:moveTo>
                  <a:pt x="0" y="195714"/>
                </a:moveTo>
                <a:cubicBezTo>
                  <a:pt x="1905" y="84190"/>
                  <a:pt x="76447" y="5748"/>
                  <a:pt x="195714" y="0"/>
                </a:cubicBezTo>
                <a:cubicBezTo>
                  <a:pt x="419748" y="-30176"/>
                  <a:pt x="521773" y="-12809"/>
                  <a:pt x="832838" y="0"/>
                </a:cubicBezTo>
                <a:cubicBezTo>
                  <a:pt x="1143903" y="12809"/>
                  <a:pt x="1193323" y="2181"/>
                  <a:pt x="1469962" y="0"/>
                </a:cubicBezTo>
                <a:cubicBezTo>
                  <a:pt x="1746601" y="-2181"/>
                  <a:pt x="1911853" y="3104"/>
                  <a:pt x="2056116" y="0"/>
                </a:cubicBezTo>
                <a:cubicBezTo>
                  <a:pt x="2200379" y="-3104"/>
                  <a:pt x="2390380" y="1972"/>
                  <a:pt x="2540331" y="0"/>
                </a:cubicBezTo>
                <a:cubicBezTo>
                  <a:pt x="2690283" y="-1972"/>
                  <a:pt x="2809351" y="3788"/>
                  <a:pt x="3024545" y="0"/>
                </a:cubicBezTo>
                <a:cubicBezTo>
                  <a:pt x="3239739" y="-3788"/>
                  <a:pt x="3389435" y="6695"/>
                  <a:pt x="3712639" y="0"/>
                </a:cubicBezTo>
                <a:cubicBezTo>
                  <a:pt x="4035843" y="-6695"/>
                  <a:pt x="4005629" y="-12074"/>
                  <a:pt x="4247823" y="0"/>
                </a:cubicBezTo>
                <a:cubicBezTo>
                  <a:pt x="4490017" y="12074"/>
                  <a:pt x="4892687" y="21461"/>
                  <a:pt x="5292707" y="0"/>
                </a:cubicBezTo>
                <a:cubicBezTo>
                  <a:pt x="5414804" y="11540"/>
                  <a:pt x="5468769" y="80893"/>
                  <a:pt x="5488421" y="195714"/>
                </a:cubicBezTo>
                <a:lnTo>
                  <a:pt x="5488421" y="195714"/>
                </a:lnTo>
                <a:cubicBezTo>
                  <a:pt x="5473379" y="319030"/>
                  <a:pt x="5395208" y="403389"/>
                  <a:pt x="5292707" y="391428"/>
                </a:cubicBezTo>
                <a:cubicBezTo>
                  <a:pt x="5090207" y="373011"/>
                  <a:pt x="4893263" y="389018"/>
                  <a:pt x="4604613" y="391428"/>
                </a:cubicBezTo>
                <a:cubicBezTo>
                  <a:pt x="4315963" y="393838"/>
                  <a:pt x="4298518" y="401840"/>
                  <a:pt x="4120399" y="391428"/>
                </a:cubicBezTo>
                <a:cubicBezTo>
                  <a:pt x="3942280" y="381016"/>
                  <a:pt x="3785790" y="383789"/>
                  <a:pt x="3585214" y="391428"/>
                </a:cubicBezTo>
                <a:cubicBezTo>
                  <a:pt x="3384639" y="399067"/>
                  <a:pt x="3098236" y="374756"/>
                  <a:pt x="2897120" y="391428"/>
                </a:cubicBezTo>
                <a:cubicBezTo>
                  <a:pt x="2696004" y="408100"/>
                  <a:pt x="2604800" y="387573"/>
                  <a:pt x="2361936" y="391428"/>
                </a:cubicBezTo>
                <a:cubicBezTo>
                  <a:pt x="2119072" y="395283"/>
                  <a:pt x="2006333" y="410402"/>
                  <a:pt x="1877722" y="391428"/>
                </a:cubicBezTo>
                <a:cubicBezTo>
                  <a:pt x="1749111" y="372454"/>
                  <a:pt x="1502224" y="395732"/>
                  <a:pt x="1342537" y="391428"/>
                </a:cubicBezTo>
                <a:cubicBezTo>
                  <a:pt x="1182850" y="387124"/>
                  <a:pt x="962698" y="397269"/>
                  <a:pt x="756383" y="391428"/>
                </a:cubicBezTo>
                <a:cubicBezTo>
                  <a:pt x="550068" y="385587"/>
                  <a:pt x="418170" y="415407"/>
                  <a:pt x="195714" y="391428"/>
                </a:cubicBezTo>
                <a:cubicBezTo>
                  <a:pt x="78506" y="400479"/>
                  <a:pt x="24717" y="309351"/>
                  <a:pt x="0" y="195714"/>
                </a:cubicBezTo>
                <a:close/>
              </a:path>
              <a:path w="548842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52960" y="14312"/>
                  <a:pt x="765354" y="-9594"/>
                  <a:pt x="934778" y="0"/>
                </a:cubicBezTo>
                <a:cubicBezTo>
                  <a:pt x="1104202" y="9594"/>
                  <a:pt x="1282233" y="-11295"/>
                  <a:pt x="1520932" y="0"/>
                </a:cubicBezTo>
                <a:cubicBezTo>
                  <a:pt x="1759631" y="11295"/>
                  <a:pt x="1881628" y="16543"/>
                  <a:pt x="2056116" y="0"/>
                </a:cubicBezTo>
                <a:cubicBezTo>
                  <a:pt x="2230604" y="-16543"/>
                  <a:pt x="2475236" y="-30939"/>
                  <a:pt x="2744211" y="0"/>
                </a:cubicBezTo>
                <a:cubicBezTo>
                  <a:pt x="3013187" y="30939"/>
                  <a:pt x="3088293" y="-13363"/>
                  <a:pt x="3330365" y="0"/>
                </a:cubicBezTo>
                <a:cubicBezTo>
                  <a:pt x="3572437" y="13363"/>
                  <a:pt x="3915571" y="-31363"/>
                  <a:pt x="4069429" y="0"/>
                </a:cubicBezTo>
                <a:cubicBezTo>
                  <a:pt x="4223287" y="31363"/>
                  <a:pt x="4366214" y="14013"/>
                  <a:pt x="4604613" y="0"/>
                </a:cubicBezTo>
                <a:cubicBezTo>
                  <a:pt x="4843012" y="-14013"/>
                  <a:pt x="5027223" y="-18321"/>
                  <a:pt x="5292707" y="0"/>
                </a:cubicBezTo>
                <a:cubicBezTo>
                  <a:pt x="5421873" y="5067"/>
                  <a:pt x="5482226" y="86622"/>
                  <a:pt x="5488421" y="195714"/>
                </a:cubicBezTo>
                <a:lnTo>
                  <a:pt x="5488421" y="195714"/>
                </a:lnTo>
                <a:cubicBezTo>
                  <a:pt x="5499097" y="312535"/>
                  <a:pt x="5408123" y="402334"/>
                  <a:pt x="5292707" y="391428"/>
                </a:cubicBezTo>
                <a:cubicBezTo>
                  <a:pt x="5088718" y="381252"/>
                  <a:pt x="4984837" y="364358"/>
                  <a:pt x="4706553" y="391428"/>
                </a:cubicBezTo>
                <a:cubicBezTo>
                  <a:pt x="4428269" y="418498"/>
                  <a:pt x="4255114" y="380224"/>
                  <a:pt x="4069429" y="391428"/>
                </a:cubicBezTo>
                <a:cubicBezTo>
                  <a:pt x="3883744" y="402632"/>
                  <a:pt x="3688907" y="368022"/>
                  <a:pt x="3432305" y="391428"/>
                </a:cubicBezTo>
                <a:cubicBezTo>
                  <a:pt x="3175703" y="414834"/>
                  <a:pt x="2960775" y="384013"/>
                  <a:pt x="2795180" y="391428"/>
                </a:cubicBezTo>
                <a:cubicBezTo>
                  <a:pt x="2629585" y="398843"/>
                  <a:pt x="2302476" y="410823"/>
                  <a:pt x="2107086" y="391428"/>
                </a:cubicBezTo>
                <a:cubicBezTo>
                  <a:pt x="1911696" y="372033"/>
                  <a:pt x="1752843" y="409554"/>
                  <a:pt x="1418992" y="391428"/>
                </a:cubicBezTo>
                <a:cubicBezTo>
                  <a:pt x="1085141" y="373302"/>
                  <a:pt x="503389" y="422201"/>
                  <a:pt x="195714" y="391428"/>
                </a:cubicBezTo>
                <a:cubicBezTo>
                  <a:pt x="106078" y="394426"/>
                  <a:pt x="-19050" y="3045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50000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3" name="文本框 1">
            <a:extLst>
              <a:ext uri="{FF2B5EF4-FFF2-40B4-BE49-F238E27FC236}">
                <a16:creationId xmlns:a16="http://schemas.microsoft.com/office/drawing/2014/main" id="{A28EA772-C2D8-C9B0-BA82-D1DD718A9B1D}"/>
              </a:ext>
            </a:extLst>
          </p:cNvPr>
          <p:cNvSpPr txBox="1"/>
          <p:nvPr/>
        </p:nvSpPr>
        <p:spPr>
          <a:xfrm>
            <a:off x="1722510" y="507985"/>
            <a:ext cx="51780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lang="en-US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US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Gò</a:t>
            </a:r>
            <a:r>
              <a:rPr lang="en-US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Me </a:t>
            </a:r>
            <a:r>
              <a:rPr lang="en-US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nỗi</a:t>
            </a:r>
            <a:r>
              <a:rPr lang="en-US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endParaRPr lang="zh-CN" altLang="en-US" sz="20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5" name="图片 60">
            <a:extLst>
              <a:ext uri="{FF2B5EF4-FFF2-40B4-BE49-F238E27FC236}">
                <a16:creationId xmlns:a16="http://schemas.microsoft.com/office/drawing/2014/main" id="{E3674944-FA83-0C9D-7A4E-E7B4AE3A52F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7939" y="1617336"/>
            <a:ext cx="4180740" cy="1716133"/>
          </a:xfrm>
          <a:prstGeom prst="rect">
            <a:avLst/>
          </a:prstGeom>
        </p:spPr>
      </p:pic>
      <p:sp>
        <p:nvSpPr>
          <p:cNvPr id="9" name="TextBox 257">
            <a:extLst>
              <a:ext uri="{FF2B5EF4-FFF2-40B4-BE49-F238E27FC236}">
                <a16:creationId xmlns:a16="http://schemas.microsoft.com/office/drawing/2014/main" id="{1A29BD1F-D100-1E32-83B8-67AEBDACA243}"/>
              </a:ext>
            </a:extLst>
          </p:cNvPr>
          <p:cNvSpPr txBox="1"/>
          <p:nvPr/>
        </p:nvSpPr>
        <p:spPr>
          <a:xfrm>
            <a:off x="4194621" y="1971585"/>
            <a:ext cx="352737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Cảnh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sắc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Gò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Me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tươi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đẹp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thanh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bình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dung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chân</a:t>
            </a:r>
            <a:r>
              <a:rPr lang="en-US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chất</a:t>
            </a:r>
            <a:endParaRPr lang="en-US" sz="2400" b="1" i="1" dirty="0">
              <a:solidFill>
                <a:srgbClr val="FF0000"/>
              </a:solidFill>
            </a:endParaRPr>
          </a:p>
        </p:txBody>
      </p:sp>
      <p:pic>
        <p:nvPicPr>
          <p:cNvPr id="625" name="图片 1">
            <a:extLst>
              <a:ext uri="{FF2B5EF4-FFF2-40B4-BE49-F238E27FC236}">
                <a16:creationId xmlns:a16="http://schemas.microsoft.com/office/drawing/2014/main" id="{FDA90D7C-6C65-5EC2-2A4B-6F2E6629093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>
            <a:off x="6900531" y="573462"/>
            <a:ext cx="1057910" cy="835660"/>
          </a:xfrm>
          <a:prstGeom prst="rect">
            <a:avLst/>
          </a:prstGeom>
        </p:spPr>
      </p:pic>
      <p:pic>
        <p:nvPicPr>
          <p:cNvPr id="626" name="图片 2">
            <a:extLst>
              <a:ext uri="{FF2B5EF4-FFF2-40B4-BE49-F238E27FC236}">
                <a16:creationId xmlns:a16="http://schemas.microsoft.com/office/drawing/2014/main" id="{9CCD6E93-9209-8105-692C-5BB1A1D1A5EA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 flipH="1">
            <a:off x="765742" y="1180933"/>
            <a:ext cx="670560" cy="529590"/>
          </a:xfrm>
          <a:prstGeom prst="rect">
            <a:avLst/>
          </a:prstGeom>
        </p:spPr>
      </p:pic>
      <p:grpSp>
        <p:nvGrpSpPr>
          <p:cNvPr id="627" name="Google Shape;2462;p36">
            <a:extLst>
              <a:ext uri="{FF2B5EF4-FFF2-40B4-BE49-F238E27FC236}">
                <a16:creationId xmlns:a16="http://schemas.microsoft.com/office/drawing/2014/main" id="{4AA3D520-99D2-4C53-EC48-EF1847654C3A}"/>
              </a:ext>
            </a:extLst>
          </p:cNvPr>
          <p:cNvGrpSpPr/>
          <p:nvPr/>
        </p:nvGrpSpPr>
        <p:grpSpPr>
          <a:xfrm>
            <a:off x="1715701" y="1464510"/>
            <a:ext cx="1084368" cy="2955770"/>
            <a:chOff x="1999341" y="1325375"/>
            <a:chExt cx="1004415" cy="2737836"/>
          </a:xfrm>
        </p:grpSpPr>
        <p:sp>
          <p:nvSpPr>
            <p:cNvPr id="691" name="Google Shape;2463;p36">
              <a:extLst>
                <a:ext uri="{FF2B5EF4-FFF2-40B4-BE49-F238E27FC236}">
                  <a16:creationId xmlns:a16="http://schemas.microsoft.com/office/drawing/2014/main" id="{34EF7FE6-B92F-DC77-ED26-806736FCE409}"/>
                </a:ext>
              </a:extLst>
            </p:cNvPr>
            <p:cNvSpPr/>
            <p:nvPr/>
          </p:nvSpPr>
          <p:spPr>
            <a:xfrm>
              <a:off x="2272525" y="3598266"/>
              <a:ext cx="412217" cy="464945"/>
            </a:xfrm>
            <a:custGeom>
              <a:avLst/>
              <a:gdLst/>
              <a:ahLst/>
              <a:cxnLst/>
              <a:rect l="l" t="t" r="r" b="b"/>
              <a:pathLst>
                <a:path w="7169" h="8086" extrusionOk="0">
                  <a:moveTo>
                    <a:pt x="3584" y="1"/>
                  </a:moveTo>
                  <a:lnTo>
                    <a:pt x="1072" y="1358"/>
                  </a:lnTo>
                  <a:cubicBezTo>
                    <a:pt x="251" y="1799"/>
                    <a:pt x="1" y="2858"/>
                    <a:pt x="524" y="3632"/>
                  </a:cubicBezTo>
                  <a:lnTo>
                    <a:pt x="3584" y="8085"/>
                  </a:lnTo>
                  <a:lnTo>
                    <a:pt x="6644" y="3632"/>
                  </a:lnTo>
                  <a:cubicBezTo>
                    <a:pt x="7168" y="2858"/>
                    <a:pt x="6918" y="1799"/>
                    <a:pt x="6097" y="1358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39B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2464;p36">
              <a:extLst>
                <a:ext uri="{FF2B5EF4-FFF2-40B4-BE49-F238E27FC236}">
                  <a16:creationId xmlns:a16="http://schemas.microsoft.com/office/drawing/2014/main" id="{177F7483-83A3-CFED-5729-93990A6C1551}"/>
                </a:ext>
              </a:extLst>
            </p:cNvPr>
            <p:cNvSpPr/>
            <p:nvPr/>
          </p:nvSpPr>
          <p:spPr>
            <a:xfrm>
              <a:off x="2076737" y="1366086"/>
              <a:ext cx="816097" cy="2512923"/>
            </a:xfrm>
            <a:custGeom>
              <a:avLst/>
              <a:gdLst/>
              <a:ahLst/>
              <a:cxnLst/>
              <a:rect l="l" t="t" r="r" b="b"/>
              <a:pathLst>
                <a:path w="14193" h="43703" extrusionOk="0">
                  <a:moveTo>
                    <a:pt x="6988" y="1"/>
                  </a:moveTo>
                  <a:cubicBezTo>
                    <a:pt x="6885" y="1"/>
                    <a:pt x="6781" y="66"/>
                    <a:pt x="6763" y="197"/>
                  </a:cubicBezTo>
                  <a:lnTo>
                    <a:pt x="6477" y="2995"/>
                  </a:lnTo>
                  <a:lnTo>
                    <a:pt x="6477" y="14758"/>
                  </a:lnTo>
                  <a:lnTo>
                    <a:pt x="619" y="4471"/>
                  </a:lnTo>
                  <a:cubicBezTo>
                    <a:pt x="563" y="4367"/>
                    <a:pt x="459" y="4312"/>
                    <a:pt x="353" y="4312"/>
                  </a:cubicBezTo>
                  <a:cubicBezTo>
                    <a:pt x="302" y="4312"/>
                    <a:pt x="250" y="4325"/>
                    <a:pt x="203" y="4352"/>
                  </a:cubicBezTo>
                  <a:cubicBezTo>
                    <a:pt x="48" y="4436"/>
                    <a:pt x="0" y="4626"/>
                    <a:pt x="84" y="4769"/>
                  </a:cubicBezTo>
                  <a:lnTo>
                    <a:pt x="5513" y="14306"/>
                  </a:lnTo>
                  <a:cubicBezTo>
                    <a:pt x="6144" y="15425"/>
                    <a:pt x="6477" y="16687"/>
                    <a:pt x="6477" y="17961"/>
                  </a:cubicBezTo>
                  <a:lnTo>
                    <a:pt x="6477" y="37333"/>
                  </a:lnTo>
                  <a:cubicBezTo>
                    <a:pt x="6477" y="38416"/>
                    <a:pt x="5882" y="39416"/>
                    <a:pt x="4918" y="39940"/>
                  </a:cubicBezTo>
                  <a:cubicBezTo>
                    <a:pt x="4870" y="39988"/>
                    <a:pt x="3263" y="40547"/>
                    <a:pt x="3727" y="42024"/>
                  </a:cubicBezTo>
                  <a:cubicBezTo>
                    <a:pt x="3763" y="41917"/>
                    <a:pt x="3810" y="41809"/>
                    <a:pt x="3858" y="41714"/>
                  </a:cubicBezTo>
                  <a:cubicBezTo>
                    <a:pt x="4060" y="41357"/>
                    <a:pt x="4429" y="41119"/>
                    <a:pt x="4822" y="41024"/>
                  </a:cubicBezTo>
                  <a:lnTo>
                    <a:pt x="5858" y="40762"/>
                  </a:lnTo>
                  <a:cubicBezTo>
                    <a:pt x="5905" y="40749"/>
                    <a:pt x="5953" y="40744"/>
                    <a:pt x="5999" y="40744"/>
                  </a:cubicBezTo>
                  <a:cubicBezTo>
                    <a:pt x="6268" y="40744"/>
                    <a:pt x="6510" y="40940"/>
                    <a:pt x="6561" y="41214"/>
                  </a:cubicBezTo>
                  <a:lnTo>
                    <a:pt x="6989" y="43702"/>
                  </a:lnTo>
                  <a:lnTo>
                    <a:pt x="7466" y="41214"/>
                  </a:lnTo>
                  <a:cubicBezTo>
                    <a:pt x="7516" y="40940"/>
                    <a:pt x="7758" y="40744"/>
                    <a:pt x="8027" y="40744"/>
                  </a:cubicBezTo>
                  <a:cubicBezTo>
                    <a:pt x="8074" y="40744"/>
                    <a:pt x="8121" y="40749"/>
                    <a:pt x="8168" y="40762"/>
                  </a:cubicBezTo>
                  <a:lnTo>
                    <a:pt x="9156" y="41024"/>
                  </a:lnTo>
                  <a:cubicBezTo>
                    <a:pt x="9561" y="41119"/>
                    <a:pt x="9918" y="41357"/>
                    <a:pt x="10121" y="41714"/>
                  </a:cubicBezTo>
                  <a:cubicBezTo>
                    <a:pt x="10180" y="41809"/>
                    <a:pt x="10216" y="41917"/>
                    <a:pt x="10252" y="42024"/>
                  </a:cubicBezTo>
                  <a:cubicBezTo>
                    <a:pt x="10466" y="41333"/>
                    <a:pt x="10180" y="40547"/>
                    <a:pt x="9502" y="40178"/>
                  </a:cubicBezTo>
                  <a:cubicBezTo>
                    <a:pt x="9394" y="40083"/>
                    <a:pt x="7501" y="39428"/>
                    <a:pt x="7501" y="37333"/>
                  </a:cubicBezTo>
                  <a:lnTo>
                    <a:pt x="7501" y="18223"/>
                  </a:lnTo>
                  <a:cubicBezTo>
                    <a:pt x="7501" y="16806"/>
                    <a:pt x="7918" y="15401"/>
                    <a:pt x="8692" y="14199"/>
                  </a:cubicBezTo>
                  <a:lnTo>
                    <a:pt x="14109" y="5864"/>
                  </a:lnTo>
                  <a:cubicBezTo>
                    <a:pt x="14193" y="5722"/>
                    <a:pt x="14157" y="5531"/>
                    <a:pt x="14014" y="5448"/>
                  </a:cubicBezTo>
                  <a:cubicBezTo>
                    <a:pt x="13960" y="5412"/>
                    <a:pt x="13900" y="5395"/>
                    <a:pt x="13840" y="5395"/>
                  </a:cubicBezTo>
                  <a:cubicBezTo>
                    <a:pt x="13741" y="5395"/>
                    <a:pt x="13645" y="5442"/>
                    <a:pt x="13585" y="5531"/>
                  </a:cubicBezTo>
                  <a:lnTo>
                    <a:pt x="7501" y="14901"/>
                  </a:lnTo>
                  <a:lnTo>
                    <a:pt x="7501" y="2995"/>
                  </a:lnTo>
                  <a:lnTo>
                    <a:pt x="7204" y="197"/>
                  </a:lnTo>
                  <a:cubicBezTo>
                    <a:pt x="7192" y="66"/>
                    <a:pt x="7090" y="1"/>
                    <a:pt x="6988" y="1"/>
                  </a:cubicBezTo>
                  <a:close/>
                </a:path>
              </a:pathLst>
            </a:custGeom>
            <a:solidFill>
              <a:srgbClr val="95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2465;p36">
              <a:extLst>
                <a:ext uri="{FF2B5EF4-FFF2-40B4-BE49-F238E27FC236}">
                  <a16:creationId xmlns:a16="http://schemas.microsoft.com/office/drawing/2014/main" id="{ABA95AF5-4BD7-9FD8-B8FC-963B615DB056}"/>
                </a:ext>
              </a:extLst>
            </p:cNvPr>
            <p:cNvSpPr/>
            <p:nvPr/>
          </p:nvSpPr>
          <p:spPr>
            <a:xfrm>
              <a:off x="2027459" y="1482812"/>
              <a:ext cx="118450" cy="151340"/>
            </a:xfrm>
            <a:custGeom>
              <a:avLst/>
              <a:gdLst/>
              <a:ahLst/>
              <a:cxnLst/>
              <a:rect l="l" t="t" r="r" b="b"/>
              <a:pathLst>
                <a:path w="2060" h="2632" extrusionOk="0">
                  <a:moveTo>
                    <a:pt x="333" y="1"/>
                  </a:moveTo>
                  <a:cubicBezTo>
                    <a:pt x="333" y="1"/>
                    <a:pt x="0" y="1346"/>
                    <a:pt x="238" y="1834"/>
                  </a:cubicBezTo>
                  <a:cubicBezTo>
                    <a:pt x="476" y="2334"/>
                    <a:pt x="1596" y="2632"/>
                    <a:pt x="1596" y="2632"/>
                  </a:cubicBezTo>
                  <a:cubicBezTo>
                    <a:pt x="1596" y="2632"/>
                    <a:pt x="2060" y="1572"/>
                    <a:pt x="1822" y="1072"/>
                  </a:cubicBezTo>
                  <a:cubicBezTo>
                    <a:pt x="1584" y="584"/>
                    <a:pt x="333" y="1"/>
                    <a:pt x="333" y="1"/>
                  </a:cubicBezTo>
                  <a:close/>
                </a:path>
              </a:pathLst>
            </a:custGeom>
            <a:solidFill>
              <a:srgbClr val="39B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2466;p36">
              <a:extLst>
                <a:ext uri="{FF2B5EF4-FFF2-40B4-BE49-F238E27FC236}">
                  <a16:creationId xmlns:a16="http://schemas.microsoft.com/office/drawing/2014/main" id="{B8AF2B48-C03D-7812-8C99-DF42092D5983}"/>
                </a:ext>
              </a:extLst>
            </p:cNvPr>
            <p:cNvSpPr/>
            <p:nvPr/>
          </p:nvSpPr>
          <p:spPr>
            <a:xfrm>
              <a:off x="1999341" y="1642147"/>
              <a:ext cx="110975" cy="73485"/>
            </a:xfrm>
            <a:custGeom>
              <a:avLst/>
              <a:gdLst/>
              <a:ahLst/>
              <a:cxnLst/>
              <a:rect l="l" t="t" r="r" b="b"/>
              <a:pathLst>
                <a:path w="1930" h="1278" extrusionOk="0">
                  <a:moveTo>
                    <a:pt x="1055" y="0"/>
                  </a:moveTo>
                  <a:cubicBezTo>
                    <a:pt x="956" y="0"/>
                    <a:pt x="863" y="15"/>
                    <a:pt x="787" y="51"/>
                  </a:cubicBezTo>
                  <a:cubicBezTo>
                    <a:pt x="418" y="230"/>
                    <a:pt x="1" y="1147"/>
                    <a:pt x="1" y="1147"/>
                  </a:cubicBezTo>
                  <a:cubicBezTo>
                    <a:pt x="1" y="1147"/>
                    <a:pt x="543" y="1277"/>
                    <a:pt x="969" y="1277"/>
                  </a:cubicBezTo>
                  <a:cubicBezTo>
                    <a:pt x="1119" y="1277"/>
                    <a:pt x="1254" y="1261"/>
                    <a:pt x="1346" y="1218"/>
                  </a:cubicBezTo>
                  <a:cubicBezTo>
                    <a:pt x="1715" y="1040"/>
                    <a:pt x="1930" y="218"/>
                    <a:pt x="1930" y="218"/>
                  </a:cubicBezTo>
                  <a:cubicBezTo>
                    <a:pt x="1930" y="218"/>
                    <a:pt x="1441" y="0"/>
                    <a:pt x="1055" y="0"/>
                  </a:cubicBezTo>
                  <a:close/>
                </a:path>
              </a:pathLst>
            </a:custGeom>
            <a:solidFill>
              <a:srgbClr val="39B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2467;p36">
              <a:extLst>
                <a:ext uri="{FF2B5EF4-FFF2-40B4-BE49-F238E27FC236}">
                  <a16:creationId xmlns:a16="http://schemas.microsoft.com/office/drawing/2014/main" id="{DD359972-D180-C3B2-6FFA-57207F8FB1C9}"/>
                </a:ext>
              </a:extLst>
            </p:cNvPr>
            <p:cNvSpPr/>
            <p:nvPr/>
          </p:nvSpPr>
          <p:spPr>
            <a:xfrm>
              <a:off x="2485449" y="1709020"/>
              <a:ext cx="111665" cy="73658"/>
            </a:xfrm>
            <a:custGeom>
              <a:avLst/>
              <a:gdLst/>
              <a:ahLst/>
              <a:cxnLst/>
              <a:rect l="l" t="t" r="r" b="b"/>
              <a:pathLst>
                <a:path w="1942" h="1281" extrusionOk="0">
                  <a:moveTo>
                    <a:pt x="991" y="1"/>
                  </a:moveTo>
                  <a:cubicBezTo>
                    <a:pt x="831" y="1"/>
                    <a:pt x="684" y="18"/>
                    <a:pt x="584" y="67"/>
                  </a:cubicBezTo>
                  <a:cubicBezTo>
                    <a:pt x="215" y="246"/>
                    <a:pt x="0" y="1067"/>
                    <a:pt x="0" y="1067"/>
                  </a:cubicBezTo>
                  <a:cubicBezTo>
                    <a:pt x="0" y="1067"/>
                    <a:pt x="503" y="1281"/>
                    <a:pt x="887" y="1281"/>
                  </a:cubicBezTo>
                  <a:cubicBezTo>
                    <a:pt x="983" y="1281"/>
                    <a:pt x="1072" y="1267"/>
                    <a:pt x="1143" y="1234"/>
                  </a:cubicBezTo>
                  <a:cubicBezTo>
                    <a:pt x="1512" y="1055"/>
                    <a:pt x="1941" y="127"/>
                    <a:pt x="1941" y="127"/>
                  </a:cubicBezTo>
                  <a:cubicBezTo>
                    <a:pt x="1941" y="127"/>
                    <a:pt x="1418" y="1"/>
                    <a:pt x="991" y="1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2468;p36">
              <a:extLst>
                <a:ext uri="{FF2B5EF4-FFF2-40B4-BE49-F238E27FC236}">
                  <a16:creationId xmlns:a16="http://schemas.microsoft.com/office/drawing/2014/main" id="{926405F5-2136-499E-538C-CAB0552B0859}"/>
                </a:ext>
              </a:extLst>
            </p:cNvPr>
            <p:cNvSpPr/>
            <p:nvPr/>
          </p:nvSpPr>
          <p:spPr>
            <a:xfrm>
              <a:off x="2086339" y="1803552"/>
              <a:ext cx="117070" cy="73313"/>
            </a:xfrm>
            <a:custGeom>
              <a:avLst/>
              <a:gdLst/>
              <a:ahLst/>
              <a:cxnLst/>
              <a:rect l="l" t="t" r="r" b="b"/>
              <a:pathLst>
                <a:path w="2036" h="1275" extrusionOk="0">
                  <a:moveTo>
                    <a:pt x="1114" y="1"/>
                  </a:moveTo>
                  <a:cubicBezTo>
                    <a:pt x="673" y="1"/>
                    <a:pt x="0" y="245"/>
                    <a:pt x="0" y="245"/>
                  </a:cubicBezTo>
                  <a:cubicBezTo>
                    <a:pt x="0" y="245"/>
                    <a:pt x="524" y="1114"/>
                    <a:pt x="905" y="1245"/>
                  </a:cubicBezTo>
                  <a:cubicBezTo>
                    <a:pt x="959" y="1265"/>
                    <a:pt x="1021" y="1274"/>
                    <a:pt x="1088" y="1274"/>
                  </a:cubicBezTo>
                  <a:cubicBezTo>
                    <a:pt x="1485" y="1274"/>
                    <a:pt x="2036" y="959"/>
                    <a:pt x="2036" y="959"/>
                  </a:cubicBezTo>
                  <a:cubicBezTo>
                    <a:pt x="2036" y="959"/>
                    <a:pt x="1715" y="161"/>
                    <a:pt x="1334" y="31"/>
                  </a:cubicBezTo>
                  <a:cubicBezTo>
                    <a:pt x="1273" y="10"/>
                    <a:pt x="1198" y="1"/>
                    <a:pt x="1114" y="1"/>
                  </a:cubicBezTo>
                  <a:close/>
                </a:path>
              </a:pathLst>
            </a:custGeom>
            <a:solidFill>
              <a:srgbClr val="39B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2469;p36">
              <a:extLst>
                <a:ext uri="{FF2B5EF4-FFF2-40B4-BE49-F238E27FC236}">
                  <a16:creationId xmlns:a16="http://schemas.microsoft.com/office/drawing/2014/main" id="{C7B4F481-89CB-95CC-33BD-838B66C93A2D}"/>
                </a:ext>
              </a:extLst>
            </p:cNvPr>
            <p:cNvSpPr/>
            <p:nvPr/>
          </p:nvSpPr>
          <p:spPr>
            <a:xfrm>
              <a:off x="2232792" y="1760081"/>
              <a:ext cx="86365" cy="117128"/>
            </a:xfrm>
            <a:custGeom>
              <a:avLst/>
              <a:gdLst/>
              <a:ahLst/>
              <a:cxnLst/>
              <a:rect l="l" t="t" r="r" b="b"/>
              <a:pathLst>
                <a:path w="1502" h="2037" extrusionOk="0">
                  <a:moveTo>
                    <a:pt x="1144" y="1"/>
                  </a:moveTo>
                  <a:cubicBezTo>
                    <a:pt x="1144" y="1"/>
                    <a:pt x="275" y="536"/>
                    <a:pt x="144" y="917"/>
                  </a:cubicBezTo>
                  <a:cubicBezTo>
                    <a:pt x="1" y="1298"/>
                    <a:pt x="430" y="2037"/>
                    <a:pt x="430" y="2037"/>
                  </a:cubicBezTo>
                  <a:cubicBezTo>
                    <a:pt x="430" y="2037"/>
                    <a:pt x="1227" y="1715"/>
                    <a:pt x="1358" y="1334"/>
                  </a:cubicBezTo>
                  <a:cubicBezTo>
                    <a:pt x="1501" y="953"/>
                    <a:pt x="1144" y="1"/>
                    <a:pt x="1144" y="1"/>
                  </a:cubicBezTo>
                  <a:close/>
                </a:path>
              </a:pathLst>
            </a:custGeom>
            <a:solidFill>
              <a:srgbClr val="39B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2470;p36">
              <a:extLst>
                <a:ext uri="{FF2B5EF4-FFF2-40B4-BE49-F238E27FC236}">
                  <a16:creationId xmlns:a16="http://schemas.microsoft.com/office/drawing/2014/main" id="{D69B4406-C794-BF1C-4223-FA1A79B31EE1}"/>
                </a:ext>
              </a:extLst>
            </p:cNvPr>
            <p:cNvSpPr/>
            <p:nvPr/>
          </p:nvSpPr>
          <p:spPr>
            <a:xfrm>
              <a:off x="2110259" y="1544453"/>
              <a:ext cx="115747" cy="158182"/>
            </a:xfrm>
            <a:custGeom>
              <a:avLst/>
              <a:gdLst/>
              <a:ahLst/>
              <a:cxnLst/>
              <a:rect l="l" t="t" r="r" b="b"/>
              <a:pathLst>
                <a:path w="2013" h="2751" extrusionOk="0">
                  <a:moveTo>
                    <a:pt x="1537" y="0"/>
                  </a:moveTo>
                  <a:cubicBezTo>
                    <a:pt x="1537" y="0"/>
                    <a:pt x="358" y="715"/>
                    <a:pt x="179" y="1238"/>
                  </a:cubicBezTo>
                  <a:cubicBezTo>
                    <a:pt x="1" y="1750"/>
                    <a:pt x="584" y="2751"/>
                    <a:pt x="584" y="2751"/>
                  </a:cubicBezTo>
                  <a:cubicBezTo>
                    <a:pt x="584" y="2751"/>
                    <a:pt x="1656" y="2334"/>
                    <a:pt x="1834" y="1810"/>
                  </a:cubicBezTo>
                  <a:cubicBezTo>
                    <a:pt x="2013" y="1298"/>
                    <a:pt x="1537" y="0"/>
                    <a:pt x="1537" y="0"/>
                  </a:cubicBezTo>
                  <a:close/>
                </a:path>
              </a:pathLst>
            </a:custGeom>
            <a:solidFill>
              <a:srgbClr val="39B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2471;p36">
              <a:extLst>
                <a:ext uri="{FF2B5EF4-FFF2-40B4-BE49-F238E27FC236}">
                  <a16:creationId xmlns:a16="http://schemas.microsoft.com/office/drawing/2014/main" id="{68400B4F-7B39-DADB-403F-52BF843F9C24}"/>
                </a:ext>
              </a:extLst>
            </p:cNvPr>
            <p:cNvSpPr/>
            <p:nvPr/>
          </p:nvSpPr>
          <p:spPr>
            <a:xfrm>
              <a:off x="2861961" y="1549916"/>
              <a:ext cx="119197" cy="145877"/>
            </a:xfrm>
            <a:custGeom>
              <a:avLst/>
              <a:gdLst/>
              <a:ahLst/>
              <a:cxnLst/>
              <a:rect l="l" t="t" r="r" b="b"/>
              <a:pathLst>
                <a:path w="2073" h="2537" extrusionOk="0">
                  <a:moveTo>
                    <a:pt x="1822" y="0"/>
                  </a:moveTo>
                  <a:lnTo>
                    <a:pt x="1822" y="0"/>
                  </a:lnTo>
                  <a:cubicBezTo>
                    <a:pt x="1822" y="1"/>
                    <a:pt x="537" y="501"/>
                    <a:pt x="275" y="977"/>
                  </a:cubicBezTo>
                  <a:cubicBezTo>
                    <a:pt x="1" y="1453"/>
                    <a:pt x="406" y="2537"/>
                    <a:pt x="406" y="2537"/>
                  </a:cubicBezTo>
                  <a:cubicBezTo>
                    <a:pt x="406" y="2537"/>
                    <a:pt x="1537" y="2310"/>
                    <a:pt x="1799" y="1834"/>
                  </a:cubicBezTo>
                  <a:cubicBezTo>
                    <a:pt x="2072" y="1358"/>
                    <a:pt x="1822" y="1"/>
                    <a:pt x="1822" y="0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2472;p36">
              <a:extLst>
                <a:ext uri="{FF2B5EF4-FFF2-40B4-BE49-F238E27FC236}">
                  <a16:creationId xmlns:a16="http://schemas.microsoft.com/office/drawing/2014/main" id="{0A9C51CF-AB46-04A4-780B-27AEC1C50E0A}"/>
                </a:ext>
              </a:extLst>
            </p:cNvPr>
            <p:cNvSpPr/>
            <p:nvPr/>
          </p:nvSpPr>
          <p:spPr>
            <a:xfrm>
              <a:off x="2714761" y="1915851"/>
              <a:ext cx="119197" cy="73888"/>
            </a:xfrm>
            <a:custGeom>
              <a:avLst/>
              <a:gdLst/>
              <a:ahLst/>
              <a:cxnLst/>
              <a:rect l="l" t="t" r="r" b="b"/>
              <a:pathLst>
                <a:path w="2073" h="1285" extrusionOk="0">
                  <a:moveTo>
                    <a:pt x="901" y="1"/>
                  </a:moveTo>
                  <a:cubicBezTo>
                    <a:pt x="845" y="1"/>
                    <a:pt x="794" y="6"/>
                    <a:pt x="751" y="18"/>
                  </a:cubicBezTo>
                  <a:cubicBezTo>
                    <a:pt x="358" y="137"/>
                    <a:pt x="1" y="911"/>
                    <a:pt x="1" y="911"/>
                  </a:cubicBezTo>
                  <a:cubicBezTo>
                    <a:pt x="1" y="911"/>
                    <a:pt x="566" y="1284"/>
                    <a:pt x="966" y="1284"/>
                  </a:cubicBezTo>
                  <a:cubicBezTo>
                    <a:pt x="1012" y="1284"/>
                    <a:pt x="1056" y="1279"/>
                    <a:pt x="1096" y="1268"/>
                  </a:cubicBezTo>
                  <a:cubicBezTo>
                    <a:pt x="1489" y="1161"/>
                    <a:pt x="2073" y="328"/>
                    <a:pt x="2073" y="328"/>
                  </a:cubicBezTo>
                  <a:cubicBezTo>
                    <a:pt x="2073" y="328"/>
                    <a:pt x="1334" y="1"/>
                    <a:pt x="901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2473;p36">
              <a:extLst>
                <a:ext uri="{FF2B5EF4-FFF2-40B4-BE49-F238E27FC236}">
                  <a16:creationId xmlns:a16="http://schemas.microsoft.com/office/drawing/2014/main" id="{B5C65DA1-0B7B-904B-DF6E-97774D22CC01}"/>
                </a:ext>
              </a:extLst>
            </p:cNvPr>
            <p:cNvSpPr/>
            <p:nvPr/>
          </p:nvSpPr>
          <p:spPr>
            <a:xfrm>
              <a:off x="2712058" y="1700510"/>
              <a:ext cx="84238" cy="119197"/>
            </a:xfrm>
            <a:custGeom>
              <a:avLst/>
              <a:gdLst/>
              <a:ahLst/>
              <a:cxnLst/>
              <a:rect l="l" t="t" r="r" b="b"/>
              <a:pathLst>
                <a:path w="1465" h="2073" extrusionOk="0">
                  <a:moveTo>
                    <a:pt x="405" y="1"/>
                  </a:moveTo>
                  <a:cubicBezTo>
                    <a:pt x="405" y="1"/>
                    <a:pt x="0" y="941"/>
                    <a:pt x="107" y="1322"/>
                  </a:cubicBezTo>
                  <a:cubicBezTo>
                    <a:pt x="215" y="1715"/>
                    <a:pt x="989" y="2073"/>
                    <a:pt x="989" y="2073"/>
                  </a:cubicBezTo>
                  <a:cubicBezTo>
                    <a:pt x="989" y="2073"/>
                    <a:pt x="1465" y="1358"/>
                    <a:pt x="1358" y="977"/>
                  </a:cubicBezTo>
                  <a:cubicBezTo>
                    <a:pt x="1239" y="584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2474;p36">
              <a:extLst>
                <a:ext uri="{FF2B5EF4-FFF2-40B4-BE49-F238E27FC236}">
                  <a16:creationId xmlns:a16="http://schemas.microsoft.com/office/drawing/2014/main" id="{14BE61C7-E1A5-50B3-856C-ACAB7A5EF758}"/>
                </a:ext>
              </a:extLst>
            </p:cNvPr>
            <p:cNvSpPr/>
            <p:nvPr/>
          </p:nvSpPr>
          <p:spPr>
            <a:xfrm>
              <a:off x="2842814" y="1685272"/>
              <a:ext cx="160942" cy="99533"/>
            </a:xfrm>
            <a:custGeom>
              <a:avLst/>
              <a:gdLst/>
              <a:ahLst/>
              <a:cxnLst/>
              <a:rect l="l" t="t" r="r" b="b"/>
              <a:pathLst>
                <a:path w="2799" h="1731" extrusionOk="0">
                  <a:moveTo>
                    <a:pt x="1232" y="1"/>
                  </a:moveTo>
                  <a:cubicBezTo>
                    <a:pt x="1151" y="1"/>
                    <a:pt x="1076" y="9"/>
                    <a:pt x="1012" y="28"/>
                  </a:cubicBezTo>
                  <a:cubicBezTo>
                    <a:pt x="477" y="171"/>
                    <a:pt x="0" y="1218"/>
                    <a:pt x="0" y="1218"/>
                  </a:cubicBezTo>
                  <a:cubicBezTo>
                    <a:pt x="0" y="1218"/>
                    <a:pt x="759" y="1731"/>
                    <a:pt x="1303" y="1731"/>
                  </a:cubicBezTo>
                  <a:cubicBezTo>
                    <a:pt x="1369" y="1731"/>
                    <a:pt x="1431" y="1723"/>
                    <a:pt x="1489" y="1707"/>
                  </a:cubicBezTo>
                  <a:cubicBezTo>
                    <a:pt x="2013" y="1564"/>
                    <a:pt x="2798" y="433"/>
                    <a:pt x="2798" y="433"/>
                  </a:cubicBezTo>
                  <a:cubicBezTo>
                    <a:pt x="2798" y="433"/>
                    <a:pt x="1824" y="1"/>
                    <a:pt x="1232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2475;p36">
              <a:extLst>
                <a:ext uri="{FF2B5EF4-FFF2-40B4-BE49-F238E27FC236}">
                  <a16:creationId xmlns:a16="http://schemas.microsoft.com/office/drawing/2014/main" id="{FA3B220D-D5D9-7AF9-999B-4E44ADF6EBD5}"/>
                </a:ext>
              </a:extLst>
            </p:cNvPr>
            <p:cNvSpPr/>
            <p:nvPr/>
          </p:nvSpPr>
          <p:spPr>
            <a:xfrm>
              <a:off x="2469004" y="1325375"/>
              <a:ext cx="116438" cy="157492"/>
            </a:xfrm>
            <a:custGeom>
              <a:avLst/>
              <a:gdLst/>
              <a:ahLst/>
              <a:cxnLst/>
              <a:rect l="l" t="t" r="r" b="b"/>
              <a:pathLst>
                <a:path w="2025" h="2739" extrusionOk="0">
                  <a:moveTo>
                    <a:pt x="1548" y="0"/>
                  </a:moveTo>
                  <a:cubicBezTo>
                    <a:pt x="1548" y="0"/>
                    <a:pt x="370" y="715"/>
                    <a:pt x="179" y="1227"/>
                  </a:cubicBezTo>
                  <a:cubicBezTo>
                    <a:pt x="1" y="1750"/>
                    <a:pt x="584" y="2739"/>
                    <a:pt x="584" y="2739"/>
                  </a:cubicBezTo>
                  <a:cubicBezTo>
                    <a:pt x="584" y="2739"/>
                    <a:pt x="1656" y="2322"/>
                    <a:pt x="1846" y="1810"/>
                  </a:cubicBezTo>
                  <a:cubicBezTo>
                    <a:pt x="2025" y="1286"/>
                    <a:pt x="1548" y="0"/>
                    <a:pt x="1548" y="0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2476;p36">
              <a:extLst>
                <a:ext uri="{FF2B5EF4-FFF2-40B4-BE49-F238E27FC236}">
                  <a16:creationId xmlns:a16="http://schemas.microsoft.com/office/drawing/2014/main" id="{7CAF8A90-9886-8451-F04A-FDA7EE398F2D}"/>
                </a:ext>
              </a:extLst>
            </p:cNvPr>
            <p:cNvSpPr/>
            <p:nvPr/>
          </p:nvSpPr>
          <p:spPr>
            <a:xfrm>
              <a:off x="2501894" y="1397654"/>
              <a:ext cx="150650" cy="99475"/>
            </a:xfrm>
            <a:custGeom>
              <a:avLst/>
              <a:gdLst/>
              <a:ahLst/>
              <a:cxnLst/>
              <a:rect l="l" t="t" r="r" b="b"/>
              <a:pathLst>
                <a:path w="2620" h="1730" extrusionOk="0">
                  <a:moveTo>
                    <a:pt x="1331" y="1"/>
                  </a:moveTo>
                  <a:cubicBezTo>
                    <a:pt x="1117" y="1"/>
                    <a:pt x="921" y="24"/>
                    <a:pt x="786" y="89"/>
                  </a:cubicBezTo>
                  <a:cubicBezTo>
                    <a:pt x="298" y="327"/>
                    <a:pt x="0" y="1446"/>
                    <a:pt x="0" y="1446"/>
                  </a:cubicBezTo>
                  <a:cubicBezTo>
                    <a:pt x="0" y="1446"/>
                    <a:pt x="664" y="1730"/>
                    <a:pt x="1183" y="1730"/>
                  </a:cubicBezTo>
                  <a:cubicBezTo>
                    <a:pt x="1320" y="1730"/>
                    <a:pt x="1446" y="1710"/>
                    <a:pt x="1548" y="1660"/>
                  </a:cubicBezTo>
                  <a:cubicBezTo>
                    <a:pt x="2048" y="1422"/>
                    <a:pt x="2619" y="172"/>
                    <a:pt x="2619" y="172"/>
                  </a:cubicBezTo>
                  <a:cubicBezTo>
                    <a:pt x="2619" y="172"/>
                    <a:pt x="1909" y="1"/>
                    <a:pt x="1331" y="1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2477;p36">
              <a:extLst>
                <a:ext uri="{FF2B5EF4-FFF2-40B4-BE49-F238E27FC236}">
                  <a16:creationId xmlns:a16="http://schemas.microsoft.com/office/drawing/2014/main" id="{5A0E6765-C8C2-05E2-ED7A-99A85352F926}"/>
                </a:ext>
              </a:extLst>
            </p:cNvPr>
            <p:cNvSpPr/>
            <p:nvPr/>
          </p:nvSpPr>
          <p:spPr>
            <a:xfrm>
              <a:off x="2343021" y="1571248"/>
              <a:ext cx="135642" cy="104995"/>
            </a:xfrm>
            <a:custGeom>
              <a:avLst/>
              <a:gdLst/>
              <a:ahLst/>
              <a:cxnLst/>
              <a:rect l="l" t="t" r="r" b="b"/>
              <a:pathLst>
                <a:path w="2359" h="1826" extrusionOk="0">
                  <a:moveTo>
                    <a:pt x="392" y="1"/>
                  </a:moveTo>
                  <a:cubicBezTo>
                    <a:pt x="162" y="1"/>
                    <a:pt x="1" y="10"/>
                    <a:pt x="1" y="10"/>
                  </a:cubicBezTo>
                  <a:cubicBezTo>
                    <a:pt x="1" y="10"/>
                    <a:pt x="346" y="1344"/>
                    <a:pt x="787" y="1665"/>
                  </a:cubicBezTo>
                  <a:cubicBezTo>
                    <a:pt x="959" y="1788"/>
                    <a:pt x="1227" y="1826"/>
                    <a:pt x="1494" y="1826"/>
                  </a:cubicBezTo>
                  <a:cubicBezTo>
                    <a:pt x="1928" y="1826"/>
                    <a:pt x="2358" y="1725"/>
                    <a:pt x="2358" y="1725"/>
                  </a:cubicBezTo>
                  <a:cubicBezTo>
                    <a:pt x="2358" y="1725"/>
                    <a:pt x="2263" y="570"/>
                    <a:pt x="1823" y="249"/>
                  </a:cubicBezTo>
                  <a:cubicBezTo>
                    <a:pt x="1532" y="37"/>
                    <a:pt x="834" y="1"/>
                    <a:pt x="392" y="1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8" name="Google Shape;2478;p36">
            <a:extLst>
              <a:ext uri="{FF2B5EF4-FFF2-40B4-BE49-F238E27FC236}">
                <a16:creationId xmlns:a16="http://schemas.microsoft.com/office/drawing/2014/main" id="{780762C3-78BD-92D4-5307-43DE9CE59B61}"/>
              </a:ext>
            </a:extLst>
          </p:cNvPr>
          <p:cNvGrpSpPr/>
          <p:nvPr/>
        </p:nvGrpSpPr>
        <p:grpSpPr>
          <a:xfrm>
            <a:off x="680997" y="2336209"/>
            <a:ext cx="1580986" cy="2807284"/>
            <a:chOff x="1040925" y="2132801"/>
            <a:chExt cx="1464419" cy="2600298"/>
          </a:xfrm>
        </p:grpSpPr>
        <p:sp>
          <p:nvSpPr>
            <p:cNvPr id="656" name="Google Shape;2479;p36">
              <a:extLst>
                <a:ext uri="{FF2B5EF4-FFF2-40B4-BE49-F238E27FC236}">
                  <a16:creationId xmlns:a16="http://schemas.microsoft.com/office/drawing/2014/main" id="{C76554A8-A564-9520-2D7A-57182AB6ECB8}"/>
                </a:ext>
              </a:extLst>
            </p:cNvPr>
            <p:cNvSpPr/>
            <p:nvPr/>
          </p:nvSpPr>
          <p:spPr>
            <a:xfrm>
              <a:off x="1040925" y="3737245"/>
              <a:ext cx="184173" cy="219822"/>
            </a:xfrm>
            <a:custGeom>
              <a:avLst/>
              <a:gdLst/>
              <a:ahLst/>
              <a:cxnLst/>
              <a:rect l="l" t="t" r="r" b="b"/>
              <a:pathLst>
                <a:path w="3203" h="3823" fill="none" extrusionOk="0">
                  <a:moveTo>
                    <a:pt x="3203" y="1"/>
                  </a:moveTo>
                  <a:lnTo>
                    <a:pt x="965" y="1"/>
                  </a:lnTo>
                  <a:cubicBezTo>
                    <a:pt x="310" y="1"/>
                    <a:pt x="0" y="787"/>
                    <a:pt x="465" y="1227"/>
                  </a:cubicBezTo>
                  <a:lnTo>
                    <a:pt x="3203" y="3823"/>
                  </a:lnTo>
                  <a:lnTo>
                    <a:pt x="3203" y="1"/>
                  </a:lnTo>
                  <a:close/>
                </a:path>
              </a:pathLst>
            </a:custGeom>
            <a:solidFill>
              <a:srgbClr val="39B54A"/>
            </a:solidFill>
            <a:ln w="15475" cap="flat" cmpd="sng">
              <a:solidFill>
                <a:srgbClr val="7DBD6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2480;p36">
              <a:extLst>
                <a:ext uri="{FF2B5EF4-FFF2-40B4-BE49-F238E27FC236}">
                  <a16:creationId xmlns:a16="http://schemas.microsoft.com/office/drawing/2014/main" id="{154BF3F5-042B-B30B-ACAC-D2923CF476CF}"/>
                </a:ext>
              </a:extLst>
            </p:cNvPr>
            <p:cNvSpPr/>
            <p:nvPr/>
          </p:nvSpPr>
          <p:spPr>
            <a:xfrm>
              <a:off x="1297664" y="3538695"/>
              <a:ext cx="89873" cy="26335"/>
            </a:xfrm>
            <a:custGeom>
              <a:avLst/>
              <a:gdLst/>
              <a:ahLst/>
              <a:cxnLst/>
              <a:rect l="l" t="t" r="r" b="b"/>
              <a:pathLst>
                <a:path w="1563" h="458" extrusionOk="0">
                  <a:moveTo>
                    <a:pt x="655" y="1"/>
                  </a:moveTo>
                  <a:cubicBezTo>
                    <a:pt x="595" y="1"/>
                    <a:pt x="307" y="10"/>
                    <a:pt x="0" y="180"/>
                  </a:cubicBezTo>
                  <a:cubicBezTo>
                    <a:pt x="0" y="180"/>
                    <a:pt x="564" y="457"/>
                    <a:pt x="995" y="457"/>
                  </a:cubicBezTo>
                  <a:cubicBezTo>
                    <a:pt x="1069" y="457"/>
                    <a:pt x="1140" y="449"/>
                    <a:pt x="1203" y="430"/>
                  </a:cubicBezTo>
                  <a:cubicBezTo>
                    <a:pt x="1563" y="317"/>
                    <a:pt x="1389" y="168"/>
                    <a:pt x="1282" y="168"/>
                  </a:cubicBezTo>
                  <a:cubicBezTo>
                    <a:pt x="1265" y="168"/>
                    <a:pt x="1250" y="172"/>
                    <a:pt x="1238" y="180"/>
                  </a:cubicBezTo>
                  <a:cubicBezTo>
                    <a:pt x="1229" y="184"/>
                    <a:pt x="1217" y="186"/>
                    <a:pt x="1201" y="186"/>
                  </a:cubicBezTo>
                  <a:cubicBezTo>
                    <a:pt x="1057" y="186"/>
                    <a:pt x="667" y="1"/>
                    <a:pt x="667" y="1"/>
                  </a:cubicBezTo>
                  <a:cubicBezTo>
                    <a:pt x="667" y="1"/>
                    <a:pt x="663" y="1"/>
                    <a:pt x="655" y="1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2481;p36">
              <a:extLst>
                <a:ext uri="{FF2B5EF4-FFF2-40B4-BE49-F238E27FC236}">
                  <a16:creationId xmlns:a16="http://schemas.microsoft.com/office/drawing/2014/main" id="{FED5CB97-E2E3-9002-3954-B76B3EFB9412}"/>
                </a:ext>
              </a:extLst>
            </p:cNvPr>
            <p:cNvSpPr/>
            <p:nvPr/>
          </p:nvSpPr>
          <p:spPr>
            <a:xfrm>
              <a:off x="1075138" y="4376712"/>
              <a:ext cx="169855" cy="310155"/>
            </a:xfrm>
            <a:custGeom>
              <a:avLst/>
              <a:gdLst/>
              <a:ahLst/>
              <a:cxnLst/>
              <a:rect l="l" t="t" r="r" b="b"/>
              <a:pathLst>
                <a:path w="2954" h="5394" extrusionOk="0">
                  <a:moveTo>
                    <a:pt x="2703" y="0"/>
                  </a:moveTo>
                  <a:lnTo>
                    <a:pt x="1346" y="2262"/>
                  </a:lnTo>
                  <a:cubicBezTo>
                    <a:pt x="1191" y="2513"/>
                    <a:pt x="965" y="2715"/>
                    <a:pt x="703" y="2858"/>
                  </a:cubicBezTo>
                  <a:cubicBezTo>
                    <a:pt x="560" y="2929"/>
                    <a:pt x="405" y="3036"/>
                    <a:pt x="298" y="3144"/>
                  </a:cubicBezTo>
                  <a:cubicBezTo>
                    <a:pt x="203" y="3227"/>
                    <a:pt x="96" y="3334"/>
                    <a:pt x="0" y="3429"/>
                  </a:cubicBezTo>
                  <a:cubicBezTo>
                    <a:pt x="584" y="5156"/>
                    <a:pt x="1775" y="5358"/>
                    <a:pt x="2084" y="5394"/>
                  </a:cubicBezTo>
                  <a:cubicBezTo>
                    <a:pt x="1858" y="5096"/>
                    <a:pt x="1751" y="4263"/>
                    <a:pt x="1775" y="3894"/>
                  </a:cubicBezTo>
                  <a:lnTo>
                    <a:pt x="1786" y="3727"/>
                  </a:lnTo>
                  <a:cubicBezTo>
                    <a:pt x="1810" y="3405"/>
                    <a:pt x="1917" y="3084"/>
                    <a:pt x="2096" y="2798"/>
                  </a:cubicBezTo>
                  <a:lnTo>
                    <a:pt x="2953" y="1512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2482;p36">
              <a:extLst>
                <a:ext uri="{FF2B5EF4-FFF2-40B4-BE49-F238E27FC236}">
                  <a16:creationId xmlns:a16="http://schemas.microsoft.com/office/drawing/2014/main" id="{D3ED5FBA-A928-8086-893E-139886FBAB92}"/>
                </a:ext>
              </a:extLst>
            </p:cNvPr>
            <p:cNvSpPr/>
            <p:nvPr/>
          </p:nvSpPr>
          <p:spPr>
            <a:xfrm>
              <a:off x="1057313" y="4562899"/>
              <a:ext cx="196535" cy="170200"/>
            </a:xfrm>
            <a:custGeom>
              <a:avLst/>
              <a:gdLst/>
              <a:ahLst/>
              <a:cxnLst/>
              <a:rect l="l" t="t" r="r" b="b"/>
              <a:pathLst>
                <a:path w="3418" h="2960" extrusionOk="0">
                  <a:moveTo>
                    <a:pt x="501" y="1"/>
                  </a:moveTo>
                  <a:cubicBezTo>
                    <a:pt x="370" y="120"/>
                    <a:pt x="227" y="263"/>
                    <a:pt x="120" y="370"/>
                  </a:cubicBezTo>
                  <a:cubicBezTo>
                    <a:pt x="13" y="465"/>
                    <a:pt x="1" y="620"/>
                    <a:pt x="84" y="739"/>
                  </a:cubicBezTo>
                  <a:cubicBezTo>
                    <a:pt x="84" y="739"/>
                    <a:pt x="1382" y="2823"/>
                    <a:pt x="1620" y="2894"/>
                  </a:cubicBezTo>
                  <a:cubicBezTo>
                    <a:pt x="1912" y="2942"/>
                    <a:pt x="2275" y="2959"/>
                    <a:pt x="2607" y="2959"/>
                  </a:cubicBezTo>
                  <a:cubicBezTo>
                    <a:pt x="2939" y="2959"/>
                    <a:pt x="3239" y="2942"/>
                    <a:pt x="3406" y="2918"/>
                  </a:cubicBezTo>
                  <a:cubicBezTo>
                    <a:pt x="3417" y="2420"/>
                    <a:pt x="2838" y="2105"/>
                    <a:pt x="2474" y="2105"/>
                  </a:cubicBezTo>
                  <a:cubicBezTo>
                    <a:pt x="2455" y="2105"/>
                    <a:pt x="2436" y="2106"/>
                    <a:pt x="2418" y="2108"/>
                  </a:cubicBezTo>
                  <a:cubicBezTo>
                    <a:pt x="2387" y="2111"/>
                    <a:pt x="2355" y="2112"/>
                    <a:pt x="2325" y="2112"/>
                  </a:cubicBezTo>
                  <a:cubicBezTo>
                    <a:pt x="1466" y="2112"/>
                    <a:pt x="811" y="1012"/>
                    <a:pt x="501" y="1"/>
                  </a:cubicBezTo>
                  <a:close/>
                </a:path>
              </a:pathLst>
            </a:custGeom>
            <a:solidFill>
              <a:srgbClr val="000000"/>
            </a:solidFill>
            <a:ln w="1775" cap="flat" cmpd="sng">
              <a:solidFill>
                <a:srgbClr val="08360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2483;p36">
              <a:extLst>
                <a:ext uri="{FF2B5EF4-FFF2-40B4-BE49-F238E27FC236}">
                  <a16:creationId xmlns:a16="http://schemas.microsoft.com/office/drawing/2014/main" id="{D5772376-4A96-A8C5-B56B-242A05CECB50}"/>
                </a:ext>
              </a:extLst>
            </p:cNvPr>
            <p:cNvSpPr/>
            <p:nvPr/>
          </p:nvSpPr>
          <p:spPr>
            <a:xfrm>
              <a:off x="1783025" y="2222905"/>
              <a:ext cx="81535" cy="237590"/>
            </a:xfrm>
            <a:custGeom>
              <a:avLst/>
              <a:gdLst/>
              <a:ahLst/>
              <a:cxnLst/>
              <a:rect l="l" t="t" r="r" b="b"/>
              <a:pathLst>
                <a:path w="1418" h="413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55" y="286"/>
                    <a:pt x="1" y="1905"/>
                    <a:pt x="227" y="2453"/>
                  </a:cubicBezTo>
                  <a:cubicBezTo>
                    <a:pt x="453" y="2989"/>
                    <a:pt x="584" y="4132"/>
                    <a:pt x="584" y="4132"/>
                  </a:cubicBezTo>
                  <a:cubicBezTo>
                    <a:pt x="1263" y="3405"/>
                    <a:pt x="1417" y="2405"/>
                    <a:pt x="1155" y="1596"/>
                  </a:cubicBezTo>
                  <a:cubicBezTo>
                    <a:pt x="894" y="798"/>
                    <a:pt x="1251" y="0"/>
                    <a:pt x="12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2484;p36">
              <a:extLst>
                <a:ext uri="{FF2B5EF4-FFF2-40B4-BE49-F238E27FC236}">
                  <a16:creationId xmlns:a16="http://schemas.microsoft.com/office/drawing/2014/main" id="{23D09154-241A-A9E7-CD9E-3EC663E9FBFF}"/>
                </a:ext>
              </a:extLst>
            </p:cNvPr>
            <p:cNvSpPr/>
            <p:nvPr/>
          </p:nvSpPr>
          <p:spPr>
            <a:xfrm>
              <a:off x="1753584" y="2164829"/>
              <a:ext cx="107985" cy="140933"/>
            </a:xfrm>
            <a:custGeom>
              <a:avLst/>
              <a:gdLst/>
              <a:ahLst/>
              <a:cxnLst/>
              <a:rect l="l" t="t" r="r" b="b"/>
              <a:pathLst>
                <a:path w="1878" h="2451" extrusionOk="0">
                  <a:moveTo>
                    <a:pt x="1516" y="0"/>
                  </a:moveTo>
                  <a:cubicBezTo>
                    <a:pt x="983" y="0"/>
                    <a:pt x="1" y="665"/>
                    <a:pt x="1" y="665"/>
                  </a:cubicBezTo>
                  <a:cubicBezTo>
                    <a:pt x="1" y="665"/>
                    <a:pt x="1203" y="1427"/>
                    <a:pt x="1060" y="2451"/>
                  </a:cubicBezTo>
                  <a:cubicBezTo>
                    <a:pt x="1060" y="2451"/>
                    <a:pt x="1703" y="1987"/>
                    <a:pt x="1846" y="427"/>
                  </a:cubicBezTo>
                  <a:cubicBezTo>
                    <a:pt x="1877" y="112"/>
                    <a:pt x="1734" y="0"/>
                    <a:pt x="15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2485;p36">
              <a:extLst>
                <a:ext uri="{FF2B5EF4-FFF2-40B4-BE49-F238E27FC236}">
                  <a16:creationId xmlns:a16="http://schemas.microsoft.com/office/drawing/2014/main" id="{A83D97EC-4462-9C68-41EF-3B2226D0B252}"/>
                </a:ext>
              </a:extLst>
            </p:cNvPr>
            <p:cNvSpPr/>
            <p:nvPr/>
          </p:nvSpPr>
          <p:spPr>
            <a:xfrm>
              <a:off x="1242866" y="2213302"/>
              <a:ext cx="599092" cy="720935"/>
            </a:xfrm>
            <a:custGeom>
              <a:avLst/>
              <a:gdLst/>
              <a:ahLst/>
              <a:cxnLst/>
              <a:rect l="l" t="t" r="r" b="b"/>
              <a:pathLst>
                <a:path w="10419" h="12538" extrusionOk="0">
                  <a:moveTo>
                    <a:pt x="6358" y="1"/>
                  </a:moveTo>
                  <a:cubicBezTo>
                    <a:pt x="6358" y="477"/>
                    <a:pt x="6061" y="905"/>
                    <a:pt x="5620" y="1096"/>
                  </a:cubicBezTo>
                  <a:cubicBezTo>
                    <a:pt x="4739" y="1477"/>
                    <a:pt x="4025" y="2251"/>
                    <a:pt x="3632" y="3239"/>
                  </a:cubicBezTo>
                  <a:cubicBezTo>
                    <a:pt x="3394" y="3858"/>
                    <a:pt x="2894" y="4311"/>
                    <a:pt x="2287" y="4573"/>
                  </a:cubicBezTo>
                  <a:cubicBezTo>
                    <a:pt x="953" y="5168"/>
                    <a:pt x="1" y="6668"/>
                    <a:pt x="1" y="8418"/>
                  </a:cubicBezTo>
                  <a:cubicBezTo>
                    <a:pt x="1" y="10692"/>
                    <a:pt x="1596" y="12538"/>
                    <a:pt x="3560" y="12538"/>
                  </a:cubicBezTo>
                  <a:cubicBezTo>
                    <a:pt x="5335" y="12538"/>
                    <a:pt x="6799" y="11026"/>
                    <a:pt x="7061" y="9061"/>
                  </a:cubicBezTo>
                  <a:cubicBezTo>
                    <a:pt x="8930" y="8930"/>
                    <a:pt x="10418" y="7144"/>
                    <a:pt x="10418" y="4954"/>
                  </a:cubicBezTo>
                  <a:cubicBezTo>
                    <a:pt x="10418" y="2941"/>
                    <a:pt x="9180" y="1275"/>
                    <a:pt x="7549" y="905"/>
                  </a:cubicBezTo>
                  <a:lnTo>
                    <a:pt x="75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2486;p36">
              <a:extLst>
                <a:ext uri="{FF2B5EF4-FFF2-40B4-BE49-F238E27FC236}">
                  <a16:creationId xmlns:a16="http://schemas.microsoft.com/office/drawing/2014/main" id="{B0A2C900-E534-8E0A-9A90-FB00081AF5D5}"/>
                </a:ext>
              </a:extLst>
            </p:cNvPr>
            <p:cNvSpPr/>
            <p:nvPr/>
          </p:nvSpPr>
          <p:spPr>
            <a:xfrm>
              <a:off x="1730527" y="2485338"/>
              <a:ext cx="703455" cy="316538"/>
            </a:xfrm>
            <a:custGeom>
              <a:avLst/>
              <a:gdLst/>
              <a:ahLst/>
              <a:cxnLst/>
              <a:rect l="l" t="t" r="r" b="b"/>
              <a:pathLst>
                <a:path w="12234" h="5505" extrusionOk="0">
                  <a:moveTo>
                    <a:pt x="1955" y="1"/>
                  </a:moveTo>
                  <a:cubicBezTo>
                    <a:pt x="967" y="1"/>
                    <a:pt x="0" y="1034"/>
                    <a:pt x="1318" y="3306"/>
                  </a:cubicBezTo>
                  <a:cubicBezTo>
                    <a:pt x="2219" y="4880"/>
                    <a:pt x="3533" y="5504"/>
                    <a:pt x="5022" y="5504"/>
                  </a:cubicBezTo>
                  <a:cubicBezTo>
                    <a:pt x="7196" y="5504"/>
                    <a:pt x="9744" y="4174"/>
                    <a:pt x="11927" y="2521"/>
                  </a:cubicBezTo>
                  <a:cubicBezTo>
                    <a:pt x="12234" y="2285"/>
                    <a:pt x="12022" y="1839"/>
                    <a:pt x="11699" y="1839"/>
                  </a:cubicBezTo>
                  <a:cubicBezTo>
                    <a:pt x="11647" y="1839"/>
                    <a:pt x="11591" y="1851"/>
                    <a:pt x="11534" y="1878"/>
                  </a:cubicBezTo>
                  <a:cubicBezTo>
                    <a:pt x="9738" y="2727"/>
                    <a:pt x="7563" y="3549"/>
                    <a:pt x="5894" y="3549"/>
                  </a:cubicBezTo>
                  <a:cubicBezTo>
                    <a:pt x="4477" y="3549"/>
                    <a:pt x="3425" y="2956"/>
                    <a:pt x="3283" y="1282"/>
                  </a:cubicBezTo>
                  <a:cubicBezTo>
                    <a:pt x="3283" y="1253"/>
                    <a:pt x="3283" y="1208"/>
                    <a:pt x="3283" y="1199"/>
                  </a:cubicBezTo>
                  <a:cubicBezTo>
                    <a:pt x="3218" y="417"/>
                    <a:pt x="2582" y="1"/>
                    <a:pt x="1955" y="1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2487;p36">
              <a:extLst>
                <a:ext uri="{FF2B5EF4-FFF2-40B4-BE49-F238E27FC236}">
                  <a16:creationId xmlns:a16="http://schemas.microsoft.com/office/drawing/2014/main" id="{3A3F793E-4C7B-1A34-7263-FCA85870C65C}"/>
                </a:ext>
              </a:extLst>
            </p:cNvPr>
            <p:cNvSpPr/>
            <p:nvPr/>
          </p:nvSpPr>
          <p:spPr>
            <a:xfrm>
              <a:off x="1453030" y="2481658"/>
              <a:ext cx="531300" cy="838695"/>
            </a:xfrm>
            <a:custGeom>
              <a:avLst/>
              <a:gdLst/>
              <a:ahLst/>
              <a:cxnLst/>
              <a:rect l="l" t="t" r="r" b="b"/>
              <a:pathLst>
                <a:path w="9240" h="14586" extrusionOk="0">
                  <a:moveTo>
                    <a:pt x="2513" y="1"/>
                  </a:moveTo>
                  <a:cubicBezTo>
                    <a:pt x="1822" y="1"/>
                    <a:pt x="1251" y="549"/>
                    <a:pt x="1227" y="1239"/>
                  </a:cubicBezTo>
                  <a:cubicBezTo>
                    <a:pt x="1179" y="2918"/>
                    <a:pt x="2275" y="7573"/>
                    <a:pt x="2275" y="7573"/>
                  </a:cubicBezTo>
                  <a:cubicBezTo>
                    <a:pt x="2275" y="7573"/>
                    <a:pt x="1" y="14026"/>
                    <a:pt x="489" y="14586"/>
                  </a:cubicBezTo>
                  <a:cubicBezTo>
                    <a:pt x="489" y="14586"/>
                    <a:pt x="7097" y="14038"/>
                    <a:pt x="8240" y="12729"/>
                  </a:cubicBezTo>
                  <a:cubicBezTo>
                    <a:pt x="9240" y="11598"/>
                    <a:pt x="6311" y="7430"/>
                    <a:pt x="6311" y="7430"/>
                  </a:cubicBezTo>
                  <a:cubicBezTo>
                    <a:pt x="6311" y="7430"/>
                    <a:pt x="8061" y="2465"/>
                    <a:pt x="7942" y="1132"/>
                  </a:cubicBezTo>
                  <a:cubicBezTo>
                    <a:pt x="7895" y="489"/>
                    <a:pt x="7359" y="1"/>
                    <a:pt x="6704" y="1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2488;p36">
              <a:extLst>
                <a:ext uri="{FF2B5EF4-FFF2-40B4-BE49-F238E27FC236}">
                  <a16:creationId xmlns:a16="http://schemas.microsoft.com/office/drawing/2014/main" id="{B5AADBC2-B58F-987C-1B07-D3B01CE1D1D7}"/>
                </a:ext>
              </a:extLst>
            </p:cNvPr>
            <p:cNvSpPr/>
            <p:nvPr/>
          </p:nvSpPr>
          <p:spPr>
            <a:xfrm>
              <a:off x="1612536" y="4448473"/>
              <a:ext cx="198605" cy="263120"/>
            </a:xfrm>
            <a:custGeom>
              <a:avLst/>
              <a:gdLst/>
              <a:ahLst/>
              <a:cxnLst/>
              <a:rect l="l" t="t" r="r" b="b"/>
              <a:pathLst>
                <a:path w="3454" h="4576" extrusionOk="0">
                  <a:moveTo>
                    <a:pt x="741" y="0"/>
                  </a:moveTo>
                  <a:cubicBezTo>
                    <a:pt x="653" y="0"/>
                    <a:pt x="561" y="27"/>
                    <a:pt x="477" y="86"/>
                  </a:cubicBezTo>
                  <a:cubicBezTo>
                    <a:pt x="215" y="264"/>
                    <a:pt x="60" y="562"/>
                    <a:pt x="72" y="884"/>
                  </a:cubicBezTo>
                  <a:lnTo>
                    <a:pt x="168" y="3110"/>
                  </a:lnTo>
                  <a:cubicBezTo>
                    <a:pt x="179" y="3181"/>
                    <a:pt x="168" y="3253"/>
                    <a:pt x="156" y="3324"/>
                  </a:cubicBezTo>
                  <a:lnTo>
                    <a:pt x="1" y="4229"/>
                  </a:lnTo>
                  <a:cubicBezTo>
                    <a:pt x="406" y="4420"/>
                    <a:pt x="787" y="4551"/>
                    <a:pt x="1584" y="4574"/>
                  </a:cubicBezTo>
                  <a:cubicBezTo>
                    <a:pt x="1600" y="4575"/>
                    <a:pt x="1616" y="4575"/>
                    <a:pt x="1633" y="4575"/>
                  </a:cubicBezTo>
                  <a:cubicBezTo>
                    <a:pt x="2082" y="4575"/>
                    <a:pt x="2995" y="4424"/>
                    <a:pt x="3454" y="4229"/>
                  </a:cubicBezTo>
                  <a:cubicBezTo>
                    <a:pt x="3251" y="4170"/>
                    <a:pt x="2013" y="3753"/>
                    <a:pt x="1823" y="3681"/>
                  </a:cubicBezTo>
                  <a:cubicBezTo>
                    <a:pt x="1144" y="3455"/>
                    <a:pt x="1132" y="1645"/>
                    <a:pt x="1203" y="503"/>
                  </a:cubicBezTo>
                  <a:cubicBezTo>
                    <a:pt x="1221" y="212"/>
                    <a:pt x="992" y="0"/>
                    <a:pt x="741" y="0"/>
                  </a:cubicBezTo>
                  <a:close/>
                </a:path>
              </a:pathLst>
            </a:custGeom>
            <a:solidFill>
              <a:srgbClr val="ED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2489;p36">
              <a:extLst>
                <a:ext uri="{FF2B5EF4-FFF2-40B4-BE49-F238E27FC236}">
                  <a16:creationId xmlns:a16="http://schemas.microsoft.com/office/drawing/2014/main" id="{2D435831-CB0D-67B8-CF47-19924FBFBED4}"/>
                </a:ext>
              </a:extLst>
            </p:cNvPr>
            <p:cNvSpPr/>
            <p:nvPr/>
          </p:nvSpPr>
          <p:spPr>
            <a:xfrm>
              <a:off x="1607764" y="4682731"/>
              <a:ext cx="254725" cy="50025"/>
            </a:xfrm>
            <a:custGeom>
              <a:avLst/>
              <a:gdLst/>
              <a:ahLst/>
              <a:cxnLst/>
              <a:rect l="l" t="t" r="r" b="b"/>
              <a:pathLst>
                <a:path w="4430" h="870" extrusionOk="0">
                  <a:moveTo>
                    <a:pt x="108" y="0"/>
                  </a:moveTo>
                  <a:lnTo>
                    <a:pt x="36" y="405"/>
                  </a:lnTo>
                  <a:cubicBezTo>
                    <a:pt x="1" y="619"/>
                    <a:pt x="167" y="822"/>
                    <a:pt x="382" y="834"/>
                  </a:cubicBezTo>
                  <a:cubicBezTo>
                    <a:pt x="959" y="847"/>
                    <a:pt x="2019" y="870"/>
                    <a:pt x="2883" y="870"/>
                  </a:cubicBezTo>
                  <a:cubicBezTo>
                    <a:pt x="3622" y="870"/>
                    <a:pt x="4218" y="853"/>
                    <a:pt x="4251" y="798"/>
                  </a:cubicBezTo>
                  <a:cubicBezTo>
                    <a:pt x="4430" y="512"/>
                    <a:pt x="4084" y="310"/>
                    <a:pt x="3549" y="131"/>
                  </a:cubicBezTo>
                  <a:cubicBezTo>
                    <a:pt x="3514" y="117"/>
                    <a:pt x="3479" y="112"/>
                    <a:pt x="3442" y="112"/>
                  </a:cubicBezTo>
                  <a:cubicBezTo>
                    <a:pt x="3415" y="112"/>
                    <a:pt x="3388" y="115"/>
                    <a:pt x="3358" y="119"/>
                  </a:cubicBezTo>
                  <a:cubicBezTo>
                    <a:pt x="2906" y="203"/>
                    <a:pt x="2429" y="250"/>
                    <a:pt x="1953" y="250"/>
                  </a:cubicBezTo>
                  <a:cubicBezTo>
                    <a:pt x="1322" y="250"/>
                    <a:pt x="715" y="155"/>
                    <a:pt x="10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 cmpd="sng">
              <a:solidFill>
                <a:srgbClr val="08360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2490;p36">
              <a:extLst>
                <a:ext uri="{FF2B5EF4-FFF2-40B4-BE49-F238E27FC236}">
                  <a16:creationId xmlns:a16="http://schemas.microsoft.com/office/drawing/2014/main" id="{5DE5268A-E575-6FF5-528F-398D6E208138}"/>
                </a:ext>
              </a:extLst>
            </p:cNvPr>
            <p:cNvSpPr/>
            <p:nvPr/>
          </p:nvSpPr>
          <p:spPr>
            <a:xfrm>
              <a:off x="1155926" y="3830857"/>
              <a:ext cx="499790" cy="706675"/>
            </a:xfrm>
            <a:custGeom>
              <a:avLst/>
              <a:gdLst/>
              <a:ahLst/>
              <a:cxnLst/>
              <a:rect l="l" t="t" r="r" b="b"/>
              <a:pathLst>
                <a:path w="8692" h="12290" extrusionOk="0">
                  <a:moveTo>
                    <a:pt x="7248" y="1"/>
                  </a:moveTo>
                  <a:cubicBezTo>
                    <a:pt x="6623" y="1"/>
                    <a:pt x="5890" y="346"/>
                    <a:pt x="5358" y="1111"/>
                  </a:cubicBezTo>
                  <a:cubicBezTo>
                    <a:pt x="4561" y="2242"/>
                    <a:pt x="0" y="11982"/>
                    <a:pt x="274" y="12279"/>
                  </a:cubicBezTo>
                  <a:cubicBezTo>
                    <a:pt x="280" y="12286"/>
                    <a:pt x="289" y="12289"/>
                    <a:pt x="300" y="12289"/>
                  </a:cubicBezTo>
                  <a:cubicBezTo>
                    <a:pt x="841" y="12289"/>
                    <a:pt x="6981" y="3887"/>
                    <a:pt x="7751" y="2778"/>
                  </a:cubicBezTo>
                  <a:cubicBezTo>
                    <a:pt x="8549" y="1635"/>
                    <a:pt x="8692" y="683"/>
                    <a:pt x="8037" y="230"/>
                  </a:cubicBezTo>
                  <a:cubicBezTo>
                    <a:pt x="7821" y="80"/>
                    <a:pt x="7547" y="1"/>
                    <a:pt x="7248" y="1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2491;p36">
              <a:extLst>
                <a:ext uri="{FF2B5EF4-FFF2-40B4-BE49-F238E27FC236}">
                  <a16:creationId xmlns:a16="http://schemas.microsoft.com/office/drawing/2014/main" id="{C3075AF0-FF34-7CD2-8C77-06E1BB355173}"/>
                </a:ext>
              </a:extLst>
            </p:cNvPr>
            <p:cNvSpPr/>
            <p:nvPr/>
          </p:nvSpPr>
          <p:spPr>
            <a:xfrm>
              <a:off x="1607764" y="3811766"/>
              <a:ext cx="198605" cy="832772"/>
            </a:xfrm>
            <a:custGeom>
              <a:avLst/>
              <a:gdLst/>
              <a:ahLst/>
              <a:cxnLst/>
              <a:rect l="l" t="t" r="r" b="b"/>
              <a:pathLst>
                <a:path w="3454" h="14483" extrusionOk="0">
                  <a:moveTo>
                    <a:pt x="2060" y="1"/>
                  </a:moveTo>
                  <a:cubicBezTo>
                    <a:pt x="1311" y="1"/>
                    <a:pt x="557" y="948"/>
                    <a:pt x="334" y="2217"/>
                  </a:cubicBezTo>
                  <a:cubicBezTo>
                    <a:pt x="96" y="3575"/>
                    <a:pt x="1" y="14314"/>
                    <a:pt x="370" y="14481"/>
                  </a:cubicBezTo>
                  <a:cubicBezTo>
                    <a:pt x="373" y="14482"/>
                    <a:pt x="377" y="14483"/>
                    <a:pt x="381" y="14483"/>
                  </a:cubicBezTo>
                  <a:cubicBezTo>
                    <a:pt x="533" y="14483"/>
                    <a:pt x="701" y="13322"/>
                    <a:pt x="1096" y="11754"/>
                  </a:cubicBezTo>
                  <a:cubicBezTo>
                    <a:pt x="1870" y="8575"/>
                    <a:pt x="3049" y="3634"/>
                    <a:pt x="3215" y="2729"/>
                  </a:cubicBezTo>
                  <a:cubicBezTo>
                    <a:pt x="3453" y="1372"/>
                    <a:pt x="3001" y="157"/>
                    <a:pt x="2215" y="15"/>
                  </a:cubicBezTo>
                  <a:cubicBezTo>
                    <a:pt x="2164" y="5"/>
                    <a:pt x="2112" y="1"/>
                    <a:pt x="2060" y="1"/>
                  </a:cubicBezTo>
                  <a:close/>
                </a:path>
              </a:pathLst>
            </a:custGeom>
            <a:solidFill>
              <a:srgbClr val="ED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2492;p36">
              <a:extLst>
                <a:ext uri="{FF2B5EF4-FFF2-40B4-BE49-F238E27FC236}">
                  <a16:creationId xmlns:a16="http://schemas.microsoft.com/office/drawing/2014/main" id="{555FA23E-B7DF-6E0A-1597-B7749647B8DE}"/>
                </a:ext>
              </a:extLst>
            </p:cNvPr>
            <p:cNvSpPr/>
            <p:nvPr/>
          </p:nvSpPr>
          <p:spPr>
            <a:xfrm>
              <a:off x="1622139" y="3081909"/>
              <a:ext cx="304002" cy="947773"/>
            </a:xfrm>
            <a:custGeom>
              <a:avLst/>
              <a:gdLst/>
              <a:ahLst/>
              <a:cxnLst/>
              <a:rect l="l" t="t" r="r" b="b"/>
              <a:pathLst>
                <a:path w="5287" h="16483" extrusionOk="0">
                  <a:moveTo>
                    <a:pt x="2720" y="1"/>
                  </a:moveTo>
                  <a:cubicBezTo>
                    <a:pt x="1370" y="1"/>
                    <a:pt x="201" y="1369"/>
                    <a:pt x="108" y="3123"/>
                  </a:cubicBezTo>
                  <a:cubicBezTo>
                    <a:pt x="1" y="4921"/>
                    <a:pt x="644" y="16398"/>
                    <a:pt x="2048" y="16482"/>
                  </a:cubicBezTo>
                  <a:cubicBezTo>
                    <a:pt x="2054" y="16482"/>
                    <a:pt x="2059" y="16482"/>
                    <a:pt x="2064" y="16482"/>
                  </a:cubicBezTo>
                  <a:cubicBezTo>
                    <a:pt x="3465" y="16482"/>
                    <a:pt x="5073" y="5212"/>
                    <a:pt x="5180" y="3409"/>
                  </a:cubicBezTo>
                  <a:cubicBezTo>
                    <a:pt x="5287" y="1611"/>
                    <a:pt x="4227" y="87"/>
                    <a:pt x="2822" y="4"/>
                  </a:cubicBezTo>
                  <a:cubicBezTo>
                    <a:pt x="2788" y="2"/>
                    <a:pt x="2754" y="1"/>
                    <a:pt x="2720" y="1"/>
                  </a:cubicBezTo>
                  <a:close/>
                </a:path>
              </a:pathLst>
            </a:custGeom>
            <a:solidFill>
              <a:srgbClr val="ED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2493;p36">
              <a:extLst>
                <a:ext uri="{FF2B5EF4-FFF2-40B4-BE49-F238E27FC236}">
                  <a16:creationId xmlns:a16="http://schemas.microsoft.com/office/drawing/2014/main" id="{B4E1E40B-ECB3-9DEC-CB80-4DE0D82BD94B}"/>
                </a:ext>
              </a:extLst>
            </p:cNvPr>
            <p:cNvSpPr/>
            <p:nvPr/>
          </p:nvSpPr>
          <p:spPr>
            <a:xfrm>
              <a:off x="1609144" y="3081909"/>
              <a:ext cx="313605" cy="1423183"/>
            </a:xfrm>
            <a:custGeom>
              <a:avLst/>
              <a:gdLst/>
              <a:ahLst/>
              <a:cxnLst/>
              <a:rect l="l" t="t" r="r" b="b"/>
              <a:pathLst>
                <a:path w="5454" h="24751" extrusionOk="0">
                  <a:moveTo>
                    <a:pt x="2946" y="1"/>
                  </a:moveTo>
                  <a:cubicBezTo>
                    <a:pt x="1596" y="1"/>
                    <a:pt x="427" y="1369"/>
                    <a:pt x="334" y="3123"/>
                  </a:cubicBezTo>
                  <a:cubicBezTo>
                    <a:pt x="274" y="4028"/>
                    <a:pt x="417" y="7397"/>
                    <a:pt x="750" y="10517"/>
                  </a:cubicBezTo>
                  <a:cubicBezTo>
                    <a:pt x="893" y="11898"/>
                    <a:pt x="715" y="13267"/>
                    <a:pt x="369" y="14613"/>
                  </a:cubicBezTo>
                  <a:cubicBezTo>
                    <a:pt x="346" y="14708"/>
                    <a:pt x="322" y="14803"/>
                    <a:pt x="310" y="14910"/>
                  </a:cubicBezTo>
                  <a:cubicBezTo>
                    <a:pt x="143" y="15863"/>
                    <a:pt x="0" y="21351"/>
                    <a:pt x="84" y="24661"/>
                  </a:cubicBezTo>
                  <a:cubicBezTo>
                    <a:pt x="157" y="24724"/>
                    <a:pt x="392" y="24751"/>
                    <a:pt x="634" y="24751"/>
                  </a:cubicBezTo>
                  <a:cubicBezTo>
                    <a:pt x="901" y="24751"/>
                    <a:pt x="1176" y="24718"/>
                    <a:pt x="1251" y="24661"/>
                  </a:cubicBezTo>
                  <a:cubicBezTo>
                    <a:pt x="1262" y="24590"/>
                    <a:pt x="5453" y="7624"/>
                    <a:pt x="5453" y="3266"/>
                  </a:cubicBezTo>
                  <a:cubicBezTo>
                    <a:pt x="5453" y="1456"/>
                    <a:pt x="4453" y="87"/>
                    <a:pt x="3048" y="4"/>
                  </a:cubicBezTo>
                  <a:cubicBezTo>
                    <a:pt x="3014" y="2"/>
                    <a:pt x="2980" y="1"/>
                    <a:pt x="2946" y="1"/>
                  </a:cubicBezTo>
                  <a:close/>
                </a:path>
              </a:pathLst>
            </a:custGeom>
            <a:solidFill>
              <a:srgbClr val="95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2494;p36">
              <a:extLst>
                <a:ext uri="{FF2B5EF4-FFF2-40B4-BE49-F238E27FC236}">
                  <a16:creationId xmlns:a16="http://schemas.microsoft.com/office/drawing/2014/main" id="{FB7A082E-FC07-379F-102A-810AD5ECB4A2}"/>
                </a:ext>
              </a:extLst>
            </p:cNvPr>
            <p:cNvSpPr/>
            <p:nvPr/>
          </p:nvSpPr>
          <p:spPr>
            <a:xfrm>
              <a:off x="1487300" y="3063566"/>
              <a:ext cx="310155" cy="883257"/>
            </a:xfrm>
            <a:custGeom>
              <a:avLst/>
              <a:gdLst/>
              <a:ahLst/>
              <a:cxnLst/>
              <a:rect l="l" t="t" r="r" b="b"/>
              <a:pathLst>
                <a:path w="5394" h="15361" extrusionOk="0">
                  <a:moveTo>
                    <a:pt x="2846" y="1"/>
                  </a:moveTo>
                  <a:cubicBezTo>
                    <a:pt x="1453" y="1"/>
                    <a:pt x="59" y="1386"/>
                    <a:pt x="36" y="3180"/>
                  </a:cubicBezTo>
                  <a:cubicBezTo>
                    <a:pt x="0" y="4978"/>
                    <a:pt x="500" y="15336"/>
                    <a:pt x="1905" y="15360"/>
                  </a:cubicBezTo>
                  <a:cubicBezTo>
                    <a:pt x="1907" y="15360"/>
                    <a:pt x="1908" y="15360"/>
                    <a:pt x="1910" y="15360"/>
                  </a:cubicBezTo>
                  <a:cubicBezTo>
                    <a:pt x="3315" y="15360"/>
                    <a:pt x="5334" y="5107"/>
                    <a:pt x="5370" y="3311"/>
                  </a:cubicBezTo>
                  <a:cubicBezTo>
                    <a:pt x="5394" y="1501"/>
                    <a:pt x="4286" y="25"/>
                    <a:pt x="2881" y="1"/>
                  </a:cubicBezTo>
                  <a:cubicBezTo>
                    <a:pt x="2870" y="1"/>
                    <a:pt x="2858" y="1"/>
                    <a:pt x="2846" y="1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2495;p36">
              <a:extLst>
                <a:ext uri="{FF2B5EF4-FFF2-40B4-BE49-F238E27FC236}">
                  <a16:creationId xmlns:a16="http://schemas.microsoft.com/office/drawing/2014/main" id="{AD63C261-D3BE-D583-ABAE-EDEC89E17A16}"/>
                </a:ext>
              </a:extLst>
            </p:cNvPr>
            <p:cNvSpPr/>
            <p:nvPr/>
          </p:nvSpPr>
          <p:spPr>
            <a:xfrm>
              <a:off x="1186056" y="3063566"/>
              <a:ext cx="623012" cy="1419963"/>
            </a:xfrm>
            <a:custGeom>
              <a:avLst/>
              <a:gdLst/>
              <a:ahLst/>
              <a:cxnLst/>
              <a:rect l="l" t="t" r="r" b="b"/>
              <a:pathLst>
                <a:path w="10835" h="24695" extrusionOk="0">
                  <a:moveTo>
                    <a:pt x="8085" y="1"/>
                  </a:moveTo>
                  <a:cubicBezTo>
                    <a:pt x="6692" y="1"/>
                    <a:pt x="5298" y="1386"/>
                    <a:pt x="5275" y="3180"/>
                  </a:cubicBezTo>
                  <a:cubicBezTo>
                    <a:pt x="5251" y="4490"/>
                    <a:pt x="5215" y="13896"/>
                    <a:pt x="4834" y="14455"/>
                  </a:cubicBezTo>
                  <a:cubicBezTo>
                    <a:pt x="4227" y="15336"/>
                    <a:pt x="1155" y="21170"/>
                    <a:pt x="0" y="24004"/>
                  </a:cubicBezTo>
                  <a:cubicBezTo>
                    <a:pt x="131" y="24326"/>
                    <a:pt x="572" y="24623"/>
                    <a:pt x="798" y="24695"/>
                  </a:cubicBezTo>
                  <a:cubicBezTo>
                    <a:pt x="2715" y="22432"/>
                    <a:pt x="6680" y="17027"/>
                    <a:pt x="7227" y="16122"/>
                  </a:cubicBezTo>
                  <a:cubicBezTo>
                    <a:pt x="9335" y="12657"/>
                    <a:pt x="10787" y="4764"/>
                    <a:pt x="10811" y="3275"/>
                  </a:cubicBezTo>
                  <a:cubicBezTo>
                    <a:pt x="10835" y="1466"/>
                    <a:pt x="9525" y="25"/>
                    <a:pt x="8120" y="1"/>
                  </a:cubicBezTo>
                  <a:cubicBezTo>
                    <a:pt x="8109" y="1"/>
                    <a:pt x="8097" y="1"/>
                    <a:pt x="8085" y="1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2496;p36">
              <a:extLst>
                <a:ext uri="{FF2B5EF4-FFF2-40B4-BE49-F238E27FC236}">
                  <a16:creationId xmlns:a16="http://schemas.microsoft.com/office/drawing/2014/main" id="{461F8F89-C828-D6B8-5F6F-9B4CA0763025}"/>
                </a:ext>
              </a:extLst>
            </p:cNvPr>
            <p:cNvSpPr/>
            <p:nvPr/>
          </p:nvSpPr>
          <p:spPr>
            <a:xfrm>
              <a:off x="1453030" y="2481658"/>
              <a:ext cx="531300" cy="838695"/>
            </a:xfrm>
            <a:custGeom>
              <a:avLst/>
              <a:gdLst/>
              <a:ahLst/>
              <a:cxnLst/>
              <a:rect l="l" t="t" r="r" b="b"/>
              <a:pathLst>
                <a:path w="9240" h="14586" extrusionOk="0">
                  <a:moveTo>
                    <a:pt x="2406" y="1"/>
                  </a:moveTo>
                  <a:cubicBezTo>
                    <a:pt x="1775" y="1"/>
                    <a:pt x="1251" y="501"/>
                    <a:pt x="1239" y="1132"/>
                  </a:cubicBezTo>
                  <a:cubicBezTo>
                    <a:pt x="1191" y="2787"/>
                    <a:pt x="2275" y="7573"/>
                    <a:pt x="2275" y="7573"/>
                  </a:cubicBezTo>
                  <a:cubicBezTo>
                    <a:pt x="2275" y="7573"/>
                    <a:pt x="1" y="13884"/>
                    <a:pt x="489" y="14586"/>
                  </a:cubicBezTo>
                  <a:cubicBezTo>
                    <a:pt x="489" y="14586"/>
                    <a:pt x="7097" y="14038"/>
                    <a:pt x="8240" y="12729"/>
                  </a:cubicBezTo>
                  <a:cubicBezTo>
                    <a:pt x="9240" y="11598"/>
                    <a:pt x="6311" y="7430"/>
                    <a:pt x="6311" y="7430"/>
                  </a:cubicBezTo>
                  <a:cubicBezTo>
                    <a:pt x="6311" y="7430"/>
                    <a:pt x="6871" y="5823"/>
                    <a:pt x="7335" y="4180"/>
                  </a:cubicBezTo>
                  <a:cubicBezTo>
                    <a:pt x="7656" y="1656"/>
                    <a:pt x="6013" y="1346"/>
                    <a:pt x="6656" y="1"/>
                  </a:cubicBezTo>
                  <a:lnTo>
                    <a:pt x="6061" y="1"/>
                  </a:lnTo>
                  <a:cubicBezTo>
                    <a:pt x="5835" y="549"/>
                    <a:pt x="5323" y="965"/>
                    <a:pt x="4549" y="965"/>
                  </a:cubicBezTo>
                  <a:cubicBezTo>
                    <a:pt x="3763" y="965"/>
                    <a:pt x="3263" y="549"/>
                    <a:pt x="3025" y="1"/>
                  </a:cubicBezTo>
                  <a:close/>
                </a:path>
              </a:pathLst>
            </a:custGeom>
            <a:solidFill>
              <a:srgbClr val="39B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2497;p36">
              <a:extLst>
                <a:ext uri="{FF2B5EF4-FFF2-40B4-BE49-F238E27FC236}">
                  <a16:creationId xmlns:a16="http://schemas.microsoft.com/office/drawing/2014/main" id="{02863392-506D-C83F-CCD5-1DE24CFB3ECD}"/>
                </a:ext>
              </a:extLst>
            </p:cNvPr>
            <p:cNvSpPr/>
            <p:nvPr/>
          </p:nvSpPr>
          <p:spPr>
            <a:xfrm>
              <a:off x="1644046" y="2366657"/>
              <a:ext cx="109595" cy="131503"/>
            </a:xfrm>
            <a:custGeom>
              <a:avLst/>
              <a:gdLst/>
              <a:ahLst/>
              <a:cxnLst/>
              <a:rect l="l" t="t" r="r" b="b"/>
              <a:pathLst>
                <a:path w="1906" h="2287" extrusionOk="0">
                  <a:moveTo>
                    <a:pt x="608" y="1"/>
                  </a:moveTo>
                  <a:lnTo>
                    <a:pt x="1" y="2084"/>
                  </a:lnTo>
                  <a:lnTo>
                    <a:pt x="1906" y="2287"/>
                  </a:lnTo>
                  <a:lnTo>
                    <a:pt x="1834" y="155"/>
                  </a:lnTo>
                  <a:lnTo>
                    <a:pt x="608" y="1"/>
                  </a:ln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2498;p36">
              <a:extLst>
                <a:ext uri="{FF2B5EF4-FFF2-40B4-BE49-F238E27FC236}">
                  <a16:creationId xmlns:a16="http://schemas.microsoft.com/office/drawing/2014/main" id="{1FFC0CB3-CB6B-9D3B-5AC7-27819C7F0035}"/>
                </a:ext>
              </a:extLst>
            </p:cNvPr>
            <p:cNvSpPr/>
            <p:nvPr/>
          </p:nvSpPr>
          <p:spPr>
            <a:xfrm>
              <a:off x="1668024" y="2367347"/>
              <a:ext cx="84238" cy="93150"/>
            </a:xfrm>
            <a:custGeom>
              <a:avLst/>
              <a:gdLst/>
              <a:ahLst/>
              <a:cxnLst/>
              <a:rect l="l" t="t" r="r" b="b"/>
              <a:pathLst>
                <a:path w="1465" h="1620" extrusionOk="0">
                  <a:moveTo>
                    <a:pt x="191" y="1"/>
                  </a:moveTo>
                  <a:lnTo>
                    <a:pt x="0" y="643"/>
                  </a:lnTo>
                  <a:cubicBezTo>
                    <a:pt x="274" y="953"/>
                    <a:pt x="631" y="1620"/>
                    <a:pt x="1084" y="1620"/>
                  </a:cubicBezTo>
                  <a:cubicBezTo>
                    <a:pt x="1215" y="1620"/>
                    <a:pt x="1346" y="1584"/>
                    <a:pt x="1465" y="1513"/>
                  </a:cubicBezTo>
                  <a:lnTo>
                    <a:pt x="1417" y="143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ED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2499;p36">
              <a:extLst>
                <a:ext uri="{FF2B5EF4-FFF2-40B4-BE49-F238E27FC236}">
                  <a16:creationId xmlns:a16="http://schemas.microsoft.com/office/drawing/2014/main" id="{38D6654B-BB67-F483-9295-855600A209C6}"/>
                </a:ext>
              </a:extLst>
            </p:cNvPr>
            <p:cNvSpPr/>
            <p:nvPr/>
          </p:nvSpPr>
          <p:spPr>
            <a:xfrm>
              <a:off x="1630361" y="2203067"/>
              <a:ext cx="193775" cy="230747"/>
            </a:xfrm>
            <a:custGeom>
              <a:avLst/>
              <a:gdLst/>
              <a:ahLst/>
              <a:cxnLst/>
              <a:rect l="l" t="t" r="r" b="b"/>
              <a:pathLst>
                <a:path w="3370" h="4013" extrusionOk="0">
                  <a:moveTo>
                    <a:pt x="0" y="0"/>
                  </a:moveTo>
                  <a:lnTo>
                    <a:pt x="0" y="2036"/>
                  </a:lnTo>
                  <a:cubicBezTo>
                    <a:pt x="0" y="2405"/>
                    <a:pt x="262" y="2941"/>
                    <a:pt x="620" y="3262"/>
                  </a:cubicBezTo>
                  <a:cubicBezTo>
                    <a:pt x="1251" y="3798"/>
                    <a:pt x="1703" y="4012"/>
                    <a:pt x="2120" y="4012"/>
                  </a:cubicBezTo>
                  <a:cubicBezTo>
                    <a:pt x="2441" y="4012"/>
                    <a:pt x="2965" y="2953"/>
                    <a:pt x="3144" y="2155"/>
                  </a:cubicBezTo>
                  <a:cubicBezTo>
                    <a:pt x="3370" y="1083"/>
                    <a:pt x="3132" y="0"/>
                    <a:pt x="3132" y="0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2500;p36">
              <a:extLst>
                <a:ext uri="{FF2B5EF4-FFF2-40B4-BE49-F238E27FC236}">
                  <a16:creationId xmlns:a16="http://schemas.microsoft.com/office/drawing/2014/main" id="{8173EED9-DD12-0F24-52B4-EAA636AD6AB4}"/>
                </a:ext>
              </a:extLst>
            </p:cNvPr>
            <p:cNvSpPr/>
            <p:nvPr/>
          </p:nvSpPr>
          <p:spPr>
            <a:xfrm>
              <a:off x="1620759" y="2248205"/>
              <a:ext cx="34327" cy="15122"/>
            </a:xfrm>
            <a:custGeom>
              <a:avLst/>
              <a:gdLst/>
              <a:ahLst/>
              <a:cxnLst/>
              <a:rect l="l" t="t" r="r" b="b"/>
              <a:pathLst>
                <a:path w="597" h="263" extrusionOk="0">
                  <a:moveTo>
                    <a:pt x="1" y="1"/>
                  </a:moveTo>
                  <a:lnTo>
                    <a:pt x="1" y="263"/>
                  </a:lnTo>
                  <a:lnTo>
                    <a:pt x="596" y="263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2501;p36">
              <a:extLst>
                <a:ext uri="{FF2B5EF4-FFF2-40B4-BE49-F238E27FC236}">
                  <a16:creationId xmlns:a16="http://schemas.microsoft.com/office/drawing/2014/main" id="{9C6DEF66-D420-EF1C-31CB-4962C5E8B233}"/>
                </a:ext>
              </a:extLst>
            </p:cNvPr>
            <p:cNvSpPr/>
            <p:nvPr/>
          </p:nvSpPr>
          <p:spPr>
            <a:xfrm>
              <a:off x="1608454" y="2256428"/>
              <a:ext cx="52785" cy="82915"/>
            </a:xfrm>
            <a:custGeom>
              <a:avLst/>
              <a:gdLst/>
              <a:ahLst/>
              <a:cxnLst/>
              <a:rect l="l" t="t" r="r" b="b"/>
              <a:pathLst>
                <a:path w="918" h="1442" extrusionOk="0">
                  <a:moveTo>
                    <a:pt x="489" y="1"/>
                  </a:moveTo>
                  <a:cubicBezTo>
                    <a:pt x="250" y="1"/>
                    <a:pt x="0" y="132"/>
                    <a:pt x="0" y="525"/>
                  </a:cubicBezTo>
                  <a:cubicBezTo>
                    <a:pt x="0" y="917"/>
                    <a:pt x="250" y="1441"/>
                    <a:pt x="489" y="1441"/>
                  </a:cubicBezTo>
                  <a:cubicBezTo>
                    <a:pt x="727" y="1441"/>
                    <a:pt x="917" y="1120"/>
                    <a:pt x="917" y="727"/>
                  </a:cubicBezTo>
                  <a:cubicBezTo>
                    <a:pt x="917" y="322"/>
                    <a:pt x="727" y="1"/>
                    <a:pt x="489" y="1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2502;p36">
              <a:extLst>
                <a:ext uri="{FF2B5EF4-FFF2-40B4-BE49-F238E27FC236}">
                  <a16:creationId xmlns:a16="http://schemas.microsoft.com/office/drawing/2014/main" id="{2E9038DD-ABEF-870D-2946-E516910F0E23}"/>
                </a:ext>
              </a:extLst>
            </p:cNvPr>
            <p:cNvSpPr/>
            <p:nvPr/>
          </p:nvSpPr>
          <p:spPr>
            <a:xfrm>
              <a:off x="1608454" y="2132801"/>
              <a:ext cx="260188" cy="153813"/>
            </a:xfrm>
            <a:custGeom>
              <a:avLst/>
              <a:gdLst/>
              <a:ahLst/>
              <a:cxnLst/>
              <a:rect l="l" t="t" r="r" b="b"/>
              <a:pathLst>
                <a:path w="4525" h="2675" extrusionOk="0">
                  <a:moveTo>
                    <a:pt x="3495" y="0"/>
                  </a:moveTo>
                  <a:cubicBezTo>
                    <a:pt x="3335" y="0"/>
                    <a:pt x="3171" y="39"/>
                    <a:pt x="3025" y="115"/>
                  </a:cubicBezTo>
                  <a:cubicBezTo>
                    <a:pt x="2775" y="258"/>
                    <a:pt x="2489" y="329"/>
                    <a:pt x="2203" y="329"/>
                  </a:cubicBezTo>
                  <a:lnTo>
                    <a:pt x="1143" y="329"/>
                  </a:lnTo>
                  <a:cubicBezTo>
                    <a:pt x="512" y="329"/>
                    <a:pt x="0" y="841"/>
                    <a:pt x="0" y="1472"/>
                  </a:cubicBezTo>
                  <a:lnTo>
                    <a:pt x="0" y="1722"/>
                  </a:lnTo>
                  <a:lnTo>
                    <a:pt x="512" y="2198"/>
                  </a:lnTo>
                  <a:lnTo>
                    <a:pt x="667" y="2675"/>
                  </a:lnTo>
                  <a:lnTo>
                    <a:pt x="703" y="2675"/>
                  </a:lnTo>
                  <a:cubicBezTo>
                    <a:pt x="905" y="2675"/>
                    <a:pt x="1072" y="2520"/>
                    <a:pt x="1084" y="2317"/>
                  </a:cubicBezTo>
                  <a:cubicBezTo>
                    <a:pt x="1108" y="1996"/>
                    <a:pt x="1334" y="1722"/>
                    <a:pt x="1667" y="1722"/>
                  </a:cubicBezTo>
                  <a:lnTo>
                    <a:pt x="2667" y="1722"/>
                  </a:lnTo>
                  <a:cubicBezTo>
                    <a:pt x="2732" y="1701"/>
                    <a:pt x="2803" y="1694"/>
                    <a:pt x="2878" y="1694"/>
                  </a:cubicBezTo>
                  <a:cubicBezTo>
                    <a:pt x="3059" y="1694"/>
                    <a:pt x="3264" y="1737"/>
                    <a:pt x="3461" y="1737"/>
                  </a:cubicBezTo>
                  <a:cubicBezTo>
                    <a:pt x="3601" y="1737"/>
                    <a:pt x="3738" y="1715"/>
                    <a:pt x="3858" y="1639"/>
                  </a:cubicBezTo>
                  <a:cubicBezTo>
                    <a:pt x="4525" y="1186"/>
                    <a:pt x="4441" y="710"/>
                    <a:pt x="4180" y="341"/>
                  </a:cubicBezTo>
                  <a:cubicBezTo>
                    <a:pt x="4023" y="110"/>
                    <a:pt x="3764" y="0"/>
                    <a:pt x="34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2503;p36">
              <a:extLst>
                <a:ext uri="{FF2B5EF4-FFF2-40B4-BE49-F238E27FC236}">
                  <a16:creationId xmlns:a16="http://schemas.microsoft.com/office/drawing/2014/main" id="{4D26BDBD-C1D3-194A-DE7D-8F71A7D0ED7C}"/>
                </a:ext>
              </a:extLst>
            </p:cNvPr>
            <p:cNvSpPr/>
            <p:nvPr/>
          </p:nvSpPr>
          <p:spPr>
            <a:xfrm>
              <a:off x="2384823" y="2450205"/>
              <a:ext cx="115747" cy="178078"/>
            </a:xfrm>
            <a:custGeom>
              <a:avLst/>
              <a:gdLst/>
              <a:ahLst/>
              <a:cxnLst/>
              <a:rect l="l" t="t" r="r" b="b"/>
              <a:pathLst>
                <a:path w="2013" h="3097" extrusionOk="0">
                  <a:moveTo>
                    <a:pt x="1570" y="0"/>
                  </a:moveTo>
                  <a:cubicBezTo>
                    <a:pt x="1567" y="0"/>
                    <a:pt x="1563" y="0"/>
                    <a:pt x="1560" y="0"/>
                  </a:cubicBezTo>
                  <a:cubicBezTo>
                    <a:pt x="1453" y="0"/>
                    <a:pt x="774" y="488"/>
                    <a:pt x="524" y="869"/>
                  </a:cubicBezTo>
                  <a:cubicBezTo>
                    <a:pt x="286" y="1262"/>
                    <a:pt x="24" y="1965"/>
                    <a:pt x="12" y="2477"/>
                  </a:cubicBezTo>
                  <a:cubicBezTo>
                    <a:pt x="0" y="3001"/>
                    <a:pt x="226" y="3072"/>
                    <a:pt x="584" y="3096"/>
                  </a:cubicBezTo>
                  <a:cubicBezTo>
                    <a:pt x="588" y="3096"/>
                    <a:pt x="592" y="3096"/>
                    <a:pt x="596" y="3096"/>
                  </a:cubicBezTo>
                  <a:cubicBezTo>
                    <a:pt x="950" y="3096"/>
                    <a:pt x="1346" y="2096"/>
                    <a:pt x="1346" y="2096"/>
                  </a:cubicBezTo>
                  <a:cubicBezTo>
                    <a:pt x="1346" y="2096"/>
                    <a:pt x="2012" y="1179"/>
                    <a:pt x="1762" y="1179"/>
                  </a:cubicBezTo>
                  <a:cubicBezTo>
                    <a:pt x="1760" y="1179"/>
                    <a:pt x="1758" y="1179"/>
                    <a:pt x="1756" y="1179"/>
                  </a:cubicBezTo>
                  <a:cubicBezTo>
                    <a:pt x="1529" y="1179"/>
                    <a:pt x="1158" y="1779"/>
                    <a:pt x="959" y="1779"/>
                  </a:cubicBezTo>
                  <a:cubicBezTo>
                    <a:pt x="948" y="1779"/>
                    <a:pt x="938" y="1778"/>
                    <a:pt x="929" y="1774"/>
                  </a:cubicBezTo>
                  <a:cubicBezTo>
                    <a:pt x="738" y="1703"/>
                    <a:pt x="965" y="1310"/>
                    <a:pt x="1203" y="976"/>
                  </a:cubicBezTo>
                  <a:cubicBezTo>
                    <a:pt x="1427" y="646"/>
                    <a:pt x="1932" y="0"/>
                    <a:pt x="1570" y="0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2504;p36">
              <a:extLst>
                <a:ext uri="{FF2B5EF4-FFF2-40B4-BE49-F238E27FC236}">
                  <a16:creationId xmlns:a16="http://schemas.microsoft.com/office/drawing/2014/main" id="{E22D3C5F-DAD2-778C-9FA4-12DDF8C1C475}"/>
                </a:ext>
              </a:extLst>
            </p:cNvPr>
            <p:cNvSpPr/>
            <p:nvPr/>
          </p:nvSpPr>
          <p:spPr>
            <a:xfrm>
              <a:off x="1570791" y="2167417"/>
              <a:ext cx="238280" cy="143175"/>
            </a:xfrm>
            <a:custGeom>
              <a:avLst/>
              <a:gdLst/>
              <a:ahLst/>
              <a:cxnLst/>
              <a:rect l="l" t="t" r="r" b="b"/>
              <a:pathLst>
                <a:path w="4144" h="2490" extrusionOk="0">
                  <a:moveTo>
                    <a:pt x="4073" y="1"/>
                  </a:moveTo>
                  <a:cubicBezTo>
                    <a:pt x="3453" y="882"/>
                    <a:pt x="2108" y="834"/>
                    <a:pt x="1275" y="1072"/>
                  </a:cubicBezTo>
                  <a:cubicBezTo>
                    <a:pt x="453" y="1311"/>
                    <a:pt x="1" y="2489"/>
                    <a:pt x="1" y="2489"/>
                  </a:cubicBezTo>
                  <a:cubicBezTo>
                    <a:pt x="584" y="1858"/>
                    <a:pt x="941" y="2251"/>
                    <a:pt x="2429" y="1906"/>
                  </a:cubicBezTo>
                  <a:cubicBezTo>
                    <a:pt x="3918" y="1549"/>
                    <a:pt x="3823" y="1275"/>
                    <a:pt x="4013" y="858"/>
                  </a:cubicBezTo>
                  <a:cubicBezTo>
                    <a:pt x="4144" y="561"/>
                    <a:pt x="4073" y="1"/>
                    <a:pt x="40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2505;p36">
              <a:extLst>
                <a:ext uri="{FF2B5EF4-FFF2-40B4-BE49-F238E27FC236}">
                  <a16:creationId xmlns:a16="http://schemas.microsoft.com/office/drawing/2014/main" id="{CC972293-9EC1-F1E7-E536-CC1617EE08DD}"/>
                </a:ext>
              </a:extLst>
            </p:cNvPr>
            <p:cNvSpPr/>
            <p:nvPr/>
          </p:nvSpPr>
          <p:spPr>
            <a:xfrm>
              <a:off x="1305829" y="2480738"/>
              <a:ext cx="352130" cy="953982"/>
            </a:xfrm>
            <a:custGeom>
              <a:avLst/>
              <a:gdLst/>
              <a:ahLst/>
              <a:cxnLst/>
              <a:rect l="l" t="t" r="r" b="b"/>
              <a:pathLst>
                <a:path w="6124" h="16591" extrusionOk="0">
                  <a:moveTo>
                    <a:pt x="4343" y="1"/>
                  </a:moveTo>
                  <a:cubicBezTo>
                    <a:pt x="3931" y="1"/>
                    <a:pt x="3518" y="198"/>
                    <a:pt x="3251" y="672"/>
                  </a:cubicBezTo>
                  <a:cubicBezTo>
                    <a:pt x="1644" y="3482"/>
                    <a:pt x="1" y="9256"/>
                    <a:pt x="108" y="16209"/>
                  </a:cubicBezTo>
                  <a:cubicBezTo>
                    <a:pt x="120" y="16424"/>
                    <a:pt x="287" y="16590"/>
                    <a:pt x="501" y="16590"/>
                  </a:cubicBezTo>
                  <a:cubicBezTo>
                    <a:pt x="668" y="16578"/>
                    <a:pt x="822" y="16471"/>
                    <a:pt x="858" y="16281"/>
                  </a:cubicBezTo>
                  <a:cubicBezTo>
                    <a:pt x="2846" y="6315"/>
                    <a:pt x="5537" y="1958"/>
                    <a:pt x="5537" y="1958"/>
                  </a:cubicBezTo>
                  <a:cubicBezTo>
                    <a:pt x="6124" y="923"/>
                    <a:pt x="5234" y="1"/>
                    <a:pt x="4343" y="1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2506;p36">
              <a:extLst>
                <a:ext uri="{FF2B5EF4-FFF2-40B4-BE49-F238E27FC236}">
                  <a16:creationId xmlns:a16="http://schemas.microsoft.com/office/drawing/2014/main" id="{3610A825-97FC-4020-25D6-65A5C3E21A56}"/>
                </a:ext>
              </a:extLst>
            </p:cNvPr>
            <p:cNvSpPr/>
            <p:nvPr/>
          </p:nvSpPr>
          <p:spPr>
            <a:xfrm>
              <a:off x="1196291" y="3649614"/>
              <a:ext cx="291698" cy="369782"/>
            </a:xfrm>
            <a:custGeom>
              <a:avLst/>
              <a:gdLst/>
              <a:ahLst/>
              <a:cxnLst/>
              <a:rect l="l" t="t" r="r" b="b"/>
              <a:pathLst>
                <a:path w="5073" h="6431" extrusionOk="0">
                  <a:moveTo>
                    <a:pt x="1" y="1"/>
                  </a:moveTo>
                  <a:lnTo>
                    <a:pt x="1" y="6430"/>
                  </a:lnTo>
                  <a:lnTo>
                    <a:pt x="5073" y="6430"/>
                  </a:lnTo>
                  <a:lnTo>
                    <a:pt x="5073" y="1"/>
                  </a:lnTo>
                  <a:close/>
                </a:path>
              </a:pathLst>
            </a:custGeom>
            <a:solidFill>
              <a:srgbClr val="39B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2507;p36">
              <a:extLst>
                <a:ext uri="{FF2B5EF4-FFF2-40B4-BE49-F238E27FC236}">
                  <a16:creationId xmlns:a16="http://schemas.microsoft.com/office/drawing/2014/main" id="{6546DB56-EB90-3312-B9F8-EF5B6FA1A7CC}"/>
                </a:ext>
              </a:extLst>
            </p:cNvPr>
            <p:cNvSpPr/>
            <p:nvPr/>
          </p:nvSpPr>
          <p:spPr>
            <a:xfrm>
              <a:off x="1170991" y="3649614"/>
              <a:ext cx="342355" cy="58247"/>
            </a:xfrm>
            <a:custGeom>
              <a:avLst/>
              <a:gdLst/>
              <a:ahLst/>
              <a:cxnLst/>
              <a:rect l="l" t="t" r="r" b="b"/>
              <a:pathLst>
                <a:path w="5954" h="1013" extrusionOk="0">
                  <a:moveTo>
                    <a:pt x="524" y="1"/>
                  </a:moveTo>
                  <a:cubicBezTo>
                    <a:pt x="238" y="1"/>
                    <a:pt x="0" y="227"/>
                    <a:pt x="0" y="513"/>
                  </a:cubicBezTo>
                  <a:lnTo>
                    <a:pt x="0" y="1013"/>
                  </a:lnTo>
                  <a:lnTo>
                    <a:pt x="5953" y="1013"/>
                  </a:lnTo>
                  <a:lnTo>
                    <a:pt x="5953" y="513"/>
                  </a:lnTo>
                  <a:cubicBezTo>
                    <a:pt x="5953" y="227"/>
                    <a:pt x="5727" y="1"/>
                    <a:pt x="5442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2508;p36">
              <a:extLst>
                <a:ext uri="{FF2B5EF4-FFF2-40B4-BE49-F238E27FC236}">
                  <a16:creationId xmlns:a16="http://schemas.microsoft.com/office/drawing/2014/main" id="{CEFAECE2-D2BC-0C24-CC23-5A06E7364D74}"/>
                </a:ext>
              </a:extLst>
            </p:cNvPr>
            <p:cNvSpPr/>
            <p:nvPr/>
          </p:nvSpPr>
          <p:spPr>
            <a:xfrm>
              <a:off x="1224409" y="3527770"/>
              <a:ext cx="243742" cy="121900"/>
            </a:xfrm>
            <a:custGeom>
              <a:avLst/>
              <a:gdLst/>
              <a:ahLst/>
              <a:cxnLst/>
              <a:rect l="l" t="t" r="r" b="b"/>
              <a:pathLst>
                <a:path w="4239" h="2120" fill="none" extrusionOk="0">
                  <a:moveTo>
                    <a:pt x="4239" y="2120"/>
                  </a:moveTo>
                  <a:cubicBezTo>
                    <a:pt x="4239" y="953"/>
                    <a:pt x="3286" y="1"/>
                    <a:pt x="2119" y="1"/>
                  </a:cubicBezTo>
                  <a:cubicBezTo>
                    <a:pt x="953" y="1"/>
                    <a:pt x="0" y="953"/>
                    <a:pt x="0" y="2120"/>
                  </a:cubicBezTo>
                </a:path>
              </a:pathLst>
            </a:custGeom>
            <a:solidFill>
              <a:srgbClr val="39B54A"/>
            </a:solidFill>
            <a:ln w="8925" cap="flat" cmpd="sng">
              <a:solidFill>
                <a:srgbClr val="7DBD6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2509;p36">
              <a:extLst>
                <a:ext uri="{FF2B5EF4-FFF2-40B4-BE49-F238E27FC236}">
                  <a16:creationId xmlns:a16="http://schemas.microsoft.com/office/drawing/2014/main" id="{B9B7D98D-22C2-4566-707F-520495AD6340}"/>
                </a:ext>
              </a:extLst>
            </p:cNvPr>
            <p:cNvSpPr/>
            <p:nvPr/>
          </p:nvSpPr>
          <p:spPr>
            <a:xfrm>
              <a:off x="1291454" y="3422314"/>
              <a:ext cx="89930" cy="130410"/>
            </a:xfrm>
            <a:custGeom>
              <a:avLst/>
              <a:gdLst/>
              <a:ahLst/>
              <a:cxnLst/>
              <a:rect l="l" t="t" r="r" b="b"/>
              <a:pathLst>
                <a:path w="1564" h="2268" extrusionOk="0">
                  <a:moveTo>
                    <a:pt x="630" y="0"/>
                  </a:moveTo>
                  <a:cubicBezTo>
                    <a:pt x="440" y="0"/>
                    <a:pt x="291" y="103"/>
                    <a:pt x="179" y="430"/>
                  </a:cubicBezTo>
                  <a:cubicBezTo>
                    <a:pt x="37" y="846"/>
                    <a:pt x="1" y="1382"/>
                    <a:pt x="48" y="1835"/>
                  </a:cubicBezTo>
                  <a:cubicBezTo>
                    <a:pt x="310" y="1751"/>
                    <a:pt x="656" y="1680"/>
                    <a:pt x="656" y="1680"/>
                  </a:cubicBezTo>
                  <a:cubicBezTo>
                    <a:pt x="656" y="1525"/>
                    <a:pt x="691" y="1418"/>
                    <a:pt x="787" y="1418"/>
                  </a:cubicBezTo>
                  <a:cubicBezTo>
                    <a:pt x="989" y="1418"/>
                    <a:pt x="1120" y="2192"/>
                    <a:pt x="1358" y="2263"/>
                  </a:cubicBezTo>
                  <a:cubicBezTo>
                    <a:pt x="1367" y="2266"/>
                    <a:pt x="1374" y="2268"/>
                    <a:pt x="1381" y="2268"/>
                  </a:cubicBezTo>
                  <a:cubicBezTo>
                    <a:pt x="1564" y="2268"/>
                    <a:pt x="1299" y="1263"/>
                    <a:pt x="1299" y="1263"/>
                  </a:cubicBezTo>
                  <a:cubicBezTo>
                    <a:pt x="1299" y="1263"/>
                    <a:pt x="1275" y="156"/>
                    <a:pt x="941" y="61"/>
                  </a:cubicBezTo>
                  <a:cubicBezTo>
                    <a:pt x="827" y="25"/>
                    <a:pt x="724" y="0"/>
                    <a:pt x="630" y="0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2510;p36">
              <a:extLst>
                <a:ext uri="{FF2B5EF4-FFF2-40B4-BE49-F238E27FC236}">
                  <a16:creationId xmlns:a16="http://schemas.microsoft.com/office/drawing/2014/main" id="{B4F1769F-2926-4898-CDFC-ACAE12C325AA}"/>
                </a:ext>
              </a:extLst>
            </p:cNvPr>
            <p:cNvSpPr/>
            <p:nvPr/>
          </p:nvSpPr>
          <p:spPr>
            <a:xfrm>
              <a:off x="1633754" y="3555830"/>
              <a:ext cx="151398" cy="151340"/>
            </a:xfrm>
            <a:custGeom>
              <a:avLst/>
              <a:gdLst/>
              <a:ahLst/>
              <a:cxnLst/>
              <a:rect l="l" t="t" r="r" b="b"/>
              <a:pathLst>
                <a:path w="2633" h="2632" extrusionOk="0">
                  <a:moveTo>
                    <a:pt x="1" y="1"/>
                  </a:moveTo>
                  <a:lnTo>
                    <a:pt x="1" y="2632"/>
                  </a:lnTo>
                  <a:lnTo>
                    <a:pt x="2632" y="26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2511;p36">
              <a:extLst>
                <a:ext uri="{FF2B5EF4-FFF2-40B4-BE49-F238E27FC236}">
                  <a16:creationId xmlns:a16="http://schemas.microsoft.com/office/drawing/2014/main" id="{15E1B88C-2DF7-7DCB-2EEB-46F6C795A471}"/>
                </a:ext>
              </a:extLst>
            </p:cNvPr>
            <p:cNvSpPr/>
            <p:nvPr/>
          </p:nvSpPr>
          <p:spPr>
            <a:xfrm>
              <a:off x="1379085" y="3645532"/>
              <a:ext cx="317055" cy="315675"/>
            </a:xfrm>
            <a:custGeom>
              <a:avLst/>
              <a:gdLst/>
              <a:ahLst/>
              <a:cxnLst/>
              <a:rect l="l" t="t" r="r" b="b"/>
              <a:pathLst>
                <a:path w="5514" h="5490" extrusionOk="0">
                  <a:moveTo>
                    <a:pt x="4740" y="0"/>
                  </a:moveTo>
                  <a:lnTo>
                    <a:pt x="1" y="3846"/>
                  </a:lnTo>
                  <a:lnTo>
                    <a:pt x="1644" y="5489"/>
                  </a:lnTo>
                  <a:lnTo>
                    <a:pt x="5513" y="762"/>
                  </a:lnTo>
                  <a:lnTo>
                    <a:pt x="4740" y="0"/>
                  </a:lnTo>
                  <a:close/>
                </a:path>
              </a:pathLst>
            </a:custGeom>
            <a:solidFill>
              <a:srgbClr val="39B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2512;p36">
              <a:extLst>
                <a:ext uri="{FF2B5EF4-FFF2-40B4-BE49-F238E27FC236}">
                  <a16:creationId xmlns:a16="http://schemas.microsoft.com/office/drawing/2014/main" id="{4641B7F5-31CD-6CF7-845E-FCCD68F27077}"/>
                </a:ext>
              </a:extLst>
            </p:cNvPr>
            <p:cNvSpPr/>
            <p:nvPr/>
          </p:nvSpPr>
          <p:spPr>
            <a:xfrm>
              <a:off x="1648819" y="3563191"/>
              <a:ext cx="131503" cy="128972"/>
            </a:xfrm>
            <a:custGeom>
              <a:avLst/>
              <a:gdLst/>
              <a:ahLst/>
              <a:cxnLst/>
              <a:rect l="l" t="t" r="r" b="b"/>
              <a:pathLst>
                <a:path w="2287" h="2243" extrusionOk="0">
                  <a:moveTo>
                    <a:pt x="330" y="1"/>
                  </a:moveTo>
                  <a:cubicBezTo>
                    <a:pt x="209" y="1"/>
                    <a:pt x="90" y="45"/>
                    <a:pt x="1" y="135"/>
                  </a:cubicBezTo>
                  <a:lnTo>
                    <a:pt x="2108" y="2242"/>
                  </a:lnTo>
                  <a:cubicBezTo>
                    <a:pt x="2287" y="2063"/>
                    <a:pt x="2287" y="1766"/>
                    <a:pt x="2108" y="1587"/>
                  </a:cubicBezTo>
                  <a:lnTo>
                    <a:pt x="668" y="135"/>
                  </a:lnTo>
                  <a:cubicBezTo>
                    <a:pt x="572" y="45"/>
                    <a:pt x="450" y="1"/>
                    <a:pt x="330" y="1"/>
                  </a:cubicBezTo>
                  <a:close/>
                </a:path>
              </a:pathLst>
            </a:custGeom>
            <a:solidFill>
              <a:srgbClr val="39B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2513;p36">
              <a:extLst>
                <a:ext uri="{FF2B5EF4-FFF2-40B4-BE49-F238E27FC236}">
                  <a16:creationId xmlns:a16="http://schemas.microsoft.com/office/drawing/2014/main" id="{306DC0A2-E63B-7A81-FD15-63FF20E1623D}"/>
                </a:ext>
              </a:extLst>
            </p:cNvPr>
            <p:cNvSpPr/>
            <p:nvPr/>
          </p:nvSpPr>
          <p:spPr>
            <a:xfrm>
              <a:off x="2416966" y="2508741"/>
              <a:ext cx="88378" cy="92115"/>
            </a:xfrm>
            <a:custGeom>
              <a:avLst/>
              <a:gdLst/>
              <a:ahLst/>
              <a:cxnLst/>
              <a:rect l="l" t="t" r="r" b="b"/>
              <a:pathLst>
                <a:path w="1537" h="1602" extrusionOk="0">
                  <a:moveTo>
                    <a:pt x="1285" y="1"/>
                  </a:moveTo>
                  <a:cubicBezTo>
                    <a:pt x="1146" y="1"/>
                    <a:pt x="47" y="630"/>
                    <a:pt x="25" y="947"/>
                  </a:cubicBezTo>
                  <a:cubicBezTo>
                    <a:pt x="1" y="1268"/>
                    <a:pt x="537" y="1602"/>
                    <a:pt x="537" y="1602"/>
                  </a:cubicBezTo>
                  <a:cubicBezTo>
                    <a:pt x="537" y="1602"/>
                    <a:pt x="1537" y="447"/>
                    <a:pt x="1299" y="6"/>
                  </a:cubicBezTo>
                  <a:cubicBezTo>
                    <a:pt x="1297" y="3"/>
                    <a:pt x="1292" y="1"/>
                    <a:pt x="1285" y="1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9" name="Google Shape;2514;p36">
            <a:extLst>
              <a:ext uri="{FF2B5EF4-FFF2-40B4-BE49-F238E27FC236}">
                <a16:creationId xmlns:a16="http://schemas.microsoft.com/office/drawing/2014/main" id="{A74465A7-DA39-2190-7324-042C476044B1}"/>
              </a:ext>
            </a:extLst>
          </p:cNvPr>
          <p:cNvGrpSpPr/>
          <p:nvPr/>
        </p:nvGrpSpPr>
        <p:grpSpPr>
          <a:xfrm>
            <a:off x="1949298" y="2446711"/>
            <a:ext cx="1701472" cy="2696789"/>
            <a:chOff x="2215715" y="2235152"/>
            <a:chExt cx="1576021" cy="2497948"/>
          </a:xfrm>
        </p:grpSpPr>
        <p:sp>
          <p:nvSpPr>
            <p:cNvPr id="630" name="Google Shape;2515;p36">
              <a:extLst>
                <a:ext uri="{FF2B5EF4-FFF2-40B4-BE49-F238E27FC236}">
                  <a16:creationId xmlns:a16="http://schemas.microsoft.com/office/drawing/2014/main" id="{64DDE793-6271-71E6-87EF-F8D36327D9E4}"/>
                </a:ext>
              </a:extLst>
            </p:cNvPr>
            <p:cNvSpPr/>
            <p:nvPr/>
          </p:nvSpPr>
          <p:spPr>
            <a:xfrm>
              <a:off x="2490912" y="4649150"/>
              <a:ext cx="582647" cy="67850"/>
            </a:xfrm>
            <a:custGeom>
              <a:avLst/>
              <a:gdLst/>
              <a:ahLst/>
              <a:cxnLst/>
              <a:rect l="l" t="t" r="r" b="b"/>
              <a:pathLst>
                <a:path w="10133" h="1180" extrusionOk="0">
                  <a:moveTo>
                    <a:pt x="1" y="1"/>
                  </a:moveTo>
                  <a:lnTo>
                    <a:pt x="1" y="1180"/>
                  </a:lnTo>
                  <a:lnTo>
                    <a:pt x="10133" y="1180"/>
                  </a:lnTo>
                  <a:cubicBezTo>
                    <a:pt x="10133" y="525"/>
                    <a:pt x="9609" y="1"/>
                    <a:pt x="8966" y="1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2516;p36">
              <a:extLst>
                <a:ext uri="{FF2B5EF4-FFF2-40B4-BE49-F238E27FC236}">
                  <a16:creationId xmlns:a16="http://schemas.microsoft.com/office/drawing/2014/main" id="{89E9FBE8-14B7-FADF-FE83-00276B11511C}"/>
                </a:ext>
              </a:extLst>
            </p:cNvPr>
            <p:cNvSpPr/>
            <p:nvPr/>
          </p:nvSpPr>
          <p:spPr>
            <a:xfrm>
              <a:off x="3028367" y="2590450"/>
              <a:ext cx="212922" cy="966747"/>
            </a:xfrm>
            <a:custGeom>
              <a:avLst/>
              <a:gdLst/>
              <a:ahLst/>
              <a:cxnLst/>
              <a:rect l="l" t="t" r="r" b="b"/>
              <a:pathLst>
                <a:path w="3703" h="16813" extrusionOk="0">
                  <a:moveTo>
                    <a:pt x="1579" y="0"/>
                  </a:moveTo>
                  <a:cubicBezTo>
                    <a:pt x="1398" y="0"/>
                    <a:pt x="1214" y="35"/>
                    <a:pt x="1036" y="109"/>
                  </a:cubicBezTo>
                  <a:cubicBezTo>
                    <a:pt x="333" y="407"/>
                    <a:pt x="0" y="1216"/>
                    <a:pt x="298" y="1931"/>
                  </a:cubicBezTo>
                  <a:cubicBezTo>
                    <a:pt x="393" y="2157"/>
                    <a:pt x="500" y="2455"/>
                    <a:pt x="583" y="2728"/>
                  </a:cubicBezTo>
                  <a:cubicBezTo>
                    <a:pt x="679" y="3002"/>
                    <a:pt x="774" y="3288"/>
                    <a:pt x="857" y="3586"/>
                  </a:cubicBezTo>
                  <a:cubicBezTo>
                    <a:pt x="941" y="3871"/>
                    <a:pt x="1012" y="4157"/>
                    <a:pt x="1083" y="4455"/>
                  </a:cubicBezTo>
                  <a:lnTo>
                    <a:pt x="1286" y="5336"/>
                  </a:lnTo>
                  <a:cubicBezTo>
                    <a:pt x="1536" y="6515"/>
                    <a:pt x="1691" y="7729"/>
                    <a:pt x="1762" y="8944"/>
                  </a:cubicBezTo>
                  <a:cubicBezTo>
                    <a:pt x="1810" y="9551"/>
                    <a:pt x="1798" y="10158"/>
                    <a:pt x="1798" y="10765"/>
                  </a:cubicBezTo>
                  <a:cubicBezTo>
                    <a:pt x="1786" y="11075"/>
                    <a:pt x="1762" y="11372"/>
                    <a:pt x="1750" y="11682"/>
                  </a:cubicBezTo>
                  <a:lnTo>
                    <a:pt x="1715" y="12134"/>
                  </a:lnTo>
                  <a:lnTo>
                    <a:pt x="1655" y="12587"/>
                  </a:lnTo>
                  <a:lnTo>
                    <a:pt x="1536" y="13504"/>
                  </a:lnTo>
                  <a:lnTo>
                    <a:pt x="1357" y="14408"/>
                  </a:lnTo>
                  <a:cubicBezTo>
                    <a:pt x="1322" y="14551"/>
                    <a:pt x="1298" y="14706"/>
                    <a:pt x="1262" y="14861"/>
                  </a:cubicBezTo>
                  <a:lnTo>
                    <a:pt x="1143" y="15301"/>
                  </a:lnTo>
                  <a:lnTo>
                    <a:pt x="893" y="16183"/>
                  </a:lnTo>
                  <a:lnTo>
                    <a:pt x="881" y="16230"/>
                  </a:lnTo>
                  <a:cubicBezTo>
                    <a:pt x="810" y="16444"/>
                    <a:pt x="929" y="16683"/>
                    <a:pt x="1143" y="16778"/>
                  </a:cubicBezTo>
                  <a:cubicBezTo>
                    <a:pt x="1202" y="16801"/>
                    <a:pt x="1262" y="16812"/>
                    <a:pt x="1322" y="16812"/>
                  </a:cubicBezTo>
                  <a:cubicBezTo>
                    <a:pt x="1505" y="16812"/>
                    <a:pt x="1678" y="16707"/>
                    <a:pt x="1750" y="16528"/>
                  </a:cubicBezTo>
                  <a:lnTo>
                    <a:pt x="2131" y="15635"/>
                  </a:lnTo>
                  <a:lnTo>
                    <a:pt x="2322" y="15182"/>
                  </a:lnTo>
                  <a:cubicBezTo>
                    <a:pt x="2381" y="15028"/>
                    <a:pt x="2429" y="14873"/>
                    <a:pt x="2477" y="14718"/>
                  </a:cubicBezTo>
                  <a:lnTo>
                    <a:pt x="2786" y="13789"/>
                  </a:lnTo>
                  <a:lnTo>
                    <a:pt x="3024" y="12837"/>
                  </a:lnTo>
                  <a:lnTo>
                    <a:pt x="3155" y="12361"/>
                  </a:lnTo>
                  <a:lnTo>
                    <a:pt x="3239" y="11884"/>
                  </a:lnTo>
                  <a:cubicBezTo>
                    <a:pt x="3298" y="11563"/>
                    <a:pt x="3369" y="11241"/>
                    <a:pt x="3417" y="10908"/>
                  </a:cubicBezTo>
                  <a:cubicBezTo>
                    <a:pt x="3500" y="10265"/>
                    <a:pt x="3584" y="9610"/>
                    <a:pt x="3620" y="8955"/>
                  </a:cubicBezTo>
                  <a:cubicBezTo>
                    <a:pt x="3703" y="7646"/>
                    <a:pt x="3703" y="6324"/>
                    <a:pt x="3584" y="5003"/>
                  </a:cubicBezTo>
                  <a:lnTo>
                    <a:pt x="3489" y="4014"/>
                  </a:lnTo>
                  <a:cubicBezTo>
                    <a:pt x="3441" y="3693"/>
                    <a:pt x="3405" y="3360"/>
                    <a:pt x="3346" y="3026"/>
                  </a:cubicBezTo>
                  <a:cubicBezTo>
                    <a:pt x="3298" y="2705"/>
                    <a:pt x="3239" y="2371"/>
                    <a:pt x="3167" y="2038"/>
                  </a:cubicBezTo>
                  <a:cubicBezTo>
                    <a:pt x="3096" y="1705"/>
                    <a:pt x="3036" y="1395"/>
                    <a:pt x="2929" y="1014"/>
                  </a:cubicBezTo>
                  <a:cubicBezTo>
                    <a:pt x="2905" y="966"/>
                    <a:pt x="2893" y="907"/>
                    <a:pt x="2869" y="847"/>
                  </a:cubicBezTo>
                  <a:cubicBezTo>
                    <a:pt x="2646" y="320"/>
                    <a:pt x="2126" y="0"/>
                    <a:pt x="1579" y="0"/>
                  </a:cubicBezTo>
                  <a:close/>
                </a:path>
              </a:pathLst>
            </a:custGeom>
            <a:solidFill>
              <a:srgbClr val="ED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2517;p36">
              <a:extLst>
                <a:ext uri="{FF2B5EF4-FFF2-40B4-BE49-F238E27FC236}">
                  <a16:creationId xmlns:a16="http://schemas.microsoft.com/office/drawing/2014/main" id="{65583E9A-9F1D-C4C7-B779-E3A54B963F67}"/>
                </a:ext>
              </a:extLst>
            </p:cNvPr>
            <p:cNvSpPr/>
            <p:nvPr/>
          </p:nvSpPr>
          <p:spPr>
            <a:xfrm>
              <a:off x="3028367" y="2590105"/>
              <a:ext cx="209530" cy="337985"/>
            </a:xfrm>
            <a:custGeom>
              <a:avLst/>
              <a:gdLst/>
              <a:ahLst/>
              <a:cxnLst/>
              <a:rect l="l" t="t" r="r" b="b"/>
              <a:pathLst>
                <a:path w="3644" h="5878" extrusionOk="0">
                  <a:moveTo>
                    <a:pt x="1566" y="1"/>
                  </a:moveTo>
                  <a:cubicBezTo>
                    <a:pt x="1389" y="1"/>
                    <a:pt x="1209" y="34"/>
                    <a:pt x="1036" y="103"/>
                  </a:cubicBezTo>
                  <a:cubicBezTo>
                    <a:pt x="333" y="401"/>
                    <a:pt x="0" y="1222"/>
                    <a:pt x="298" y="1937"/>
                  </a:cubicBezTo>
                  <a:cubicBezTo>
                    <a:pt x="393" y="2163"/>
                    <a:pt x="500" y="2461"/>
                    <a:pt x="583" y="2734"/>
                  </a:cubicBezTo>
                  <a:cubicBezTo>
                    <a:pt x="679" y="3008"/>
                    <a:pt x="774" y="3294"/>
                    <a:pt x="857" y="3592"/>
                  </a:cubicBezTo>
                  <a:cubicBezTo>
                    <a:pt x="941" y="3877"/>
                    <a:pt x="1012" y="4163"/>
                    <a:pt x="1083" y="4461"/>
                  </a:cubicBezTo>
                  <a:lnTo>
                    <a:pt x="1286" y="5342"/>
                  </a:lnTo>
                  <a:cubicBezTo>
                    <a:pt x="1334" y="5521"/>
                    <a:pt x="1357" y="5699"/>
                    <a:pt x="1393" y="5878"/>
                  </a:cubicBezTo>
                  <a:lnTo>
                    <a:pt x="3643" y="5878"/>
                  </a:lnTo>
                  <a:cubicBezTo>
                    <a:pt x="3631" y="5580"/>
                    <a:pt x="3608" y="5294"/>
                    <a:pt x="3584" y="5009"/>
                  </a:cubicBezTo>
                  <a:lnTo>
                    <a:pt x="3489" y="4020"/>
                  </a:lnTo>
                  <a:cubicBezTo>
                    <a:pt x="3441" y="3699"/>
                    <a:pt x="3405" y="3366"/>
                    <a:pt x="3346" y="3032"/>
                  </a:cubicBezTo>
                  <a:cubicBezTo>
                    <a:pt x="3298" y="2711"/>
                    <a:pt x="3239" y="2377"/>
                    <a:pt x="3167" y="2044"/>
                  </a:cubicBezTo>
                  <a:cubicBezTo>
                    <a:pt x="3096" y="1711"/>
                    <a:pt x="3036" y="1401"/>
                    <a:pt x="2929" y="1020"/>
                  </a:cubicBezTo>
                  <a:cubicBezTo>
                    <a:pt x="2905" y="972"/>
                    <a:pt x="2893" y="913"/>
                    <a:pt x="2869" y="853"/>
                  </a:cubicBezTo>
                  <a:cubicBezTo>
                    <a:pt x="2644" y="321"/>
                    <a:pt x="2118" y="1"/>
                    <a:pt x="1566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2518;p36">
              <a:extLst>
                <a:ext uri="{FF2B5EF4-FFF2-40B4-BE49-F238E27FC236}">
                  <a16:creationId xmlns:a16="http://schemas.microsoft.com/office/drawing/2014/main" id="{6209A170-CBBC-D2D6-6225-1AA07B71B39F}"/>
                </a:ext>
              </a:extLst>
            </p:cNvPr>
            <p:cNvSpPr/>
            <p:nvPr/>
          </p:nvSpPr>
          <p:spPr>
            <a:xfrm>
              <a:off x="3303564" y="4384934"/>
              <a:ext cx="266340" cy="348163"/>
            </a:xfrm>
            <a:custGeom>
              <a:avLst/>
              <a:gdLst/>
              <a:ahLst/>
              <a:cxnLst/>
              <a:rect l="l" t="t" r="r" b="b"/>
              <a:pathLst>
                <a:path w="4632" h="6055" extrusionOk="0">
                  <a:moveTo>
                    <a:pt x="3060" y="0"/>
                  </a:moveTo>
                  <a:lnTo>
                    <a:pt x="3060" y="0"/>
                  </a:lnTo>
                  <a:cubicBezTo>
                    <a:pt x="3060" y="1"/>
                    <a:pt x="3846" y="4334"/>
                    <a:pt x="2703" y="4775"/>
                  </a:cubicBezTo>
                  <a:cubicBezTo>
                    <a:pt x="1560" y="5215"/>
                    <a:pt x="0" y="5429"/>
                    <a:pt x="346" y="5989"/>
                  </a:cubicBezTo>
                  <a:cubicBezTo>
                    <a:pt x="375" y="6038"/>
                    <a:pt x="865" y="6055"/>
                    <a:pt x="1505" y="6055"/>
                  </a:cubicBezTo>
                  <a:cubicBezTo>
                    <a:pt x="2409" y="6055"/>
                    <a:pt x="3612" y="6022"/>
                    <a:pt x="4239" y="6001"/>
                  </a:cubicBezTo>
                  <a:cubicBezTo>
                    <a:pt x="4465" y="6001"/>
                    <a:pt x="4632" y="5798"/>
                    <a:pt x="4596" y="5572"/>
                  </a:cubicBezTo>
                  <a:lnTo>
                    <a:pt x="4370" y="4298"/>
                  </a:lnTo>
                  <a:lnTo>
                    <a:pt x="4370" y="1679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ED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2519;p36">
              <a:extLst>
                <a:ext uri="{FF2B5EF4-FFF2-40B4-BE49-F238E27FC236}">
                  <a16:creationId xmlns:a16="http://schemas.microsoft.com/office/drawing/2014/main" id="{F205D279-EE55-EF22-7A9A-F236FA4FCF27}"/>
                </a:ext>
              </a:extLst>
            </p:cNvPr>
            <p:cNvSpPr/>
            <p:nvPr/>
          </p:nvSpPr>
          <p:spPr>
            <a:xfrm>
              <a:off x="3303564" y="4658753"/>
              <a:ext cx="266340" cy="74347"/>
            </a:xfrm>
            <a:custGeom>
              <a:avLst/>
              <a:gdLst/>
              <a:ahLst/>
              <a:cxnLst/>
              <a:rect l="l" t="t" r="r" b="b"/>
              <a:pathLst>
                <a:path w="4632" h="1293" extrusionOk="0">
                  <a:moveTo>
                    <a:pt x="2727" y="1"/>
                  </a:moveTo>
                  <a:cubicBezTo>
                    <a:pt x="2715" y="13"/>
                    <a:pt x="2715" y="13"/>
                    <a:pt x="2703" y="13"/>
                  </a:cubicBezTo>
                  <a:cubicBezTo>
                    <a:pt x="1560" y="453"/>
                    <a:pt x="0" y="667"/>
                    <a:pt x="346" y="1227"/>
                  </a:cubicBezTo>
                  <a:cubicBezTo>
                    <a:pt x="375" y="1276"/>
                    <a:pt x="865" y="1293"/>
                    <a:pt x="1505" y="1293"/>
                  </a:cubicBezTo>
                  <a:cubicBezTo>
                    <a:pt x="2409" y="1293"/>
                    <a:pt x="3612" y="1260"/>
                    <a:pt x="4239" y="1239"/>
                  </a:cubicBezTo>
                  <a:cubicBezTo>
                    <a:pt x="4465" y="1239"/>
                    <a:pt x="4632" y="1036"/>
                    <a:pt x="4596" y="810"/>
                  </a:cubicBezTo>
                  <a:lnTo>
                    <a:pt x="4453" y="48"/>
                  </a:lnTo>
                  <a:cubicBezTo>
                    <a:pt x="4215" y="120"/>
                    <a:pt x="3941" y="167"/>
                    <a:pt x="3656" y="167"/>
                  </a:cubicBezTo>
                  <a:cubicBezTo>
                    <a:pt x="3298" y="167"/>
                    <a:pt x="3001" y="108"/>
                    <a:pt x="2727" y="1"/>
                  </a:cubicBezTo>
                  <a:close/>
                </a:path>
              </a:pathLst>
            </a:custGeom>
            <a:solidFill>
              <a:srgbClr val="000000"/>
            </a:solidFill>
            <a:ln w="1775" cap="flat" cmpd="sng">
              <a:solidFill>
                <a:srgbClr val="08360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2520;p36">
              <a:extLst>
                <a:ext uri="{FF2B5EF4-FFF2-40B4-BE49-F238E27FC236}">
                  <a16:creationId xmlns:a16="http://schemas.microsoft.com/office/drawing/2014/main" id="{D6D06B1C-8996-9A21-E2CD-251D04E643E9}"/>
                </a:ext>
              </a:extLst>
            </p:cNvPr>
            <p:cNvSpPr/>
            <p:nvPr/>
          </p:nvSpPr>
          <p:spPr>
            <a:xfrm>
              <a:off x="3331624" y="3078631"/>
              <a:ext cx="299920" cy="956512"/>
            </a:xfrm>
            <a:custGeom>
              <a:avLst/>
              <a:gdLst/>
              <a:ahLst/>
              <a:cxnLst/>
              <a:rect l="l" t="t" r="r" b="b"/>
              <a:pathLst>
                <a:path w="5216" h="16635" extrusionOk="0">
                  <a:moveTo>
                    <a:pt x="2645" y="1"/>
                  </a:moveTo>
                  <a:cubicBezTo>
                    <a:pt x="1243" y="1"/>
                    <a:pt x="83" y="1433"/>
                    <a:pt x="36" y="3240"/>
                  </a:cubicBezTo>
                  <a:cubicBezTo>
                    <a:pt x="0" y="5061"/>
                    <a:pt x="715" y="16610"/>
                    <a:pt x="2132" y="16634"/>
                  </a:cubicBezTo>
                  <a:cubicBezTo>
                    <a:pt x="2134" y="16634"/>
                    <a:pt x="2136" y="16634"/>
                    <a:pt x="2138" y="16634"/>
                  </a:cubicBezTo>
                  <a:cubicBezTo>
                    <a:pt x="3553" y="16634"/>
                    <a:pt x="5132" y="5177"/>
                    <a:pt x="5168" y="3359"/>
                  </a:cubicBezTo>
                  <a:cubicBezTo>
                    <a:pt x="5215" y="1537"/>
                    <a:pt x="4096" y="37"/>
                    <a:pt x="2679" y="1"/>
                  </a:cubicBezTo>
                  <a:cubicBezTo>
                    <a:pt x="2668" y="1"/>
                    <a:pt x="2656" y="1"/>
                    <a:pt x="2645" y="1"/>
                  </a:cubicBezTo>
                  <a:close/>
                </a:path>
              </a:pathLst>
            </a:custGeom>
            <a:solidFill>
              <a:srgbClr val="009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2521;p36">
              <a:extLst>
                <a:ext uri="{FF2B5EF4-FFF2-40B4-BE49-F238E27FC236}">
                  <a16:creationId xmlns:a16="http://schemas.microsoft.com/office/drawing/2014/main" id="{A9E2F160-1992-4902-B811-4960BE35CF92}"/>
                </a:ext>
              </a:extLst>
            </p:cNvPr>
            <p:cNvSpPr/>
            <p:nvPr/>
          </p:nvSpPr>
          <p:spPr>
            <a:xfrm>
              <a:off x="3332314" y="3078631"/>
              <a:ext cx="299230" cy="1432958"/>
            </a:xfrm>
            <a:custGeom>
              <a:avLst/>
              <a:gdLst/>
              <a:ahLst/>
              <a:cxnLst/>
              <a:rect l="l" t="t" r="r" b="b"/>
              <a:pathLst>
                <a:path w="5204" h="24921" extrusionOk="0">
                  <a:moveTo>
                    <a:pt x="2633" y="1"/>
                  </a:moveTo>
                  <a:cubicBezTo>
                    <a:pt x="1231" y="1"/>
                    <a:pt x="71" y="1433"/>
                    <a:pt x="24" y="3240"/>
                  </a:cubicBezTo>
                  <a:cubicBezTo>
                    <a:pt x="0" y="4585"/>
                    <a:pt x="381" y="11205"/>
                    <a:pt x="1155" y="14610"/>
                  </a:cubicBezTo>
                  <a:cubicBezTo>
                    <a:pt x="1155" y="14622"/>
                    <a:pt x="1155" y="14634"/>
                    <a:pt x="1155" y="14646"/>
                  </a:cubicBezTo>
                  <a:cubicBezTo>
                    <a:pt x="1298" y="15622"/>
                    <a:pt x="2036" y="21754"/>
                    <a:pt x="2727" y="24921"/>
                  </a:cubicBezTo>
                  <a:lnTo>
                    <a:pt x="4013" y="24921"/>
                  </a:lnTo>
                  <a:cubicBezTo>
                    <a:pt x="4239" y="21659"/>
                    <a:pt x="4215" y="15241"/>
                    <a:pt x="4072" y="14241"/>
                  </a:cubicBezTo>
                  <a:cubicBezTo>
                    <a:pt x="4013" y="13765"/>
                    <a:pt x="5132" y="4502"/>
                    <a:pt x="5156" y="3359"/>
                  </a:cubicBezTo>
                  <a:cubicBezTo>
                    <a:pt x="5203" y="1537"/>
                    <a:pt x="4084" y="37"/>
                    <a:pt x="2667" y="1"/>
                  </a:cubicBezTo>
                  <a:cubicBezTo>
                    <a:pt x="2656" y="1"/>
                    <a:pt x="2644" y="1"/>
                    <a:pt x="2633" y="1"/>
                  </a:cubicBezTo>
                  <a:close/>
                </a:path>
              </a:pathLst>
            </a:custGeom>
            <a:solidFill>
              <a:srgbClr val="95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2522;p36">
              <a:extLst>
                <a:ext uri="{FF2B5EF4-FFF2-40B4-BE49-F238E27FC236}">
                  <a16:creationId xmlns:a16="http://schemas.microsoft.com/office/drawing/2014/main" id="{56465246-200F-378D-B63C-8F8381D34E96}"/>
                </a:ext>
              </a:extLst>
            </p:cNvPr>
            <p:cNvSpPr/>
            <p:nvPr/>
          </p:nvSpPr>
          <p:spPr>
            <a:xfrm>
              <a:off x="2476537" y="4387637"/>
              <a:ext cx="358110" cy="325278"/>
            </a:xfrm>
            <a:custGeom>
              <a:avLst/>
              <a:gdLst/>
              <a:ahLst/>
              <a:cxnLst/>
              <a:rect l="l" t="t" r="r" b="b"/>
              <a:pathLst>
                <a:path w="6228" h="5657" extrusionOk="0">
                  <a:moveTo>
                    <a:pt x="1394" y="1"/>
                  </a:moveTo>
                  <a:cubicBezTo>
                    <a:pt x="1167" y="275"/>
                    <a:pt x="977" y="596"/>
                    <a:pt x="822" y="941"/>
                  </a:cubicBezTo>
                  <a:cubicBezTo>
                    <a:pt x="1" y="2763"/>
                    <a:pt x="1751" y="5656"/>
                    <a:pt x="1751" y="5656"/>
                  </a:cubicBezTo>
                  <a:cubicBezTo>
                    <a:pt x="1751" y="5656"/>
                    <a:pt x="5073" y="5037"/>
                    <a:pt x="5894" y="3215"/>
                  </a:cubicBezTo>
                  <a:cubicBezTo>
                    <a:pt x="6049" y="2870"/>
                    <a:pt x="6156" y="2513"/>
                    <a:pt x="6228" y="2168"/>
                  </a:cubicBezTo>
                  <a:lnTo>
                    <a:pt x="1394" y="1"/>
                  </a:lnTo>
                  <a:close/>
                </a:path>
              </a:pathLst>
            </a:custGeom>
            <a:solidFill>
              <a:srgbClr val="95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2523;p36">
              <a:extLst>
                <a:ext uri="{FF2B5EF4-FFF2-40B4-BE49-F238E27FC236}">
                  <a16:creationId xmlns:a16="http://schemas.microsoft.com/office/drawing/2014/main" id="{A04269FE-2FE7-76A4-01BA-240D462E278C}"/>
                </a:ext>
              </a:extLst>
            </p:cNvPr>
            <p:cNvSpPr/>
            <p:nvPr/>
          </p:nvSpPr>
          <p:spPr>
            <a:xfrm>
              <a:off x="2607982" y="4348651"/>
              <a:ext cx="163013" cy="233507"/>
            </a:xfrm>
            <a:custGeom>
              <a:avLst/>
              <a:gdLst/>
              <a:ahLst/>
              <a:cxnLst/>
              <a:rect l="l" t="t" r="r" b="b"/>
              <a:pathLst>
                <a:path w="2835" h="4061" extrusionOk="0">
                  <a:moveTo>
                    <a:pt x="1536" y="0"/>
                  </a:moveTo>
                  <a:lnTo>
                    <a:pt x="155" y="3060"/>
                  </a:lnTo>
                  <a:cubicBezTo>
                    <a:pt x="1" y="3417"/>
                    <a:pt x="155" y="3834"/>
                    <a:pt x="513" y="4001"/>
                  </a:cubicBezTo>
                  <a:cubicBezTo>
                    <a:pt x="606" y="4041"/>
                    <a:pt x="704" y="4060"/>
                    <a:pt x="800" y="4060"/>
                  </a:cubicBezTo>
                  <a:cubicBezTo>
                    <a:pt x="1071" y="4060"/>
                    <a:pt x="1330" y="3907"/>
                    <a:pt x="1453" y="3643"/>
                  </a:cubicBezTo>
                  <a:lnTo>
                    <a:pt x="2834" y="572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2524;p36">
              <a:extLst>
                <a:ext uri="{FF2B5EF4-FFF2-40B4-BE49-F238E27FC236}">
                  <a16:creationId xmlns:a16="http://schemas.microsoft.com/office/drawing/2014/main" id="{C64A1539-C294-CDF0-FF43-ACDC87BD743F}"/>
                </a:ext>
              </a:extLst>
            </p:cNvPr>
            <p:cNvSpPr/>
            <p:nvPr/>
          </p:nvSpPr>
          <p:spPr>
            <a:xfrm>
              <a:off x="2702455" y="3202603"/>
              <a:ext cx="579255" cy="1176163"/>
            </a:xfrm>
            <a:custGeom>
              <a:avLst/>
              <a:gdLst/>
              <a:ahLst/>
              <a:cxnLst/>
              <a:rect l="l" t="t" r="r" b="b"/>
              <a:pathLst>
                <a:path w="10074" h="20455" extrusionOk="0">
                  <a:moveTo>
                    <a:pt x="8990" y="0"/>
                  </a:moveTo>
                  <a:lnTo>
                    <a:pt x="1" y="19979"/>
                  </a:lnTo>
                  <a:lnTo>
                    <a:pt x="1084" y="20455"/>
                  </a:lnTo>
                  <a:lnTo>
                    <a:pt x="10073" y="488"/>
                  </a:lnTo>
                  <a:lnTo>
                    <a:pt x="899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2525;p36">
              <a:extLst>
                <a:ext uri="{FF2B5EF4-FFF2-40B4-BE49-F238E27FC236}">
                  <a16:creationId xmlns:a16="http://schemas.microsoft.com/office/drawing/2014/main" id="{4A419FDD-9C4F-FC08-A926-92F1A63E69B3}"/>
                </a:ext>
              </a:extLst>
            </p:cNvPr>
            <p:cNvSpPr/>
            <p:nvPr/>
          </p:nvSpPr>
          <p:spPr>
            <a:xfrm>
              <a:off x="2640873" y="4234282"/>
              <a:ext cx="311535" cy="275655"/>
            </a:xfrm>
            <a:custGeom>
              <a:avLst/>
              <a:gdLst/>
              <a:ahLst/>
              <a:cxnLst/>
              <a:rect l="l" t="t" r="r" b="b"/>
              <a:pathLst>
                <a:path w="5418" h="4794" extrusionOk="0">
                  <a:moveTo>
                    <a:pt x="4596" y="1"/>
                  </a:moveTo>
                  <a:cubicBezTo>
                    <a:pt x="4596" y="1"/>
                    <a:pt x="3846" y="3073"/>
                    <a:pt x="2703" y="3513"/>
                  </a:cubicBezTo>
                  <a:cubicBezTo>
                    <a:pt x="1560" y="3954"/>
                    <a:pt x="0" y="4168"/>
                    <a:pt x="345" y="4728"/>
                  </a:cubicBezTo>
                  <a:cubicBezTo>
                    <a:pt x="375" y="4777"/>
                    <a:pt x="865" y="4794"/>
                    <a:pt x="1505" y="4794"/>
                  </a:cubicBezTo>
                  <a:cubicBezTo>
                    <a:pt x="2408" y="4794"/>
                    <a:pt x="3611" y="4760"/>
                    <a:pt x="4239" y="4739"/>
                  </a:cubicBezTo>
                  <a:cubicBezTo>
                    <a:pt x="4465" y="4739"/>
                    <a:pt x="4632" y="4537"/>
                    <a:pt x="4584" y="4311"/>
                  </a:cubicBezTo>
                  <a:lnTo>
                    <a:pt x="4358" y="3037"/>
                  </a:lnTo>
                  <a:lnTo>
                    <a:pt x="5417" y="1049"/>
                  </a:lnTo>
                  <a:lnTo>
                    <a:pt x="4596" y="1"/>
                  </a:lnTo>
                  <a:close/>
                </a:path>
              </a:pathLst>
            </a:custGeom>
            <a:solidFill>
              <a:srgbClr val="ED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2526;p36">
              <a:extLst>
                <a:ext uri="{FF2B5EF4-FFF2-40B4-BE49-F238E27FC236}">
                  <a16:creationId xmlns:a16="http://schemas.microsoft.com/office/drawing/2014/main" id="{8FC4CEA6-6A91-C0B9-3A72-822B1F12219C}"/>
                </a:ext>
              </a:extLst>
            </p:cNvPr>
            <p:cNvSpPr/>
            <p:nvPr/>
          </p:nvSpPr>
          <p:spPr>
            <a:xfrm>
              <a:off x="2640873" y="4436282"/>
              <a:ext cx="266340" cy="73657"/>
            </a:xfrm>
            <a:custGeom>
              <a:avLst/>
              <a:gdLst/>
              <a:ahLst/>
              <a:cxnLst/>
              <a:rect l="l" t="t" r="r" b="b"/>
              <a:pathLst>
                <a:path w="4632" h="1281" extrusionOk="0">
                  <a:moveTo>
                    <a:pt x="2703" y="0"/>
                  </a:moveTo>
                  <a:cubicBezTo>
                    <a:pt x="1560" y="441"/>
                    <a:pt x="0" y="655"/>
                    <a:pt x="345" y="1215"/>
                  </a:cubicBezTo>
                  <a:cubicBezTo>
                    <a:pt x="375" y="1264"/>
                    <a:pt x="865" y="1281"/>
                    <a:pt x="1505" y="1281"/>
                  </a:cubicBezTo>
                  <a:cubicBezTo>
                    <a:pt x="2408" y="1281"/>
                    <a:pt x="3611" y="1247"/>
                    <a:pt x="4239" y="1226"/>
                  </a:cubicBezTo>
                  <a:cubicBezTo>
                    <a:pt x="4465" y="1226"/>
                    <a:pt x="4632" y="1024"/>
                    <a:pt x="4584" y="798"/>
                  </a:cubicBezTo>
                  <a:lnTo>
                    <a:pt x="4453" y="36"/>
                  </a:lnTo>
                  <a:cubicBezTo>
                    <a:pt x="4215" y="107"/>
                    <a:pt x="3941" y="155"/>
                    <a:pt x="3643" y="155"/>
                  </a:cubicBezTo>
                  <a:cubicBezTo>
                    <a:pt x="3298" y="155"/>
                    <a:pt x="2989" y="95"/>
                    <a:pt x="272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 cmpd="sng">
              <a:solidFill>
                <a:srgbClr val="08360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2527;p36">
              <a:extLst>
                <a:ext uri="{FF2B5EF4-FFF2-40B4-BE49-F238E27FC236}">
                  <a16:creationId xmlns:a16="http://schemas.microsoft.com/office/drawing/2014/main" id="{484CFEE0-F952-87B9-21D9-0A5BBEA34E42}"/>
                </a:ext>
              </a:extLst>
            </p:cNvPr>
            <p:cNvSpPr/>
            <p:nvPr/>
          </p:nvSpPr>
          <p:spPr>
            <a:xfrm>
              <a:off x="2861271" y="3119687"/>
              <a:ext cx="930465" cy="1220782"/>
            </a:xfrm>
            <a:custGeom>
              <a:avLst/>
              <a:gdLst/>
              <a:ahLst/>
              <a:cxnLst/>
              <a:rect l="l" t="t" r="r" b="b"/>
              <a:pathLst>
                <a:path w="16182" h="21231" extrusionOk="0">
                  <a:moveTo>
                    <a:pt x="13780" y="0"/>
                  </a:moveTo>
                  <a:cubicBezTo>
                    <a:pt x="12806" y="0"/>
                    <a:pt x="11743" y="578"/>
                    <a:pt x="11026" y="1597"/>
                  </a:cubicBezTo>
                  <a:cubicBezTo>
                    <a:pt x="10121" y="2871"/>
                    <a:pt x="4418" y="9753"/>
                    <a:pt x="3537" y="12289"/>
                  </a:cubicBezTo>
                  <a:cubicBezTo>
                    <a:pt x="3180" y="13015"/>
                    <a:pt x="584" y="18885"/>
                    <a:pt x="1" y="21123"/>
                  </a:cubicBezTo>
                  <a:lnTo>
                    <a:pt x="1322" y="21230"/>
                  </a:lnTo>
                  <a:cubicBezTo>
                    <a:pt x="2763" y="19301"/>
                    <a:pt x="5240" y="14432"/>
                    <a:pt x="5573" y="13753"/>
                  </a:cubicBezTo>
                  <a:cubicBezTo>
                    <a:pt x="5609" y="13694"/>
                    <a:pt x="5644" y="13622"/>
                    <a:pt x="5668" y="13551"/>
                  </a:cubicBezTo>
                  <a:cubicBezTo>
                    <a:pt x="6002" y="12717"/>
                    <a:pt x="6514" y="11967"/>
                    <a:pt x="7240" y="11420"/>
                  </a:cubicBezTo>
                  <a:cubicBezTo>
                    <a:pt x="10312" y="9062"/>
                    <a:pt x="14312" y="5300"/>
                    <a:pt x="14979" y="4347"/>
                  </a:cubicBezTo>
                  <a:cubicBezTo>
                    <a:pt x="16039" y="2859"/>
                    <a:pt x="16181" y="1192"/>
                    <a:pt x="15027" y="382"/>
                  </a:cubicBezTo>
                  <a:cubicBezTo>
                    <a:pt x="14658" y="123"/>
                    <a:pt x="14228" y="0"/>
                    <a:pt x="13780" y="0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2528;p36">
              <a:extLst>
                <a:ext uri="{FF2B5EF4-FFF2-40B4-BE49-F238E27FC236}">
                  <a16:creationId xmlns:a16="http://schemas.microsoft.com/office/drawing/2014/main" id="{99A21689-EEA2-79CE-0696-F3628F24B720}"/>
                </a:ext>
              </a:extLst>
            </p:cNvPr>
            <p:cNvSpPr/>
            <p:nvPr/>
          </p:nvSpPr>
          <p:spPr>
            <a:xfrm>
              <a:off x="3036533" y="2484073"/>
              <a:ext cx="740140" cy="825527"/>
            </a:xfrm>
            <a:custGeom>
              <a:avLst/>
              <a:gdLst/>
              <a:ahLst/>
              <a:cxnLst/>
              <a:rect l="l" t="t" r="r" b="b"/>
              <a:pathLst>
                <a:path w="12872" h="14357" extrusionOk="0">
                  <a:moveTo>
                    <a:pt x="5276" y="1"/>
                  </a:moveTo>
                  <a:cubicBezTo>
                    <a:pt x="5100" y="1"/>
                    <a:pt x="4921" y="37"/>
                    <a:pt x="4751" y="114"/>
                  </a:cubicBezTo>
                  <a:lnTo>
                    <a:pt x="882" y="1852"/>
                  </a:lnTo>
                  <a:cubicBezTo>
                    <a:pt x="287" y="2114"/>
                    <a:pt x="1" y="2793"/>
                    <a:pt x="215" y="3400"/>
                  </a:cubicBezTo>
                  <a:cubicBezTo>
                    <a:pt x="668" y="4674"/>
                    <a:pt x="4180" y="12353"/>
                    <a:pt x="4751" y="14211"/>
                  </a:cubicBezTo>
                  <a:cubicBezTo>
                    <a:pt x="4975" y="14312"/>
                    <a:pt x="5292" y="14356"/>
                    <a:pt x="5670" y="14356"/>
                  </a:cubicBezTo>
                  <a:cubicBezTo>
                    <a:pt x="7993" y="14356"/>
                    <a:pt x="12657" y="12710"/>
                    <a:pt x="12657" y="12710"/>
                  </a:cubicBezTo>
                  <a:cubicBezTo>
                    <a:pt x="12872" y="11996"/>
                    <a:pt x="10717" y="9448"/>
                    <a:pt x="9490" y="7114"/>
                  </a:cubicBezTo>
                  <a:cubicBezTo>
                    <a:pt x="8145" y="4602"/>
                    <a:pt x="7180" y="2257"/>
                    <a:pt x="6442" y="733"/>
                  </a:cubicBezTo>
                  <a:cubicBezTo>
                    <a:pt x="6224" y="271"/>
                    <a:pt x="5758" y="1"/>
                    <a:pt x="5276" y="1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2529;p36">
              <a:extLst>
                <a:ext uri="{FF2B5EF4-FFF2-40B4-BE49-F238E27FC236}">
                  <a16:creationId xmlns:a16="http://schemas.microsoft.com/office/drawing/2014/main" id="{4F072F27-C1E6-774B-0D2C-AB312DC0BA5B}"/>
                </a:ext>
              </a:extLst>
            </p:cNvPr>
            <p:cNvSpPr/>
            <p:nvPr/>
          </p:nvSpPr>
          <p:spPr>
            <a:xfrm>
              <a:off x="3036533" y="2482463"/>
              <a:ext cx="732607" cy="896655"/>
            </a:xfrm>
            <a:custGeom>
              <a:avLst/>
              <a:gdLst/>
              <a:ahLst/>
              <a:cxnLst/>
              <a:rect l="l" t="t" r="r" b="b"/>
              <a:pathLst>
                <a:path w="12741" h="15594" extrusionOk="0">
                  <a:moveTo>
                    <a:pt x="5339" y="0"/>
                  </a:moveTo>
                  <a:cubicBezTo>
                    <a:pt x="5174" y="0"/>
                    <a:pt x="5006" y="34"/>
                    <a:pt x="4847" y="106"/>
                  </a:cubicBezTo>
                  <a:lnTo>
                    <a:pt x="4109" y="439"/>
                  </a:lnTo>
                  <a:cubicBezTo>
                    <a:pt x="4109" y="1035"/>
                    <a:pt x="4001" y="1558"/>
                    <a:pt x="3275" y="1880"/>
                  </a:cubicBezTo>
                  <a:cubicBezTo>
                    <a:pt x="3081" y="1967"/>
                    <a:pt x="2914" y="2006"/>
                    <a:pt x="2772" y="2006"/>
                  </a:cubicBezTo>
                  <a:cubicBezTo>
                    <a:pt x="2389" y="2006"/>
                    <a:pt x="2180" y="1726"/>
                    <a:pt x="2084" y="1344"/>
                  </a:cubicBezTo>
                  <a:lnTo>
                    <a:pt x="846" y="1892"/>
                  </a:lnTo>
                  <a:cubicBezTo>
                    <a:pt x="275" y="2154"/>
                    <a:pt x="1" y="2797"/>
                    <a:pt x="203" y="3392"/>
                  </a:cubicBezTo>
                  <a:cubicBezTo>
                    <a:pt x="656" y="4654"/>
                    <a:pt x="4442" y="14096"/>
                    <a:pt x="5299" y="15572"/>
                  </a:cubicBezTo>
                  <a:cubicBezTo>
                    <a:pt x="5411" y="15587"/>
                    <a:pt x="5529" y="15593"/>
                    <a:pt x="5652" y="15593"/>
                  </a:cubicBezTo>
                  <a:cubicBezTo>
                    <a:pt x="8153" y="15593"/>
                    <a:pt x="12741" y="12727"/>
                    <a:pt x="12741" y="12727"/>
                  </a:cubicBezTo>
                  <a:cubicBezTo>
                    <a:pt x="12110" y="10726"/>
                    <a:pt x="11145" y="9952"/>
                    <a:pt x="9907" y="7619"/>
                  </a:cubicBezTo>
                  <a:cubicBezTo>
                    <a:pt x="8550" y="5047"/>
                    <a:pt x="7121" y="2166"/>
                    <a:pt x="6395" y="666"/>
                  </a:cubicBezTo>
                  <a:cubicBezTo>
                    <a:pt x="6196" y="242"/>
                    <a:pt x="5777" y="0"/>
                    <a:pt x="5339" y="0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2530;p36">
              <a:extLst>
                <a:ext uri="{FF2B5EF4-FFF2-40B4-BE49-F238E27FC236}">
                  <a16:creationId xmlns:a16="http://schemas.microsoft.com/office/drawing/2014/main" id="{42B34C67-4E65-0551-6CBF-01BB67D3F6E6}"/>
                </a:ext>
              </a:extLst>
            </p:cNvPr>
            <p:cNvSpPr/>
            <p:nvPr/>
          </p:nvSpPr>
          <p:spPr>
            <a:xfrm>
              <a:off x="3142678" y="2283798"/>
              <a:ext cx="94530" cy="170545"/>
            </a:xfrm>
            <a:custGeom>
              <a:avLst/>
              <a:gdLst/>
              <a:ahLst/>
              <a:cxnLst/>
              <a:rect l="l" t="t" r="r" b="b"/>
              <a:pathLst>
                <a:path w="1644" h="2966" extrusionOk="0">
                  <a:moveTo>
                    <a:pt x="1179" y="1"/>
                  </a:moveTo>
                  <a:lnTo>
                    <a:pt x="0" y="251"/>
                  </a:lnTo>
                  <a:lnTo>
                    <a:pt x="560" y="2966"/>
                  </a:lnTo>
                  <a:lnTo>
                    <a:pt x="643" y="2942"/>
                  </a:lnTo>
                  <a:cubicBezTo>
                    <a:pt x="1251" y="2823"/>
                    <a:pt x="1643" y="2227"/>
                    <a:pt x="1512" y="1620"/>
                  </a:cubicBezTo>
                  <a:lnTo>
                    <a:pt x="117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2531;p36">
              <a:extLst>
                <a:ext uri="{FF2B5EF4-FFF2-40B4-BE49-F238E27FC236}">
                  <a16:creationId xmlns:a16="http://schemas.microsoft.com/office/drawing/2014/main" id="{ADF50DE3-7927-6B1F-4236-23A62F893871}"/>
                </a:ext>
              </a:extLst>
            </p:cNvPr>
            <p:cNvSpPr/>
            <p:nvPr/>
          </p:nvSpPr>
          <p:spPr>
            <a:xfrm>
              <a:off x="3112548" y="2407080"/>
              <a:ext cx="160253" cy="152720"/>
            </a:xfrm>
            <a:custGeom>
              <a:avLst/>
              <a:gdLst/>
              <a:ahLst/>
              <a:cxnLst/>
              <a:rect l="l" t="t" r="r" b="b"/>
              <a:pathLst>
                <a:path w="2787" h="2656" extrusionOk="0">
                  <a:moveTo>
                    <a:pt x="1298" y="0"/>
                  </a:moveTo>
                  <a:lnTo>
                    <a:pt x="0" y="786"/>
                  </a:lnTo>
                  <a:lnTo>
                    <a:pt x="762" y="2655"/>
                  </a:lnTo>
                  <a:lnTo>
                    <a:pt x="2787" y="1750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2532;p36">
              <a:extLst>
                <a:ext uri="{FF2B5EF4-FFF2-40B4-BE49-F238E27FC236}">
                  <a16:creationId xmlns:a16="http://schemas.microsoft.com/office/drawing/2014/main" id="{328C42CE-C871-78EA-E632-DAF5D00CF941}"/>
                </a:ext>
              </a:extLst>
            </p:cNvPr>
            <p:cNvSpPr/>
            <p:nvPr/>
          </p:nvSpPr>
          <p:spPr>
            <a:xfrm>
              <a:off x="3112548" y="2407080"/>
              <a:ext cx="114367" cy="134722"/>
            </a:xfrm>
            <a:custGeom>
              <a:avLst/>
              <a:gdLst/>
              <a:ahLst/>
              <a:cxnLst/>
              <a:rect l="l" t="t" r="r" b="b"/>
              <a:pathLst>
                <a:path w="1989" h="2343" extrusionOk="0">
                  <a:moveTo>
                    <a:pt x="1298" y="0"/>
                  </a:moveTo>
                  <a:lnTo>
                    <a:pt x="0" y="786"/>
                  </a:lnTo>
                  <a:lnTo>
                    <a:pt x="632" y="2334"/>
                  </a:lnTo>
                  <a:cubicBezTo>
                    <a:pt x="673" y="2340"/>
                    <a:pt x="715" y="2343"/>
                    <a:pt x="756" y="2343"/>
                  </a:cubicBezTo>
                  <a:cubicBezTo>
                    <a:pt x="881" y="2343"/>
                    <a:pt x="1004" y="2316"/>
                    <a:pt x="1120" y="2262"/>
                  </a:cubicBezTo>
                  <a:cubicBezTo>
                    <a:pt x="1620" y="2036"/>
                    <a:pt x="1834" y="1298"/>
                    <a:pt x="1989" y="810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ED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2533;p36">
              <a:extLst>
                <a:ext uri="{FF2B5EF4-FFF2-40B4-BE49-F238E27FC236}">
                  <a16:creationId xmlns:a16="http://schemas.microsoft.com/office/drawing/2014/main" id="{DABE70F1-2EDF-749D-CBD7-FF596A9DF4BA}"/>
                </a:ext>
              </a:extLst>
            </p:cNvPr>
            <p:cNvSpPr/>
            <p:nvPr/>
          </p:nvSpPr>
          <p:spPr>
            <a:xfrm>
              <a:off x="3008472" y="2278336"/>
              <a:ext cx="213670" cy="241558"/>
            </a:xfrm>
            <a:custGeom>
              <a:avLst/>
              <a:gdLst/>
              <a:ahLst/>
              <a:cxnLst/>
              <a:rect l="l" t="t" r="r" b="b"/>
              <a:pathLst>
                <a:path w="3716" h="4201" extrusionOk="0">
                  <a:moveTo>
                    <a:pt x="3096" y="1"/>
                  </a:moveTo>
                  <a:lnTo>
                    <a:pt x="1" y="644"/>
                  </a:lnTo>
                  <a:cubicBezTo>
                    <a:pt x="1" y="644"/>
                    <a:pt x="322" y="2203"/>
                    <a:pt x="775" y="3215"/>
                  </a:cubicBezTo>
                  <a:cubicBezTo>
                    <a:pt x="1065" y="3880"/>
                    <a:pt x="1456" y="4200"/>
                    <a:pt x="1890" y="4200"/>
                  </a:cubicBezTo>
                  <a:cubicBezTo>
                    <a:pt x="1954" y="4200"/>
                    <a:pt x="2019" y="4193"/>
                    <a:pt x="2084" y="4180"/>
                  </a:cubicBezTo>
                  <a:cubicBezTo>
                    <a:pt x="3073" y="3977"/>
                    <a:pt x="3715" y="3001"/>
                    <a:pt x="3513" y="2013"/>
                  </a:cubicBezTo>
                  <a:lnTo>
                    <a:pt x="3096" y="1"/>
                  </a:ln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2534;p36">
              <a:extLst>
                <a:ext uri="{FF2B5EF4-FFF2-40B4-BE49-F238E27FC236}">
                  <a16:creationId xmlns:a16="http://schemas.microsoft.com/office/drawing/2014/main" id="{8E9D4AC0-62D6-C5F9-302F-50D925933491}"/>
                </a:ext>
              </a:extLst>
            </p:cNvPr>
            <p:cNvSpPr/>
            <p:nvPr/>
          </p:nvSpPr>
          <p:spPr>
            <a:xfrm>
              <a:off x="3170738" y="2331696"/>
              <a:ext cx="59628" cy="82570"/>
            </a:xfrm>
            <a:custGeom>
              <a:avLst/>
              <a:gdLst/>
              <a:ahLst/>
              <a:cxnLst/>
              <a:rect l="l" t="t" r="r" b="b"/>
              <a:pathLst>
                <a:path w="1037" h="1436" extrusionOk="0">
                  <a:moveTo>
                    <a:pt x="484" y="0"/>
                  </a:moveTo>
                  <a:cubicBezTo>
                    <a:pt x="442" y="0"/>
                    <a:pt x="399" y="5"/>
                    <a:pt x="358" y="13"/>
                  </a:cubicBezTo>
                  <a:cubicBezTo>
                    <a:pt x="131" y="61"/>
                    <a:pt x="1" y="418"/>
                    <a:pt x="84" y="811"/>
                  </a:cubicBezTo>
                  <a:cubicBezTo>
                    <a:pt x="161" y="1174"/>
                    <a:pt x="380" y="1436"/>
                    <a:pt x="601" y="1436"/>
                  </a:cubicBezTo>
                  <a:cubicBezTo>
                    <a:pt x="619" y="1436"/>
                    <a:pt x="637" y="1434"/>
                    <a:pt x="655" y="1430"/>
                  </a:cubicBezTo>
                  <a:cubicBezTo>
                    <a:pt x="882" y="1383"/>
                    <a:pt x="1036" y="823"/>
                    <a:pt x="953" y="430"/>
                  </a:cubicBezTo>
                  <a:cubicBezTo>
                    <a:pt x="884" y="106"/>
                    <a:pt x="685" y="0"/>
                    <a:pt x="484" y="0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2535;p36">
              <a:extLst>
                <a:ext uri="{FF2B5EF4-FFF2-40B4-BE49-F238E27FC236}">
                  <a16:creationId xmlns:a16="http://schemas.microsoft.com/office/drawing/2014/main" id="{2A7A9292-89CA-51F4-3F98-435842479BA7}"/>
                </a:ext>
              </a:extLst>
            </p:cNvPr>
            <p:cNvSpPr/>
            <p:nvPr/>
          </p:nvSpPr>
          <p:spPr>
            <a:xfrm>
              <a:off x="2992717" y="2235152"/>
              <a:ext cx="221892" cy="169222"/>
            </a:xfrm>
            <a:custGeom>
              <a:avLst/>
              <a:gdLst/>
              <a:ahLst/>
              <a:cxnLst/>
              <a:rect l="l" t="t" r="r" b="b"/>
              <a:pathLst>
                <a:path w="3859" h="2943" extrusionOk="0">
                  <a:moveTo>
                    <a:pt x="2668" y="1"/>
                  </a:moveTo>
                  <a:cubicBezTo>
                    <a:pt x="2590" y="1"/>
                    <a:pt x="2510" y="9"/>
                    <a:pt x="2430" y="25"/>
                  </a:cubicBezTo>
                  <a:lnTo>
                    <a:pt x="1382" y="240"/>
                  </a:lnTo>
                  <a:cubicBezTo>
                    <a:pt x="1311" y="252"/>
                    <a:pt x="1251" y="264"/>
                    <a:pt x="1180" y="264"/>
                  </a:cubicBezTo>
                  <a:cubicBezTo>
                    <a:pt x="525" y="323"/>
                    <a:pt x="1" y="847"/>
                    <a:pt x="25" y="1502"/>
                  </a:cubicBezTo>
                  <a:cubicBezTo>
                    <a:pt x="37" y="1764"/>
                    <a:pt x="108" y="2026"/>
                    <a:pt x="227" y="2264"/>
                  </a:cubicBezTo>
                  <a:lnTo>
                    <a:pt x="680" y="2942"/>
                  </a:lnTo>
                  <a:lnTo>
                    <a:pt x="680" y="2942"/>
                  </a:lnTo>
                  <a:lnTo>
                    <a:pt x="572" y="2597"/>
                  </a:lnTo>
                  <a:cubicBezTo>
                    <a:pt x="489" y="2169"/>
                    <a:pt x="715" y="1811"/>
                    <a:pt x="1275" y="1692"/>
                  </a:cubicBezTo>
                  <a:lnTo>
                    <a:pt x="2204" y="1502"/>
                  </a:lnTo>
                  <a:cubicBezTo>
                    <a:pt x="2245" y="1493"/>
                    <a:pt x="2286" y="1489"/>
                    <a:pt x="2326" y="1489"/>
                  </a:cubicBezTo>
                  <a:cubicBezTo>
                    <a:pt x="2603" y="1489"/>
                    <a:pt x="2821" y="1697"/>
                    <a:pt x="2894" y="1978"/>
                  </a:cubicBezTo>
                  <a:cubicBezTo>
                    <a:pt x="2947" y="2146"/>
                    <a:pt x="3101" y="2258"/>
                    <a:pt x="3275" y="2258"/>
                  </a:cubicBezTo>
                  <a:cubicBezTo>
                    <a:pt x="3298" y="2258"/>
                    <a:pt x="3322" y="2256"/>
                    <a:pt x="3347" y="2252"/>
                  </a:cubicBezTo>
                  <a:lnTo>
                    <a:pt x="3382" y="2240"/>
                  </a:lnTo>
                  <a:lnTo>
                    <a:pt x="3632" y="1621"/>
                  </a:lnTo>
                  <a:lnTo>
                    <a:pt x="3859" y="1168"/>
                  </a:lnTo>
                  <a:lnTo>
                    <a:pt x="3799" y="918"/>
                  </a:lnTo>
                  <a:cubicBezTo>
                    <a:pt x="3685" y="378"/>
                    <a:pt x="3207" y="1"/>
                    <a:pt x="26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2536;p36">
              <a:extLst>
                <a:ext uri="{FF2B5EF4-FFF2-40B4-BE49-F238E27FC236}">
                  <a16:creationId xmlns:a16="http://schemas.microsoft.com/office/drawing/2014/main" id="{9E00A6F3-70F1-0B44-E4C4-EFA8D3C3ECE0}"/>
                </a:ext>
              </a:extLst>
            </p:cNvPr>
            <p:cNvSpPr/>
            <p:nvPr/>
          </p:nvSpPr>
          <p:spPr>
            <a:xfrm>
              <a:off x="2955112" y="2244008"/>
              <a:ext cx="214303" cy="148350"/>
            </a:xfrm>
            <a:custGeom>
              <a:avLst/>
              <a:gdLst/>
              <a:ahLst/>
              <a:cxnLst/>
              <a:rect l="l" t="t" r="r" b="b"/>
              <a:pathLst>
                <a:path w="3727" h="2580" extrusionOk="0">
                  <a:moveTo>
                    <a:pt x="2939" y="1"/>
                  </a:moveTo>
                  <a:cubicBezTo>
                    <a:pt x="2214" y="1"/>
                    <a:pt x="957" y="451"/>
                    <a:pt x="607" y="657"/>
                  </a:cubicBezTo>
                  <a:cubicBezTo>
                    <a:pt x="131" y="943"/>
                    <a:pt x="0" y="1574"/>
                    <a:pt x="298" y="2062"/>
                  </a:cubicBezTo>
                  <a:cubicBezTo>
                    <a:pt x="499" y="2392"/>
                    <a:pt x="846" y="2580"/>
                    <a:pt x="1193" y="2580"/>
                  </a:cubicBezTo>
                  <a:cubicBezTo>
                    <a:pt x="1360" y="2580"/>
                    <a:pt x="1528" y="2536"/>
                    <a:pt x="1679" y="2443"/>
                  </a:cubicBezTo>
                  <a:cubicBezTo>
                    <a:pt x="2155" y="2157"/>
                    <a:pt x="3727" y="657"/>
                    <a:pt x="3429" y="169"/>
                  </a:cubicBezTo>
                  <a:cubicBezTo>
                    <a:pt x="3356" y="49"/>
                    <a:pt x="3176" y="1"/>
                    <a:pt x="29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2537;p36">
              <a:extLst>
                <a:ext uri="{FF2B5EF4-FFF2-40B4-BE49-F238E27FC236}">
                  <a16:creationId xmlns:a16="http://schemas.microsoft.com/office/drawing/2014/main" id="{B1D8D87E-CB3B-D576-5FF0-100B3F94F1A9}"/>
                </a:ext>
              </a:extLst>
            </p:cNvPr>
            <p:cNvSpPr/>
            <p:nvPr/>
          </p:nvSpPr>
          <p:spPr>
            <a:xfrm>
              <a:off x="3057750" y="2697344"/>
              <a:ext cx="402615" cy="853300"/>
            </a:xfrm>
            <a:custGeom>
              <a:avLst/>
              <a:gdLst/>
              <a:ahLst/>
              <a:cxnLst/>
              <a:rect l="l" t="t" r="r" b="b"/>
              <a:pathLst>
                <a:path w="7002" h="14840" extrusionOk="0">
                  <a:moveTo>
                    <a:pt x="6978" y="0"/>
                  </a:moveTo>
                  <a:cubicBezTo>
                    <a:pt x="6133" y="227"/>
                    <a:pt x="5287" y="453"/>
                    <a:pt x="4430" y="655"/>
                  </a:cubicBezTo>
                  <a:cubicBezTo>
                    <a:pt x="4442" y="679"/>
                    <a:pt x="4442" y="703"/>
                    <a:pt x="4442" y="727"/>
                  </a:cubicBezTo>
                  <a:lnTo>
                    <a:pt x="4502" y="1215"/>
                  </a:lnTo>
                  <a:cubicBezTo>
                    <a:pt x="4513" y="1381"/>
                    <a:pt x="4513" y="1548"/>
                    <a:pt x="4525" y="1703"/>
                  </a:cubicBezTo>
                  <a:cubicBezTo>
                    <a:pt x="4525" y="1870"/>
                    <a:pt x="4549" y="2036"/>
                    <a:pt x="4537" y="2203"/>
                  </a:cubicBezTo>
                  <a:lnTo>
                    <a:pt x="4537" y="2703"/>
                  </a:lnTo>
                  <a:cubicBezTo>
                    <a:pt x="4502" y="4025"/>
                    <a:pt x="4275" y="5370"/>
                    <a:pt x="3918" y="6692"/>
                  </a:cubicBezTo>
                  <a:lnTo>
                    <a:pt x="3609" y="7668"/>
                  </a:lnTo>
                  <a:lnTo>
                    <a:pt x="3525" y="7906"/>
                  </a:lnTo>
                  <a:lnTo>
                    <a:pt x="3430" y="8156"/>
                  </a:lnTo>
                  <a:lnTo>
                    <a:pt x="3239" y="8632"/>
                  </a:lnTo>
                  <a:cubicBezTo>
                    <a:pt x="3001" y="9275"/>
                    <a:pt x="2680" y="9894"/>
                    <a:pt x="2382" y="10525"/>
                  </a:cubicBezTo>
                  <a:cubicBezTo>
                    <a:pt x="2239" y="10835"/>
                    <a:pt x="2049" y="11133"/>
                    <a:pt x="1870" y="11442"/>
                  </a:cubicBezTo>
                  <a:lnTo>
                    <a:pt x="1346" y="12347"/>
                  </a:lnTo>
                  <a:cubicBezTo>
                    <a:pt x="953" y="12930"/>
                    <a:pt x="549" y="13502"/>
                    <a:pt x="156" y="14085"/>
                  </a:cubicBezTo>
                  <a:lnTo>
                    <a:pt x="132" y="14121"/>
                  </a:lnTo>
                  <a:cubicBezTo>
                    <a:pt x="1" y="14312"/>
                    <a:pt x="25" y="14574"/>
                    <a:pt x="215" y="14728"/>
                  </a:cubicBezTo>
                  <a:cubicBezTo>
                    <a:pt x="301" y="14803"/>
                    <a:pt x="409" y="14840"/>
                    <a:pt x="516" y="14840"/>
                  </a:cubicBezTo>
                  <a:cubicBezTo>
                    <a:pt x="647" y="14840"/>
                    <a:pt x="778" y="14785"/>
                    <a:pt x="870" y="14681"/>
                  </a:cubicBezTo>
                  <a:cubicBezTo>
                    <a:pt x="1334" y="14133"/>
                    <a:pt x="1823" y="13585"/>
                    <a:pt x="2287" y="13014"/>
                  </a:cubicBezTo>
                  <a:lnTo>
                    <a:pt x="2942" y="12133"/>
                  </a:lnTo>
                  <a:cubicBezTo>
                    <a:pt x="3156" y="11835"/>
                    <a:pt x="3394" y="11549"/>
                    <a:pt x="3573" y="11228"/>
                  </a:cubicBezTo>
                  <a:cubicBezTo>
                    <a:pt x="3966" y="10609"/>
                    <a:pt x="4382" y="9990"/>
                    <a:pt x="4716" y="9311"/>
                  </a:cubicBezTo>
                  <a:lnTo>
                    <a:pt x="4978" y="8823"/>
                  </a:lnTo>
                  <a:lnTo>
                    <a:pt x="5109" y="8573"/>
                  </a:lnTo>
                  <a:lnTo>
                    <a:pt x="5216" y="8323"/>
                  </a:lnTo>
                  <a:lnTo>
                    <a:pt x="5668" y="7287"/>
                  </a:lnTo>
                  <a:cubicBezTo>
                    <a:pt x="6216" y="5894"/>
                    <a:pt x="6633" y="4418"/>
                    <a:pt x="6847" y="2894"/>
                  </a:cubicBezTo>
                  <a:cubicBezTo>
                    <a:pt x="6895" y="2513"/>
                    <a:pt x="6942" y="2132"/>
                    <a:pt x="6954" y="1739"/>
                  </a:cubicBezTo>
                  <a:cubicBezTo>
                    <a:pt x="6966" y="1548"/>
                    <a:pt x="6990" y="1358"/>
                    <a:pt x="6990" y="1155"/>
                  </a:cubicBezTo>
                  <a:lnTo>
                    <a:pt x="6990" y="572"/>
                  </a:lnTo>
                  <a:cubicBezTo>
                    <a:pt x="7002" y="381"/>
                    <a:pt x="6978" y="191"/>
                    <a:pt x="6978" y="0"/>
                  </a:cubicBez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2538;p36">
              <a:extLst>
                <a:ext uri="{FF2B5EF4-FFF2-40B4-BE49-F238E27FC236}">
                  <a16:creationId xmlns:a16="http://schemas.microsoft.com/office/drawing/2014/main" id="{0A0958DC-2120-4761-8361-82D511BFE8C9}"/>
                </a:ext>
              </a:extLst>
            </p:cNvPr>
            <p:cNvSpPr/>
            <p:nvPr/>
          </p:nvSpPr>
          <p:spPr>
            <a:xfrm>
              <a:off x="3256989" y="2483326"/>
              <a:ext cx="218443" cy="276978"/>
            </a:xfrm>
            <a:custGeom>
              <a:avLst/>
              <a:gdLst/>
              <a:ahLst/>
              <a:cxnLst/>
              <a:rect l="l" t="t" r="r" b="b"/>
              <a:pathLst>
                <a:path w="3799" h="4817" extrusionOk="0">
                  <a:moveTo>
                    <a:pt x="1653" y="1"/>
                  </a:moveTo>
                  <a:cubicBezTo>
                    <a:pt x="1455" y="1"/>
                    <a:pt x="1242" y="53"/>
                    <a:pt x="1025" y="198"/>
                  </a:cubicBezTo>
                  <a:cubicBezTo>
                    <a:pt x="1" y="865"/>
                    <a:pt x="227" y="1686"/>
                    <a:pt x="227" y="1686"/>
                  </a:cubicBezTo>
                  <a:cubicBezTo>
                    <a:pt x="227" y="1686"/>
                    <a:pt x="775" y="3556"/>
                    <a:pt x="941" y="4770"/>
                  </a:cubicBezTo>
                  <a:cubicBezTo>
                    <a:pt x="945" y="4803"/>
                    <a:pt x="1023" y="4817"/>
                    <a:pt x="1150" y="4817"/>
                  </a:cubicBezTo>
                  <a:cubicBezTo>
                    <a:pt x="1808" y="4817"/>
                    <a:pt x="3799" y="4449"/>
                    <a:pt x="3799" y="4449"/>
                  </a:cubicBezTo>
                  <a:cubicBezTo>
                    <a:pt x="3704" y="2591"/>
                    <a:pt x="3215" y="1389"/>
                    <a:pt x="2906" y="817"/>
                  </a:cubicBezTo>
                  <a:cubicBezTo>
                    <a:pt x="2715" y="460"/>
                    <a:pt x="2406" y="174"/>
                    <a:pt x="2013" y="55"/>
                  </a:cubicBezTo>
                  <a:cubicBezTo>
                    <a:pt x="1901" y="23"/>
                    <a:pt x="1780" y="1"/>
                    <a:pt x="1653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2539;p36">
              <a:extLst>
                <a:ext uri="{FF2B5EF4-FFF2-40B4-BE49-F238E27FC236}">
                  <a16:creationId xmlns:a16="http://schemas.microsoft.com/office/drawing/2014/main" id="{19FC9809-5F2D-8646-ACC3-22A3ACA79BD8}"/>
                </a:ext>
              </a:extLst>
            </p:cNvPr>
            <p:cNvSpPr/>
            <p:nvPr/>
          </p:nvSpPr>
          <p:spPr>
            <a:xfrm>
              <a:off x="2215715" y="4485561"/>
              <a:ext cx="442290" cy="231438"/>
            </a:xfrm>
            <a:custGeom>
              <a:avLst/>
              <a:gdLst/>
              <a:ahLst/>
              <a:cxnLst/>
              <a:rect l="l" t="t" r="r" b="b"/>
              <a:pathLst>
                <a:path w="7692" h="4025" extrusionOk="0">
                  <a:moveTo>
                    <a:pt x="3656" y="0"/>
                  </a:moveTo>
                  <a:cubicBezTo>
                    <a:pt x="2691" y="0"/>
                    <a:pt x="1155" y="1882"/>
                    <a:pt x="298" y="3072"/>
                  </a:cubicBezTo>
                  <a:cubicBezTo>
                    <a:pt x="0" y="3465"/>
                    <a:pt x="286" y="4025"/>
                    <a:pt x="786" y="4025"/>
                  </a:cubicBezTo>
                  <a:lnTo>
                    <a:pt x="7692" y="4025"/>
                  </a:lnTo>
                  <a:cubicBezTo>
                    <a:pt x="7692" y="4025"/>
                    <a:pt x="5084" y="0"/>
                    <a:pt x="3656" y="0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2540;p36">
              <a:extLst>
                <a:ext uri="{FF2B5EF4-FFF2-40B4-BE49-F238E27FC236}">
                  <a16:creationId xmlns:a16="http://schemas.microsoft.com/office/drawing/2014/main" id="{838ECF26-D6D5-8126-1BF0-24BF7328344B}"/>
                </a:ext>
              </a:extLst>
            </p:cNvPr>
            <p:cNvSpPr/>
            <p:nvPr/>
          </p:nvSpPr>
          <p:spPr>
            <a:xfrm>
              <a:off x="3005770" y="3499020"/>
              <a:ext cx="125292" cy="142428"/>
            </a:xfrm>
            <a:custGeom>
              <a:avLst/>
              <a:gdLst/>
              <a:ahLst/>
              <a:cxnLst/>
              <a:rect l="l" t="t" r="r" b="b"/>
              <a:pathLst>
                <a:path w="2179" h="2477" extrusionOk="0">
                  <a:moveTo>
                    <a:pt x="1179" y="1"/>
                  </a:moveTo>
                  <a:cubicBezTo>
                    <a:pt x="1179" y="1"/>
                    <a:pt x="322" y="786"/>
                    <a:pt x="238" y="1060"/>
                  </a:cubicBezTo>
                  <a:cubicBezTo>
                    <a:pt x="155" y="1334"/>
                    <a:pt x="0" y="2001"/>
                    <a:pt x="262" y="2477"/>
                  </a:cubicBezTo>
                  <a:cubicBezTo>
                    <a:pt x="262" y="2477"/>
                    <a:pt x="1048" y="1334"/>
                    <a:pt x="1357" y="1334"/>
                  </a:cubicBezTo>
                  <a:cubicBezTo>
                    <a:pt x="1359" y="1334"/>
                    <a:pt x="1361" y="1334"/>
                    <a:pt x="1363" y="1334"/>
                  </a:cubicBezTo>
                  <a:cubicBezTo>
                    <a:pt x="1655" y="1334"/>
                    <a:pt x="1643" y="2310"/>
                    <a:pt x="1643" y="2310"/>
                  </a:cubicBezTo>
                  <a:cubicBezTo>
                    <a:pt x="1643" y="2310"/>
                    <a:pt x="1953" y="2156"/>
                    <a:pt x="2084" y="1894"/>
                  </a:cubicBezTo>
                  <a:cubicBezTo>
                    <a:pt x="2179" y="1679"/>
                    <a:pt x="1953" y="131"/>
                    <a:pt x="1953" y="131"/>
                  </a:cubicBezTo>
                  <a:lnTo>
                    <a:pt x="1179" y="1"/>
                  </a:lnTo>
                  <a:close/>
                </a:path>
              </a:pathLst>
            </a:custGeom>
            <a:solidFill>
              <a:srgbClr val="FBB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73305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21" name="Google Shape;18621;p62"/>
          <p:cNvGrpSpPr/>
          <p:nvPr/>
        </p:nvGrpSpPr>
        <p:grpSpPr>
          <a:xfrm flipH="1">
            <a:off x="8211413" y="2586787"/>
            <a:ext cx="827984" cy="2184582"/>
            <a:chOff x="1308735" y="1429636"/>
            <a:chExt cx="326479" cy="861462"/>
          </a:xfrm>
        </p:grpSpPr>
        <p:sp>
          <p:nvSpPr>
            <p:cNvPr id="18622" name="Google Shape;18622;p62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62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62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62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62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62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62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62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62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62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62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62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62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62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62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62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62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62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62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62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62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62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62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5" name="Google Shape;18645;p62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6" name="Google Shape;18646;p62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7" name="Google Shape;18647;p62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8" name="Google Shape;18648;p62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9" name="Google Shape;18649;p62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50" name="Google Shape;18650;p62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62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62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62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62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62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62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62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62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62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62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62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62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62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62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62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62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62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62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62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62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62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62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62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62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62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62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62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62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62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62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62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62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62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62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62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62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62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62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62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62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62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62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62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62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62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6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6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62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62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62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62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62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62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62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62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62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62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62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62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62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62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62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62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62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62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768" name="Google Shape;18768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518197" y="4060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769" name="Google Shape;18769;p62"/>
          <p:cNvGrpSpPr/>
          <p:nvPr/>
        </p:nvGrpSpPr>
        <p:grpSpPr>
          <a:xfrm rot="5400000">
            <a:off x="634968" y="2751936"/>
            <a:ext cx="347326" cy="365836"/>
            <a:chOff x="9310391" y="2486565"/>
            <a:chExt cx="261975" cy="275936"/>
          </a:xfrm>
        </p:grpSpPr>
        <p:sp>
          <p:nvSpPr>
            <p:cNvPr id="18770" name="Google Shape;1877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3" name="Google Shape;18773;p62"/>
          <p:cNvGrpSpPr/>
          <p:nvPr/>
        </p:nvGrpSpPr>
        <p:grpSpPr>
          <a:xfrm rot="-5543167">
            <a:off x="1620137" y="393011"/>
            <a:ext cx="347339" cy="365849"/>
            <a:chOff x="9310391" y="2486565"/>
            <a:chExt cx="261975" cy="275936"/>
          </a:xfrm>
        </p:grpSpPr>
        <p:sp>
          <p:nvSpPr>
            <p:cNvPr id="18774" name="Google Shape;18774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7" name="Google Shape;18777;p62"/>
          <p:cNvGrpSpPr/>
          <p:nvPr/>
        </p:nvGrpSpPr>
        <p:grpSpPr>
          <a:xfrm rot="-1677867">
            <a:off x="8102239" y="1171345"/>
            <a:ext cx="347327" cy="365836"/>
            <a:chOff x="9310391" y="2486565"/>
            <a:chExt cx="261975" cy="275936"/>
          </a:xfrm>
        </p:grpSpPr>
        <p:sp>
          <p:nvSpPr>
            <p:cNvPr id="18778" name="Google Shape;18778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1" name="Google Shape;18781;p62"/>
          <p:cNvGrpSpPr/>
          <p:nvPr/>
        </p:nvGrpSpPr>
        <p:grpSpPr>
          <a:xfrm flipH="1">
            <a:off x="7904929" y="2348450"/>
            <a:ext cx="448708" cy="418328"/>
            <a:chOff x="4408648" y="3039468"/>
            <a:chExt cx="841094" cy="841842"/>
          </a:xfrm>
        </p:grpSpPr>
        <p:sp>
          <p:nvSpPr>
            <p:cNvPr id="18782" name="Google Shape;18782;p62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62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62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62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62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62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62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62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62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62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62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62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62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62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62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62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62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62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62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801" name="Google Shape;18801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169873" y="-3492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565" name="组合 10">
            <a:extLst>
              <a:ext uri="{FF2B5EF4-FFF2-40B4-BE49-F238E27FC236}">
                <a16:creationId xmlns:a16="http://schemas.microsoft.com/office/drawing/2014/main" id="{AE6D6197-B3F5-4EA2-81CD-C1806D04F2D2}"/>
              </a:ext>
            </a:extLst>
          </p:cNvPr>
          <p:cNvGrpSpPr/>
          <p:nvPr/>
        </p:nvGrpSpPr>
        <p:grpSpPr>
          <a:xfrm>
            <a:off x="1725646" y="119874"/>
            <a:ext cx="4838951" cy="2846159"/>
            <a:chOff x="2870033" y="350993"/>
            <a:chExt cx="6451934" cy="3794879"/>
          </a:xfrm>
        </p:grpSpPr>
        <p:sp>
          <p:nvSpPr>
            <p:cNvPr id="18569" name="思想气泡: 云 4">
              <a:extLst>
                <a:ext uri="{FF2B5EF4-FFF2-40B4-BE49-F238E27FC236}">
                  <a16:creationId xmlns:a16="http://schemas.microsoft.com/office/drawing/2014/main" id="{D344D562-86E2-4622-B1DC-13C44A859631}"/>
                </a:ext>
              </a:extLst>
            </p:cNvPr>
            <p:cNvSpPr/>
            <p:nvPr/>
          </p:nvSpPr>
          <p:spPr>
            <a:xfrm>
              <a:off x="2870033" y="544512"/>
              <a:ext cx="6451934" cy="3601360"/>
            </a:xfrm>
            <a:prstGeom prst="cloudCallout">
              <a:avLst>
                <a:gd name="adj1" fmla="val 47855"/>
                <a:gd name="adj2" fmla="val 46295"/>
              </a:avLst>
            </a:prstGeom>
            <a:solidFill>
              <a:schemeClr val="bg1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9pPr>
            </a:lstStyle>
            <a:p>
              <a:pPr algn="ctr" defTabSz="685800">
                <a:buClrTx/>
              </a:pPr>
              <a:endParaRPr lang="zh-CN" altLang="en-US" sz="1350" kern="1200">
                <a:solidFill>
                  <a:prstClr val="white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8570" name="文本框 5">
              <a:extLst>
                <a:ext uri="{FF2B5EF4-FFF2-40B4-BE49-F238E27FC236}">
                  <a16:creationId xmlns:a16="http://schemas.microsoft.com/office/drawing/2014/main" id="{B096DC4A-76A3-4991-A656-A9B4E79C86B4}"/>
                </a:ext>
              </a:extLst>
            </p:cNvPr>
            <p:cNvSpPr txBox="1"/>
            <p:nvPr/>
          </p:nvSpPr>
          <p:spPr>
            <a:xfrm>
              <a:off x="5110467" y="350993"/>
              <a:ext cx="3561348" cy="1231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685800">
                <a:buClrTx/>
              </a:pPr>
              <a:r>
                <a:rPr lang="en-US" altLang="zh-CN" sz="5400" b="1" kern="1200">
                  <a:solidFill>
                    <a:srgbClr val="9DBA2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字魂66号-仔仔体" panose="00000500000000000000" pitchFamily="2" charset="-122"/>
                  <a:cs typeface="Times New Roman" panose="02020603050405020304" pitchFamily="18" charset="0"/>
                </a:rPr>
                <a:t>2.</a:t>
              </a:r>
              <a:endParaRPr lang="zh-CN" altLang="en-US" sz="5400" b="1" kern="1200" dirty="0">
                <a:solidFill>
                  <a:srgbClr val="9DBA2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字魂66号-仔仔体" panose="00000500000000000000" pitchFamily="2" charset="-122"/>
                <a:cs typeface="Times New Roman" panose="02020603050405020304" pitchFamily="18" charset="0"/>
              </a:endParaRPr>
            </a:p>
          </p:txBody>
        </p:sp>
      </p:grpSp>
      <p:pic>
        <p:nvPicPr>
          <p:cNvPr id="18566" name="图片 1">
            <a:extLst>
              <a:ext uri="{FF2B5EF4-FFF2-40B4-BE49-F238E27FC236}">
                <a16:creationId xmlns:a16="http://schemas.microsoft.com/office/drawing/2014/main" id="{85161BD4-7769-7477-F460-03B5FFD891E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>
            <a:off x="5596534" y="317122"/>
            <a:ext cx="1057910" cy="835660"/>
          </a:xfrm>
          <a:prstGeom prst="rect">
            <a:avLst/>
          </a:prstGeom>
        </p:spPr>
      </p:pic>
      <p:pic>
        <p:nvPicPr>
          <p:cNvPr id="18567" name="图片 2">
            <a:extLst>
              <a:ext uri="{FF2B5EF4-FFF2-40B4-BE49-F238E27FC236}">
                <a16:creationId xmlns:a16="http://schemas.microsoft.com/office/drawing/2014/main" id="{97B4F7BD-25A7-ECA1-1A95-8FD39B64688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 flipH="1">
            <a:off x="1666086" y="3046922"/>
            <a:ext cx="670560" cy="529590"/>
          </a:xfrm>
          <a:prstGeom prst="rect">
            <a:avLst/>
          </a:prstGeom>
        </p:spPr>
      </p:pic>
      <p:pic>
        <p:nvPicPr>
          <p:cNvPr id="18568" name="图片 6">
            <a:extLst>
              <a:ext uri="{FF2B5EF4-FFF2-40B4-BE49-F238E27FC236}">
                <a16:creationId xmlns:a16="http://schemas.microsoft.com/office/drawing/2014/main" id="{E9551449-0AE9-521B-9980-EED1F746B6F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9854" y="-2830"/>
            <a:ext cx="2934910" cy="3262745"/>
          </a:xfrm>
          <a:prstGeom prst="rect">
            <a:avLst/>
          </a:prstGeom>
        </p:spPr>
      </p:pic>
      <p:grpSp>
        <p:nvGrpSpPr>
          <p:cNvPr id="2" name="Google Shape;1039;p58">
            <a:extLst>
              <a:ext uri="{FF2B5EF4-FFF2-40B4-BE49-F238E27FC236}">
                <a16:creationId xmlns:a16="http://schemas.microsoft.com/office/drawing/2014/main" id="{71BB4037-919A-EE30-F4EA-76DB5DA28847}"/>
              </a:ext>
            </a:extLst>
          </p:cNvPr>
          <p:cNvGrpSpPr/>
          <p:nvPr/>
        </p:nvGrpSpPr>
        <p:grpSpPr>
          <a:xfrm>
            <a:off x="6383394" y="2070196"/>
            <a:ext cx="1198644" cy="2247518"/>
            <a:chOff x="6911350" y="2125475"/>
            <a:chExt cx="1607240" cy="2848019"/>
          </a:xfrm>
        </p:grpSpPr>
        <p:sp>
          <p:nvSpPr>
            <p:cNvPr id="3" name="Google Shape;1040;p58">
              <a:extLst>
                <a:ext uri="{FF2B5EF4-FFF2-40B4-BE49-F238E27FC236}">
                  <a16:creationId xmlns:a16="http://schemas.microsoft.com/office/drawing/2014/main" id="{ED10E6A5-09B7-6F8C-C057-05009FAA0D74}"/>
                </a:ext>
              </a:extLst>
            </p:cNvPr>
            <p:cNvSpPr/>
            <p:nvPr/>
          </p:nvSpPr>
          <p:spPr>
            <a:xfrm>
              <a:off x="7466148" y="3423006"/>
              <a:ext cx="203177" cy="205244"/>
            </a:xfrm>
            <a:custGeom>
              <a:avLst/>
              <a:gdLst/>
              <a:ahLst/>
              <a:cxnLst/>
              <a:rect l="l" t="t" r="r" b="b"/>
              <a:pathLst>
                <a:path w="3134" h="3166" extrusionOk="0">
                  <a:moveTo>
                    <a:pt x="1534" y="1"/>
                  </a:moveTo>
                  <a:cubicBezTo>
                    <a:pt x="1466" y="1"/>
                    <a:pt x="1398" y="6"/>
                    <a:pt x="1329" y="17"/>
                  </a:cubicBezTo>
                  <a:cubicBezTo>
                    <a:pt x="529" y="152"/>
                    <a:pt x="0" y="952"/>
                    <a:pt x="136" y="1820"/>
                  </a:cubicBezTo>
                  <a:cubicBezTo>
                    <a:pt x="260" y="2600"/>
                    <a:pt x="903" y="3165"/>
                    <a:pt x="1612" y="3165"/>
                  </a:cubicBezTo>
                  <a:cubicBezTo>
                    <a:pt x="1680" y="3165"/>
                    <a:pt x="1749" y="3160"/>
                    <a:pt x="1818" y="3150"/>
                  </a:cubicBezTo>
                  <a:cubicBezTo>
                    <a:pt x="2604" y="3027"/>
                    <a:pt x="3133" y="2214"/>
                    <a:pt x="2997" y="1359"/>
                  </a:cubicBezTo>
                  <a:cubicBezTo>
                    <a:pt x="2874" y="567"/>
                    <a:pt x="2241" y="1"/>
                    <a:pt x="153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" name="Google Shape;1041;p58">
              <a:extLst>
                <a:ext uri="{FF2B5EF4-FFF2-40B4-BE49-F238E27FC236}">
                  <a16:creationId xmlns:a16="http://schemas.microsoft.com/office/drawing/2014/main" id="{B24587DA-99FA-77C1-8F29-00654B943263}"/>
                </a:ext>
              </a:extLst>
            </p:cNvPr>
            <p:cNvSpPr/>
            <p:nvPr/>
          </p:nvSpPr>
          <p:spPr>
            <a:xfrm>
              <a:off x="7230498" y="3238960"/>
              <a:ext cx="168882" cy="142556"/>
            </a:xfrm>
            <a:custGeom>
              <a:avLst/>
              <a:gdLst/>
              <a:ahLst/>
              <a:cxnLst/>
              <a:rect l="l" t="t" r="r" b="b"/>
              <a:pathLst>
                <a:path w="2605" h="2199" extrusionOk="0">
                  <a:moveTo>
                    <a:pt x="1353" y="1"/>
                  </a:moveTo>
                  <a:cubicBezTo>
                    <a:pt x="1256" y="1"/>
                    <a:pt x="1157" y="12"/>
                    <a:pt x="1059" y="35"/>
                  </a:cubicBezTo>
                  <a:cubicBezTo>
                    <a:pt x="408" y="184"/>
                    <a:pt x="1" y="781"/>
                    <a:pt x="136" y="1377"/>
                  </a:cubicBezTo>
                  <a:cubicBezTo>
                    <a:pt x="262" y="1870"/>
                    <a:pt x="727" y="2198"/>
                    <a:pt x="1253" y="2198"/>
                  </a:cubicBezTo>
                  <a:cubicBezTo>
                    <a:pt x="1349" y="2198"/>
                    <a:pt x="1448" y="2187"/>
                    <a:pt x="1547" y="2164"/>
                  </a:cubicBezTo>
                  <a:cubicBezTo>
                    <a:pt x="2198" y="2015"/>
                    <a:pt x="2605" y="1418"/>
                    <a:pt x="2469" y="835"/>
                  </a:cubicBezTo>
                  <a:cubicBezTo>
                    <a:pt x="2354" y="331"/>
                    <a:pt x="1881" y="1"/>
                    <a:pt x="1353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" name="Google Shape;1042;p58">
              <a:extLst>
                <a:ext uri="{FF2B5EF4-FFF2-40B4-BE49-F238E27FC236}">
                  <a16:creationId xmlns:a16="http://schemas.microsoft.com/office/drawing/2014/main" id="{7173E6B2-3D01-2C03-D8EE-50F76D64E442}"/>
                </a:ext>
              </a:extLst>
            </p:cNvPr>
            <p:cNvSpPr/>
            <p:nvPr/>
          </p:nvSpPr>
          <p:spPr>
            <a:xfrm>
              <a:off x="8232803" y="4014886"/>
              <a:ext cx="222497" cy="589087"/>
            </a:xfrm>
            <a:custGeom>
              <a:avLst/>
              <a:gdLst/>
              <a:ahLst/>
              <a:cxnLst/>
              <a:rect l="l" t="t" r="r" b="b"/>
              <a:pathLst>
                <a:path w="3432" h="9087" extrusionOk="0">
                  <a:moveTo>
                    <a:pt x="0" y="0"/>
                  </a:moveTo>
                  <a:cubicBezTo>
                    <a:pt x="0" y="0"/>
                    <a:pt x="583" y="3594"/>
                    <a:pt x="624" y="4747"/>
                  </a:cubicBezTo>
                  <a:cubicBezTo>
                    <a:pt x="665" y="5886"/>
                    <a:pt x="1221" y="9087"/>
                    <a:pt x="1221" y="9087"/>
                  </a:cubicBezTo>
                  <a:lnTo>
                    <a:pt x="3201" y="9087"/>
                  </a:lnTo>
                  <a:cubicBezTo>
                    <a:pt x="3391" y="8422"/>
                    <a:pt x="3201" y="5615"/>
                    <a:pt x="3201" y="5615"/>
                  </a:cubicBezTo>
                  <a:cubicBezTo>
                    <a:pt x="3201" y="5615"/>
                    <a:pt x="3391" y="204"/>
                    <a:pt x="3431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Google Shape;1043;p58">
              <a:extLst>
                <a:ext uri="{FF2B5EF4-FFF2-40B4-BE49-F238E27FC236}">
                  <a16:creationId xmlns:a16="http://schemas.microsoft.com/office/drawing/2014/main" id="{7C4951FF-036A-F173-7EBB-34272E22E6A1}"/>
                </a:ext>
              </a:extLst>
            </p:cNvPr>
            <p:cNvSpPr/>
            <p:nvPr/>
          </p:nvSpPr>
          <p:spPr>
            <a:xfrm>
              <a:off x="7715800" y="3989084"/>
              <a:ext cx="281427" cy="629864"/>
            </a:xfrm>
            <a:custGeom>
              <a:avLst/>
              <a:gdLst/>
              <a:ahLst/>
              <a:cxnLst/>
              <a:rect l="l" t="t" r="r" b="b"/>
              <a:pathLst>
                <a:path w="4341" h="9716" extrusionOk="0">
                  <a:moveTo>
                    <a:pt x="744" y="0"/>
                  </a:moveTo>
                  <a:cubicBezTo>
                    <a:pt x="725" y="0"/>
                    <a:pt x="712" y="2"/>
                    <a:pt x="706" y="5"/>
                  </a:cubicBezTo>
                  <a:cubicBezTo>
                    <a:pt x="598" y="86"/>
                    <a:pt x="1" y="2826"/>
                    <a:pt x="28" y="3328"/>
                  </a:cubicBezTo>
                  <a:cubicBezTo>
                    <a:pt x="55" y="3843"/>
                    <a:pt x="2713" y="9715"/>
                    <a:pt x="2713" y="9715"/>
                  </a:cubicBezTo>
                  <a:lnTo>
                    <a:pt x="4341" y="8888"/>
                  </a:lnTo>
                  <a:lnTo>
                    <a:pt x="4341" y="8413"/>
                  </a:lnTo>
                  <a:cubicBezTo>
                    <a:pt x="4219" y="6528"/>
                    <a:pt x="3771" y="4684"/>
                    <a:pt x="2998" y="2975"/>
                  </a:cubicBezTo>
                  <a:lnTo>
                    <a:pt x="3920" y="602"/>
                  </a:lnTo>
                  <a:cubicBezTo>
                    <a:pt x="3920" y="602"/>
                    <a:pt x="1121" y="0"/>
                    <a:pt x="744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Google Shape;1044;p58">
              <a:extLst>
                <a:ext uri="{FF2B5EF4-FFF2-40B4-BE49-F238E27FC236}">
                  <a16:creationId xmlns:a16="http://schemas.microsoft.com/office/drawing/2014/main" id="{F2E557C7-24F8-E89F-0D85-30030123A5EB}"/>
                </a:ext>
              </a:extLst>
            </p:cNvPr>
            <p:cNvSpPr/>
            <p:nvPr/>
          </p:nvSpPr>
          <p:spPr>
            <a:xfrm>
              <a:off x="7717551" y="3472405"/>
              <a:ext cx="801039" cy="584161"/>
            </a:xfrm>
            <a:custGeom>
              <a:avLst/>
              <a:gdLst/>
              <a:ahLst/>
              <a:cxnLst/>
              <a:rect l="l" t="t" r="r" b="b"/>
              <a:pathLst>
                <a:path w="12356" h="9011" extrusionOk="0">
                  <a:moveTo>
                    <a:pt x="11854" y="1"/>
                  </a:moveTo>
                  <a:cubicBezTo>
                    <a:pt x="11850" y="1"/>
                    <a:pt x="11847" y="1"/>
                    <a:pt x="11843" y="1"/>
                  </a:cubicBezTo>
                  <a:lnTo>
                    <a:pt x="11843" y="1"/>
                  </a:lnTo>
                  <a:lnTo>
                    <a:pt x="11854" y="1"/>
                  </a:lnTo>
                  <a:close/>
                  <a:moveTo>
                    <a:pt x="11843" y="1"/>
                  </a:moveTo>
                  <a:lnTo>
                    <a:pt x="2334" y="231"/>
                  </a:lnTo>
                  <a:cubicBezTo>
                    <a:pt x="1927" y="1940"/>
                    <a:pt x="1" y="8138"/>
                    <a:pt x="1" y="8138"/>
                  </a:cubicBezTo>
                  <a:cubicBezTo>
                    <a:pt x="1" y="8138"/>
                    <a:pt x="4440" y="9011"/>
                    <a:pt x="5116" y="9011"/>
                  </a:cubicBezTo>
                  <a:cubicBezTo>
                    <a:pt x="5145" y="9011"/>
                    <a:pt x="5167" y="9009"/>
                    <a:pt x="5182" y="9006"/>
                  </a:cubicBezTo>
                  <a:cubicBezTo>
                    <a:pt x="5534" y="8924"/>
                    <a:pt x="6334" y="5168"/>
                    <a:pt x="6334" y="5168"/>
                  </a:cubicBezTo>
                  <a:lnTo>
                    <a:pt x="7270" y="9006"/>
                  </a:lnTo>
                  <a:cubicBezTo>
                    <a:pt x="7270" y="9006"/>
                    <a:pt x="12356" y="8843"/>
                    <a:pt x="11854" y="8612"/>
                  </a:cubicBezTo>
                  <a:cubicBezTo>
                    <a:pt x="11030" y="8220"/>
                    <a:pt x="10744" y="54"/>
                    <a:pt x="1184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Google Shape;1045;p58">
              <a:extLst>
                <a:ext uri="{FF2B5EF4-FFF2-40B4-BE49-F238E27FC236}">
                  <a16:creationId xmlns:a16="http://schemas.microsoft.com/office/drawing/2014/main" id="{735C591B-124B-9F9D-9BC0-1BA7757D5BC0}"/>
                </a:ext>
              </a:extLst>
            </p:cNvPr>
            <p:cNvSpPr/>
            <p:nvPr/>
          </p:nvSpPr>
          <p:spPr>
            <a:xfrm>
              <a:off x="7857384" y="3472405"/>
              <a:ext cx="631315" cy="57243"/>
            </a:xfrm>
            <a:custGeom>
              <a:avLst/>
              <a:gdLst/>
              <a:ahLst/>
              <a:cxnLst/>
              <a:rect l="l" t="t" r="r" b="b"/>
              <a:pathLst>
                <a:path w="9738" h="883" extrusionOk="0">
                  <a:moveTo>
                    <a:pt x="9711" y="1"/>
                  </a:moveTo>
                  <a:lnTo>
                    <a:pt x="177" y="231"/>
                  </a:lnTo>
                  <a:cubicBezTo>
                    <a:pt x="136" y="407"/>
                    <a:pt x="82" y="611"/>
                    <a:pt x="0" y="869"/>
                  </a:cubicBezTo>
                  <a:cubicBezTo>
                    <a:pt x="14" y="855"/>
                    <a:pt x="27" y="855"/>
                    <a:pt x="55" y="855"/>
                  </a:cubicBezTo>
                  <a:cubicBezTo>
                    <a:pt x="476" y="871"/>
                    <a:pt x="901" y="877"/>
                    <a:pt x="1326" y="877"/>
                  </a:cubicBezTo>
                  <a:cubicBezTo>
                    <a:pt x="1627" y="877"/>
                    <a:pt x="1927" y="874"/>
                    <a:pt x="2224" y="869"/>
                  </a:cubicBezTo>
                  <a:cubicBezTo>
                    <a:pt x="2943" y="841"/>
                    <a:pt x="3689" y="828"/>
                    <a:pt x="4422" y="801"/>
                  </a:cubicBezTo>
                  <a:cubicBezTo>
                    <a:pt x="4992" y="790"/>
                    <a:pt x="5554" y="770"/>
                    <a:pt x="6121" y="770"/>
                  </a:cubicBezTo>
                  <a:cubicBezTo>
                    <a:pt x="6255" y="770"/>
                    <a:pt x="6389" y="771"/>
                    <a:pt x="6524" y="774"/>
                  </a:cubicBezTo>
                  <a:cubicBezTo>
                    <a:pt x="7270" y="801"/>
                    <a:pt x="8015" y="869"/>
                    <a:pt x="8761" y="882"/>
                  </a:cubicBezTo>
                  <a:lnTo>
                    <a:pt x="9738" y="882"/>
                  </a:lnTo>
                  <a:cubicBezTo>
                    <a:pt x="9724" y="340"/>
                    <a:pt x="9711" y="1"/>
                    <a:pt x="971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Google Shape;1046;p58">
              <a:extLst>
                <a:ext uri="{FF2B5EF4-FFF2-40B4-BE49-F238E27FC236}">
                  <a16:creationId xmlns:a16="http://schemas.microsoft.com/office/drawing/2014/main" id="{49F5D9D8-4AB3-6D35-B78A-DFE4068FCA25}"/>
                </a:ext>
              </a:extLst>
            </p:cNvPr>
            <p:cNvSpPr/>
            <p:nvPr/>
          </p:nvSpPr>
          <p:spPr>
            <a:xfrm>
              <a:off x="8135172" y="4603912"/>
              <a:ext cx="305155" cy="322711"/>
            </a:xfrm>
            <a:custGeom>
              <a:avLst/>
              <a:gdLst/>
              <a:ahLst/>
              <a:cxnLst/>
              <a:rect l="l" t="t" r="r" b="b"/>
              <a:pathLst>
                <a:path w="4707" h="4978" extrusionOk="0">
                  <a:moveTo>
                    <a:pt x="2727" y="1"/>
                  </a:moveTo>
                  <a:lnTo>
                    <a:pt x="2727" y="2808"/>
                  </a:lnTo>
                  <a:cubicBezTo>
                    <a:pt x="2727" y="2808"/>
                    <a:pt x="2539" y="2783"/>
                    <a:pt x="2261" y="2783"/>
                  </a:cubicBezTo>
                  <a:cubicBezTo>
                    <a:pt x="1499" y="2783"/>
                    <a:pt x="61" y="2973"/>
                    <a:pt x="1" y="4395"/>
                  </a:cubicBezTo>
                  <a:lnTo>
                    <a:pt x="1" y="4978"/>
                  </a:lnTo>
                  <a:lnTo>
                    <a:pt x="4626" y="4978"/>
                  </a:lnTo>
                  <a:lnTo>
                    <a:pt x="4707" y="1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Google Shape;1047;p58">
              <a:extLst>
                <a:ext uri="{FF2B5EF4-FFF2-40B4-BE49-F238E27FC236}">
                  <a16:creationId xmlns:a16="http://schemas.microsoft.com/office/drawing/2014/main" id="{00A88065-7996-D6FD-955D-648C4EDF5FF7}"/>
                </a:ext>
              </a:extLst>
            </p:cNvPr>
            <p:cNvSpPr/>
            <p:nvPr/>
          </p:nvSpPr>
          <p:spPr>
            <a:xfrm>
              <a:off x="7717551" y="4566118"/>
              <a:ext cx="379061" cy="407376"/>
            </a:xfrm>
            <a:custGeom>
              <a:avLst/>
              <a:gdLst/>
              <a:ahLst/>
              <a:cxnLst/>
              <a:rect l="l" t="t" r="r" b="b"/>
              <a:pathLst>
                <a:path w="5847" h="6284" extrusionOk="0">
                  <a:moveTo>
                    <a:pt x="4314" y="1"/>
                  </a:moveTo>
                  <a:lnTo>
                    <a:pt x="2686" y="828"/>
                  </a:lnTo>
                  <a:lnTo>
                    <a:pt x="3432" y="2754"/>
                  </a:lnTo>
                  <a:lnTo>
                    <a:pt x="2727" y="3079"/>
                  </a:lnTo>
                  <a:cubicBezTo>
                    <a:pt x="1" y="4259"/>
                    <a:pt x="1344" y="6158"/>
                    <a:pt x="1303" y="6280"/>
                  </a:cubicBezTo>
                  <a:cubicBezTo>
                    <a:pt x="1302" y="6282"/>
                    <a:pt x="1304" y="6283"/>
                    <a:pt x="1307" y="6283"/>
                  </a:cubicBezTo>
                  <a:cubicBezTo>
                    <a:pt x="1466" y="6283"/>
                    <a:pt x="5846" y="3866"/>
                    <a:pt x="5846" y="3866"/>
                  </a:cubicBezTo>
                  <a:lnTo>
                    <a:pt x="4314" y="1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Google Shape;1048;p58">
              <a:extLst>
                <a:ext uri="{FF2B5EF4-FFF2-40B4-BE49-F238E27FC236}">
                  <a16:creationId xmlns:a16="http://schemas.microsoft.com/office/drawing/2014/main" id="{0BD1A5E6-D036-7904-4DED-5C4658A625C3}"/>
                </a:ext>
              </a:extLst>
            </p:cNvPr>
            <p:cNvSpPr/>
            <p:nvPr/>
          </p:nvSpPr>
          <p:spPr>
            <a:xfrm>
              <a:off x="7716708" y="2710158"/>
              <a:ext cx="797798" cy="793748"/>
            </a:xfrm>
            <a:custGeom>
              <a:avLst/>
              <a:gdLst/>
              <a:ahLst/>
              <a:cxnLst/>
              <a:rect l="l" t="t" r="r" b="b"/>
              <a:pathLst>
                <a:path w="12306" h="12244" extrusionOk="0">
                  <a:moveTo>
                    <a:pt x="7717" y="0"/>
                  </a:moveTo>
                  <a:lnTo>
                    <a:pt x="3906" y="543"/>
                  </a:lnTo>
                  <a:cubicBezTo>
                    <a:pt x="3228" y="719"/>
                    <a:pt x="2645" y="1126"/>
                    <a:pt x="2225" y="1682"/>
                  </a:cubicBezTo>
                  <a:cubicBezTo>
                    <a:pt x="1574" y="2604"/>
                    <a:pt x="0" y="3608"/>
                    <a:pt x="0" y="3608"/>
                  </a:cubicBezTo>
                  <a:lnTo>
                    <a:pt x="2089" y="5981"/>
                  </a:lnTo>
                  <a:cubicBezTo>
                    <a:pt x="2089" y="5981"/>
                    <a:pt x="1723" y="11881"/>
                    <a:pt x="1235" y="12111"/>
                  </a:cubicBezTo>
                  <a:cubicBezTo>
                    <a:pt x="1235" y="12111"/>
                    <a:pt x="6195" y="12244"/>
                    <a:pt x="9462" y="12244"/>
                  </a:cubicBezTo>
                  <a:cubicBezTo>
                    <a:pt x="11096" y="12244"/>
                    <a:pt x="12306" y="12211"/>
                    <a:pt x="12260" y="12111"/>
                  </a:cubicBezTo>
                  <a:cubicBezTo>
                    <a:pt x="12125" y="11813"/>
                    <a:pt x="12274" y="9833"/>
                    <a:pt x="11677" y="9006"/>
                  </a:cubicBezTo>
                  <a:cubicBezTo>
                    <a:pt x="11094" y="8178"/>
                    <a:pt x="10755" y="3201"/>
                    <a:pt x="10755" y="3201"/>
                  </a:cubicBezTo>
                  <a:cubicBezTo>
                    <a:pt x="10755" y="3201"/>
                    <a:pt x="10728" y="1099"/>
                    <a:pt x="7717" y="0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Google Shape;1049;p58">
              <a:extLst>
                <a:ext uri="{FF2B5EF4-FFF2-40B4-BE49-F238E27FC236}">
                  <a16:creationId xmlns:a16="http://schemas.microsoft.com/office/drawing/2014/main" id="{B87B66A0-41ED-2E5F-B595-A43BF92C870C}"/>
                </a:ext>
              </a:extLst>
            </p:cNvPr>
            <p:cNvSpPr/>
            <p:nvPr/>
          </p:nvSpPr>
          <p:spPr>
            <a:xfrm>
              <a:off x="8107944" y="2966877"/>
              <a:ext cx="282270" cy="535475"/>
            </a:xfrm>
            <a:custGeom>
              <a:avLst/>
              <a:gdLst/>
              <a:ahLst/>
              <a:cxnLst/>
              <a:rect l="l" t="t" r="r" b="b"/>
              <a:pathLst>
                <a:path w="4354" h="8260" extrusionOk="0">
                  <a:moveTo>
                    <a:pt x="4354" y="1"/>
                  </a:moveTo>
                  <a:cubicBezTo>
                    <a:pt x="4015" y="231"/>
                    <a:pt x="3744" y="543"/>
                    <a:pt x="3567" y="909"/>
                  </a:cubicBezTo>
                  <a:cubicBezTo>
                    <a:pt x="3364" y="1316"/>
                    <a:pt x="3133" y="1696"/>
                    <a:pt x="2889" y="2062"/>
                  </a:cubicBezTo>
                  <a:cubicBezTo>
                    <a:pt x="2754" y="2252"/>
                    <a:pt x="2591" y="2415"/>
                    <a:pt x="2428" y="2550"/>
                  </a:cubicBezTo>
                  <a:cubicBezTo>
                    <a:pt x="2252" y="2686"/>
                    <a:pt x="2062" y="2794"/>
                    <a:pt x="1872" y="2889"/>
                  </a:cubicBezTo>
                  <a:cubicBezTo>
                    <a:pt x="1492" y="3093"/>
                    <a:pt x="1072" y="3269"/>
                    <a:pt x="746" y="3567"/>
                  </a:cubicBezTo>
                  <a:cubicBezTo>
                    <a:pt x="163" y="4083"/>
                    <a:pt x="68" y="4923"/>
                    <a:pt x="28" y="5669"/>
                  </a:cubicBezTo>
                  <a:cubicBezTo>
                    <a:pt x="0" y="6470"/>
                    <a:pt x="82" y="7270"/>
                    <a:pt x="123" y="8070"/>
                  </a:cubicBezTo>
                  <a:lnTo>
                    <a:pt x="123" y="8260"/>
                  </a:lnTo>
                  <a:lnTo>
                    <a:pt x="638" y="8260"/>
                  </a:lnTo>
                  <a:cubicBezTo>
                    <a:pt x="462" y="7853"/>
                    <a:pt x="367" y="7419"/>
                    <a:pt x="312" y="6985"/>
                  </a:cubicBezTo>
                  <a:cubicBezTo>
                    <a:pt x="245" y="6361"/>
                    <a:pt x="272" y="5683"/>
                    <a:pt x="529" y="5113"/>
                  </a:cubicBezTo>
                  <a:cubicBezTo>
                    <a:pt x="814" y="4503"/>
                    <a:pt x="1357" y="4056"/>
                    <a:pt x="1886" y="3676"/>
                  </a:cubicBezTo>
                  <a:cubicBezTo>
                    <a:pt x="2455" y="3269"/>
                    <a:pt x="3052" y="2876"/>
                    <a:pt x="3459" y="2306"/>
                  </a:cubicBezTo>
                  <a:cubicBezTo>
                    <a:pt x="3581" y="2130"/>
                    <a:pt x="3676" y="1967"/>
                    <a:pt x="3784" y="1791"/>
                  </a:cubicBezTo>
                  <a:cubicBezTo>
                    <a:pt x="3893" y="1601"/>
                    <a:pt x="3988" y="1411"/>
                    <a:pt x="4083" y="1221"/>
                  </a:cubicBezTo>
                  <a:cubicBezTo>
                    <a:pt x="4259" y="841"/>
                    <a:pt x="4354" y="421"/>
                    <a:pt x="435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Google Shape;1050;p58">
              <a:extLst>
                <a:ext uri="{FF2B5EF4-FFF2-40B4-BE49-F238E27FC236}">
                  <a16:creationId xmlns:a16="http://schemas.microsoft.com/office/drawing/2014/main" id="{E11BF7C9-1174-B903-347B-FAD9F9BF18C9}"/>
                </a:ext>
              </a:extLst>
            </p:cNvPr>
            <p:cNvSpPr/>
            <p:nvPr/>
          </p:nvSpPr>
          <p:spPr>
            <a:xfrm>
              <a:off x="8008563" y="2725976"/>
              <a:ext cx="98542" cy="775531"/>
            </a:xfrm>
            <a:custGeom>
              <a:avLst/>
              <a:gdLst/>
              <a:ahLst/>
              <a:cxnLst/>
              <a:rect l="l" t="t" r="r" b="b"/>
              <a:pathLst>
                <a:path w="1520" h="11963" extrusionOk="0">
                  <a:moveTo>
                    <a:pt x="1439" y="1"/>
                  </a:moveTo>
                  <a:lnTo>
                    <a:pt x="123" y="190"/>
                  </a:lnTo>
                  <a:cubicBezTo>
                    <a:pt x="28" y="801"/>
                    <a:pt x="1" y="1425"/>
                    <a:pt x="42" y="2035"/>
                  </a:cubicBezTo>
                  <a:cubicBezTo>
                    <a:pt x="55" y="2442"/>
                    <a:pt x="82" y="2835"/>
                    <a:pt x="82" y="3242"/>
                  </a:cubicBezTo>
                  <a:cubicBezTo>
                    <a:pt x="96" y="3717"/>
                    <a:pt x="82" y="4191"/>
                    <a:pt x="82" y="4666"/>
                  </a:cubicBezTo>
                  <a:cubicBezTo>
                    <a:pt x="82" y="5710"/>
                    <a:pt x="109" y="6768"/>
                    <a:pt x="109" y="7812"/>
                  </a:cubicBezTo>
                  <a:cubicBezTo>
                    <a:pt x="109" y="8748"/>
                    <a:pt x="109" y="9684"/>
                    <a:pt x="150" y="10620"/>
                  </a:cubicBezTo>
                  <a:cubicBezTo>
                    <a:pt x="164" y="11067"/>
                    <a:pt x="177" y="11501"/>
                    <a:pt x="191" y="11949"/>
                  </a:cubicBezTo>
                  <a:lnTo>
                    <a:pt x="1479" y="11962"/>
                  </a:lnTo>
                  <a:cubicBezTo>
                    <a:pt x="1493" y="11840"/>
                    <a:pt x="1493" y="11718"/>
                    <a:pt x="1493" y="11596"/>
                  </a:cubicBezTo>
                  <a:cubicBezTo>
                    <a:pt x="1520" y="9535"/>
                    <a:pt x="1506" y="7487"/>
                    <a:pt x="1479" y="5439"/>
                  </a:cubicBezTo>
                  <a:cubicBezTo>
                    <a:pt x="1452" y="4395"/>
                    <a:pt x="1384" y="3364"/>
                    <a:pt x="1357" y="2320"/>
                  </a:cubicBezTo>
                  <a:cubicBezTo>
                    <a:pt x="1316" y="1547"/>
                    <a:pt x="1344" y="774"/>
                    <a:pt x="1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Google Shape;1051;p58">
              <a:extLst>
                <a:ext uri="{FF2B5EF4-FFF2-40B4-BE49-F238E27FC236}">
                  <a16:creationId xmlns:a16="http://schemas.microsoft.com/office/drawing/2014/main" id="{2E352A47-524E-9C8C-E1A1-C83F92DA6906}"/>
                </a:ext>
              </a:extLst>
            </p:cNvPr>
            <p:cNvSpPr/>
            <p:nvPr/>
          </p:nvSpPr>
          <p:spPr>
            <a:xfrm>
              <a:off x="7279768" y="2992354"/>
              <a:ext cx="572384" cy="368480"/>
            </a:xfrm>
            <a:custGeom>
              <a:avLst/>
              <a:gdLst/>
              <a:ahLst/>
              <a:cxnLst/>
              <a:rect l="l" t="t" r="r" b="b"/>
              <a:pathLst>
                <a:path w="8829" h="5684" extrusionOk="0">
                  <a:moveTo>
                    <a:pt x="7391" y="1"/>
                  </a:moveTo>
                  <a:cubicBezTo>
                    <a:pt x="7391" y="1"/>
                    <a:pt x="4272" y="3568"/>
                    <a:pt x="1302" y="3608"/>
                  </a:cubicBezTo>
                  <a:cubicBezTo>
                    <a:pt x="1302" y="3608"/>
                    <a:pt x="0" y="3690"/>
                    <a:pt x="285" y="3920"/>
                  </a:cubicBezTo>
                  <a:cubicBezTo>
                    <a:pt x="401" y="4025"/>
                    <a:pt x="597" y="4032"/>
                    <a:pt x="799" y="4032"/>
                  </a:cubicBezTo>
                  <a:cubicBezTo>
                    <a:pt x="833" y="4032"/>
                    <a:pt x="867" y="4032"/>
                    <a:pt x="900" y="4032"/>
                  </a:cubicBezTo>
                  <a:cubicBezTo>
                    <a:pt x="1136" y="4032"/>
                    <a:pt x="1363" y="4042"/>
                    <a:pt x="1465" y="4205"/>
                  </a:cubicBezTo>
                  <a:cubicBezTo>
                    <a:pt x="1668" y="4517"/>
                    <a:pt x="1790" y="5602"/>
                    <a:pt x="1356" y="5683"/>
                  </a:cubicBezTo>
                  <a:cubicBezTo>
                    <a:pt x="1356" y="5683"/>
                    <a:pt x="1357" y="5683"/>
                    <a:pt x="1357" y="5683"/>
                  </a:cubicBezTo>
                  <a:cubicBezTo>
                    <a:pt x="1375" y="5683"/>
                    <a:pt x="1654" y="5671"/>
                    <a:pt x="3486" y="4951"/>
                  </a:cubicBezTo>
                  <a:cubicBezTo>
                    <a:pt x="5371" y="4205"/>
                    <a:pt x="8829" y="1628"/>
                    <a:pt x="8829" y="1628"/>
                  </a:cubicBezTo>
                  <a:lnTo>
                    <a:pt x="7391" y="1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Google Shape;1052;p58">
              <a:extLst>
                <a:ext uri="{FF2B5EF4-FFF2-40B4-BE49-F238E27FC236}">
                  <a16:creationId xmlns:a16="http://schemas.microsoft.com/office/drawing/2014/main" id="{6152D0BD-F2DC-97FD-B097-50EEBF6A092A}"/>
                </a:ext>
              </a:extLst>
            </p:cNvPr>
            <p:cNvSpPr/>
            <p:nvPr/>
          </p:nvSpPr>
          <p:spPr>
            <a:xfrm>
              <a:off x="8092969" y="2849992"/>
              <a:ext cx="333291" cy="335871"/>
            </a:xfrm>
            <a:custGeom>
              <a:avLst/>
              <a:gdLst/>
              <a:ahLst/>
              <a:cxnLst/>
              <a:rect l="l" t="t" r="r" b="b"/>
              <a:pathLst>
                <a:path w="5141" h="5181" extrusionOk="0">
                  <a:moveTo>
                    <a:pt x="4018" y="1"/>
                  </a:moveTo>
                  <a:cubicBezTo>
                    <a:pt x="3257" y="1"/>
                    <a:pt x="2266" y="420"/>
                    <a:pt x="2266" y="420"/>
                  </a:cubicBezTo>
                  <a:cubicBezTo>
                    <a:pt x="2117" y="447"/>
                    <a:pt x="1" y="3648"/>
                    <a:pt x="1" y="3648"/>
                  </a:cubicBezTo>
                  <a:lnTo>
                    <a:pt x="299" y="3824"/>
                  </a:lnTo>
                  <a:lnTo>
                    <a:pt x="2442" y="5180"/>
                  </a:lnTo>
                  <a:cubicBezTo>
                    <a:pt x="2442" y="5180"/>
                    <a:pt x="5141" y="2916"/>
                    <a:pt x="4870" y="583"/>
                  </a:cubicBezTo>
                  <a:cubicBezTo>
                    <a:pt x="4820" y="141"/>
                    <a:pt x="4457" y="1"/>
                    <a:pt x="4018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Google Shape;1053;p58">
              <a:extLst>
                <a:ext uri="{FF2B5EF4-FFF2-40B4-BE49-F238E27FC236}">
                  <a16:creationId xmlns:a16="http://schemas.microsoft.com/office/drawing/2014/main" id="{6A96F6B8-2EAA-0B58-6828-5D8C3803B79A}"/>
                </a:ext>
              </a:extLst>
            </p:cNvPr>
            <p:cNvSpPr/>
            <p:nvPr/>
          </p:nvSpPr>
          <p:spPr>
            <a:xfrm>
              <a:off x="7511851" y="3097894"/>
              <a:ext cx="706064" cy="505136"/>
            </a:xfrm>
            <a:custGeom>
              <a:avLst/>
              <a:gdLst/>
              <a:ahLst/>
              <a:cxnLst/>
              <a:rect l="l" t="t" r="r" b="b"/>
              <a:pathLst>
                <a:path w="10891" h="7792" extrusionOk="0">
                  <a:moveTo>
                    <a:pt x="9263" y="0"/>
                  </a:moveTo>
                  <a:cubicBezTo>
                    <a:pt x="9263" y="0"/>
                    <a:pt x="8246" y="1248"/>
                    <a:pt x="6646" y="2902"/>
                  </a:cubicBezTo>
                  <a:cubicBezTo>
                    <a:pt x="5046" y="4557"/>
                    <a:pt x="2726" y="4530"/>
                    <a:pt x="1370" y="4733"/>
                  </a:cubicBezTo>
                  <a:cubicBezTo>
                    <a:pt x="0" y="4950"/>
                    <a:pt x="123" y="5303"/>
                    <a:pt x="123" y="5303"/>
                  </a:cubicBezTo>
                  <a:cubicBezTo>
                    <a:pt x="291" y="5270"/>
                    <a:pt x="460" y="5254"/>
                    <a:pt x="629" y="5254"/>
                  </a:cubicBezTo>
                  <a:cubicBezTo>
                    <a:pt x="951" y="5254"/>
                    <a:pt x="1271" y="5314"/>
                    <a:pt x="1574" y="5439"/>
                  </a:cubicBezTo>
                  <a:cubicBezTo>
                    <a:pt x="2252" y="5764"/>
                    <a:pt x="1248" y="5940"/>
                    <a:pt x="774" y="6252"/>
                  </a:cubicBezTo>
                  <a:cubicBezTo>
                    <a:pt x="526" y="6422"/>
                    <a:pt x="802" y="6463"/>
                    <a:pt x="1124" y="6463"/>
                  </a:cubicBezTo>
                  <a:cubicBezTo>
                    <a:pt x="1418" y="6463"/>
                    <a:pt x="1750" y="6429"/>
                    <a:pt x="1750" y="6429"/>
                  </a:cubicBezTo>
                  <a:lnTo>
                    <a:pt x="1750" y="6429"/>
                  </a:lnTo>
                  <a:cubicBezTo>
                    <a:pt x="1750" y="6429"/>
                    <a:pt x="692" y="6700"/>
                    <a:pt x="543" y="7052"/>
                  </a:cubicBezTo>
                  <a:cubicBezTo>
                    <a:pt x="509" y="7133"/>
                    <a:pt x="558" y="7164"/>
                    <a:pt x="654" y="7164"/>
                  </a:cubicBezTo>
                  <a:cubicBezTo>
                    <a:pt x="980" y="7164"/>
                    <a:pt x="1845" y="6808"/>
                    <a:pt x="1845" y="6808"/>
                  </a:cubicBezTo>
                  <a:lnTo>
                    <a:pt x="1845" y="6808"/>
                  </a:lnTo>
                  <a:cubicBezTo>
                    <a:pt x="1845" y="6808"/>
                    <a:pt x="1045" y="7256"/>
                    <a:pt x="923" y="7459"/>
                  </a:cubicBezTo>
                  <a:cubicBezTo>
                    <a:pt x="892" y="7514"/>
                    <a:pt x="942" y="7534"/>
                    <a:pt x="1034" y="7534"/>
                  </a:cubicBezTo>
                  <a:cubicBezTo>
                    <a:pt x="1311" y="7534"/>
                    <a:pt x="1967" y="7351"/>
                    <a:pt x="1967" y="7351"/>
                  </a:cubicBezTo>
                  <a:lnTo>
                    <a:pt x="1967" y="7351"/>
                  </a:lnTo>
                  <a:cubicBezTo>
                    <a:pt x="1967" y="7351"/>
                    <a:pt x="1003" y="7791"/>
                    <a:pt x="1539" y="7791"/>
                  </a:cubicBezTo>
                  <a:cubicBezTo>
                    <a:pt x="1575" y="7791"/>
                    <a:pt x="1618" y="7789"/>
                    <a:pt x="1669" y="7785"/>
                  </a:cubicBezTo>
                  <a:cubicBezTo>
                    <a:pt x="2469" y="7731"/>
                    <a:pt x="3079" y="6754"/>
                    <a:pt x="3174" y="6374"/>
                  </a:cubicBezTo>
                  <a:cubicBezTo>
                    <a:pt x="3269" y="5981"/>
                    <a:pt x="5371" y="5656"/>
                    <a:pt x="6754" y="4883"/>
                  </a:cubicBezTo>
                  <a:cubicBezTo>
                    <a:pt x="8151" y="4123"/>
                    <a:pt x="10891" y="1031"/>
                    <a:pt x="10891" y="1031"/>
                  </a:cubicBezTo>
                  <a:lnTo>
                    <a:pt x="9263" y="0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Google Shape;1054;p58">
              <a:extLst>
                <a:ext uri="{FF2B5EF4-FFF2-40B4-BE49-F238E27FC236}">
                  <a16:creationId xmlns:a16="http://schemas.microsoft.com/office/drawing/2014/main" id="{EB0C9595-1193-3A59-A2AD-BEEE0674134F}"/>
                </a:ext>
              </a:extLst>
            </p:cNvPr>
            <p:cNvSpPr/>
            <p:nvPr/>
          </p:nvSpPr>
          <p:spPr>
            <a:xfrm>
              <a:off x="7645462" y="2125475"/>
              <a:ext cx="866129" cy="501246"/>
            </a:xfrm>
            <a:custGeom>
              <a:avLst/>
              <a:gdLst/>
              <a:ahLst/>
              <a:cxnLst/>
              <a:rect l="l" t="t" r="r" b="b"/>
              <a:pathLst>
                <a:path w="13360" h="7732" extrusionOk="0">
                  <a:moveTo>
                    <a:pt x="6687" y="1"/>
                  </a:moveTo>
                  <a:cubicBezTo>
                    <a:pt x="2998" y="1"/>
                    <a:pt x="1" y="1723"/>
                    <a:pt x="1" y="3866"/>
                  </a:cubicBezTo>
                  <a:cubicBezTo>
                    <a:pt x="1" y="5995"/>
                    <a:pt x="2998" y="7731"/>
                    <a:pt x="6687" y="7731"/>
                  </a:cubicBezTo>
                  <a:cubicBezTo>
                    <a:pt x="10376" y="7731"/>
                    <a:pt x="13359" y="5995"/>
                    <a:pt x="13359" y="3866"/>
                  </a:cubicBezTo>
                  <a:cubicBezTo>
                    <a:pt x="13359" y="1723"/>
                    <a:pt x="10376" y="1"/>
                    <a:pt x="6687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1055;p58">
              <a:extLst>
                <a:ext uri="{FF2B5EF4-FFF2-40B4-BE49-F238E27FC236}">
                  <a16:creationId xmlns:a16="http://schemas.microsoft.com/office/drawing/2014/main" id="{EC144E24-E25D-58B3-69B5-2F5F2289D6BF}"/>
                </a:ext>
              </a:extLst>
            </p:cNvPr>
            <p:cNvSpPr/>
            <p:nvPr/>
          </p:nvSpPr>
          <p:spPr>
            <a:xfrm>
              <a:off x="7736026" y="2277043"/>
              <a:ext cx="641039" cy="349680"/>
            </a:xfrm>
            <a:custGeom>
              <a:avLst/>
              <a:gdLst/>
              <a:ahLst/>
              <a:cxnLst/>
              <a:rect l="l" t="t" r="r" b="b"/>
              <a:pathLst>
                <a:path w="9888" h="5394" extrusionOk="0">
                  <a:moveTo>
                    <a:pt x="5385" y="1"/>
                  </a:moveTo>
                  <a:cubicBezTo>
                    <a:pt x="5299" y="1"/>
                    <a:pt x="5213" y="3"/>
                    <a:pt x="5127" y="9"/>
                  </a:cubicBezTo>
                  <a:cubicBezTo>
                    <a:pt x="4300" y="50"/>
                    <a:pt x="3473" y="185"/>
                    <a:pt x="2672" y="429"/>
                  </a:cubicBezTo>
                  <a:cubicBezTo>
                    <a:pt x="2035" y="619"/>
                    <a:pt x="1425" y="918"/>
                    <a:pt x="909" y="1325"/>
                  </a:cubicBezTo>
                  <a:cubicBezTo>
                    <a:pt x="408" y="1731"/>
                    <a:pt x="1" y="2287"/>
                    <a:pt x="55" y="2952"/>
                  </a:cubicBezTo>
                  <a:cubicBezTo>
                    <a:pt x="109" y="3535"/>
                    <a:pt x="475" y="4050"/>
                    <a:pt x="909" y="4444"/>
                  </a:cubicBezTo>
                  <a:cubicBezTo>
                    <a:pt x="2076" y="5027"/>
                    <a:pt x="3622" y="5393"/>
                    <a:pt x="5290" y="5393"/>
                  </a:cubicBezTo>
                  <a:cubicBezTo>
                    <a:pt x="5322" y="5393"/>
                    <a:pt x="5354" y="5394"/>
                    <a:pt x="5385" y="5394"/>
                  </a:cubicBezTo>
                  <a:cubicBezTo>
                    <a:pt x="6817" y="5394"/>
                    <a:pt x="8221" y="5095"/>
                    <a:pt x="9535" y="4512"/>
                  </a:cubicBezTo>
                  <a:cubicBezTo>
                    <a:pt x="9589" y="4389"/>
                    <a:pt x="9657" y="4267"/>
                    <a:pt x="9711" y="4145"/>
                  </a:cubicBezTo>
                  <a:cubicBezTo>
                    <a:pt x="9847" y="3793"/>
                    <a:pt x="9887" y="3399"/>
                    <a:pt x="9820" y="3033"/>
                  </a:cubicBezTo>
                  <a:cubicBezTo>
                    <a:pt x="9725" y="2640"/>
                    <a:pt x="9481" y="2382"/>
                    <a:pt x="9209" y="2111"/>
                  </a:cubicBezTo>
                  <a:cubicBezTo>
                    <a:pt x="8653" y="1541"/>
                    <a:pt x="8029" y="1026"/>
                    <a:pt x="7378" y="579"/>
                  </a:cubicBezTo>
                  <a:cubicBezTo>
                    <a:pt x="7067" y="375"/>
                    <a:pt x="6741" y="212"/>
                    <a:pt x="6388" y="117"/>
                  </a:cubicBezTo>
                  <a:cubicBezTo>
                    <a:pt x="6054" y="42"/>
                    <a:pt x="5719" y="1"/>
                    <a:pt x="5385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1056;p58">
              <a:extLst>
                <a:ext uri="{FF2B5EF4-FFF2-40B4-BE49-F238E27FC236}">
                  <a16:creationId xmlns:a16="http://schemas.microsoft.com/office/drawing/2014/main" id="{444A2329-094D-6BA5-B9B2-C1AE888DFC7A}"/>
                </a:ext>
              </a:extLst>
            </p:cNvPr>
            <p:cNvSpPr/>
            <p:nvPr/>
          </p:nvSpPr>
          <p:spPr>
            <a:xfrm>
              <a:off x="7969926" y="2591458"/>
              <a:ext cx="247132" cy="172117"/>
            </a:xfrm>
            <a:custGeom>
              <a:avLst/>
              <a:gdLst/>
              <a:ahLst/>
              <a:cxnLst/>
              <a:rect l="l" t="t" r="r" b="b"/>
              <a:pathLst>
                <a:path w="3812" h="2655" extrusionOk="0">
                  <a:moveTo>
                    <a:pt x="3269" y="1"/>
                  </a:moveTo>
                  <a:cubicBezTo>
                    <a:pt x="3269" y="1"/>
                    <a:pt x="2640" y="1472"/>
                    <a:pt x="571" y="1472"/>
                  </a:cubicBezTo>
                  <a:cubicBezTo>
                    <a:pt x="491" y="1472"/>
                    <a:pt x="410" y="1470"/>
                    <a:pt x="326" y="1465"/>
                  </a:cubicBezTo>
                  <a:lnTo>
                    <a:pt x="326" y="1465"/>
                  </a:lnTo>
                  <a:cubicBezTo>
                    <a:pt x="326" y="1465"/>
                    <a:pt x="448" y="2211"/>
                    <a:pt x="0" y="2374"/>
                  </a:cubicBezTo>
                  <a:cubicBezTo>
                    <a:pt x="465" y="2562"/>
                    <a:pt x="954" y="2654"/>
                    <a:pt x="1439" y="2654"/>
                  </a:cubicBezTo>
                  <a:cubicBezTo>
                    <a:pt x="2285" y="2654"/>
                    <a:pt x="3122" y="2374"/>
                    <a:pt x="3811" y="1831"/>
                  </a:cubicBezTo>
                  <a:cubicBezTo>
                    <a:pt x="3811" y="1831"/>
                    <a:pt x="3052" y="1343"/>
                    <a:pt x="3269" y="1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1057;p58">
              <a:extLst>
                <a:ext uri="{FF2B5EF4-FFF2-40B4-BE49-F238E27FC236}">
                  <a16:creationId xmlns:a16="http://schemas.microsoft.com/office/drawing/2014/main" id="{05B03D87-04F4-6364-AE78-56E1F598D0D0}"/>
                </a:ext>
              </a:extLst>
            </p:cNvPr>
            <p:cNvSpPr/>
            <p:nvPr/>
          </p:nvSpPr>
          <p:spPr>
            <a:xfrm>
              <a:off x="7990995" y="2591458"/>
              <a:ext cx="190860" cy="116236"/>
            </a:xfrm>
            <a:custGeom>
              <a:avLst/>
              <a:gdLst/>
              <a:ahLst/>
              <a:cxnLst/>
              <a:rect l="l" t="t" r="r" b="b"/>
              <a:pathLst>
                <a:path w="2944" h="1793" extrusionOk="0">
                  <a:moveTo>
                    <a:pt x="2944" y="1"/>
                  </a:moveTo>
                  <a:lnTo>
                    <a:pt x="2944" y="1"/>
                  </a:lnTo>
                  <a:cubicBezTo>
                    <a:pt x="2944" y="1"/>
                    <a:pt x="2315" y="1472"/>
                    <a:pt x="246" y="1472"/>
                  </a:cubicBezTo>
                  <a:cubicBezTo>
                    <a:pt x="166" y="1472"/>
                    <a:pt x="85" y="1470"/>
                    <a:pt x="1" y="1465"/>
                  </a:cubicBezTo>
                  <a:lnTo>
                    <a:pt x="1" y="1465"/>
                  </a:lnTo>
                  <a:cubicBezTo>
                    <a:pt x="1" y="1520"/>
                    <a:pt x="14" y="1587"/>
                    <a:pt x="14" y="1642"/>
                  </a:cubicBezTo>
                  <a:cubicBezTo>
                    <a:pt x="209" y="1739"/>
                    <a:pt x="437" y="1793"/>
                    <a:pt x="659" y="1793"/>
                  </a:cubicBezTo>
                  <a:cubicBezTo>
                    <a:pt x="684" y="1793"/>
                    <a:pt x="708" y="1792"/>
                    <a:pt x="733" y="1791"/>
                  </a:cubicBezTo>
                  <a:cubicBezTo>
                    <a:pt x="1262" y="1737"/>
                    <a:pt x="1777" y="1547"/>
                    <a:pt x="2198" y="1221"/>
                  </a:cubicBezTo>
                  <a:cubicBezTo>
                    <a:pt x="2469" y="1031"/>
                    <a:pt x="2713" y="787"/>
                    <a:pt x="2903" y="516"/>
                  </a:cubicBezTo>
                  <a:cubicBezTo>
                    <a:pt x="2903" y="340"/>
                    <a:pt x="2903" y="163"/>
                    <a:pt x="2944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1058;p58">
              <a:extLst>
                <a:ext uri="{FF2B5EF4-FFF2-40B4-BE49-F238E27FC236}">
                  <a16:creationId xmlns:a16="http://schemas.microsoft.com/office/drawing/2014/main" id="{11A9C76A-7C94-FFAA-75AE-6532526E6620}"/>
                </a:ext>
              </a:extLst>
            </p:cNvPr>
            <p:cNvSpPr/>
            <p:nvPr/>
          </p:nvSpPr>
          <p:spPr>
            <a:xfrm>
              <a:off x="7825748" y="2252084"/>
              <a:ext cx="596177" cy="373990"/>
            </a:xfrm>
            <a:custGeom>
              <a:avLst/>
              <a:gdLst/>
              <a:ahLst/>
              <a:cxnLst/>
              <a:rect l="l" t="t" r="r" b="b"/>
              <a:pathLst>
                <a:path w="9196" h="5769" extrusionOk="0">
                  <a:moveTo>
                    <a:pt x="3549" y="1"/>
                  </a:moveTo>
                  <a:cubicBezTo>
                    <a:pt x="2619" y="1"/>
                    <a:pt x="1876" y="387"/>
                    <a:pt x="1099" y="896"/>
                  </a:cubicBezTo>
                  <a:cubicBezTo>
                    <a:pt x="0" y="1601"/>
                    <a:pt x="543" y="2157"/>
                    <a:pt x="543" y="2157"/>
                  </a:cubicBezTo>
                  <a:cubicBezTo>
                    <a:pt x="543" y="2157"/>
                    <a:pt x="4896" y="2306"/>
                    <a:pt x="5316" y="2618"/>
                  </a:cubicBezTo>
                  <a:cubicBezTo>
                    <a:pt x="5723" y="2944"/>
                    <a:pt x="5737" y="4612"/>
                    <a:pt x="5737" y="4612"/>
                  </a:cubicBezTo>
                  <a:cubicBezTo>
                    <a:pt x="6035" y="5195"/>
                    <a:pt x="6578" y="5615"/>
                    <a:pt x="7229" y="5737"/>
                  </a:cubicBezTo>
                  <a:cubicBezTo>
                    <a:pt x="7322" y="5758"/>
                    <a:pt x="7415" y="5768"/>
                    <a:pt x="7506" y="5768"/>
                  </a:cubicBezTo>
                  <a:cubicBezTo>
                    <a:pt x="8475" y="5768"/>
                    <a:pt x="9195" y="4637"/>
                    <a:pt x="8327" y="3744"/>
                  </a:cubicBezTo>
                  <a:cubicBezTo>
                    <a:pt x="8011" y="3423"/>
                    <a:pt x="7646" y="3316"/>
                    <a:pt x="7300" y="3316"/>
                  </a:cubicBezTo>
                  <a:cubicBezTo>
                    <a:pt x="6609" y="3316"/>
                    <a:pt x="5994" y="3744"/>
                    <a:pt x="5994" y="3744"/>
                  </a:cubicBezTo>
                  <a:lnTo>
                    <a:pt x="6388" y="2510"/>
                  </a:lnTo>
                  <a:cubicBezTo>
                    <a:pt x="6388" y="2510"/>
                    <a:pt x="6388" y="719"/>
                    <a:pt x="4815" y="218"/>
                  </a:cubicBezTo>
                  <a:cubicBezTo>
                    <a:pt x="4350" y="67"/>
                    <a:pt x="3934" y="1"/>
                    <a:pt x="3549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1059;p58">
              <a:extLst>
                <a:ext uri="{FF2B5EF4-FFF2-40B4-BE49-F238E27FC236}">
                  <a16:creationId xmlns:a16="http://schemas.microsoft.com/office/drawing/2014/main" id="{C29B2665-016A-D125-1208-E2501C17FAFA}"/>
                </a:ext>
              </a:extLst>
            </p:cNvPr>
            <p:cNvSpPr/>
            <p:nvPr/>
          </p:nvSpPr>
          <p:spPr>
            <a:xfrm>
              <a:off x="7817839" y="2325080"/>
              <a:ext cx="468656" cy="367313"/>
            </a:xfrm>
            <a:custGeom>
              <a:avLst/>
              <a:gdLst/>
              <a:ahLst/>
              <a:cxnLst/>
              <a:rect l="l" t="t" r="r" b="b"/>
              <a:pathLst>
                <a:path w="7229" h="5666" extrusionOk="0">
                  <a:moveTo>
                    <a:pt x="5438" y="394"/>
                  </a:moveTo>
                  <a:cubicBezTo>
                    <a:pt x="5438" y="394"/>
                    <a:pt x="5425" y="434"/>
                    <a:pt x="5438" y="515"/>
                  </a:cubicBezTo>
                  <a:lnTo>
                    <a:pt x="5438" y="515"/>
                  </a:lnTo>
                  <a:cubicBezTo>
                    <a:pt x="5443" y="442"/>
                    <a:pt x="5438" y="394"/>
                    <a:pt x="5438" y="394"/>
                  </a:cubicBezTo>
                  <a:close/>
                  <a:moveTo>
                    <a:pt x="3282" y="0"/>
                  </a:moveTo>
                  <a:cubicBezTo>
                    <a:pt x="3282" y="0"/>
                    <a:pt x="3160" y="312"/>
                    <a:pt x="2604" y="556"/>
                  </a:cubicBezTo>
                  <a:cubicBezTo>
                    <a:pt x="2419" y="633"/>
                    <a:pt x="2265" y="659"/>
                    <a:pt x="2142" y="659"/>
                  </a:cubicBezTo>
                  <a:cubicBezTo>
                    <a:pt x="1897" y="659"/>
                    <a:pt x="1777" y="556"/>
                    <a:pt x="1777" y="556"/>
                  </a:cubicBezTo>
                  <a:cubicBezTo>
                    <a:pt x="1614" y="881"/>
                    <a:pt x="1288" y="1068"/>
                    <a:pt x="942" y="1068"/>
                  </a:cubicBezTo>
                  <a:cubicBezTo>
                    <a:pt x="854" y="1068"/>
                    <a:pt x="766" y="1056"/>
                    <a:pt x="678" y="1031"/>
                  </a:cubicBezTo>
                  <a:lnTo>
                    <a:pt x="678" y="2374"/>
                  </a:lnTo>
                  <a:cubicBezTo>
                    <a:pt x="678" y="2374"/>
                    <a:pt x="466" y="1809"/>
                    <a:pt x="296" y="1809"/>
                  </a:cubicBezTo>
                  <a:cubicBezTo>
                    <a:pt x="224" y="1809"/>
                    <a:pt x="159" y="1914"/>
                    <a:pt x="122" y="2211"/>
                  </a:cubicBezTo>
                  <a:cubicBezTo>
                    <a:pt x="0" y="3201"/>
                    <a:pt x="949" y="3255"/>
                    <a:pt x="949" y="3255"/>
                  </a:cubicBezTo>
                  <a:cubicBezTo>
                    <a:pt x="1112" y="4272"/>
                    <a:pt x="1627" y="5262"/>
                    <a:pt x="2672" y="5574"/>
                  </a:cubicBezTo>
                  <a:cubicBezTo>
                    <a:pt x="2889" y="5636"/>
                    <a:pt x="3110" y="5666"/>
                    <a:pt x="3328" y="5666"/>
                  </a:cubicBezTo>
                  <a:cubicBezTo>
                    <a:pt x="4021" y="5666"/>
                    <a:pt x="4689" y="5365"/>
                    <a:pt x="5154" y="4828"/>
                  </a:cubicBezTo>
                  <a:cubicBezTo>
                    <a:pt x="5479" y="4422"/>
                    <a:pt x="5710" y="3974"/>
                    <a:pt x="5872" y="3486"/>
                  </a:cubicBezTo>
                  <a:cubicBezTo>
                    <a:pt x="5913" y="3269"/>
                    <a:pt x="5967" y="3052"/>
                    <a:pt x="6035" y="2848"/>
                  </a:cubicBezTo>
                  <a:cubicBezTo>
                    <a:pt x="6401" y="2767"/>
                    <a:pt x="7229" y="1614"/>
                    <a:pt x="6795" y="1031"/>
                  </a:cubicBezTo>
                  <a:cubicBezTo>
                    <a:pt x="6691" y="893"/>
                    <a:pt x="6594" y="840"/>
                    <a:pt x="6507" y="840"/>
                  </a:cubicBezTo>
                  <a:cubicBezTo>
                    <a:pt x="6224" y="840"/>
                    <a:pt x="6035" y="1384"/>
                    <a:pt x="6035" y="1384"/>
                  </a:cubicBezTo>
                  <a:cubicBezTo>
                    <a:pt x="5578" y="952"/>
                    <a:pt x="5463" y="664"/>
                    <a:pt x="5438" y="515"/>
                  </a:cubicBezTo>
                  <a:lnTo>
                    <a:pt x="5438" y="515"/>
                  </a:lnTo>
                  <a:cubicBezTo>
                    <a:pt x="5427" y="699"/>
                    <a:pt x="5358" y="1044"/>
                    <a:pt x="5018" y="1180"/>
                  </a:cubicBezTo>
                  <a:cubicBezTo>
                    <a:pt x="4985" y="1194"/>
                    <a:pt x="4955" y="1201"/>
                    <a:pt x="4927" y="1201"/>
                  </a:cubicBezTo>
                  <a:cubicBezTo>
                    <a:pt x="4543" y="1201"/>
                    <a:pt x="4543" y="0"/>
                    <a:pt x="4543" y="0"/>
                  </a:cubicBezTo>
                  <a:cubicBezTo>
                    <a:pt x="4543" y="0"/>
                    <a:pt x="4421" y="272"/>
                    <a:pt x="3906" y="556"/>
                  </a:cubicBezTo>
                  <a:cubicBezTo>
                    <a:pt x="3835" y="595"/>
                    <a:pt x="3772" y="611"/>
                    <a:pt x="3716" y="611"/>
                  </a:cubicBezTo>
                  <a:cubicBezTo>
                    <a:pt x="3372" y="611"/>
                    <a:pt x="3282" y="0"/>
                    <a:pt x="3282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Google Shape;1060;p58">
              <a:extLst>
                <a:ext uri="{FF2B5EF4-FFF2-40B4-BE49-F238E27FC236}">
                  <a16:creationId xmlns:a16="http://schemas.microsoft.com/office/drawing/2014/main" id="{71A4A558-A5B8-834F-E5F7-DC6F7BF3F42E}"/>
                </a:ext>
              </a:extLst>
            </p:cNvPr>
            <p:cNvSpPr/>
            <p:nvPr/>
          </p:nvSpPr>
          <p:spPr>
            <a:xfrm>
              <a:off x="7860885" y="2391918"/>
              <a:ext cx="16791" cy="78312"/>
            </a:xfrm>
            <a:custGeom>
              <a:avLst/>
              <a:gdLst/>
              <a:ahLst/>
              <a:cxnLst/>
              <a:rect l="l" t="t" r="r" b="b"/>
              <a:pathLst>
                <a:path w="259" h="1208" extrusionOk="0">
                  <a:moveTo>
                    <a:pt x="1" y="0"/>
                  </a:moveTo>
                  <a:lnTo>
                    <a:pt x="1" y="1207"/>
                  </a:lnTo>
                  <a:cubicBezTo>
                    <a:pt x="4" y="1207"/>
                    <a:pt x="7" y="1208"/>
                    <a:pt x="11" y="1208"/>
                  </a:cubicBezTo>
                  <a:cubicBezTo>
                    <a:pt x="140" y="1208"/>
                    <a:pt x="204" y="961"/>
                    <a:pt x="218" y="868"/>
                  </a:cubicBezTo>
                  <a:cubicBezTo>
                    <a:pt x="258" y="678"/>
                    <a:pt x="245" y="488"/>
                    <a:pt x="177" y="312"/>
                  </a:cubicBezTo>
                  <a:cubicBezTo>
                    <a:pt x="150" y="203"/>
                    <a:pt x="109" y="109"/>
                    <a:pt x="55" y="14"/>
                  </a:cubicBezTo>
                  <a:cubicBezTo>
                    <a:pt x="41" y="14"/>
                    <a:pt x="14" y="14"/>
                    <a:pt x="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1061;p58">
              <a:extLst>
                <a:ext uri="{FF2B5EF4-FFF2-40B4-BE49-F238E27FC236}">
                  <a16:creationId xmlns:a16="http://schemas.microsoft.com/office/drawing/2014/main" id="{960025ED-99E6-76FD-1E67-9CC0809EC024}"/>
                </a:ext>
              </a:extLst>
            </p:cNvPr>
            <p:cNvSpPr/>
            <p:nvPr/>
          </p:nvSpPr>
          <p:spPr>
            <a:xfrm>
              <a:off x="8050766" y="2389778"/>
              <a:ext cx="81880" cy="30339"/>
            </a:xfrm>
            <a:custGeom>
              <a:avLst/>
              <a:gdLst/>
              <a:ahLst/>
              <a:cxnLst/>
              <a:rect l="l" t="t" r="r" b="b"/>
              <a:pathLst>
                <a:path w="1263" h="468" extrusionOk="0">
                  <a:moveTo>
                    <a:pt x="766" y="1"/>
                  </a:moveTo>
                  <a:cubicBezTo>
                    <a:pt x="718" y="1"/>
                    <a:pt x="671" y="7"/>
                    <a:pt x="625" y="19"/>
                  </a:cubicBezTo>
                  <a:cubicBezTo>
                    <a:pt x="489" y="47"/>
                    <a:pt x="367" y="101"/>
                    <a:pt x="259" y="169"/>
                  </a:cubicBezTo>
                  <a:cubicBezTo>
                    <a:pt x="150" y="250"/>
                    <a:pt x="55" y="345"/>
                    <a:pt x="1" y="467"/>
                  </a:cubicBezTo>
                  <a:cubicBezTo>
                    <a:pt x="123" y="453"/>
                    <a:pt x="245" y="440"/>
                    <a:pt x="367" y="413"/>
                  </a:cubicBezTo>
                  <a:lnTo>
                    <a:pt x="679" y="345"/>
                  </a:lnTo>
                  <a:cubicBezTo>
                    <a:pt x="746" y="335"/>
                    <a:pt x="813" y="326"/>
                    <a:pt x="876" y="326"/>
                  </a:cubicBezTo>
                  <a:cubicBezTo>
                    <a:pt x="901" y="326"/>
                    <a:pt x="926" y="327"/>
                    <a:pt x="950" y="331"/>
                  </a:cubicBezTo>
                  <a:cubicBezTo>
                    <a:pt x="1059" y="345"/>
                    <a:pt x="1167" y="399"/>
                    <a:pt x="1249" y="467"/>
                  </a:cubicBezTo>
                  <a:cubicBezTo>
                    <a:pt x="1262" y="318"/>
                    <a:pt x="1194" y="169"/>
                    <a:pt x="1059" y="87"/>
                  </a:cubicBezTo>
                  <a:cubicBezTo>
                    <a:pt x="975" y="31"/>
                    <a:pt x="871" y="1"/>
                    <a:pt x="766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Google Shape;1062;p58">
              <a:extLst>
                <a:ext uri="{FF2B5EF4-FFF2-40B4-BE49-F238E27FC236}">
                  <a16:creationId xmlns:a16="http://schemas.microsoft.com/office/drawing/2014/main" id="{F1E8DB01-590A-F67A-1DDF-CB5E8811A94B}"/>
                </a:ext>
              </a:extLst>
            </p:cNvPr>
            <p:cNvSpPr/>
            <p:nvPr/>
          </p:nvSpPr>
          <p:spPr>
            <a:xfrm>
              <a:off x="7967268" y="2440214"/>
              <a:ext cx="41362" cy="110207"/>
            </a:xfrm>
            <a:custGeom>
              <a:avLst/>
              <a:gdLst/>
              <a:ahLst/>
              <a:cxnLst/>
              <a:rect l="l" t="t" r="r" b="b"/>
              <a:pathLst>
                <a:path w="638" h="1700" extrusionOk="0">
                  <a:moveTo>
                    <a:pt x="380" y="1"/>
                  </a:moveTo>
                  <a:lnTo>
                    <a:pt x="380" y="1"/>
                  </a:lnTo>
                  <a:cubicBezTo>
                    <a:pt x="421" y="177"/>
                    <a:pt x="448" y="354"/>
                    <a:pt x="475" y="530"/>
                  </a:cubicBezTo>
                  <a:cubicBezTo>
                    <a:pt x="516" y="693"/>
                    <a:pt x="502" y="855"/>
                    <a:pt x="435" y="1018"/>
                  </a:cubicBezTo>
                  <a:cubicBezTo>
                    <a:pt x="421" y="1018"/>
                    <a:pt x="407" y="1045"/>
                    <a:pt x="407" y="1059"/>
                  </a:cubicBezTo>
                  <a:cubicBezTo>
                    <a:pt x="394" y="1072"/>
                    <a:pt x="394" y="1059"/>
                    <a:pt x="353" y="1086"/>
                  </a:cubicBezTo>
                  <a:cubicBezTo>
                    <a:pt x="326" y="1113"/>
                    <a:pt x="285" y="1127"/>
                    <a:pt x="245" y="1154"/>
                  </a:cubicBezTo>
                  <a:cubicBezTo>
                    <a:pt x="163" y="1208"/>
                    <a:pt x="82" y="1276"/>
                    <a:pt x="28" y="1357"/>
                  </a:cubicBezTo>
                  <a:cubicBezTo>
                    <a:pt x="14" y="1411"/>
                    <a:pt x="1" y="1466"/>
                    <a:pt x="1" y="1520"/>
                  </a:cubicBezTo>
                  <a:cubicBezTo>
                    <a:pt x="14" y="1574"/>
                    <a:pt x="55" y="1615"/>
                    <a:pt x="109" y="1642"/>
                  </a:cubicBezTo>
                  <a:cubicBezTo>
                    <a:pt x="176" y="1675"/>
                    <a:pt x="252" y="1700"/>
                    <a:pt x="330" y="1700"/>
                  </a:cubicBezTo>
                  <a:cubicBezTo>
                    <a:pt x="347" y="1700"/>
                    <a:pt x="363" y="1699"/>
                    <a:pt x="380" y="1696"/>
                  </a:cubicBezTo>
                  <a:cubicBezTo>
                    <a:pt x="299" y="1683"/>
                    <a:pt x="218" y="1642"/>
                    <a:pt x="136" y="1601"/>
                  </a:cubicBezTo>
                  <a:cubicBezTo>
                    <a:pt x="82" y="1547"/>
                    <a:pt x="68" y="1466"/>
                    <a:pt x="123" y="1411"/>
                  </a:cubicBezTo>
                  <a:cubicBezTo>
                    <a:pt x="177" y="1344"/>
                    <a:pt x="231" y="1289"/>
                    <a:pt x="313" y="1262"/>
                  </a:cubicBezTo>
                  <a:cubicBezTo>
                    <a:pt x="340" y="1235"/>
                    <a:pt x="380" y="1222"/>
                    <a:pt x="421" y="1194"/>
                  </a:cubicBezTo>
                  <a:cubicBezTo>
                    <a:pt x="448" y="1181"/>
                    <a:pt x="475" y="1167"/>
                    <a:pt x="489" y="1140"/>
                  </a:cubicBezTo>
                  <a:lnTo>
                    <a:pt x="543" y="1086"/>
                  </a:lnTo>
                  <a:cubicBezTo>
                    <a:pt x="624" y="896"/>
                    <a:pt x="638" y="693"/>
                    <a:pt x="584" y="516"/>
                  </a:cubicBezTo>
                  <a:cubicBezTo>
                    <a:pt x="529" y="326"/>
                    <a:pt x="462" y="164"/>
                    <a:pt x="380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1063;p58">
              <a:extLst>
                <a:ext uri="{FF2B5EF4-FFF2-40B4-BE49-F238E27FC236}">
                  <a16:creationId xmlns:a16="http://schemas.microsoft.com/office/drawing/2014/main" id="{706488C7-E302-DA6F-B043-69B482CDEB8A}"/>
                </a:ext>
              </a:extLst>
            </p:cNvPr>
            <p:cNvSpPr/>
            <p:nvPr/>
          </p:nvSpPr>
          <p:spPr>
            <a:xfrm>
              <a:off x="8003312" y="2552756"/>
              <a:ext cx="55494" cy="30274"/>
            </a:xfrm>
            <a:custGeom>
              <a:avLst/>
              <a:gdLst/>
              <a:ahLst/>
              <a:cxnLst/>
              <a:rect l="l" t="t" r="r" b="b"/>
              <a:pathLst>
                <a:path w="856" h="467" extrusionOk="0">
                  <a:moveTo>
                    <a:pt x="855" y="1"/>
                  </a:moveTo>
                  <a:cubicBezTo>
                    <a:pt x="774" y="42"/>
                    <a:pt x="706" y="96"/>
                    <a:pt x="638" y="136"/>
                  </a:cubicBezTo>
                  <a:cubicBezTo>
                    <a:pt x="570" y="191"/>
                    <a:pt x="502" y="231"/>
                    <a:pt x="435" y="259"/>
                  </a:cubicBezTo>
                  <a:cubicBezTo>
                    <a:pt x="367" y="299"/>
                    <a:pt x="299" y="326"/>
                    <a:pt x="231" y="326"/>
                  </a:cubicBezTo>
                  <a:cubicBezTo>
                    <a:pt x="216" y="329"/>
                    <a:pt x="201" y="330"/>
                    <a:pt x="186" y="330"/>
                  </a:cubicBezTo>
                  <a:cubicBezTo>
                    <a:pt x="120" y="330"/>
                    <a:pt x="56" y="308"/>
                    <a:pt x="1" y="286"/>
                  </a:cubicBezTo>
                  <a:lnTo>
                    <a:pt x="1" y="286"/>
                  </a:lnTo>
                  <a:cubicBezTo>
                    <a:pt x="41" y="367"/>
                    <a:pt x="123" y="435"/>
                    <a:pt x="218" y="462"/>
                  </a:cubicBezTo>
                  <a:cubicBezTo>
                    <a:pt x="240" y="465"/>
                    <a:pt x="263" y="467"/>
                    <a:pt x="287" y="467"/>
                  </a:cubicBezTo>
                  <a:cubicBezTo>
                    <a:pt x="362" y="467"/>
                    <a:pt x="440" y="449"/>
                    <a:pt x="502" y="408"/>
                  </a:cubicBezTo>
                  <a:cubicBezTo>
                    <a:pt x="584" y="367"/>
                    <a:pt x="665" y="313"/>
                    <a:pt x="719" y="245"/>
                  </a:cubicBezTo>
                  <a:cubicBezTo>
                    <a:pt x="774" y="164"/>
                    <a:pt x="828" y="96"/>
                    <a:pt x="855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1064;p58">
              <a:extLst>
                <a:ext uri="{FF2B5EF4-FFF2-40B4-BE49-F238E27FC236}">
                  <a16:creationId xmlns:a16="http://schemas.microsoft.com/office/drawing/2014/main" id="{78803738-28C8-BA90-39F6-578FF1978B66}"/>
                </a:ext>
              </a:extLst>
            </p:cNvPr>
            <p:cNvSpPr/>
            <p:nvPr/>
          </p:nvSpPr>
          <p:spPr>
            <a:xfrm>
              <a:off x="7870544" y="2401577"/>
              <a:ext cx="72156" cy="25542"/>
            </a:xfrm>
            <a:custGeom>
              <a:avLst/>
              <a:gdLst/>
              <a:ahLst/>
              <a:cxnLst/>
              <a:rect l="l" t="t" r="r" b="b"/>
              <a:pathLst>
                <a:path w="1113" h="394" extrusionOk="0">
                  <a:moveTo>
                    <a:pt x="557" y="0"/>
                  </a:moveTo>
                  <a:cubicBezTo>
                    <a:pt x="435" y="14"/>
                    <a:pt x="313" y="54"/>
                    <a:pt x="218" y="122"/>
                  </a:cubicBezTo>
                  <a:cubicBezTo>
                    <a:pt x="109" y="190"/>
                    <a:pt x="41" y="285"/>
                    <a:pt x="1" y="394"/>
                  </a:cubicBezTo>
                  <a:cubicBezTo>
                    <a:pt x="245" y="394"/>
                    <a:pt x="408" y="353"/>
                    <a:pt x="570" y="339"/>
                  </a:cubicBezTo>
                  <a:lnTo>
                    <a:pt x="814" y="339"/>
                  </a:lnTo>
                  <a:cubicBezTo>
                    <a:pt x="909" y="353"/>
                    <a:pt x="1004" y="380"/>
                    <a:pt x="1113" y="394"/>
                  </a:cubicBezTo>
                  <a:cubicBezTo>
                    <a:pt x="1086" y="271"/>
                    <a:pt x="1018" y="163"/>
                    <a:pt x="909" y="95"/>
                  </a:cubicBezTo>
                  <a:cubicBezTo>
                    <a:pt x="801" y="27"/>
                    <a:pt x="679" y="0"/>
                    <a:pt x="557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Google Shape;1065;p58">
              <a:extLst>
                <a:ext uri="{FF2B5EF4-FFF2-40B4-BE49-F238E27FC236}">
                  <a16:creationId xmlns:a16="http://schemas.microsoft.com/office/drawing/2014/main" id="{8677BB46-DAC4-20DC-3418-2187DAACA6AB}"/>
                </a:ext>
              </a:extLst>
            </p:cNvPr>
            <p:cNvSpPr/>
            <p:nvPr/>
          </p:nvSpPr>
          <p:spPr>
            <a:xfrm>
              <a:off x="8078901" y="2465757"/>
              <a:ext cx="14133" cy="24634"/>
            </a:xfrm>
            <a:custGeom>
              <a:avLst/>
              <a:gdLst/>
              <a:ahLst/>
              <a:cxnLst/>
              <a:rect l="l" t="t" r="r" b="b"/>
              <a:pathLst>
                <a:path w="218" h="380" extrusionOk="0">
                  <a:moveTo>
                    <a:pt x="109" y="0"/>
                  </a:moveTo>
                  <a:cubicBezTo>
                    <a:pt x="42" y="0"/>
                    <a:pt x="1" y="82"/>
                    <a:pt x="1" y="190"/>
                  </a:cubicBezTo>
                  <a:cubicBezTo>
                    <a:pt x="1" y="299"/>
                    <a:pt x="42" y="380"/>
                    <a:pt x="109" y="380"/>
                  </a:cubicBezTo>
                  <a:cubicBezTo>
                    <a:pt x="177" y="380"/>
                    <a:pt x="218" y="299"/>
                    <a:pt x="218" y="190"/>
                  </a:cubicBezTo>
                  <a:cubicBezTo>
                    <a:pt x="218" y="82"/>
                    <a:pt x="177" y="0"/>
                    <a:pt x="10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1066;p58">
              <a:extLst>
                <a:ext uri="{FF2B5EF4-FFF2-40B4-BE49-F238E27FC236}">
                  <a16:creationId xmlns:a16="http://schemas.microsoft.com/office/drawing/2014/main" id="{31433D11-FE53-1662-5006-0BBD872C775D}"/>
                </a:ext>
              </a:extLst>
            </p:cNvPr>
            <p:cNvSpPr/>
            <p:nvPr/>
          </p:nvSpPr>
          <p:spPr>
            <a:xfrm>
              <a:off x="7906589" y="2465757"/>
              <a:ext cx="14133" cy="24634"/>
            </a:xfrm>
            <a:custGeom>
              <a:avLst/>
              <a:gdLst/>
              <a:ahLst/>
              <a:cxnLst/>
              <a:rect l="l" t="t" r="r" b="b"/>
              <a:pathLst>
                <a:path w="218" h="380" extrusionOk="0">
                  <a:moveTo>
                    <a:pt x="109" y="0"/>
                  </a:moveTo>
                  <a:cubicBezTo>
                    <a:pt x="41" y="0"/>
                    <a:pt x="1" y="82"/>
                    <a:pt x="1" y="190"/>
                  </a:cubicBezTo>
                  <a:cubicBezTo>
                    <a:pt x="1" y="299"/>
                    <a:pt x="41" y="380"/>
                    <a:pt x="109" y="380"/>
                  </a:cubicBezTo>
                  <a:cubicBezTo>
                    <a:pt x="164" y="380"/>
                    <a:pt x="218" y="299"/>
                    <a:pt x="218" y="190"/>
                  </a:cubicBezTo>
                  <a:cubicBezTo>
                    <a:pt x="218" y="82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Google Shape;1067;p58">
              <a:extLst>
                <a:ext uri="{FF2B5EF4-FFF2-40B4-BE49-F238E27FC236}">
                  <a16:creationId xmlns:a16="http://schemas.microsoft.com/office/drawing/2014/main" id="{094D8A14-3006-C660-CE4E-DDA83394E0D8}"/>
                </a:ext>
              </a:extLst>
            </p:cNvPr>
            <p:cNvSpPr/>
            <p:nvPr/>
          </p:nvSpPr>
          <p:spPr>
            <a:xfrm>
              <a:off x="8213419" y="2406698"/>
              <a:ext cx="44020" cy="71440"/>
            </a:xfrm>
            <a:custGeom>
              <a:avLst/>
              <a:gdLst/>
              <a:ahLst/>
              <a:cxnLst/>
              <a:rect l="l" t="t" r="r" b="b"/>
              <a:pathLst>
                <a:path w="679" h="1102" extrusionOk="0">
                  <a:moveTo>
                    <a:pt x="275" y="0"/>
                  </a:moveTo>
                  <a:cubicBezTo>
                    <a:pt x="63" y="0"/>
                    <a:pt x="1" y="586"/>
                    <a:pt x="1" y="586"/>
                  </a:cubicBezTo>
                  <a:lnTo>
                    <a:pt x="1" y="1101"/>
                  </a:lnTo>
                  <a:cubicBezTo>
                    <a:pt x="394" y="749"/>
                    <a:pt x="679" y="260"/>
                    <a:pt x="381" y="43"/>
                  </a:cubicBezTo>
                  <a:cubicBezTo>
                    <a:pt x="342" y="13"/>
                    <a:pt x="307" y="0"/>
                    <a:pt x="275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Google Shape;1068;p58">
              <a:extLst>
                <a:ext uri="{FF2B5EF4-FFF2-40B4-BE49-F238E27FC236}">
                  <a16:creationId xmlns:a16="http://schemas.microsoft.com/office/drawing/2014/main" id="{815B1C29-4BA9-86A8-EE73-7AA1B5C5E16E}"/>
                </a:ext>
              </a:extLst>
            </p:cNvPr>
            <p:cNvSpPr/>
            <p:nvPr/>
          </p:nvSpPr>
          <p:spPr>
            <a:xfrm>
              <a:off x="7824841" y="2467961"/>
              <a:ext cx="36110" cy="48815"/>
            </a:xfrm>
            <a:custGeom>
              <a:avLst/>
              <a:gdLst/>
              <a:ahLst/>
              <a:cxnLst/>
              <a:rect l="l" t="t" r="r" b="b"/>
              <a:pathLst>
                <a:path w="557" h="753" extrusionOk="0">
                  <a:moveTo>
                    <a:pt x="260" y="0"/>
                  </a:moveTo>
                  <a:cubicBezTo>
                    <a:pt x="232" y="0"/>
                    <a:pt x="205" y="10"/>
                    <a:pt x="177" y="34"/>
                  </a:cubicBezTo>
                  <a:cubicBezTo>
                    <a:pt x="1" y="197"/>
                    <a:pt x="557" y="753"/>
                    <a:pt x="557" y="753"/>
                  </a:cubicBezTo>
                  <a:lnTo>
                    <a:pt x="557" y="346"/>
                  </a:lnTo>
                  <a:cubicBezTo>
                    <a:pt x="557" y="346"/>
                    <a:pt x="418" y="0"/>
                    <a:pt x="260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Google Shape;1069;p58">
              <a:extLst>
                <a:ext uri="{FF2B5EF4-FFF2-40B4-BE49-F238E27FC236}">
                  <a16:creationId xmlns:a16="http://schemas.microsoft.com/office/drawing/2014/main" id="{B2FF509F-0BD0-DED7-34DF-B51B7B72D261}"/>
                </a:ext>
              </a:extLst>
            </p:cNvPr>
            <p:cNvSpPr/>
            <p:nvPr/>
          </p:nvSpPr>
          <p:spPr>
            <a:xfrm>
              <a:off x="7899587" y="2508802"/>
              <a:ext cx="32609" cy="19448"/>
            </a:xfrm>
            <a:custGeom>
              <a:avLst/>
              <a:gdLst/>
              <a:ahLst/>
              <a:cxnLst/>
              <a:rect l="l" t="t" r="r" b="b"/>
              <a:pathLst>
                <a:path w="503" h="300" extrusionOk="0">
                  <a:moveTo>
                    <a:pt x="258" y="1"/>
                  </a:moveTo>
                  <a:cubicBezTo>
                    <a:pt x="122" y="1"/>
                    <a:pt x="0" y="69"/>
                    <a:pt x="0" y="150"/>
                  </a:cubicBezTo>
                  <a:cubicBezTo>
                    <a:pt x="0" y="231"/>
                    <a:pt x="109" y="299"/>
                    <a:pt x="258" y="299"/>
                  </a:cubicBezTo>
                  <a:cubicBezTo>
                    <a:pt x="394" y="299"/>
                    <a:pt x="502" y="231"/>
                    <a:pt x="502" y="150"/>
                  </a:cubicBezTo>
                  <a:cubicBezTo>
                    <a:pt x="502" y="69"/>
                    <a:pt x="380" y="1"/>
                    <a:pt x="258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Google Shape;1070;p58">
              <a:extLst>
                <a:ext uri="{FF2B5EF4-FFF2-40B4-BE49-F238E27FC236}">
                  <a16:creationId xmlns:a16="http://schemas.microsoft.com/office/drawing/2014/main" id="{454345A6-2EDF-F7A5-D6E3-E14151E2E00E}"/>
                </a:ext>
              </a:extLst>
            </p:cNvPr>
            <p:cNvSpPr/>
            <p:nvPr/>
          </p:nvSpPr>
          <p:spPr>
            <a:xfrm>
              <a:off x="8085968" y="2508802"/>
              <a:ext cx="31702" cy="19448"/>
            </a:xfrm>
            <a:custGeom>
              <a:avLst/>
              <a:gdLst/>
              <a:ahLst/>
              <a:cxnLst/>
              <a:rect l="l" t="t" r="r" b="b"/>
              <a:pathLst>
                <a:path w="489" h="300" extrusionOk="0">
                  <a:moveTo>
                    <a:pt x="245" y="1"/>
                  </a:moveTo>
                  <a:cubicBezTo>
                    <a:pt x="109" y="1"/>
                    <a:pt x="0" y="69"/>
                    <a:pt x="0" y="150"/>
                  </a:cubicBezTo>
                  <a:cubicBezTo>
                    <a:pt x="0" y="231"/>
                    <a:pt x="109" y="299"/>
                    <a:pt x="245" y="299"/>
                  </a:cubicBezTo>
                  <a:cubicBezTo>
                    <a:pt x="380" y="299"/>
                    <a:pt x="489" y="231"/>
                    <a:pt x="489" y="150"/>
                  </a:cubicBezTo>
                  <a:cubicBezTo>
                    <a:pt x="489" y="69"/>
                    <a:pt x="380" y="1"/>
                    <a:pt x="245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Google Shape;1071;p58">
              <a:extLst>
                <a:ext uri="{FF2B5EF4-FFF2-40B4-BE49-F238E27FC236}">
                  <a16:creationId xmlns:a16="http://schemas.microsoft.com/office/drawing/2014/main" id="{1F70FB88-C67A-A07F-4D9E-553BF4C9CD02}"/>
                </a:ext>
              </a:extLst>
            </p:cNvPr>
            <p:cNvSpPr/>
            <p:nvPr/>
          </p:nvSpPr>
          <p:spPr>
            <a:xfrm>
              <a:off x="6916666" y="3834664"/>
              <a:ext cx="676177" cy="715501"/>
            </a:xfrm>
            <a:custGeom>
              <a:avLst/>
              <a:gdLst/>
              <a:ahLst/>
              <a:cxnLst/>
              <a:rect l="l" t="t" r="r" b="b"/>
              <a:pathLst>
                <a:path w="10430" h="11037" extrusionOk="0">
                  <a:moveTo>
                    <a:pt x="0" y="0"/>
                  </a:moveTo>
                  <a:lnTo>
                    <a:pt x="1099" y="10090"/>
                  </a:lnTo>
                  <a:cubicBezTo>
                    <a:pt x="1099" y="10090"/>
                    <a:pt x="3293" y="11036"/>
                    <a:pt x="5720" y="11036"/>
                  </a:cubicBezTo>
                  <a:cubicBezTo>
                    <a:pt x="6933" y="11036"/>
                    <a:pt x="8205" y="10800"/>
                    <a:pt x="9290" y="10090"/>
                  </a:cubicBezTo>
                  <a:lnTo>
                    <a:pt x="10429" y="0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Google Shape;1072;p58">
              <a:extLst>
                <a:ext uri="{FF2B5EF4-FFF2-40B4-BE49-F238E27FC236}">
                  <a16:creationId xmlns:a16="http://schemas.microsoft.com/office/drawing/2014/main" id="{8D44E44C-FA88-58D9-3973-7E68AF6257D3}"/>
                </a:ext>
              </a:extLst>
            </p:cNvPr>
            <p:cNvSpPr/>
            <p:nvPr/>
          </p:nvSpPr>
          <p:spPr>
            <a:xfrm>
              <a:off x="6935985" y="4016636"/>
              <a:ext cx="124927" cy="172376"/>
            </a:xfrm>
            <a:custGeom>
              <a:avLst/>
              <a:gdLst/>
              <a:ahLst/>
              <a:cxnLst/>
              <a:rect l="l" t="t" r="r" b="b"/>
              <a:pathLst>
                <a:path w="1927" h="2659" extrusionOk="0">
                  <a:moveTo>
                    <a:pt x="0" y="0"/>
                  </a:moveTo>
                  <a:lnTo>
                    <a:pt x="231" y="2143"/>
                  </a:lnTo>
                  <a:cubicBezTo>
                    <a:pt x="760" y="2360"/>
                    <a:pt x="1302" y="2537"/>
                    <a:pt x="1858" y="2645"/>
                  </a:cubicBezTo>
                  <a:lnTo>
                    <a:pt x="1926" y="2659"/>
                  </a:lnTo>
                  <a:cubicBezTo>
                    <a:pt x="1913" y="2387"/>
                    <a:pt x="1899" y="2116"/>
                    <a:pt x="1899" y="1845"/>
                  </a:cubicBezTo>
                  <a:cubicBezTo>
                    <a:pt x="1899" y="1384"/>
                    <a:pt x="1886" y="909"/>
                    <a:pt x="1886" y="448"/>
                  </a:cubicBezTo>
                  <a:cubicBezTo>
                    <a:pt x="1235" y="353"/>
                    <a:pt x="611" y="204"/>
                    <a:pt x="0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Google Shape;1073;p58">
              <a:extLst>
                <a:ext uri="{FF2B5EF4-FFF2-40B4-BE49-F238E27FC236}">
                  <a16:creationId xmlns:a16="http://schemas.microsoft.com/office/drawing/2014/main" id="{E13E43D3-1AEF-CC31-A8F4-046CB150FDCC}"/>
                </a:ext>
              </a:extLst>
            </p:cNvPr>
            <p:cNvSpPr/>
            <p:nvPr/>
          </p:nvSpPr>
          <p:spPr>
            <a:xfrm>
              <a:off x="6955304" y="4193357"/>
              <a:ext cx="114360" cy="167968"/>
            </a:xfrm>
            <a:custGeom>
              <a:avLst/>
              <a:gdLst/>
              <a:ahLst/>
              <a:cxnLst/>
              <a:rect l="l" t="t" r="r" b="b"/>
              <a:pathLst>
                <a:path w="1764" h="2591" extrusionOk="0">
                  <a:moveTo>
                    <a:pt x="1" y="0"/>
                  </a:moveTo>
                  <a:lnTo>
                    <a:pt x="191" y="1818"/>
                  </a:lnTo>
                  <a:cubicBezTo>
                    <a:pt x="665" y="2170"/>
                    <a:pt x="1194" y="2428"/>
                    <a:pt x="1764" y="2591"/>
                  </a:cubicBezTo>
                  <a:cubicBezTo>
                    <a:pt x="1710" y="1885"/>
                    <a:pt x="1669" y="1167"/>
                    <a:pt x="1642" y="461"/>
                  </a:cubicBezTo>
                  <a:cubicBezTo>
                    <a:pt x="1086" y="367"/>
                    <a:pt x="530" y="204"/>
                    <a:pt x="1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Google Shape;1074;p58">
              <a:extLst>
                <a:ext uri="{FF2B5EF4-FFF2-40B4-BE49-F238E27FC236}">
                  <a16:creationId xmlns:a16="http://schemas.microsoft.com/office/drawing/2014/main" id="{1F0AC351-52CB-9850-0A7E-FF144E2544B6}"/>
                </a:ext>
              </a:extLst>
            </p:cNvPr>
            <p:cNvSpPr/>
            <p:nvPr/>
          </p:nvSpPr>
          <p:spPr>
            <a:xfrm>
              <a:off x="6972937" y="4355103"/>
              <a:ext cx="106451" cy="164467"/>
            </a:xfrm>
            <a:custGeom>
              <a:avLst/>
              <a:gdLst/>
              <a:ahLst/>
              <a:cxnLst/>
              <a:rect l="l" t="t" r="r" b="b"/>
              <a:pathLst>
                <a:path w="1642" h="2537" extrusionOk="0">
                  <a:moveTo>
                    <a:pt x="0" y="1"/>
                  </a:moveTo>
                  <a:lnTo>
                    <a:pt x="231" y="2062"/>
                  </a:lnTo>
                  <a:cubicBezTo>
                    <a:pt x="692" y="2252"/>
                    <a:pt x="1166" y="2415"/>
                    <a:pt x="1641" y="2537"/>
                  </a:cubicBezTo>
                  <a:cubicBezTo>
                    <a:pt x="1641" y="2428"/>
                    <a:pt x="1627" y="2333"/>
                    <a:pt x="1627" y="2225"/>
                  </a:cubicBezTo>
                  <a:cubicBezTo>
                    <a:pt x="1600" y="1696"/>
                    <a:pt x="1560" y="1167"/>
                    <a:pt x="1533" y="638"/>
                  </a:cubicBezTo>
                  <a:cubicBezTo>
                    <a:pt x="990" y="503"/>
                    <a:pt x="475" y="286"/>
                    <a:pt x="0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Google Shape;1075;p58">
              <a:extLst>
                <a:ext uri="{FF2B5EF4-FFF2-40B4-BE49-F238E27FC236}">
                  <a16:creationId xmlns:a16="http://schemas.microsoft.com/office/drawing/2014/main" id="{CD547687-C7EE-F144-67DB-A798F7E90A0A}"/>
                </a:ext>
              </a:extLst>
            </p:cNvPr>
            <p:cNvSpPr/>
            <p:nvPr/>
          </p:nvSpPr>
          <p:spPr>
            <a:xfrm>
              <a:off x="6916666" y="3834664"/>
              <a:ext cx="140681" cy="176785"/>
            </a:xfrm>
            <a:custGeom>
              <a:avLst/>
              <a:gdLst/>
              <a:ahLst/>
              <a:cxnLst/>
              <a:rect l="l" t="t" r="r" b="b"/>
              <a:pathLst>
                <a:path w="2170" h="2727" extrusionOk="0">
                  <a:moveTo>
                    <a:pt x="0" y="0"/>
                  </a:moveTo>
                  <a:lnTo>
                    <a:pt x="244" y="2224"/>
                  </a:lnTo>
                  <a:cubicBezTo>
                    <a:pt x="705" y="2401"/>
                    <a:pt x="1194" y="2550"/>
                    <a:pt x="1682" y="2645"/>
                  </a:cubicBezTo>
                  <a:cubicBezTo>
                    <a:pt x="1858" y="2672"/>
                    <a:pt x="2007" y="2699"/>
                    <a:pt x="2170" y="2726"/>
                  </a:cubicBezTo>
                  <a:cubicBezTo>
                    <a:pt x="2156" y="1817"/>
                    <a:pt x="2116" y="909"/>
                    <a:pt x="2034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Google Shape;1076;p58">
              <a:extLst>
                <a:ext uri="{FF2B5EF4-FFF2-40B4-BE49-F238E27FC236}">
                  <a16:creationId xmlns:a16="http://schemas.microsoft.com/office/drawing/2014/main" id="{C4AF3C33-F5BD-0055-D7CA-647DFD3FCED6}"/>
                </a:ext>
              </a:extLst>
            </p:cNvPr>
            <p:cNvSpPr/>
            <p:nvPr/>
          </p:nvSpPr>
          <p:spPr>
            <a:xfrm>
              <a:off x="7091572" y="4050022"/>
              <a:ext cx="124085" cy="153965"/>
            </a:xfrm>
            <a:custGeom>
              <a:avLst/>
              <a:gdLst/>
              <a:ahLst/>
              <a:cxnLst/>
              <a:rect l="l" t="t" r="r" b="b"/>
              <a:pathLst>
                <a:path w="1914" h="2375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747"/>
                    <a:pt x="28" y="1493"/>
                    <a:pt x="55" y="2238"/>
                  </a:cubicBezTo>
                  <a:cubicBezTo>
                    <a:pt x="652" y="2320"/>
                    <a:pt x="1249" y="2374"/>
                    <a:pt x="1859" y="2374"/>
                  </a:cubicBezTo>
                  <a:cubicBezTo>
                    <a:pt x="1859" y="2116"/>
                    <a:pt x="1859" y="1859"/>
                    <a:pt x="1872" y="1601"/>
                  </a:cubicBezTo>
                  <a:cubicBezTo>
                    <a:pt x="1886" y="1113"/>
                    <a:pt x="1900" y="638"/>
                    <a:pt x="1913" y="164"/>
                  </a:cubicBezTo>
                  <a:cubicBezTo>
                    <a:pt x="1561" y="150"/>
                    <a:pt x="1221" y="109"/>
                    <a:pt x="869" y="82"/>
                  </a:cubicBezTo>
                  <a:cubicBezTo>
                    <a:pt x="584" y="55"/>
                    <a:pt x="286" y="28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Google Shape;1077;p58">
              <a:extLst>
                <a:ext uri="{FF2B5EF4-FFF2-40B4-BE49-F238E27FC236}">
                  <a16:creationId xmlns:a16="http://schemas.microsoft.com/office/drawing/2014/main" id="{29438BDE-6193-F2E7-18DA-6D1F98F25D00}"/>
                </a:ext>
              </a:extLst>
            </p:cNvPr>
            <p:cNvSpPr/>
            <p:nvPr/>
          </p:nvSpPr>
          <p:spPr>
            <a:xfrm>
              <a:off x="7095980" y="4228494"/>
              <a:ext cx="115268" cy="153058"/>
            </a:xfrm>
            <a:custGeom>
              <a:avLst/>
              <a:gdLst/>
              <a:ahLst/>
              <a:cxnLst/>
              <a:rect l="l" t="t" r="r" b="b"/>
              <a:pathLst>
                <a:path w="1778" h="2361" extrusionOk="0">
                  <a:moveTo>
                    <a:pt x="1" y="1"/>
                  </a:moveTo>
                  <a:cubicBezTo>
                    <a:pt x="14" y="543"/>
                    <a:pt x="41" y="1072"/>
                    <a:pt x="82" y="1615"/>
                  </a:cubicBezTo>
                  <a:cubicBezTo>
                    <a:pt x="96" y="1805"/>
                    <a:pt x="96" y="1994"/>
                    <a:pt x="109" y="2184"/>
                  </a:cubicBezTo>
                  <a:cubicBezTo>
                    <a:pt x="652" y="2293"/>
                    <a:pt x="1194" y="2347"/>
                    <a:pt x="1750" y="2361"/>
                  </a:cubicBezTo>
                  <a:cubicBezTo>
                    <a:pt x="1750" y="2171"/>
                    <a:pt x="1764" y="1994"/>
                    <a:pt x="1764" y="1805"/>
                  </a:cubicBezTo>
                  <a:cubicBezTo>
                    <a:pt x="1764" y="1249"/>
                    <a:pt x="1777" y="693"/>
                    <a:pt x="1777" y="136"/>
                  </a:cubicBezTo>
                  <a:lnTo>
                    <a:pt x="1669" y="136"/>
                  </a:lnTo>
                  <a:cubicBezTo>
                    <a:pt x="1113" y="123"/>
                    <a:pt x="557" y="69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1078;p58">
              <a:extLst>
                <a:ext uri="{FF2B5EF4-FFF2-40B4-BE49-F238E27FC236}">
                  <a16:creationId xmlns:a16="http://schemas.microsoft.com/office/drawing/2014/main" id="{A78B586A-270F-F779-C14A-F4441D1F03B5}"/>
                </a:ext>
              </a:extLst>
            </p:cNvPr>
            <p:cNvSpPr/>
            <p:nvPr/>
          </p:nvSpPr>
          <p:spPr>
            <a:xfrm>
              <a:off x="7105640" y="4403464"/>
              <a:ext cx="102950" cy="141648"/>
            </a:xfrm>
            <a:custGeom>
              <a:avLst/>
              <a:gdLst/>
              <a:ahLst/>
              <a:cxnLst/>
              <a:rect l="l" t="t" r="r" b="b"/>
              <a:pathLst>
                <a:path w="1588" h="2185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652"/>
                    <a:pt x="82" y="1289"/>
                    <a:pt x="109" y="1926"/>
                  </a:cubicBezTo>
                  <a:cubicBezTo>
                    <a:pt x="584" y="2035"/>
                    <a:pt x="1059" y="2130"/>
                    <a:pt x="1533" y="2184"/>
                  </a:cubicBezTo>
                  <a:lnTo>
                    <a:pt x="1533" y="1940"/>
                  </a:lnTo>
                  <a:cubicBezTo>
                    <a:pt x="1533" y="1343"/>
                    <a:pt x="1561" y="747"/>
                    <a:pt x="1588" y="163"/>
                  </a:cubicBezTo>
                  <a:cubicBezTo>
                    <a:pt x="1045" y="150"/>
                    <a:pt x="516" y="96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1079;p58">
              <a:extLst>
                <a:ext uri="{FF2B5EF4-FFF2-40B4-BE49-F238E27FC236}">
                  <a16:creationId xmlns:a16="http://schemas.microsoft.com/office/drawing/2014/main" id="{E55EF857-D246-B584-0BCC-5D39A68E84F3}"/>
                </a:ext>
              </a:extLst>
            </p:cNvPr>
            <p:cNvSpPr/>
            <p:nvPr/>
          </p:nvSpPr>
          <p:spPr>
            <a:xfrm>
              <a:off x="7081070" y="3834664"/>
              <a:ext cx="140746" cy="192603"/>
            </a:xfrm>
            <a:custGeom>
              <a:avLst/>
              <a:gdLst/>
              <a:ahLst/>
              <a:cxnLst/>
              <a:rect l="l" t="t" r="r" b="b"/>
              <a:pathLst>
                <a:path w="2171" h="2971" extrusionOk="0">
                  <a:moveTo>
                    <a:pt x="0" y="0"/>
                  </a:moveTo>
                  <a:cubicBezTo>
                    <a:pt x="68" y="705"/>
                    <a:pt x="109" y="1411"/>
                    <a:pt x="122" y="2116"/>
                  </a:cubicBezTo>
                  <a:cubicBezTo>
                    <a:pt x="136" y="2346"/>
                    <a:pt x="136" y="2577"/>
                    <a:pt x="149" y="2807"/>
                  </a:cubicBezTo>
                  <a:cubicBezTo>
                    <a:pt x="570" y="2862"/>
                    <a:pt x="990" y="2902"/>
                    <a:pt x="1424" y="2929"/>
                  </a:cubicBezTo>
                  <a:cubicBezTo>
                    <a:pt x="1641" y="2943"/>
                    <a:pt x="1872" y="2957"/>
                    <a:pt x="2089" y="2970"/>
                  </a:cubicBezTo>
                  <a:cubicBezTo>
                    <a:pt x="2116" y="1980"/>
                    <a:pt x="2143" y="990"/>
                    <a:pt x="2170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1080;p58">
              <a:extLst>
                <a:ext uri="{FF2B5EF4-FFF2-40B4-BE49-F238E27FC236}">
                  <a16:creationId xmlns:a16="http://schemas.microsoft.com/office/drawing/2014/main" id="{B6111E11-A59F-1212-0076-B03FA526E8B5}"/>
                </a:ext>
              </a:extLst>
            </p:cNvPr>
            <p:cNvSpPr/>
            <p:nvPr/>
          </p:nvSpPr>
          <p:spPr>
            <a:xfrm>
              <a:off x="7249882" y="3835507"/>
              <a:ext cx="139838" cy="194353"/>
            </a:xfrm>
            <a:custGeom>
              <a:avLst/>
              <a:gdLst/>
              <a:ahLst/>
              <a:cxnLst/>
              <a:rect l="l" t="t" r="r" b="b"/>
              <a:pathLst>
                <a:path w="2157" h="2998" extrusionOk="0">
                  <a:moveTo>
                    <a:pt x="68" y="1"/>
                  </a:moveTo>
                  <a:cubicBezTo>
                    <a:pt x="54" y="774"/>
                    <a:pt x="41" y="1547"/>
                    <a:pt x="14" y="2333"/>
                  </a:cubicBezTo>
                  <a:cubicBezTo>
                    <a:pt x="14" y="2550"/>
                    <a:pt x="0" y="2767"/>
                    <a:pt x="0" y="2998"/>
                  </a:cubicBezTo>
                  <a:cubicBezTo>
                    <a:pt x="380" y="2998"/>
                    <a:pt x="773" y="2998"/>
                    <a:pt x="1166" y="2984"/>
                  </a:cubicBezTo>
                  <a:cubicBezTo>
                    <a:pt x="1410" y="2971"/>
                    <a:pt x="1655" y="2944"/>
                    <a:pt x="1885" y="2916"/>
                  </a:cubicBezTo>
                  <a:cubicBezTo>
                    <a:pt x="1967" y="1940"/>
                    <a:pt x="2048" y="964"/>
                    <a:pt x="2156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Google Shape;1081;p58">
              <a:extLst>
                <a:ext uri="{FF2B5EF4-FFF2-40B4-BE49-F238E27FC236}">
                  <a16:creationId xmlns:a16="http://schemas.microsoft.com/office/drawing/2014/main" id="{C2143827-B18D-6B28-AAD4-3301F50E04DB}"/>
                </a:ext>
              </a:extLst>
            </p:cNvPr>
            <p:cNvSpPr/>
            <p:nvPr/>
          </p:nvSpPr>
          <p:spPr>
            <a:xfrm>
              <a:off x="7245474" y="4057089"/>
              <a:ext cx="124927" cy="146899"/>
            </a:xfrm>
            <a:custGeom>
              <a:avLst/>
              <a:gdLst/>
              <a:ahLst/>
              <a:cxnLst/>
              <a:rect l="l" t="t" r="r" b="b"/>
              <a:pathLst>
                <a:path w="1927" h="2266" extrusionOk="0">
                  <a:moveTo>
                    <a:pt x="1926" y="0"/>
                  </a:moveTo>
                  <a:lnTo>
                    <a:pt x="1926" y="0"/>
                  </a:lnTo>
                  <a:cubicBezTo>
                    <a:pt x="1573" y="41"/>
                    <a:pt x="1207" y="68"/>
                    <a:pt x="855" y="82"/>
                  </a:cubicBezTo>
                  <a:lnTo>
                    <a:pt x="54" y="82"/>
                  </a:lnTo>
                  <a:cubicBezTo>
                    <a:pt x="27" y="814"/>
                    <a:pt x="14" y="1546"/>
                    <a:pt x="0" y="2265"/>
                  </a:cubicBezTo>
                  <a:cubicBezTo>
                    <a:pt x="611" y="2252"/>
                    <a:pt x="1207" y="2211"/>
                    <a:pt x="1804" y="2157"/>
                  </a:cubicBezTo>
                  <a:cubicBezTo>
                    <a:pt x="1831" y="1438"/>
                    <a:pt x="1872" y="719"/>
                    <a:pt x="1926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Google Shape;1082;p58">
              <a:extLst>
                <a:ext uri="{FF2B5EF4-FFF2-40B4-BE49-F238E27FC236}">
                  <a16:creationId xmlns:a16="http://schemas.microsoft.com/office/drawing/2014/main" id="{A16DE18F-2D6B-D93D-5577-76CA642507EC}"/>
                </a:ext>
              </a:extLst>
            </p:cNvPr>
            <p:cNvSpPr/>
            <p:nvPr/>
          </p:nvSpPr>
          <p:spPr>
            <a:xfrm>
              <a:off x="7237565" y="4401714"/>
              <a:ext cx="118769" cy="148196"/>
            </a:xfrm>
            <a:custGeom>
              <a:avLst/>
              <a:gdLst/>
              <a:ahLst/>
              <a:cxnLst/>
              <a:rect l="l" t="t" r="r" b="b"/>
              <a:pathLst>
                <a:path w="1832" h="2286" extrusionOk="0">
                  <a:moveTo>
                    <a:pt x="1831" y="1"/>
                  </a:moveTo>
                  <a:cubicBezTo>
                    <a:pt x="1248" y="109"/>
                    <a:pt x="651" y="163"/>
                    <a:pt x="54" y="190"/>
                  </a:cubicBezTo>
                  <a:cubicBezTo>
                    <a:pt x="41" y="869"/>
                    <a:pt x="0" y="1560"/>
                    <a:pt x="14" y="2252"/>
                  </a:cubicBezTo>
                  <a:cubicBezTo>
                    <a:pt x="263" y="2274"/>
                    <a:pt x="512" y="2285"/>
                    <a:pt x="761" y="2285"/>
                  </a:cubicBezTo>
                  <a:cubicBezTo>
                    <a:pt x="1109" y="2285"/>
                    <a:pt x="1456" y="2264"/>
                    <a:pt x="1804" y="2225"/>
                  </a:cubicBezTo>
                  <a:cubicBezTo>
                    <a:pt x="1804" y="1845"/>
                    <a:pt x="1804" y="1465"/>
                    <a:pt x="1804" y="1085"/>
                  </a:cubicBezTo>
                  <a:cubicBezTo>
                    <a:pt x="1817" y="692"/>
                    <a:pt x="1817" y="353"/>
                    <a:pt x="183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Google Shape;1083;p58">
              <a:extLst>
                <a:ext uri="{FF2B5EF4-FFF2-40B4-BE49-F238E27FC236}">
                  <a16:creationId xmlns:a16="http://schemas.microsoft.com/office/drawing/2014/main" id="{328C8754-5544-02D9-0DA1-430018FA091C}"/>
                </a:ext>
              </a:extLst>
            </p:cNvPr>
            <p:cNvSpPr/>
            <p:nvPr/>
          </p:nvSpPr>
          <p:spPr>
            <a:xfrm>
              <a:off x="7242816" y="4230244"/>
              <a:ext cx="117861" cy="151307"/>
            </a:xfrm>
            <a:custGeom>
              <a:avLst/>
              <a:gdLst/>
              <a:ahLst/>
              <a:cxnLst/>
              <a:rect l="l" t="t" r="r" b="b"/>
              <a:pathLst>
                <a:path w="1818" h="2334" extrusionOk="0">
                  <a:moveTo>
                    <a:pt x="1818" y="1"/>
                  </a:moveTo>
                  <a:cubicBezTo>
                    <a:pt x="1235" y="55"/>
                    <a:pt x="638" y="96"/>
                    <a:pt x="41" y="109"/>
                  </a:cubicBezTo>
                  <a:cubicBezTo>
                    <a:pt x="28" y="747"/>
                    <a:pt x="14" y="1398"/>
                    <a:pt x="1" y="2049"/>
                  </a:cubicBezTo>
                  <a:lnTo>
                    <a:pt x="1" y="2334"/>
                  </a:lnTo>
                  <a:cubicBezTo>
                    <a:pt x="584" y="2306"/>
                    <a:pt x="1180" y="2239"/>
                    <a:pt x="1764" y="2130"/>
                  </a:cubicBezTo>
                  <a:cubicBezTo>
                    <a:pt x="1777" y="1425"/>
                    <a:pt x="1791" y="706"/>
                    <a:pt x="1818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Google Shape;1084;p58">
              <a:extLst>
                <a:ext uri="{FF2B5EF4-FFF2-40B4-BE49-F238E27FC236}">
                  <a16:creationId xmlns:a16="http://schemas.microsoft.com/office/drawing/2014/main" id="{6C0F9221-CBFF-3551-5125-ADD41F5CA3E0}"/>
                </a:ext>
              </a:extLst>
            </p:cNvPr>
            <p:cNvSpPr/>
            <p:nvPr/>
          </p:nvSpPr>
          <p:spPr>
            <a:xfrm>
              <a:off x="7406376" y="3834664"/>
              <a:ext cx="186451" cy="183786"/>
            </a:xfrm>
            <a:custGeom>
              <a:avLst/>
              <a:gdLst/>
              <a:ahLst/>
              <a:cxnLst/>
              <a:rect l="l" t="t" r="r" b="b"/>
              <a:pathLst>
                <a:path w="2876" h="2835" extrusionOk="0">
                  <a:moveTo>
                    <a:pt x="258" y="0"/>
                  </a:moveTo>
                  <a:cubicBezTo>
                    <a:pt x="190" y="583"/>
                    <a:pt x="136" y="1166"/>
                    <a:pt x="81" y="1750"/>
                  </a:cubicBezTo>
                  <a:cubicBezTo>
                    <a:pt x="54" y="2102"/>
                    <a:pt x="27" y="2468"/>
                    <a:pt x="0" y="2835"/>
                  </a:cubicBezTo>
                  <a:cubicBezTo>
                    <a:pt x="895" y="2658"/>
                    <a:pt x="1777" y="2414"/>
                    <a:pt x="2645" y="2089"/>
                  </a:cubicBezTo>
                  <a:lnTo>
                    <a:pt x="2875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Google Shape;1085;p58">
              <a:extLst>
                <a:ext uri="{FF2B5EF4-FFF2-40B4-BE49-F238E27FC236}">
                  <a16:creationId xmlns:a16="http://schemas.microsoft.com/office/drawing/2014/main" id="{5C8CD858-50F2-5D13-0A5B-DFABC2C730CD}"/>
                </a:ext>
              </a:extLst>
            </p:cNvPr>
            <p:cNvSpPr/>
            <p:nvPr/>
          </p:nvSpPr>
          <p:spPr>
            <a:xfrm>
              <a:off x="7395810" y="4006977"/>
              <a:ext cx="177634" cy="186444"/>
            </a:xfrm>
            <a:custGeom>
              <a:avLst/>
              <a:gdLst/>
              <a:ahLst/>
              <a:cxnLst/>
              <a:rect l="l" t="t" r="r" b="b"/>
              <a:pathLst>
                <a:path w="2740" h="2876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252" y="163"/>
                    <a:pt x="1763" y="312"/>
                    <a:pt x="1275" y="448"/>
                  </a:cubicBezTo>
                  <a:cubicBezTo>
                    <a:pt x="895" y="543"/>
                    <a:pt x="502" y="624"/>
                    <a:pt x="122" y="692"/>
                  </a:cubicBezTo>
                  <a:cubicBezTo>
                    <a:pt x="68" y="1424"/>
                    <a:pt x="27" y="2157"/>
                    <a:pt x="0" y="2875"/>
                  </a:cubicBezTo>
                  <a:cubicBezTo>
                    <a:pt x="828" y="2794"/>
                    <a:pt x="1655" y="2645"/>
                    <a:pt x="2469" y="2414"/>
                  </a:cubicBezTo>
                  <a:lnTo>
                    <a:pt x="2740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Google Shape;1086;p58">
              <a:extLst>
                <a:ext uri="{FF2B5EF4-FFF2-40B4-BE49-F238E27FC236}">
                  <a16:creationId xmlns:a16="http://schemas.microsoft.com/office/drawing/2014/main" id="{AFC58049-F435-BEF5-57ED-F02072004B3F}"/>
                </a:ext>
              </a:extLst>
            </p:cNvPr>
            <p:cNvSpPr/>
            <p:nvPr/>
          </p:nvSpPr>
          <p:spPr>
            <a:xfrm>
              <a:off x="7389651" y="4198608"/>
              <a:ext cx="161816" cy="162717"/>
            </a:xfrm>
            <a:custGeom>
              <a:avLst/>
              <a:gdLst/>
              <a:ahLst/>
              <a:cxnLst/>
              <a:rect l="l" t="t" r="r" b="b"/>
              <a:pathLst>
                <a:path w="2496" h="2510" extrusionOk="0">
                  <a:moveTo>
                    <a:pt x="2496" y="1"/>
                  </a:moveTo>
                  <a:lnTo>
                    <a:pt x="2496" y="1"/>
                  </a:lnTo>
                  <a:cubicBezTo>
                    <a:pt x="1696" y="218"/>
                    <a:pt x="882" y="353"/>
                    <a:pt x="68" y="435"/>
                  </a:cubicBezTo>
                  <a:cubicBezTo>
                    <a:pt x="41" y="1126"/>
                    <a:pt x="14" y="1818"/>
                    <a:pt x="0" y="2510"/>
                  </a:cubicBezTo>
                  <a:lnTo>
                    <a:pt x="190" y="2455"/>
                  </a:lnTo>
                  <a:cubicBezTo>
                    <a:pt x="923" y="2266"/>
                    <a:pt x="1628" y="2008"/>
                    <a:pt x="2306" y="1682"/>
                  </a:cubicBezTo>
                  <a:lnTo>
                    <a:pt x="2496" y="1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Google Shape;1087;p58">
              <a:extLst>
                <a:ext uri="{FF2B5EF4-FFF2-40B4-BE49-F238E27FC236}">
                  <a16:creationId xmlns:a16="http://schemas.microsoft.com/office/drawing/2014/main" id="{B950C000-60C0-3093-2F7E-55F32A1EC230}"/>
                </a:ext>
              </a:extLst>
            </p:cNvPr>
            <p:cNvSpPr/>
            <p:nvPr/>
          </p:nvSpPr>
          <p:spPr>
            <a:xfrm>
              <a:off x="7386993" y="4346351"/>
              <a:ext cx="147812" cy="194353"/>
            </a:xfrm>
            <a:custGeom>
              <a:avLst/>
              <a:gdLst/>
              <a:ahLst/>
              <a:cxnLst/>
              <a:rect l="l" t="t" r="r" b="b"/>
              <a:pathLst>
                <a:path w="2280" h="2998" extrusionOk="0">
                  <a:moveTo>
                    <a:pt x="2279" y="0"/>
                  </a:moveTo>
                  <a:lnTo>
                    <a:pt x="2279" y="0"/>
                  </a:lnTo>
                  <a:cubicBezTo>
                    <a:pt x="1560" y="312"/>
                    <a:pt x="801" y="570"/>
                    <a:pt x="28" y="746"/>
                  </a:cubicBezTo>
                  <a:cubicBezTo>
                    <a:pt x="14" y="1506"/>
                    <a:pt x="14" y="2251"/>
                    <a:pt x="1" y="2997"/>
                  </a:cubicBezTo>
                  <a:cubicBezTo>
                    <a:pt x="719" y="2862"/>
                    <a:pt x="1411" y="2590"/>
                    <a:pt x="2035" y="2197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Google Shape;1088;p58">
              <a:extLst>
                <a:ext uri="{FF2B5EF4-FFF2-40B4-BE49-F238E27FC236}">
                  <a16:creationId xmlns:a16="http://schemas.microsoft.com/office/drawing/2014/main" id="{F6D79C72-734F-9A60-4BF9-99458EC984EB}"/>
                </a:ext>
              </a:extLst>
            </p:cNvPr>
            <p:cNvSpPr/>
            <p:nvPr/>
          </p:nvSpPr>
          <p:spPr>
            <a:xfrm>
              <a:off x="6911350" y="3764326"/>
              <a:ext cx="676177" cy="140741"/>
            </a:xfrm>
            <a:custGeom>
              <a:avLst/>
              <a:gdLst/>
              <a:ahLst/>
              <a:cxnLst/>
              <a:rect l="l" t="t" r="r" b="b"/>
              <a:pathLst>
                <a:path w="10430" h="2171" extrusionOk="0">
                  <a:moveTo>
                    <a:pt x="5222" y="0"/>
                  </a:moveTo>
                  <a:cubicBezTo>
                    <a:pt x="2333" y="0"/>
                    <a:pt x="1" y="488"/>
                    <a:pt x="1" y="1085"/>
                  </a:cubicBezTo>
                  <a:cubicBezTo>
                    <a:pt x="1" y="1682"/>
                    <a:pt x="2333" y="2170"/>
                    <a:pt x="5222" y="2170"/>
                  </a:cubicBezTo>
                  <a:cubicBezTo>
                    <a:pt x="8097" y="2170"/>
                    <a:pt x="10430" y="1682"/>
                    <a:pt x="10430" y="1085"/>
                  </a:cubicBezTo>
                  <a:cubicBezTo>
                    <a:pt x="10430" y="488"/>
                    <a:pt x="8097" y="0"/>
                    <a:pt x="5222" y="0"/>
                  </a:cubicBezTo>
                  <a:close/>
                </a:path>
              </a:pathLst>
            </a:custGeom>
            <a:solidFill>
              <a:srgbClr val="7637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1089;p58">
              <a:extLst>
                <a:ext uri="{FF2B5EF4-FFF2-40B4-BE49-F238E27FC236}">
                  <a16:creationId xmlns:a16="http://schemas.microsoft.com/office/drawing/2014/main" id="{7683C54F-E54E-AD8A-75BC-818DD1F014BF}"/>
                </a:ext>
              </a:extLst>
            </p:cNvPr>
            <p:cNvSpPr/>
            <p:nvPr/>
          </p:nvSpPr>
          <p:spPr>
            <a:xfrm>
              <a:off x="6938643" y="3764326"/>
              <a:ext cx="628657" cy="140741"/>
            </a:xfrm>
            <a:custGeom>
              <a:avLst/>
              <a:gdLst/>
              <a:ahLst/>
              <a:cxnLst/>
              <a:rect l="l" t="t" r="r" b="b"/>
              <a:pathLst>
                <a:path w="9697" h="2171" extrusionOk="0">
                  <a:moveTo>
                    <a:pt x="4855" y="0"/>
                  </a:moveTo>
                  <a:cubicBezTo>
                    <a:pt x="2170" y="0"/>
                    <a:pt x="0" y="488"/>
                    <a:pt x="0" y="1085"/>
                  </a:cubicBezTo>
                  <a:cubicBezTo>
                    <a:pt x="0" y="1682"/>
                    <a:pt x="2170" y="2170"/>
                    <a:pt x="4855" y="2170"/>
                  </a:cubicBezTo>
                  <a:cubicBezTo>
                    <a:pt x="7527" y="2170"/>
                    <a:pt x="9697" y="1682"/>
                    <a:pt x="9697" y="1085"/>
                  </a:cubicBezTo>
                  <a:cubicBezTo>
                    <a:pt x="9697" y="488"/>
                    <a:pt x="7527" y="0"/>
                    <a:pt x="4855" y="0"/>
                  </a:cubicBezTo>
                  <a:close/>
                </a:path>
              </a:pathLst>
            </a:custGeom>
            <a:solidFill>
              <a:srgbClr val="7637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1090;p58">
              <a:extLst>
                <a:ext uri="{FF2B5EF4-FFF2-40B4-BE49-F238E27FC236}">
                  <a16:creationId xmlns:a16="http://schemas.microsoft.com/office/drawing/2014/main" id="{BEFAFF5E-4AFE-0F24-6FB5-2B3F1A507A86}"/>
                </a:ext>
              </a:extLst>
            </p:cNvPr>
            <p:cNvSpPr/>
            <p:nvPr/>
          </p:nvSpPr>
          <p:spPr>
            <a:xfrm>
              <a:off x="6925418" y="3663713"/>
              <a:ext cx="643697" cy="219441"/>
            </a:xfrm>
            <a:custGeom>
              <a:avLst/>
              <a:gdLst/>
              <a:ahLst/>
              <a:cxnLst/>
              <a:rect l="l" t="t" r="r" b="b"/>
              <a:pathLst>
                <a:path w="9929" h="3385" extrusionOk="0">
                  <a:moveTo>
                    <a:pt x="5224" y="1"/>
                  </a:moveTo>
                  <a:cubicBezTo>
                    <a:pt x="3363" y="1"/>
                    <a:pt x="3567" y="1905"/>
                    <a:pt x="3567" y="1905"/>
                  </a:cubicBezTo>
                  <a:lnTo>
                    <a:pt x="3133" y="1267"/>
                  </a:lnTo>
                  <a:cubicBezTo>
                    <a:pt x="2906" y="944"/>
                    <a:pt x="2592" y="774"/>
                    <a:pt x="2213" y="774"/>
                  </a:cubicBezTo>
                  <a:cubicBezTo>
                    <a:pt x="1845" y="774"/>
                    <a:pt x="1417" y="934"/>
                    <a:pt x="950" y="1267"/>
                  </a:cubicBezTo>
                  <a:cubicBezTo>
                    <a:pt x="1" y="1932"/>
                    <a:pt x="787" y="3152"/>
                    <a:pt x="787" y="3152"/>
                  </a:cubicBezTo>
                  <a:cubicBezTo>
                    <a:pt x="2668" y="3320"/>
                    <a:pt x="4140" y="3385"/>
                    <a:pt x="5292" y="3385"/>
                  </a:cubicBezTo>
                  <a:cubicBezTo>
                    <a:pt x="9176" y="3385"/>
                    <a:pt x="9426" y="2651"/>
                    <a:pt x="9426" y="2651"/>
                  </a:cubicBezTo>
                  <a:cubicBezTo>
                    <a:pt x="9426" y="2651"/>
                    <a:pt x="9928" y="1349"/>
                    <a:pt x="8585" y="955"/>
                  </a:cubicBezTo>
                  <a:cubicBezTo>
                    <a:pt x="8422" y="906"/>
                    <a:pt x="8273" y="884"/>
                    <a:pt x="8138" y="884"/>
                  </a:cubicBezTo>
                  <a:cubicBezTo>
                    <a:pt x="7249" y="884"/>
                    <a:pt x="6964" y="1833"/>
                    <a:pt x="6923" y="1991"/>
                  </a:cubicBezTo>
                  <a:lnTo>
                    <a:pt x="6923" y="1991"/>
                  </a:lnTo>
                  <a:cubicBezTo>
                    <a:pt x="6972" y="1779"/>
                    <a:pt x="7303" y="108"/>
                    <a:pt x="5398" y="6"/>
                  </a:cubicBezTo>
                  <a:cubicBezTo>
                    <a:pt x="5338" y="3"/>
                    <a:pt x="5280" y="1"/>
                    <a:pt x="522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Google Shape;1091;p58">
              <a:extLst>
                <a:ext uri="{FF2B5EF4-FFF2-40B4-BE49-F238E27FC236}">
                  <a16:creationId xmlns:a16="http://schemas.microsoft.com/office/drawing/2014/main" id="{E15EE03F-0955-BD2D-EA72-645F8029B03C}"/>
                </a:ext>
              </a:extLst>
            </p:cNvPr>
            <p:cNvSpPr/>
            <p:nvPr/>
          </p:nvSpPr>
          <p:spPr>
            <a:xfrm>
              <a:off x="6987847" y="4693634"/>
              <a:ext cx="523178" cy="75654"/>
            </a:xfrm>
            <a:custGeom>
              <a:avLst/>
              <a:gdLst/>
              <a:ahLst/>
              <a:cxnLst/>
              <a:rect l="l" t="t" r="r" b="b"/>
              <a:pathLst>
                <a:path w="8070" h="1167" fill="none" extrusionOk="0">
                  <a:moveTo>
                    <a:pt x="8070" y="583"/>
                  </a:moveTo>
                  <a:cubicBezTo>
                    <a:pt x="8070" y="909"/>
                    <a:pt x="6266" y="1166"/>
                    <a:pt x="4042" y="1166"/>
                  </a:cubicBezTo>
                  <a:cubicBezTo>
                    <a:pt x="1804" y="1166"/>
                    <a:pt x="1" y="909"/>
                    <a:pt x="1" y="583"/>
                  </a:cubicBezTo>
                  <a:cubicBezTo>
                    <a:pt x="1" y="258"/>
                    <a:pt x="1804" y="0"/>
                    <a:pt x="4042" y="0"/>
                  </a:cubicBezTo>
                  <a:cubicBezTo>
                    <a:pt x="6266" y="0"/>
                    <a:pt x="8070" y="258"/>
                    <a:pt x="8070" y="583"/>
                  </a:cubicBezTo>
                  <a:close/>
                </a:path>
              </a:pathLst>
            </a:custGeom>
            <a:solidFill>
              <a:srgbClr val="52321D"/>
            </a:solidFill>
            <a:ln w="4400" cap="flat" cmpd="sng">
              <a:solidFill>
                <a:srgbClr val="52321D"/>
              </a:solidFill>
              <a:prstDash val="solid"/>
              <a:miter lim="1356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1092;p58">
              <a:extLst>
                <a:ext uri="{FF2B5EF4-FFF2-40B4-BE49-F238E27FC236}">
                  <a16:creationId xmlns:a16="http://schemas.microsoft.com/office/drawing/2014/main" id="{80CF4922-D020-42BF-4D52-27698591AD1B}"/>
                </a:ext>
              </a:extLst>
            </p:cNvPr>
            <p:cNvSpPr/>
            <p:nvPr/>
          </p:nvSpPr>
          <p:spPr>
            <a:xfrm>
              <a:off x="6987847" y="4488778"/>
              <a:ext cx="39611" cy="458979"/>
            </a:xfrm>
            <a:custGeom>
              <a:avLst/>
              <a:gdLst/>
              <a:ahLst/>
              <a:cxnLst/>
              <a:rect l="l" t="t" r="r" b="b"/>
              <a:pathLst>
                <a:path w="611" h="708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597"/>
                    <a:pt x="55" y="1180"/>
                    <a:pt x="96" y="1777"/>
                  </a:cubicBezTo>
                  <a:cubicBezTo>
                    <a:pt x="123" y="2360"/>
                    <a:pt x="177" y="2957"/>
                    <a:pt x="218" y="3540"/>
                  </a:cubicBezTo>
                  <a:cubicBezTo>
                    <a:pt x="272" y="4137"/>
                    <a:pt x="326" y="4720"/>
                    <a:pt x="394" y="5316"/>
                  </a:cubicBezTo>
                  <a:lnTo>
                    <a:pt x="489" y="6198"/>
                  </a:lnTo>
                  <a:cubicBezTo>
                    <a:pt x="529" y="6483"/>
                    <a:pt x="570" y="6781"/>
                    <a:pt x="611" y="7079"/>
                  </a:cubicBezTo>
                  <a:cubicBezTo>
                    <a:pt x="611" y="6781"/>
                    <a:pt x="584" y="6483"/>
                    <a:pt x="570" y="6184"/>
                  </a:cubicBezTo>
                  <a:lnTo>
                    <a:pt x="516" y="5303"/>
                  </a:lnTo>
                  <a:cubicBezTo>
                    <a:pt x="489" y="4706"/>
                    <a:pt x="435" y="4123"/>
                    <a:pt x="394" y="3526"/>
                  </a:cubicBezTo>
                  <a:cubicBezTo>
                    <a:pt x="340" y="2943"/>
                    <a:pt x="285" y="2346"/>
                    <a:pt x="218" y="1763"/>
                  </a:cubicBezTo>
                  <a:cubicBezTo>
                    <a:pt x="150" y="1180"/>
                    <a:pt x="82" y="583"/>
                    <a:pt x="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1093;p58">
              <a:extLst>
                <a:ext uri="{FF2B5EF4-FFF2-40B4-BE49-F238E27FC236}">
                  <a16:creationId xmlns:a16="http://schemas.microsoft.com/office/drawing/2014/main" id="{F48B15A5-AE84-631B-B385-327D853E009C}"/>
                </a:ext>
              </a:extLst>
            </p:cNvPr>
            <p:cNvSpPr/>
            <p:nvPr/>
          </p:nvSpPr>
          <p:spPr>
            <a:xfrm>
              <a:off x="7471399" y="4488778"/>
              <a:ext cx="39611" cy="458979"/>
            </a:xfrm>
            <a:custGeom>
              <a:avLst/>
              <a:gdLst/>
              <a:ahLst/>
              <a:cxnLst/>
              <a:rect l="l" t="t" r="r" b="b"/>
              <a:pathLst>
                <a:path w="611" h="7080" extrusionOk="0">
                  <a:moveTo>
                    <a:pt x="611" y="0"/>
                  </a:moveTo>
                  <a:cubicBezTo>
                    <a:pt x="530" y="583"/>
                    <a:pt x="462" y="1180"/>
                    <a:pt x="394" y="1763"/>
                  </a:cubicBezTo>
                  <a:cubicBezTo>
                    <a:pt x="326" y="2346"/>
                    <a:pt x="272" y="2943"/>
                    <a:pt x="231" y="3526"/>
                  </a:cubicBezTo>
                  <a:cubicBezTo>
                    <a:pt x="177" y="4109"/>
                    <a:pt x="123" y="4706"/>
                    <a:pt x="96" y="5303"/>
                  </a:cubicBezTo>
                  <a:lnTo>
                    <a:pt x="41" y="6184"/>
                  </a:lnTo>
                  <a:cubicBezTo>
                    <a:pt x="28" y="6483"/>
                    <a:pt x="1" y="6781"/>
                    <a:pt x="1" y="7079"/>
                  </a:cubicBezTo>
                  <a:cubicBezTo>
                    <a:pt x="41" y="6781"/>
                    <a:pt x="82" y="6483"/>
                    <a:pt x="123" y="6198"/>
                  </a:cubicBezTo>
                  <a:lnTo>
                    <a:pt x="218" y="5316"/>
                  </a:lnTo>
                  <a:cubicBezTo>
                    <a:pt x="285" y="4720"/>
                    <a:pt x="340" y="4123"/>
                    <a:pt x="394" y="3540"/>
                  </a:cubicBezTo>
                  <a:cubicBezTo>
                    <a:pt x="435" y="2957"/>
                    <a:pt x="489" y="2360"/>
                    <a:pt x="530" y="1777"/>
                  </a:cubicBezTo>
                  <a:cubicBezTo>
                    <a:pt x="557" y="1194"/>
                    <a:pt x="597" y="597"/>
                    <a:pt x="61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1094;p58">
              <a:extLst>
                <a:ext uri="{FF2B5EF4-FFF2-40B4-BE49-F238E27FC236}">
                  <a16:creationId xmlns:a16="http://schemas.microsoft.com/office/drawing/2014/main" id="{88B6C98B-67FF-C64E-5DA2-B43587496110}"/>
                </a:ext>
              </a:extLst>
            </p:cNvPr>
            <p:cNvSpPr/>
            <p:nvPr/>
          </p:nvSpPr>
          <p:spPr>
            <a:xfrm>
              <a:off x="7124116" y="4531824"/>
              <a:ext cx="15883" cy="361413"/>
            </a:xfrm>
            <a:custGeom>
              <a:avLst/>
              <a:gdLst/>
              <a:ahLst/>
              <a:cxnLst/>
              <a:rect l="l" t="t" r="r" b="b"/>
              <a:pathLst>
                <a:path w="245" h="5575" extrusionOk="0">
                  <a:moveTo>
                    <a:pt x="14" y="1"/>
                  </a:moveTo>
                  <a:cubicBezTo>
                    <a:pt x="1" y="231"/>
                    <a:pt x="1" y="462"/>
                    <a:pt x="1" y="692"/>
                  </a:cubicBezTo>
                  <a:lnTo>
                    <a:pt x="1" y="1398"/>
                  </a:lnTo>
                  <a:cubicBezTo>
                    <a:pt x="1" y="1859"/>
                    <a:pt x="14" y="2320"/>
                    <a:pt x="41" y="2794"/>
                  </a:cubicBezTo>
                  <a:cubicBezTo>
                    <a:pt x="55" y="3256"/>
                    <a:pt x="82" y="3717"/>
                    <a:pt x="109" y="4178"/>
                  </a:cubicBezTo>
                  <a:cubicBezTo>
                    <a:pt x="136" y="4652"/>
                    <a:pt x="177" y="5114"/>
                    <a:pt x="231" y="5575"/>
                  </a:cubicBezTo>
                  <a:cubicBezTo>
                    <a:pt x="245" y="5114"/>
                    <a:pt x="245" y="4652"/>
                    <a:pt x="245" y="4191"/>
                  </a:cubicBezTo>
                  <a:cubicBezTo>
                    <a:pt x="245" y="3717"/>
                    <a:pt x="231" y="3256"/>
                    <a:pt x="204" y="2794"/>
                  </a:cubicBezTo>
                  <a:cubicBezTo>
                    <a:pt x="191" y="2320"/>
                    <a:pt x="163" y="1859"/>
                    <a:pt x="136" y="1398"/>
                  </a:cubicBezTo>
                  <a:lnTo>
                    <a:pt x="82" y="692"/>
                  </a:lnTo>
                  <a:cubicBezTo>
                    <a:pt x="55" y="462"/>
                    <a:pt x="41" y="231"/>
                    <a:pt x="1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1095;p58">
              <a:extLst>
                <a:ext uri="{FF2B5EF4-FFF2-40B4-BE49-F238E27FC236}">
                  <a16:creationId xmlns:a16="http://schemas.microsoft.com/office/drawing/2014/main" id="{8FB61B05-E7A7-AFE0-01E3-5CE034E6566A}"/>
                </a:ext>
              </a:extLst>
            </p:cNvPr>
            <p:cNvSpPr/>
            <p:nvPr/>
          </p:nvSpPr>
          <p:spPr>
            <a:xfrm>
              <a:off x="7372082" y="4537982"/>
              <a:ext cx="15883" cy="355255"/>
            </a:xfrm>
            <a:custGeom>
              <a:avLst/>
              <a:gdLst/>
              <a:ahLst/>
              <a:cxnLst/>
              <a:rect l="l" t="t" r="r" b="b"/>
              <a:pathLst>
                <a:path w="245" h="5480" extrusionOk="0">
                  <a:moveTo>
                    <a:pt x="231" y="1"/>
                  </a:moveTo>
                  <a:cubicBezTo>
                    <a:pt x="204" y="231"/>
                    <a:pt x="190" y="462"/>
                    <a:pt x="163" y="679"/>
                  </a:cubicBezTo>
                  <a:lnTo>
                    <a:pt x="109" y="1357"/>
                  </a:lnTo>
                  <a:cubicBezTo>
                    <a:pt x="82" y="1818"/>
                    <a:pt x="54" y="2279"/>
                    <a:pt x="41" y="2740"/>
                  </a:cubicBezTo>
                  <a:cubicBezTo>
                    <a:pt x="27" y="3188"/>
                    <a:pt x="14" y="3649"/>
                    <a:pt x="0" y="4110"/>
                  </a:cubicBezTo>
                  <a:cubicBezTo>
                    <a:pt x="0" y="4571"/>
                    <a:pt x="0" y="5019"/>
                    <a:pt x="14" y="5480"/>
                  </a:cubicBezTo>
                  <a:cubicBezTo>
                    <a:pt x="82" y="5032"/>
                    <a:pt x="109" y="4585"/>
                    <a:pt x="136" y="4123"/>
                  </a:cubicBezTo>
                  <a:cubicBezTo>
                    <a:pt x="176" y="3676"/>
                    <a:pt x="190" y="3215"/>
                    <a:pt x="217" y="2754"/>
                  </a:cubicBezTo>
                  <a:cubicBezTo>
                    <a:pt x="231" y="2293"/>
                    <a:pt x="244" y="1845"/>
                    <a:pt x="244" y="1384"/>
                  </a:cubicBezTo>
                  <a:lnTo>
                    <a:pt x="244" y="692"/>
                  </a:lnTo>
                  <a:cubicBezTo>
                    <a:pt x="244" y="462"/>
                    <a:pt x="244" y="231"/>
                    <a:pt x="231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8619" name="Google Shape;18619;p62"/>
          <p:cNvSpPr txBox="1">
            <a:spLocks noGrp="1"/>
          </p:cNvSpPr>
          <p:nvPr>
            <p:ph type="title"/>
          </p:nvPr>
        </p:nvSpPr>
        <p:spPr>
          <a:xfrm>
            <a:off x="1836709" y="1244325"/>
            <a:ext cx="4332115" cy="13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/>
              <a:t>Người dân Gò Me</a:t>
            </a:r>
            <a:endParaRPr sz="4000"/>
          </a:p>
        </p:txBody>
      </p:sp>
      <p:grpSp>
        <p:nvGrpSpPr>
          <p:cNvPr id="59" name="Google Shape;2760;p76">
            <a:extLst>
              <a:ext uri="{FF2B5EF4-FFF2-40B4-BE49-F238E27FC236}">
                <a16:creationId xmlns:a16="http://schemas.microsoft.com/office/drawing/2014/main" id="{5838353F-9198-34D7-66A3-2EE06FA69F36}"/>
              </a:ext>
            </a:extLst>
          </p:cNvPr>
          <p:cNvGrpSpPr/>
          <p:nvPr/>
        </p:nvGrpSpPr>
        <p:grpSpPr>
          <a:xfrm>
            <a:off x="364042" y="2070196"/>
            <a:ext cx="1402202" cy="2531571"/>
            <a:chOff x="6447903" y="631993"/>
            <a:chExt cx="2286643" cy="4511462"/>
          </a:xfrm>
        </p:grpSpPr>
        <p:sp>
          <p:nvSpPr>
            <p:cNvPr id="60" name="Google Shape;2761;p76">
              <a:extLst>
                <a:ext uri="{FF2B5EF4-FFF2-40B4-BE49-F238E27FC236}">
                  <a16:creationId xmlns:a16="http://schemas.microsoft.com/office/drawing/2014/main" id="{7A5E3BB1-DB49-3CBE-03E2-630D4F15C9EB}"/>
                </a:ext>
              </a:extLst>
            </p:cNvPr>
            <p:cNvSpPr/>
            <p:nvPr/>
          </p:nvSpPr>
          <p:spPr>
            <a:xfrm>
              <a:off x="6447903" y="1834839"/>
              <a:ext cx="2286643" cy="3308616"/>
            </a:xfrm>
            <a:custGeom>
              <a:avLst/>
              <a:gdLst/>
              <a:ahLst/>
              <a:cxnLst/>
              <a:rect l="l" t="t" r="r" b="b"/>
              <a:pathLst>
                <a:path w="41277" h="59725" extrusionOk="0">
                  <a:moveTo>
                    <a:pt x="27792" y="0"/>
                  </a:moveTo>
                  <a:lnTo>
                    <a:pt x="16511" y="235"/>
                  </a:lnTo>
                  <a:cubicBezTo>
                    <a:pt x="16511" y="235"/>
                    <a:pt x="16476" y="233"/>
                    <a:pt x="16409" y="233"/>
                  </a:cubicBezTo>
                  <a:cubicBezTo>
                    <a:pt x="15850" y="233"/>
                    <a:pt x="13053" y="420"/>
                    <a:pt x="9460" y="3908"/>
                  </a:cubicBezTo>
                  <a:cubicBezTo>
                    <a:pt x="5436" y="7844"/>
                    <a:pt x="2057" y="9548"/>
                    <a:pt x="1029" y="11781"/>
                  </a:cubicBezTo>
                  <a:cubicBezTo>
                    <a:pt x="1" y="14043"/>
                    <a:pt x="735" y="18802"/>
                    <a:pt x="4202" y="22827"/>
                  </a:cubicBezTo>
                  <a:cubicBezTo>
                    <a:pt x="7668" y="26852"/>
                    <a:pt x="10841" y="28555"/>
                    <a:pt x="10841" y="28555"/>
                  </a:cubicBezTo>
                  <a:cubicBezTo>
                    <a:pt x="10841" y="28555"/>
                    <a:pt x="9813" y="44801"/>
                    <a:pt x="9813" y="59725"/>
                  </a:cubicBezTo>
                  <a:lnTo>
                    <a:pt x="19596" y="59725"/>
                  </a:lnTo>
                  <a:cubicBezTo>
                    <a:pt x="19684" y="58168"/>
                    <a:pt x="19772" y="56875"/>
                    <a:pt x="19831" y="56023"/>
                  </a:cubicBezTo>
                  <a:cubicBezTo>
                    <a:pt x="20213" y="50354"/>
                    <a:pt x="21975" y="40806"/>
                    <a:pt x="21975" y="40806"/>
                  </a:cubicBezTo>
                  <a:cubicBezTo>
                    <a:pt x="21975" y="40806"/>
                    <a:pt x="24237" y="54085"/>
                    <a:pt x="24237" y="56200"/>
                  </a:cubicBezTo>
                  <a:lnTo>
                    <a:pt x="24237" y="59725"/>
                  </a:lnTo>
                  <a:lnTo>
                    <a:pt x="32287" y="59725"/>
                  </a:lnTo>
                  <a:cubicBezTo>
                    <a:pt x="32757" y="47974"/>
                    <a:pt x="33315" y="36047"/>
                    <a:pt x="33403" y="34255"/>
                  </a:cubicBezTo>
                  <a:cubicBezTo>
                    <a:pt x="33638" y="31346"/>
                    <a:pt x="34020" y="28497"/>
                    <a:pt x="34549" y="25647"/>
                  </a:cubicBezTo>
                  <a:cubicBezTo>
                    <a:pt x="34549" y="25647"/>
                    <a:pt x="40366" y="25265"/>
                    <a:pt x="40836" y="21152"/>
                  </a:cubicBezTo>
                  <a:cubicBezTo>
                    <a:pt x="41276" y="17010"/>
                    <a:pt x="35489" y="3555"/>
                    <a:pt x="34167" y="2409"/>
                  </a:cubicBezTo>
                  <a:cubicBezTo>
                    <a:pt x="32874" y="1293"/>
                    <a:pt x="27792" y="0"/>
                    <a:pt x="27792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2762;p76">
              <a:extLst>
                <a:ext uri="{FF2B5EF4-FFF2-40B4-BE49-F238E27FC236}">
                  <a16:creationId xmlns:a16="http://schemas.microsoft.com/office/drawing/2014/main" id="{F3E5CA4C-5374-6CEE-5482-231FF49D15A3}"/>
                </a:ext>
              </a:extLst>
            </p:cNvPr>
            <p:cNvSpPr/>
            <p:nvPr/>
          </p:nvSpPr>
          <p:spPr>
            <a:xfrm>
              <a:off x="7146078" y="3102444"/>
              <a:ext cx="611976" cy="202035"/>
            </a:xfrm>
            <a:custGeom>
              <a:avLst/>
              <a:gdLst/>
              <a:ahLst/>
              <a:cxnLst/>
              <a:rect l="l" t="t" r="r" b="b"/>
              <a:pathLst>
                <a:path w="11047" h="3647" extrusionOk="0">
                  <a:moveTo>
                    <a:pt x="10376" y="1"/>
                  </a:moveTo>
                  <a:cubicBezTo>
                    <a:pt x="10286" y="1"/>
                    <a:pt x="10197" y="11"/>
                    <a:pt x="10107" y="33"/>
                  </a:cubicBezTo>
                  <a:cubicBezTo>
                    <a:pt x="9549" y="121"/>
                    <a:pt x="9020" y="268"/>
                    <a:pt x="8491" y="444"/>
                  </a:cubicBezTo>
                  <a:cubicBezTo>
                    <a:pt x="7874" y="591"/>
                    <a:pt x="7228" y="679"/>
                    <a:pt x="6581" y="679"/>
                  </a:cubicBezTo>
                  <a:cubicBezTo>
                    <a:pt x="5436" y="650"/>
                    <a:pt x="4290" y="591"/>
                    <a:pt x="3174" y="444"/>
                  </a:cubicBezTo>
                  <a:cubicBezTo>
                    <a:pt x="2645" y="385"/>
                    <a:pt x="2145" y="385"/>
                    <a:pt x="1617" y="356"/>
                  </a:cubicBezTo>
                  <a:cubicBezTo>
                    <a:pt x="1264" y="356"/>
                    <a:pt x="882" y="385"/>
                    <a:pt x="559" y="444"/>
                  </a:cubicBezTo>
                  <a:cubicBezTo>
                    <a:pt x="236" y="532"/>
                    <a:pt x="30" y="797"/>
                    <a:pt x="1" y="1120"/>
                  </a:cubicBezTo>
                  <a:cubicBezTo>
                    <a:pt x="1" y="1472"/>
                    <a:pt x="148" y="1825"/>
                    <a:pt x="412" y="2089"/>
                  </a:cubicBezTo>
                  <a:cubicBezTo>
                    <a:pt x="882" y="2648"/>
                    <a:pt x="1470" y="3264"/>
                    <a:pt x="2204" y="3470"/>
                  </a:cubicBezTo>
                  <a:cubicBezTo>
                    <a:pt x="2674" y="3588"/>
                    <a:pt x="3159" y="3646"/>
                    <a:pt x="3644" y="3646"/>
                  </a:cubicBezTo>
                  <a:cubicBezTo>
                    <a:pt x="4128" y="3646"/>
                    <a:pt x="4613" y="3588"/>
                    <a:pt x="5083" y="3470"/>
                  </a:cubicBezTo>
                  <a:cubicBezTo>
                    <a:pt x="6053" y="3264"/>
                    <a:pt x="6993" y="2941"/>
                    <a:pt x="7874" y="2530"/>
                  </a:cubicBezTo>
                  <a:cubicBezTo>
                    <a:pt x="8227" y="2354"/>
                    <a:pt x="8579" y="2178"/>
                    <a:pt x="8932" y="1942"/>
                  </a:cubicBezTo>
                  <a:cubicBezTo>
                    <a:pt x="9255" y="1678"/>
                    <a:pt x="9578" y="1414"/>
                    <a:pt x="9901" y="1120"/>
                  </a:cubicBezTo>
                  <a:cubicBezTo>
                    <a:pt x="10254" y="797"/>
                    <a:pt x="10636" y="503"/>
                    <a:pt x="11047" y="239"/>
                  </a:cubicBezTo>
                  <a:cubicBezTo>
                    <a:pt x="10988" y="180"/>
                    <a:pt x="10900" y="92"/>
                    <a:pt x="10812" y="62"/>
                  </a:cubicBezTo>
                  <a:cubicBezTo>
                    <a:pt x="10667" y="26"/>
                    <a:pt x="10521" y="1"/>
                    <a:pt x="10376" y="1"/>
                  </a:cubicBez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2763;p76">
              <a:extLst>
                <a:ext uri="{FF2B5EF4-FFF2-40B4-BE49-F238E27FC236}">
                  <a16:creationId xmlns:a16="http://schemas.microsoft.com/office/drawing/2014/main" id="{BA806EFA-AFA1-0651-F941-2FD862A30E34}"/>
                </a:ext>
              </a:extLst>
            </p:cNvPr>
            <p:cNvSpPr/>
            <p:nvPr/>
          </p:nvSpPr>
          <p:spPr>
            <a:xfrm>
              <a:off x="7717337" y="1891787"/>
              <a:ext cx="1015547" cy="1406155"/>
            </a:xfrm>
            <a:custGeom>
              <a:avLst/>
              <a:gdLst/>
              <a:ahLst/>
              <a:cxnLst/>
              <a:rect l="l" t="t" r="r" b="b"/>
              <a:pathLst>
                <a:path w="18332" h="25383" extrusionOk="0">
                  <a:moveTo>
                    <a:pt x="8226" y="1"/>
                  </a:moveTo>
                  <a:cubicBezTo>
                    <a:pt x="7991" y="1881"/>
                    <a:pt x="7844" y="3761"/>
                    <a:pt x="7815" y="5671"/>
                  </a:cubicBezTo>
                  <a:cubicBezTo>
                    <a:pt x="7785" y="6405"/>
                    <a:pt x="7785" y="7169"/>
                    <a:pt x="7727" y="7933"/>
                  </a:cubicBezTo>
                  <a:cubicBezTo>
                    <a:pt x="7639" y="8638"/>
                    <a:pt x="7697" y="9372"/>
                    <a:pt x="7874" y="10077"/>
                  </a:cubicBezTo>
                  <a:cubicBezTo>
                    <a:pt x="7962" y="10400"/>
                    <a:pt x="8109" y="10694"/>
                    <a:pt x="8285" y="10958"/>
                  </a:cubicBezTo>
                  <a:cubicBezTo>
                    <a:pt x="8324" y="10951"/>
                    <a:pt x="8366" y="10947"/>
                    <a:pt x="8408" y="10947"/>
                  </a:cubicBezTo>
                  <a:cubicBezTo>
                    <a:pt x="8524" y="10947"/>
                    <a:pt x="8647" y="10974"/>
                    <a:pt x="8755" y="11017"/>
                  </a:cubicBezTo>
                  <a:cubicBezTo>
                    <a:pt x="8872" y="11105"/>
                    <a:pt x="8990" y="11252"/>
                    <a:pt x="9019" y="11399"/>
                  </a:cubicBezTo>
                  <a:cubicBezTo>
                    <a:pt x="9166" y="12045"/>
                    <a:pt x="9372" y="12692"/>
                    <a:pt x="9666" y="13309"/>
                  </a:cubicBezTo>
                  <a:cubicBezTo>
                    <a:pt x="10077" y="13926"/>
                    <a:pt x="10371" y="14601"/>
                    <a:pt x="10547" y="15336"/>
                  </a:cubicBezTo>
                  <a:cubicBezTo>
                    <a:pt x="10782" y="15865"/>
                    <a:pt x="10958" y="16393"/>
                    <a:pt x="11076" y="16952"/>
                  </a:cubicBezTo>
                  <a:cubicBezTo>
                    <a:pt x="11076" y="17010"/>
                    <a:pt x="11076" y="17040"/>
                    <a:pt x="11076" y="17098"/>
                  </a:cubicBezTo>
                  <a:cubicBezTo>
                    <a:pt x="11134" y="17275"/>
                    <a:pt x="11223" y="17451"/>
                    <a:pt x="11252" y="17657"/>
                  </a:cubicBezTo>
                  <a:cubicBezTo>
                    <a:pt x="11281" y="17774"/>
                    <a:pt x="11281" y="17892"/>
                    <a:pt x="11252" y="18009"/>
                  </a:cubicBezTo>
                  <a:cubicBezTo>
                    <a:pt x="11370" y="18538"/>
                    <a:pt x="11164" y="19096"/>
                    <a:pt x="10753" y="19478"/>
                  </a:cubicBezTo>
                  <a:cubicBezTo>
                    <a:pt x="10674" y="19541"/>
                    <a:pt x="10578" y="19570"/>
                    <a:pt x="10484" y="19570"/>
                  </a:cubicBezTo>
                  <a:cubicBezTo>
                    <a:pt x="10402" y="19570"/>
                    <a:pt x="10321" y="19548"/>
                    <a:pt x="10253" y="19507"/>
                  </a:cubicBezTo>
                  <a:cubicBezTo>
                    <a:pt x="10136" y="19566"/>
                    <a:pt x="10018" y="19595"/>
                    <a:pt x="9901" y="19654"/>
                  </a:cubicBezTo>
                  <a:cubicBezTo>
                    <a:pt x="9783" y="19772"/>
                    <a:pt x="9636" y="19831"/>
                    <a:pt x="9460" y="19831"/>
                  </a:cubicBezTo>
                  <a:lnTo>
                    <a:pt x="9401" y="19831"/>
                  </a:lnTo>
                  <a:cubicBezTo>
                    <a:pt x="9225" y="19860"/>
                    <a:pt x="9049" y="19919"/>
                    <a:pt x="8902" y="19977"/>
                  </a:cubicBezTo>
                  <a:cubicBezTo>
                    <a:pt x="8667" y="20036"/>
                    <a:pt x="8402" y="20066"/>
                    <a:pt x="8167" y="20066"/>
                  </a:cubicBezTo>
                  <a:cubicBezTo>
                    <a:pt x="8109" y="20066"/>
                    <a:pt x="8079" y="20036"/>
                    <a:pt x="8050" y="20036"/>
                  </a:cubicBezTo>
                  <a:cubicBezTo>
                    <a:pt x="6845" y="20418"/>
                    <a:pt x="5641" y="20624"/>
                    <a:pt x="4378" y="20712"/>
                  </a:cubicBezTo>
                  <a:cubicBezTo>
                    <a:pt x="3849" y="20829"/>
                    <a:pt x="3291" y="20976"/>
                    <a:pt x="2733" y="21153"/>
                  </a:cubicBezTo>
                  <a:cubicBezTo>
                    <a:pt x="2684" y="21182"/>
                    <a:pt x="2628" y="21195"/>
                    <a:pt x="2570" y="21195"/>
                  </a:cubicBezTo>
                  <a:cubicBezTo>
                    <a:pt x="2455" y="21195"/>
                    <a:pt x="2331" y="21143"/>
                    <a:pt x="2233" y="21064"/>
                  </a:cubicBezTo>
                  <a:cubicBezTo>
                    <a:pt x="2174" y="21182"/>
                    <a:pt x="2027" y="21270"/>
                    <a:pt x="1910" y="21270"/>
                  </a:cubicBezTo>
                  <a:cubicBezTo>
                    <a:pt x="1642" y="21258"/>
                    <a:pt x="1380" y="21251"/>
                    <a:pt x="1118" y="21251"/>
                  </a:cubicBezTo>
                  <a:cubicBezTo>
                    <a:pt x="748" y="21251"/>
                    <a:pt x="379" y="21265"/>
                    <a:pt x="0" y="21299"/>
                  </a:cubicBezTo>
                  <a:cubicBezTo>
                    <a:pt x="0" y="21681"/>
                    <a:pt x="89" y="22063"/>
                    <a:pt x="206" y="22416"/>
                  </a:cubicBezTo>
                  <a:cubicBezTo>
                    <a:pt x="353" y="22915"/>
                    <a:pt x="559" y="23385"/>
                    <a:pt x="705" y="23885"/>
                  </a:cubicBezTo>
                  <a:cubicBezTo>
                    <a:pt x="794" y="24355"/>
                    <a:pt x="882" y="24795"/>
                    <a:pt x="940" y="25265"/>
                  </a:cubicBezTo>
                  <a:cubicBezTo>
                    <a:pt x="940" y="25324"/>
                    <a:pt x="940" y="25353"/>
                    <a:pt x="940" y="25383"/>
                  </a:cubicBezTo>
                  <a:cubicBezTo>
                    <a:pt x="2191" y="25281"/>
                    <a:pt x="3463" y="25201"/>
                    <a:pt x="4719" y="25201"/>
                  </a:cubicBezTo>
                  <a:cubicBezTo>
                    <a:pt x="4909" y="25201"/>
                    <a:pt x="5099" y="25203"/>
                    <a:pt x="5288" y="25207"/>
                  </a:cubicBezTo>
                  <a:cubicBezTo>
                    <a:pt x="5406" y="25118"/>
                    <a:pt x="5523" y="25089"/>
                    <a:pt x="5670" y="25060"/>
                  </a:cubicBezTo>
                  <a:cubicBezTo>
                    <a:pt x="6135" y="25025"/>
                    <a:pt x="6589" y="25011"/>
                    <a:pt x="7046" y="25011"/>
                  </a:cubicBezTo>
                  <a:cubicBezTo>
                    <a:pt x="7368" y="25011"/>
                    <a:pt x="7692" y="25018"/>
                    <a:pt x="8020" y="25030"/>
                  </a:cubicBezTo>
                  <a:cubicBezTo>
                    <a:pt x="8408" y="24987"/>
                    <a:pt x="8795" y="24960"/>
                    <a:pt x="9182" y="24960"/>
                  </a:cubicBezTo>
                  <a:cubicBezTo>
                    <a:pt x="9323" y="24960"/>
                    <a:pt x="9465" y="24964"/>
                    <a:pt x="9607" y="24972"/>
                  </a:cubicBezTo>
                  <a:cubicBezTo>
                    <a:pt x="10077" y="24913"/>
                    <a:pt x="10547" y="24825"/>
                    <a:pt x="11017" y="24795"/>
                  </a:cubicBezTo>
                  <a:lnTo>
                    <a:pt x="11575" y="24766"/>
                  </a:lnTo>
                  <a:lnTo>
                    <a:pt x="11605" y="24590"/>
                  </a:lnTo>
                  <a:cubicBezTo>
                    <a:pt x="11605" y="24590"/>
                    <a:pt x="17392" y="24237"/>
                    <a:pt x="17862" y="20095"/>
                  </a:cubicBezTo>
                  <a:cubicBezTo>
                    <a:pt x="18332" y="15982"/>
                    <a:pt x="12545" y="2527"/>
                    <a:pt x="11252" y="1411"/>
                  </a:cubicBezTo>
                  <a:cubicBezTo>
                    <a:pt x="10694" y="911"/>
                    <a:pt x="9460" y="412"/>
                    <a:pt x="8226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2764;p76">
              <a:extLst>
                <a:ext uri="{FF2B5EF4-FFF2-40B4-BE49-F238E27FC236}">
                  <a16:creationId xmlns:a16="http://schemas.microsoft.com/office/drawing/2014/main" id="{081DF72D-C1BE-C307-0904-8641444118E0}"/>
                </a:ext>
              </a:extLst>
            </p:cNvPr>
            <p:cNvSpPr/>
            <p:nvPr/>
          </p:nvSpPr>
          <p:spPr>
            <a:xfrm>
              <a:off x="7352766" y="1836445"/>
              <a:ext cx="600620" cy="562008"/>
            </a:xfrm>
            <a:custGeom>
              <a:avLst/>
              <a:gdLst/>
              <a:ahLst/>
              <a:cxnLst/>
              <a:rect l="l" t="t" r="r" b="b"/>
              <a:pathLst>
                <a:path w="10842" h="10145" extrusionOk="0">
                  <a:moveTo>
                    <a:pt x="10606" y="1"/>
                  </a:moveTo>
                  <a:lnTo>
                    <a:pt x="412" y="206"/>
                  </a:lnTo>
                  <a:cubicBezTo>
                    <a:pt x="177" y="3497"/>
                    <a:pt x="30" y="6816"/>
                    <a:pt x="1" y="10136"/>
                  </a:cubicBezTo>
                  <a:cubicBezTo>
                    <a:pt x="1113" y="10051"/>
                    <a:pt x="2226" y="10005"/>
                    <a:pt x="3338" y="10005"/>
                  </a:cubicBezTo>
                  <a:cubicBezTo>
                    <a:pt x="4135" y="10005"/>
                    <a:pt x="4932" y="10028"/>
                    <a:pt x="5729" y="10077"/>
                  </a:cubicBezTo>
                  <a:cubicBezTo>
                    <a:pt x="6538" y="10101"/>
                    <a:pt x="7365" y="10144"/>
                    <a:pt x="8196" y="10144"/>
                  </a:cubicBezTo>
                  <a:cubicBezTo>
                    <a:pt x="8392" y="10144"/>
                    <a:pt x="8588" y="10142"/>
                    <a:pt x="8785" y="10136"/>
                  </a:cubicBezTo>
                  <a:cubicBezTo>
                    <a:pt x="9225" y="10136"/>
                    <a:pt x="9666" y="10087"/>
                    <a:pt x="10119" y="10087"/>
                  </a:cubicBezTo>
                  <a:cubicBezTo>
                    <a:pt x="10270" y="10087"/>
                    <a:pt x="10423" y="10092"/>
                    <a:pt x="10577" y="10107"/>
                  </a:cubicBezTo>
                  <a:cubicBezTo>
                    <a:pt x="10841" y="6758"/>
                    <a:pt x="10665" y="3379"/>
                    <a:pt x="10606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60" name="Google Shape;2765;p76">
              <a:extLst>
                <a:ext uri="{FF2B5EF4-FFF2-40B4-BE49-F238E27FC236}">
                  <a16:creationId xmlns:a16="http://schemas.microsoft.com/office/drawing/2014/main" id="{ADB634DB-73F5-D626-4D75-1D4594423207}"/>
                </a:ext>
              </a:extLst>
            </p:cNvPr>
            <p:cNvSpPr/>
            <p:nvPr/>
          </p:nvSpPr>
          <p:spPr>
            <a:xfrm>
              <a:off x="6447903" y="1878769"/>
              <a:ext cx="776341" cy="1559163"/>
            </a:xfrm>
            <a:custGeom>
              <a:avLst/>
              <a:gdLst/>
              <a:ahLst/>
              <a:cxnLst/>
              <a:rect l="l" t="t" r="r" b="b"/>
              <a:pathLst>
                <a:path w="14014" h="28145" extrusionOk="0">
                  <a:moveTo>
                    <a:pt x="14014" y="1"/>
                  </a:moveTo>
                  <a:lnTo>
                    <a:pt x="14014" y="1"/>
                  </a:lnTo>
                  <a:cubicBezTo>
                    <a:pt x="12310" y="735"/>
                    <a:pt x="10753" y="1793"/>
                    <a:pt x="9460" y="3115"/>
                  </a:cubicBezTo>
                  <a:cubicBezTo>
                    <a:pt x="5436" y="7051"/>
                    <a:pt x="2057" y="8726"/>
                    <a:pt x="1029" y="10988"/>
                  </a:cubicBezTo>
                  <a:cubicBezTo>
                    <a:pt x="1" y="13221"/>
                    <a:pt x="765" y="18009"/>
                    <a:pt x="4231" y="22034"/>
                  </a:cubicBezTo>
                  <a:cubicBezTo>
                    <a:pt x="7698" y="26059"/>
                    <a:pt x="10871" y="27733"/>
                    <a:pt x="10871" y="27733"/>
                  </a:cubicBezTo>
                  <a:cubicBezTo>
                    <a:pt x="10871" y="27733"/>
                    <a:pt x="10841" y="27792"/>
                    <a:pt x="10841" y="27851"/>
                  </a:cubicBezTo>
                  <a:cubicBezTo>
                    <a:pt x="11135" y="27909"/>
                    <a:pt x="11429" y="28027"/>
                    <a:pt x="11693" y="28144"/>
                  </a:cubicBezTo>
                  <a:cubicBezTo>
                    <a:pt x="11723" y="28115"/>
                    <a:pt x="11752" y="28086"/>
                    <a:pt x="11781" y="28056"/>
                  </a:cubicBezTo>
                  <a:cubicBezTo>
                    <a:pt x="11899" y="27939"/>
                    <a:pt x="11987" y="27851"/>
                    <a:pt x="12075" y="27733"/>
                  </a:cubicBezTo>
                  <a:cubicBezTo>
                    <a:pt x="12339" y="27146"/>
                    <a:pt x="12633" y="26587"/>
                    <a:pt x="12956" y="26029"/>
                  </a:cubicBezTo>
                  <a:cubicBezTo>
                    <a:pt x="13074" y="25824"/>
                    <a:pt x="13162" y="25588"/>
                    <a:pt x="13250" y="25383"/>
                  </a:cubicBezTo>
                  <a:cubicBezTo>
                    <a:pt x="13515" y="24854"/>
                    <a:pt x="13867" y="24296"/>
                    <a:pt x="13955" y="23679"/>
                  </a:cubicBezTo>
                  <a:cubicBezTo>
                    <a:pt x="13955" y="23473"/>
                    <a:pt x="13896" y="23268"/>
                    <a:pt x="13779" y="23121"/>
                  </a:cubicBezTo>
                  <a:cubicBezTo>
                    <a:pt x="13742" y="23133"/>
                    <a:pt x="13701" y="23140"/>
                    <a:pt x="13656" y="23140"/>
                  </a:cubicBezTo>
                  <a:cubicBezTo>
                    <a:pt x="13594" y="23140"/>
                    <a:pt x="13525" y="23126"/>
                    <a:pt x="13456" y="23091"/>
                  </a:cubicBezTo>
                  <a:cubicBezTo>
                    <a:pt x="12868" y="22680"/>
                    <a:pt x="12310" y="22181"/>
                    <a:pt x="11899" y="21623"/>
                  </a:cubicBezTo>
                  <a:cubicBezTo>
                    <a:pt x="11863" y="21633"/>
                    <a:pt x="11827" y="21638"/>
                    <a:pt x="11792" y="21638"/>
                  </a:cubicBezTo>
                  <a:cubicBezTo>
                    <a:pt x="11626" y="21638"/>
                    <a:pt x="11477" y="21528"/>
                    <a:pt x="11429" y="21358"/>
                  </a:cubicBezTo>
                  <a:cubicBezTo>
                    <a:pt x="10812" y="20888"/>
                    <a:pt x="10283" y="20301"/>
                    <a:pt x="9901" y="19625"/>
                  </a:cubicBezTo>
                  <a:cubicBezTo>
                    <a:pt x="9637" y="19155"/>
                    <a:pt x="9343" y="18685"/>
                    <a:pt x="9020" y="18273"/>
                  </a:cubicBezTo>
                  <a:cubicBezTo>
                    <a:pt x="8638" y="17892"/>
                    <a:pt x="8315" y="17451"/>
                    <a:pt x="8080" y="16981"/>
                  </a:cubicBezTo>
                  <a:cubicBezTo>
                    <a:pt x="8021" y="16863"/>
                    <a:pt x="8021" y="16746"/>
                    <a:pt x="8080" y="16628"/>
                  </a:cubicBezTo>
                  <a:cubicBezTo>
                    <a:pt x="7992" y="16481"/>
                    <a:pt x="7962" y="16335"/>
                    <a:pt x="7903" y="16188"/>
                  </a:cubicBezTo>
                  <a:cubicBezTo>
                    <a:pt x="7874" y="16011"/>
                    <a:pt x="7933" y="15806"/>
                    <a:pt x="8109" y="15718"/>
                  </a:cubicBezTo>
                  <a:cubicBezTo>
                    <a:pt x="8579" y="15453"/>
                    <a:pt x="9049" y="15130"/>
                    <a:pt x="9490" y="14807"/>
                  </a:cubicBezTo>
                  <a:cubicBezTo>
                    <a:pt x="9725" y="14631"/>
                    <a:pt x="9960" y="14425"/>
                    <a:pt x="10166" y="14249"/>
                  </a:cubicBezTo>
                  <a:lnTo>
                    <a:pt x="10195" y="14190"/>
                  </a:lnTo>
                  <a:cubicBezTo>
                    <a:pt x="10254" y="14014"/>
                    <a:pt x="10342" y="13837"/>
                    <a:pt x="10401" y="13632"/>
                  </a:cubicBezTo>
                  <a:cubicBezTo>
                    <a:pt x="10449" y="13462"/>
                    <a:pt x="10598" y="13352"/>
                    <a:pt x="10764" y="13352"/>
                  </a:cubicBezTo>
                  <a:cubicBezTo>
                    <a:pt x="10799" y="13352"/>
                    <a:pt x="10835" y="13357"/>
                    <a:pt x="10871" y="13367"/>
                  </a:cubicBezTo>
                  <a:cubicBezTo>
                    <a:pt x="10929" y="13221"/>
                    <a:pt x="10959" y="13103"/>
                    <a:pt x="11017" y="12956"/>
                  </a:cubicBezTo>
                  <a:cubicBezTo>
                    <a:pt x="11311" y="12045"/>
                    <a:pt x="11605" y="11135"/>
                    <a:pt x="11928" y="10224"/>
                  </a:cubicBezTo>
                  <a:cubicBezTo>
                    <a:pt x="12281" y="9372"/>
                    <a:pt x="12692" y="8520"/>
                    <a:pt x="13162" y="7727"/>
                  </a:cubicBezTo>
                  <a:cubicBezTo>
                    <a:pt x="13191" y="7639"/>
                    <a:pt x="13280" y="7580"/>
                    <a:pt x="13368" y="7551"/>
                  </a:cubicBezTo>
                  <a:cubicBezTo>
                    <a:pt x="13603" y="6141"/>
                    <a:pt x="13573" y="4701"/>
                    <a:pt x="13661" y="3291"/>
                  </a:cubicBezTo>
                  <a:cubicBezTo>
                    <a:pt x="13750" y="2204"/>
                    <a:pt x="13867" y="1088"/>
                    <a:pt x="1401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61" name="Google Shape;2766;p76">
              <a:extLst>
                <a:ext uri="{FF2B5EF4-FFF2-40B4-BE49-F238E27FC236}">
                  <a16:creationId xmlns:a16="http://schemas.microsoft.com/office/drawing/2014/main" id="{7B5277B5-6D71-6046-C61E-F9610A951C65}"/>
                </a:ext>
              </a:extLst>
            </p:cNvPr>
            <p:cNvSpPr/>
            <p:nvPr/>
          </p:nvSpPr>
          <p:spPr>
            <a:xfrm>
              <a:off x="7362571" y="1587489"/>
              <a:ext cx="623333" cy="623111"/>
            </a:xfrm>
            <a:custGeom>
              <a:avLst/>
              <a:gdLst/>
              <a:ahLst/>
              <a:cxnLst/>
              <a:rect l="l" t="t" r="r" b="b"/>
              <a:pathLst>
                <a:path w="11252" h="11248" extrusionOk="0">
                  <a:moveTo>
                    <a:pt x="2203" y="0"/>
                  </a:moveTo>
                  <a:cubicBezTo>
                    <a:pt x="2203" y="0"/>
                    <a:pt x="3232" y="3702"/>
                    <a:pt x="0" y="4700"/>
                  </a:cubicBezTo>
                  <a:cubicBezTo>
                    <a:pt x="0" y="4700"/>
                    <a:pt x="1440" y="10723"/>
                    <a:pt x="5347" y="11222"/>
                  </a:cubicBezTo>
                  <a:cubicBezTo>
                    <a:pt x="5478" y="11239"/>
                    <a:pt x="5608" y="11247"/>
                    <a:pt x="5735" y="11247"/>
                  </a:cubicBezTo>
                  <a:cubicBezTo>
                    <a:pt x="9413" y="11247"/>
                    <a:pt x="11252" y="4495"/>
                    <a:pt x="11252" y="4495"/>
                  </a:cubicBezTo>
                  <a:cubicBezTo>
                    <a:pt x="11252" y="4495"/>
                    <a:pt x="8226" y="4319"/>
                    <a:pt x="8725" y="441"/>
                  </a:cubicBezTo>
                  <a:lnTo>
                    <a:pt x="2203" y="0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62" name="Google Shape;2767;p76">
              <a:extLst>
                <a:ext uri="{FF2B5EF4-FFF2-40B4-BE49-F238E27FC236}">
                  <a16:creationId xmlns:a16="http://schemas.microsoft.com/office/drawing/2014/main" id="{A269D5A7-CF1E-F63A-0641-F51C08BE5765}"/>
                </a:ext>
              </a:extLst>
            </p:cNvPr>
            <p:cNvSpPr/>
            <p:nvPr/>
          </p:nvSpPr>
          <p:spPr>
            <a:xfrm>
              <a:off x="6905265" y="964156"/>
              <a:ext cx="1559107" cy="400413"/>
            </a:xfrm>
            <a:custGeom>
              <a:avLst/>
              <a:gdLst/>
              <a:ahLst/>
              <a:cxnLst/>
              <a:rect l="l" t="t" r="r" b="b"/>
              <a:pathLst>
                <a:path w="28144" h="7228" extrusionOk="0">
                  <a:moveTo>
                    <a:pt x="14072" y="0"/>
                  </a:moveTo>
                  <a:cubicBezTo>
                    <a:pt x="6287" y="0"/>
                    <a:pt x="0" y="1616"/>
                    <a:pt x="0" y="3614"/>
                  </a:cubicBezTo>
                  <a:cubicBezTo>
                    <a:pt x="0" y="5612"/>
                    <a:pt x="6287" y="7227"/>
                    <a:pt x="14072" y="7227"/>
                  </a:cubicBezTo>
                  <a:cubicBezTo>
                    <a:pt x="21828" y="7227"/>
                    <a:pt x="28144" y="5612"/>
                    <a:pt x="28144" y="3614"/>
                  </a:cubicBezTo>
                  <a:cubicBezTo>
                    <a:pt x="28144" y="1616"/>
                    <a:pt x="21828" y="0"/>
                    <a:pt x="14072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63" name="Google Shape;2768;p76">
              <a:extLst>
                <a:ext uri="{FF2B5EF4-FFF2-40B4-BE49-F238E27FC236}">
                  <a16:creationId xmlns:a16="http://schemas.microsoft.com/office/drawing/2014/main" id="{1434B047-323A-3D0E-5E53-6D03E4E33784}"/>
                </a:ext>
              </a:extLst>
            </p:cNvPr>
            <p:cNvSpPr/>
            <p:nvPr/>
          </p:nvSpPr>
          <p:spPr>
            <a:xfrm>
              <a:off x="7092398" y="965763"/>
              <a:ext cx="1206004" cy="400413"/>
            </a:xfrm>
            <a:custGeom>
              <a:avLst/>
              <a:gdLst/>
              <a:ahLst/>
              <a:cxnLst/>
              <a:rect l="l" t="t" r="r" b="b"/>
              <a:pathLst>
                <a:path w="21770" h="7228" extrusionOk="0">
                  <a:moveTo>
                    <a:pt x="10694" y="1"/>
                  </a:moveTo>
                  <a:cubicBezTo>
                    <a:pt x="9813" y="1"/>
                    <a:pt x="8961" y="30"/>
                    <a:pt x="8109" y="60"/>
                  </a:cubicBezTo>
                  <a:lnTo>
                    <a:pt x="6816" y="236"/>
                  </a:lnTo>
                  <a:cubicBezTo>
                    <a:pt x="4848" y="471"/>
                    <a:pt x="2644" y="882"/>
                    <a:pt x="999" y="2087"/>
                  </a:cubicBezTo>
                  <a:cubicBezTo>
                    <a:pt x="500" y="2469"/>
                    <a:pt x="0" y="2968"/>
                    <a:pt x="118" y="3644"/>
                  </a:cubicBezTo>
                  <a:cubicBezTo>
                    <a:pt x="265" y="4496"/>
                    <a:pt x="1029" y="5289"/>
                    <a:pt x="1704" y="5788"/>
                  </a:cubicBezTo>
                  <a:cubicBezTo>
                    <a:pt x="2204" y="6170"/>
                    <a:pt x="2762" y="6464"/>
                    <a:pt x="3349" y="6699"/>
                  </a:cubicBezTo>
                  <a:cubicBezTo>
                    <a:pt x="5788" y="7051"/>
                    <a:pt x="8226" y="7228"/>
                    <a:pt x="10664" y="7228"/>
                  </a:cubicBezTo>
                  <a:cubicBezTo>
                    <a:pt x="14748" y="7228"/>
                    <a:pt x="18450" y="6787"/>
                    <a:pt x="21005" y="6082"/>
                  </a:cubicBezTo>
                  <a:cubicBezTo>
                    <a:pt x="21358" y="5671"/>
                    <a:pt x="21593" y="5171"/>
                    <a:pt x="21652" y="4672"/>
                  </a:cubicBezTo>
                  <a:cubicBezTo>
                    <a:pt x="21769" y="3203"/>
                    <a:pt x="21005" y="1793"/>
                    <a:pt x="19683" y="1117"/>
                  </a:cubicBezTo>
                  <a:cubicBezTo>
                    <a:pt x="19184" y="853"/>
                    <a:pt x="18655" y="647"/>
                    <a:pt x="18097" y="530"/>
                  </a:cubicBezTo>
                  <a:cubicBezTo>
                    <a:pt x="17568" y="442"/>
                    <a:pt x="17010" y="353"/>
                    <a:pt x="16393" y="295"/>
                  </a:cubicBezTo>
                  <a:cubicBezTo>
                    <a:pt x="16132" y="270"/>
                    <a:pt x="15898" y="261"/>
                    <a:pt x="15672" y="261"/>
                  </a:cubicBezTo>
                  <a:cubicBezTo>
                    <a:pt x="15363" y="261"/>
                    <a:pt x="15070" y="278"/>
                    <a:pt x="14748" y="295"/>
                  </a:cubicBezTo>
                  <a:cubicBezTo>
                    <a:pt x="14572" y="295"/>
                    <a:pt x="14425" y="236"/>
                    <a:pt x="14307" y="118"/>
                  </a:cubicBezTo>
                  <a:cubicBezTo>
                    <a:pt x="13162" y="60"/>
                    <a:pt x="11928" y="1"/>
                    <a:pt x="1069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64" name="Google Shape;2769;p76">
              <a:extLst>
                <a:ext uri="{FF2B5EF4-FFF2-40B4-BE49-F238E27FC236}">
                  <a16:creationId xmlns:a16="http://schemas.microsoft.com/office/drawing/2014/main" id="{4DA5BFEF-782E-77ED-9012-9A3D66103DE9}"/>
                </a:ext>
              </a:extLst>
            </p:cNvPr>
            <p:cNvSpPr/>
            <p:nvPr/>
          </p:nvSpPr>
          <p:spPr>
            <a:xfrm>
              <a:off x="7362571" y="631993"/>
              <a:ext cx="642888" cy="351719"/>
            </a:xfrm>
            <a:custGeom>
              <a:avLst/>
              <a:gdLst/>
              <a:ahLst/>
              <a:cxnLst/>
              <a:rect l="l" t="t" r="r" b="b"/>
              <a:pathLst>
                <a:path w="11605" h="6349" extrusionOk="0">
                  <a:moveTo>
                    <a:pt x="8139" y="0"/>
                  </a:moveTo>
                  <a:cubicBezTo>
                    <a:pt x="7759" y="0"/>
                    <a:pt x="7390" y="134"/>
                    <a:pt x="7051" y="268"/>
                  </a:cubicBezTo>
                  <a:cubicBezTo>
                    <a:pt x="6551" y="459"/>
                    <a:pt x="6162" y="554"/>
                    <a:pt x="5593" y="554"/>
                  </a:cubicBezTo>
                  <a:cubicBezTo>
                    <a:pt x="5024" y="554"/>
                    <a:pt x="4275" y="459"/>
                    <a:pt x="3055" y="268"/>
                  </a:cubicBezTo>
                  <a:cubicBezTo>
                    <a:pt x="2989" y="258"/>
                    <a:pt x="2925" y="254"/>
                    <a:pt x="2861" y="254"/>
                  </a:cubicBezTo>
                  <a:cubicBezTo>
                    <a:pt x="557" y="254"/>
                    <a:pt x="0" y="6320"/>
                    <a:pt x="0" y="6320"/>
                  </a:cubicBezTo>
                  <a:lnTo>
                    <a:pt x="11604" y="6349"/>
                  </a:lnTo>
                  <a:cubicBezTo>
                    <a:pt x="11281" y="4968"/>
                    <a:pt x="10811" y="3588"/>
                    <a:pt x="10282" y="2236"/>
                  </a:cubicBezTo>
                  <a:cubicBezTo>
                    <a:pt x="9595" y="461"/>
                    <a:pt x="8846" y="0"/>
                    <a:pt x="813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1" name="Google Shape;2770;p76">
              <a:extLst>
                <a:ext uri="{FF2B5EF4-FFF2-40B4-BE49-F238E27FC236}">
                  <a16:creationId xmlns:a16="http://schemas.microsoft.com/office/drawing/2014/main" id="{FF65F278-3F26-C0E2-C359-D7A575617267}"/>
                </a:ext>
              </a:extLst>
            </p:cNvPr>
            <p:cNvSpPr/>
            <p:nvPr/>
          </p:nvSpPr>
          <p:spPr>
            <a:xfrm>
              <a:off x="7362571" y="895408"/>
              <a:ext cx="642888" cy="86697"/>
            </a:xfrm>
            <a:custGeom>
              <a:avLst/>
              <a:gdLst/>
              <a:ahLst/>
              <a:cxnLst/>
              <a:rect l="l" t="t" r="r" b="b"/>
              <a:pathLst>
                <a:path w="11605" h="1565" extrusionOk="0">
                  <a:moveTo>
                    <a:pt x="7183" y="0"/>
                  </a:moveTo>
                  <a:cubicBezTo>
                    <a:pt x="6434" y="0"/>
                    <a:pt x="5685" y="22"/>
                    <a:pt x="4936" y="66"/>
                  </a:cubicBezTo>
                  <a:cubicBezTo>
                    <a:pt x="3349" y="155"/>
                    <a:pt x="1763" y="331"/>
                    <a:pt x="176" y="360"/>
                  </a:cubicBezTo>
                  <a:cubicBezTo>
                    <a:pt x="59" y="1065"/>
                    <a:pt x="0" y="1565"/>
                    <a:pt x="0" y="1565"/>
                  </a:cubicBezTo>
                  <a:lnTo>
                    <a:pt x="11604" y="1565"/>
                  </a:lnTo>
                  <a:cubicBezTo>
                    <a:pt x="11604" y="1565"/>
                    <a:pt x="11516" y="1095"/>
                    <a:pt x="11222" y="155"/>
                  </a:cubicBezTo>
                  <a:cubicBezTo>
                    <a:pt x="10605" y="125"/>
                    <a:pt x="10018" y="96"/>
                    <a:pt x="9430" y="66"/>
                  </a:cubicBezTo>
                  <a:cubicBezTo>
                    <a:pt x="8681" y="22"/>
                    <a:pt x="7932" y="0"/>
                    <a:pt x="7183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2" name="Google Shape;2771;p76">
              <a:extLst>
                <a:ext uri="{FF2B5EF4-FFF2-40B4-BE49-F238E27FC236}">
                  <a16:creationId xmlns:a16="http://schemas.microsoft.com/office/drawing/2014/main" id="{9F7884E9-D13F-A0F0-5671-D9B215254694}"/>
                </a:ext>
              </a:extLst>
            </p:cNvPr>
            <p:cNvSpPr/>
            <p:nvPr/>
          </p:nvSpPr>
          <p:spPr>
            <a:xfrm>
              <a:off x="7137935" y="964156"/>
              <a:ext cx="1027014" cy="668925"/>
            </a:xfrm>
            <a:custGeom>
              <a:avLst/>
              <a:gdLst/>
              <a:ahLst/>
              <a:cxnLst/>
              <a:rect l="l" t="t" r="r" b="b"/>
              <a:pathLst>
                <a:path w="18539" h="12075" extrusionOk="0">
                  <a:moveTo>
                    <a:pt x="4643" y="0"/>
                  </a:moveTo>
                  <a:cubicBezTo>
                    <a:pt x="4643" y="0"/>
                    <a:pt x="3673" y="2879"/>
                    <a:pt x="4231" y="4642"/>
                  </a:cubicBezTo>
                  <a:cubicBezTo>
                    <a:pt x="4231" y="4642"/>
                    <a:pt x="3699" y="3375"/>
                    <a:pt x="2784" y="3375"/>
                  </a:cubicBezTo>
                  <a:cubicBezTo>
                    <a:pt x="2445" y="3375"/>
                    <a:pt x="2053" y="3549"/>
                    <a:pt x="1617" y="4025"/>
                  </a:cubicBezTo>
                  <a:cubicBezTo>
                    <a:pt x="1" y="5758"/>
                    <a:pt x="4231" y="7580"/>
                    <a:pt x="4231" y="7580"/>
                  </a:cubicBezTo>
                  <a:lnTo>
                    <a:pt x="4231" y="12075"/>
                  </a:lnTo>
                  <a:lnTo>
                    <a:pt x="15747" y="12075"/>
                  </a:lnTo>
                  <a:lnTo>
                    <a:pt x="15747" y="7110"/>
                  </a:lnTo>
                  <a:cubicBezTo>
                    <a:pt x="15747" y="7110"/>
                    <a:pt x="18538" y="6963"/>
                    <a:pt x="18479" y="4084"/>
                  </a:cubicBezTo>
                  <a:cubicBezTo>
                    <a:pt x="18479" y="4084"/>
                    <a:pt x="17944" y="3210"/>
                    <a:pt x="17214" y="3210"/>
                  </a:cubicBezTo>
                  <a:cubicBezTo>
                    <a:pt x="16891" y="3210"/>
                    <a:pt x="16529" y="3382"/>
                    <a:pt x="16159" y="3878"/>
                  </a:cubicBezTo>
                  <a:cubicBezTo>
                    <a:pt x="15858" y="4281"/>
                    <a:pt x="15739" y="4470"/>
                    <a:pt x="15713" y="4470"/>
                  </a:cubicBezTo>
                  <a:cubicBezTo>
                    <a:pt x="15636" y="4470"/>
                    <a:pt x="16409" y="2757"/>
                    <a:pt x="15659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3" name="Google Shape;2772;p76">
              <a:extLst>
                <a:ext uri="{FF2B5EF4-FFF2-40B4-BE49-F238E27FC236}">
                  <a16:creationId xmlns:a16="http://schemas.microsoft.com/office/drawing/2014/main" id="{D455DA8B-31CD-0B4D-07B1-1827A86F8729}"/>
                </a:ext>
              </a:extLst>
            </p:cNvPr>
            <p:cNvSpPr/>
            <p:nvPr/>
          </p:nvSpPr>
          <p:spPr>
            <a:xfrm>
              <a:off x="7372321" y="964156"/>
              <a:ext cx="639620" cy="134284"/>
            </a:xfrm>
            <a:custGeom>
              <a:avLst/>
              <a:gdLst/>
              <a:ahLst/>
              <a:cxnLst/>
              <a:rect l="l" t="t" r="r" b="b"/>
              <a:pathLst>
                <a:path w="11546" h="2424" extrusionOk="0">
                  <a:moveTo>
                    <a:pt x="441" y="0"/>
                  </a:moveTo>
                  <a:cubicBezTo>
                    <a:pt x="235" y="588"/>
                    <a:pt x="88" y="1205"/>
                    <a:pt x="0" y="1851"/>
                  </a:cubicBezTo>
                  <a:cubicBezTo>
                    <a:pt x="0" y="2192"/>
                    <a:pt x="83" y="2424"/>
                    <a:pt x="285" y="2424"/>
                  </a:cubicBezTo>
                  <a:cubicBezTo>
                    <a:pt x="378" y="2424"/>
                    <a:pt x="498" y="2374"/>
                    <a:pt x="647" y="2263"/>
                  </a:cubicBezTo>
                  <a:cubicBezTo>
                    <a:pt x="1146" y="1822"/>
                    <a:pt x="1469" y="1176"/>
                    <a:pt x="1939" y="735"/>
                  </a:cubicBezTo>
                  <a:cubicBezTo>
                    <a:pt x="2015" y="659"/>
                    <a:pt x="2116" y="623"/>
                    <a:pt x="2217" y="623"/>
                  </a:cubicBezTo>
                  <a:cubicBezTo>
                    <a:pt x="2388" y="623"/>
                    <a:pt x="2559" y="726"/>
                    <a:pt x="2615" y="911"/>
                  </a:cubicBezTo>
                  <a:cubicBezTo>
                    <a:pt x="2784" y="1348"/>
                    <a:pt x="3149" y="1474"/>
                    <a:pt x="3557" y="1474"/>
                  </a:cubicBezTo>
                  <a:cubicBezTo>
                    <a:pt x="4001" y="1474"/>
                    <a:pt x="4496" y="1325"/>
                    <a:pt x="4848" y="1264"/>
                  </a:cubicBezTo>
                  <a:cubicBezTo>
                    <a:pt x="5259" y="1264"/>
                    <a:pt x="5670" y="1293"/>
                    <a:pt x="6111" y="1381"/>
                  </a:cubicBezTo>
                  <a:cubicBezTo>
                    <a:pt x="6169" y="1388"/>
                    <a:pt x="6227" y="1392"/>
                    <a:pt x="6285" y="1392"/>
                  </a:cubicBezTo>
                  <a:cubicBezTo>
                    <a:pt x="6704" y="1392"/>
                    <a:pt x="7142" y="1227"/>
                    <a:pt x="7580" y="1176"/>
                  </a:cubicBezTo>
                  <a:cubicBezTo>
                    <a:pt x="7800" y="1161"/>
                    <a:pt x="8028" y="1154"/>
                    <a:pt x="8259" y="1154"/>
                  </a:cubicBezTo>
                  <a:cubicBezTo>
                    <a:pt x="8490" y="1154"/>
                    <a:pt x="8725" y="1161"/>
                    <a:pt x="8961" y="1176"/>
                  </a:cubicBezTo>
                  <a:cubicBezTo>
                    <a:pt x="9460" y="1176"/>
                    <a:pt x="9959" y="1117"/>
                    <a:pt x="10459" y="970"/>
                  </a:cubicBezTo>
                  <a:cubicBezTo>
                    <a:pt x="10841" y="852"/>
                    <a:pt x="11223" y="676"/>
                    <a:pt x="11546" y="412"/>
                  </a:cubicBezTo>
                  <a:cubicBezTo>
                    <a:pt x="11516" y="294"/>
                    <a:pt x="11487" y="147"/>
                    <a:pt x="11458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4" name="Google Shape;2773;p76">
              <a:extLst>
                <a:ext uri="{FF2B5EF4-FFF2-40B4-BE49-F238E27FC236}">
                  <a16:creationId xmlns:a16="http://schemas.microsoft.com/office/drawing/2014/main" id="{C3EE9E51-8831-4661-03FA-6424FCB85BDB}"/>
                </a:ext>
              </a:extLst>
            </p:cNvPr>
            <p:cNvSpPr/>
            <p:nvPr/>
          </p:nvSpPr>
          <p:spPr>
            <a:xfrm>
              <a:off x="7354428" y="1231061"/>
              <a:ext cx="660781" cy="402020"/>
            </a:xfrm>
            <a:custGeom>
              <a:avLst/>
              <a:gdLst/>
              <a:ahLst/>
              <a:cxnLst/>
              <a:rect l="l" t="t" r="r" b="b"/>
              <a:pathLst>
                <a:path w="11928" h="7257" extrusionOk="0">
                  <a:moveTo>
                    <a:pt x="382" y="0"/>
                  </a:moveTo>
                  <a:cubicBezTo>
                    <a:pt x="0" y="823"/>
                    <a:pt x="323" y="2027"/>
                    <a:pt x="353" y="2879"/>
                  </a:cubicBezTo>
                  <a:cubicBezTo>
                    <a:pt x="353" y="2968"/>
                    <a:pt x="353" y="3056"/>
                    <a:pt x="353" y="3114"/>
                  </a:cubicBezTo>
                  <a:lnTo>
                    <a:pt x="353" y="7257"/>
                  </a:lnTo>
                  <a:lnTo>
                    <a:pt x="11839" y="7257"/>
                  </a:lnTo>
                  <a:lnTo>
                    <a:pt x="11839" y="2468"/>
                  </a:lnTo>
                  <a:cubicBezTo>
                    <a:pt x="11839" y="1646"/>
                    <a:pt x="11839" y="823"/>
                    <a:pt x="11927" y="0"/>
                  </a:cubicBezTo>
                  <a:lnTo>
                    <a:pt x="11927" y="0"/>
                  </a:lnTo>
                  <a:cubicBezTo>
                    <a:pt x="11810" y="30"/>
                    <a:pt x="11722" y="89"/>
                    <a:pt x="11604" y="147"/>
                  </a:cubicBezTo>
                  <a:cubicBezTo>
                    <a:pt x="10958" y="588"/>
                    <a:pt x="10547" y="1293"/>
                    <a:pt x="10459" y="2057"/>
                  </a:cubicBezTo>
                  <a:cubicBezTo>
                    <a:pt x="10194" y="3408"/>
                    <a:pt x="9812" y="5641"/>
                    <a:pt x="8197" y="5993"/>
                  </a:cubicBezTo>
                  <a:cubicBezTo>
                    <a:pt x="7793" y="6088"/>
                    <a:pt x="7366" y="6130"/>
                    <a:pt x="6932" y="6130"/>
                  </a:cubicBezTo>
                  <a:cubicBezTo>
                    <a:pt x="5881" y="6130"/>
                    <a:pt x="4784" y="5885"/>
                    <a:pt x="3849" y="5553"/>
                  </a:cubicBezTo>
                  <a:cubicBezTo>
                    <a:pt x="1587" y="4789"/>
                    <a:pt x="3202" y="265"/>
                    <a:pt x="735" y="118"/>
                  </a:cubicBezTo>
                  <a:cubicBezTo>
                    <a:pt x="617" y="89"/>
                    <a:pt x="500" y="59"/>
                    <a:pt x="382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5" name="Google Shape;2774;p76">
              <a:extLst>
                <a:ext uri="{FF2B5EF4-FFF2-40B4-BE49-F238E27FC236}">
                  <a16:creationId xmlns:a16="http://schemas.microsoft.com/office/drawing/2014/main" id="{C5F24853-AF0C-A27A-4A6F-1FD1BE250C72}"/>
                </a:ext>
              </a:extLst>
            </p:cNvPr>
            <p:cNvSpPr/>
            <p:nvPr/>
          </p:nvSpPr>
          <p:spPr>
            <a:xfrm>
              <a:off x="7426002" y="1040383"/>
              <a:ext cx="169350" cy="70299"/>
            </a:xfrm>
            <a:custGeom>
              <a:avLst/>
              <a:gdLst/>
              <a:ahLst/>
              <a:cxnLst/>
              <a:rect l="l" t="t" r="r" b="b"/>
              <a:pathLst>
                <a:path w="3057" h="1269" extrusionOk="0">
                  <a:moveTo>
                    <a:pt x="1643" y="1"/>
                  </a:moveTo>
                  <a:cubicBezTo>
                    <a:pt x="1605" y="1"/>
                    <a:pt x="1567" y="2"/>
                    <a:pt x="1528" y="5"/>
                  </a:cubicBezTo>
                  <a:cubicBezTo>
                    <a:pt x="1147" y="35"/>
                    <a:pt x="823" y="181"/>
                    <a:pt x="530" y="417"/>
                  </a:cubicBezTo>
                  <a:cubicBezTo>
                    <a:pt x="265" y="652"/>
                    <a:pt x="89" y="945"/>
                    <a:pt x="1" y="1268"/>
                  </a:cubicBezTo>
                  <a:cubicBezTo>
                    <a:pt x="324" y="1122"/>
                    <a:pt x="588" y="1004"/>
                    <a:pt x="823" y="887"/>
                  </a:cubicBezTo>
                  <a:cubicBezTo>
                    <a:pt x="1058" y="798"/>
                    <a:pt x="1323" y="740"/>
                    <a:pt x="1558" y="740"/>
                  </a:cubicBezTo>
                  <a:cubicBezTo>
                    <a:pt x="1613" y="733"/>
                    <a:pt x="1669" y="729"/>
                    <a:pt x="1724" y="729"/>
                  </a:cubicBezTo>
                  <a:cubicBezTo>
                    <a:pt x="1904" y="729"/>
                    <a:pt x="2083" y="767"/>
                    <a:pt x="2263" y="857"/>
                  </a:cubicBezTo>
                  <a:lnTo>
                    <a:pt x="2351" y="887"/>
                  </a:lnTo>
                  <a:lnTo>
                    <a:pt x="2439" y="945"/>
                  </a:lnTo>
                  <a:lnTo>
                    <a:pt x="2645" y="1033"/>
                  </a:lnTo>
                  <a:cubicBezTo>
                    <a:pt x="2762" y="1122"/>
                    <a:pt x="2909" y="1180"/>
                    <a:pt x="3056" y="1268"/>
                  </a:cubicBezTo>
                  <a:cubicBezTo>
                    <a:pt x="3027" y="1092"/>
                    <a:pt x="2968" y="916"/>
                    <a:pt x="2880" y="769"/>
                  </a:cubicBezTo>
                  <a:cubicBezTo>
                    <a:pt x="2792" y="622"/>
                    <a:pt x="2704" y="475"/>
                    <a:pt x="2586" y="358"/>
                  </a:cubicBezTo>
                  <a:cubicBezTo>
                    <a:pt x="2322" y="120"/>
                    <a:pt x="1986" y="1"/>
                    <a:pt x="164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6" name="Google Shape;2775;p76">
              <a:extLst>
                <a:ext uri="{FF2B5EF4-FFF2-40B4-BE49-F238E27FC236}">
                  <a16:creationId xmlns:a16="http://schemas.microsoft.com/office/drawing/2014/main" id="{9AB1E9C7-C8F6-D9D2-FD03-B71A54C37BFE}"/>
                </a:ext>
              </a:extLst>
            </p:cNvPr>
            <p:cNvSpPr/>
            <p:nvPr/>
          </p:nvSpPr>
          <p:spPr>
            <a:xfrm>
              <a:off x="7697782" y="1086197"/>
              <a:ext cx="76559" cy="213280"/>
            </a:xfrm>
            <a:custGeom>
              <a:avLst/>
              <a:gdLst/>
              <a:ahLst/>
              <a:cxnLst/>
              <a:rect l="l" t="t" r="r" b="b"/>
              <a:pathLst>
                <a:path w="1382" h="3850" extrusionOk="0">
                  <a:moveTo>
                    <a:pt x="353" y="1"/>
                  </a:moveTo>
                  <a:cubicBezTo>
                    <a:pt x="177" y="353"/>
                    <a:pt x="89" y="735"/>
                    <a:pt x="30" y="1147"/>
                  </a:cubicBezTo>
                  <a:cubicBezTo>
                    <a:pt x="1" y="1352"/>
                    <a:pt x="1" y="1558"/>
                    <a:pt x="30" y="1763"/>
                  </a:cubicBezTo>
                  <a:cubicBezTo>
                    <a:pt x="89" y="1998"/>
                    <a:pt x="207" y="2233"/>
                    <a:pt x="383" y="2380"/>
                  </a:cubicBezTo>
                  <a:cubicBezTo>
                    <a:pt x="442" y="2410"/>
                    <a:pt x="500" y="2439"/>
                    <a:pt x="559" y="2469"/>
                  </a:cubicBezTo>
                  <a:lnTo>
                    <a:pt x="765" y="2498"/>
                  </a:lnTo>
                  <a:cubicBezTo>
                    <a:pt x="823" y="2527"/>
                    <a:pt x="882" y="2527"/>
                    <a:pt x="941" y="2557"/>
                  </a:cubicBezTo>
                  <a:cubicBezTo>
                    <a:pt x="1000" y="2586"/>
                    <a:pt x="1029" y="2586"/>
                    <a:pt x="1029" y="2645"/>
                  </a:cubicBezTo>
                  <a:cubicBezTo>
                    <a:pt x="1029" y="2704"/>
                    <a:pt x="1000" y="2792"/>
                    <a:pt x="1000" y="2850"/>
                  </a:cubicBezTo>
                  <a:cubicBezTo>
                    <a:pt x="853" y="3203"/>
                    <a:pt x="677" y="3555"/>
                    <a:pt x="500" y="3849"/>
                  </a:cubicBezTo>
                  <a:cubicBezTo>
                    <a:pt x="823" y="3644"/>
                    <a:pt x="1088" y="3320"/>
                    <a:pt x="1293" y="2968"/>
                  </a:cubicBezTo>
                  <a:cubicBezTo>
                    <a:pt x="1352" y="2850"/>
                    <a:pt x="1382" y="2733"/>
                    <a:pt x="1382" y="2586"/>
                  </a:cubicBezTo>
                  <a:cubicBezTo>
                    <a:pt x="1352" y="2527"/>
                    <a:pt x="1352" y="2439"/>
                    <a:pt x="1323" y="2380"/>
                  </a:cubicBezTo>
                  <a:cubicBezTo>
                    <a:pt x="1264" y="2322"/>
                    <a:pt x="1205" y="2233"/>
                    <a:pt x="1147" y="2204"/>
                  </a:cubicBezTo>
                  <a:cubicBezTo>
                    <a:pt x="1029" y="2145"/>
                    <a:pt x="912" y="2116"/>
                    <a:pt x="794" y="2116"/>
                  </a:cubicBezTo>
                  <a:cubicBezTo>
                    <a:pt x="765" y="2087"/>
                    <a:pt x="706" y="2087"/>
                    <a:pt x="677" y="2087"/>
                  </a:cubicBezTo>
                  <a:cubicBezTo>
                    <a:pt x="647" y="2057"/>
                    <a:pt x="647" y="2028"/>
                    <a:pt x="618" y="2028"/>
                  </a:cubicBezTo>
                  <a:cubicBezTo>
                    <a:pt x="412" y="1910"/>
                    <a:pt x="353" y="1499"/>
                    <a:pt x="324" y="1147"/>
                  </a:cubicBezTo>
                  <a:cubicBezTo>
                    <a:pt x="324" y="765"/>
                    <a:pt x="353" y="383"/>
                    <a:pt x="353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7" name="Google Shape;2776;p76">
              <a:extLst>
                <a:ext uri="{FF2B5EF4-FFF2-40B4-BE49-F238E27FC236}">
                  <a16:creationId xmlns:a16="http://schemas.microsoft.com/office/drawing/2014/main" id="{0001798C-68DA-C753-196C-D083ED9F6C38}"/>
                </a:ext>
              </a:extLst>
            </p:cNvPr>
            <p:cNvSpPr/>
            <p:nvPr/>
          </p:nvSpPr>
          <p:spPr>
            <a:xfrm>
              <a:off x="7621333" y="1312440"/>
              <a:ext cx="193725" cy="50467"/>
            </a:xfrm>
            <a:custGeom>
              <a:avLst/>
              <a:gdLst/>
              <a:ahLst/>
              <a:cxnLst/>
              <a:rect l="l" t="t" r="r" b="b"/>
              <a:pathLst>
                <a:path w="3497" h="911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349" y="59"/>
                    <a:pt x="3202" y="147"/>
                    <a:pt x="3055" y="206"/>
                  </a:cubicBezTo>
                  <a:cubicBezTo>
                    <a:pt x="2909" y="265"/>
                    <a:pt x="2762" y="353"/>
                    <a:pt x="2615" y="382"/>
                  </a:cubicBezTo>
                  <a:cubicBezTo>
                    <a:pt x="2556" y="382"/>
                    <a:pt x="2468" y="412"/>
                    <a:pt x="2409" y="441"/>
                  </a:cubicBezTo>
                  <a:lnTo>
                    <a:pt x="2174" y="500"/>
                  </a:lnTo>
                  <a:cubicBezTo>
                    <a:pt x="2027" y="529"/>
                    <a:pt x="1880" y="529"/>
                    <a:pt x="1733" y="529"/>
                  </a:cubicBezTo>
                  <a:cubicBezTo>
                    <a:pt x="1116" y="529"/>
                    <a:pt x="500" y="323"/>
                    <a:pt x="0" y="0"/>
                  </a:cubicBezTo>
                  <a:lnTo>
                    <a:pt x="0" y="0"/>
                  </a:lnTo>
                  <a:cubicBezTo>
                    <a:pt x="176" y="294"/>
                    <a:pt x="441" y="529"/>
                    <a:pt x="735" y="676"/>
                  </a:cubicBezTo>
                  <a:cubicBezTo>
                    <a:pt x="1058" y="823"/>
                    <a:pt x="1381" y="911"/>
                    <a:pt x="1733" y="911"/>
                  </a:cubicBezTo>
                  <a:cubicBezTo>
                    <a:pt x="2086" y="911"/>
                    <a:pt x="2438" y="823"/>
                    <a:pt x="2732" y="647"/>
                  </a:cubicBezTo>
                  <a:cubicBezTo>
                    <a:pt x="2879" y="558"/>
                    <a:pt x="3026" y="470"/>
                    <a:pt x="3144" y="353"/>
                  </a:cubicBezTo>
                  <a:cubicBezTo>
                    <a:pt x="3290" y="265"/>
                    <a:pt x="3408" y="118"/>
                    <a:pt x="3496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8" name="Google Shape;2777;p76">
              <a:extLst>
                <a:ext uri="{FF2B5EF4-FFF2-40B4-BE49-F238E27FC236}">
                  <a16:creationId xmlns:a16="http://schemas.microsoft.com/office/drawing/2014/main" id="{828B06B0-0685-5396-FA45-C584C8CAF749}"/>
                </a:ext>
              </a:extLst>
            </p:cNvPr>
            <p:cNvSpPr/>
            <p:nvPr/>
          </p:nvSpPr>
          <p:spPr>
            <a:xfrm>
              <a:off x="7795448" y="1040383"/>
              <a:ext cx="169295" cy="70299"/>
            </a:xfrm>
            <a:custGeom>
              <a:avLst/>
              <a:gdLst/>
              <a:ahLst/>
              <a:cxnLst/>
              <a:rect l="l" t="t" r="r" b="b"/>
              <a:pathLst>
                <a:path w="3056" h="1269" extrusionOk="0">
                  <a:moveTo>
                    <a:pt x="1643" y="1"/>
                  </a:moveTo>
                  <a:cubicBezTo>
                    <a:pt x="1605" y="1"/>
                    <a:pt x="1566" y="2"/>
                    <a:pt x="1528" y="5"/>
                  </a:cubicBezTo>
                  <a:cubicBezTo>
                    <a:pt x="1176" y="35"/>
                    <a:pt x="823" y="181"/>
                    <a:pt x="559" y="417"/>
                  </a:cubicBezTo>
                  <a:cubicBezTo>
                    <a:pt x="294" y="652"/>
                    <a:pt x="89" y="945"/>
                    <a:pt x="1" y="1268"/>
                  </a:cubicBezTo>
                  <a:cubicBezTo>
                    <a:pt x="324" y="1122"/>
                    <a:pt x="588" y="1004"/>
                    <a:pt x="852" y="887"/>
                  </a:cubicBezTo>
                  <a:cubicBezTo>
                    <a:pt x="1058" y="798"/>
                    <a:pt x="1323" y="740"/>
                    <a:pt x="1587" y="740"/>
                  </a:cubicBezTo>
                  <a:cubicBezTo>
                    <a:pt x="1642" y="733"/>
                    <a:pt x="1698" y="729"/>
                    <a:pt x="1753" y="729"/>
                  </a:cubicBezTo>
                  <a:cubicBezTo>
                    <a:pt x="1931" y="729"/>
                    <a:pt x="2105" y="767"/>
                    <a:pt x="2263" y="857"/>
                  </a:cubicBezTo>
                  <a:lnTo>
                    <a:pt x="2351" y="887"/>
                  </a:lnTo>
                  <a:lnTo>
                    <a:pt x="2439" y="945"/>
                  </a:lnTo>
                  <a:lnTo>
                    <a:pt x="2645" y="1033"/>
                  </a:lnTo>
                  <a:cubicBezTo>
                    <a:pt x="2762" y="1122"/>
                    <a:pt x="2909" y="1180"/>
                    <a:pt x="3056" y="1268"/>
                  </a:cubicBezTo>
                  <a:cubicBezTo>
                    <a:pt x="3026" y="1092"/>
                    <a:pt x="2968" y="916"/>
                    <a:pt x="2909" y="769"/>
                  </a:cubicBezTo>
                  <a:cubicBezTo>
                    <a:pt x="2821" y="622"/>
                    <a:pt x="2703" y="475"/>
                    <a:pt x="2586" y="358"/>
                  </a:cubicBezTo>
                  <a:cubicBezTo>
                    <a:pt x="2321" y="120"/>
                    <a:pt x="1986" y="1"/>
                    <a:pt x="164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9" name="Google Shape;2778;p76">
              <a:extLst>
                <a:ext uri="{FF2B5EF4-FFF2-40B4-BE49-F238E27FC236}">
                  <a16:creationId xmlns:a16="http://schemas.microsoft.com/office/drawing/2014/main" id="{27F23B7A-D6D6-3BB3-AC2F-27E5CC2A5BC0}"/>
                </a:ext>
              </a:extLst>
            </p:cNvPr>
            <p:cNvSpPr/>
            <p:nvPr/>
          </p:nvSpPr>
          <p:spPr>
            <a:xfrm>
              <a:off x="7481344" y="1169238"/>
              <a:ext cx="52129" cy="45758"/>
            </a:xfrm>
            <a:custGeom>
              <a:avLst/>
              <a:gdLst/>
              <a:ahLst/>
              <a:cxnLst/>
              <a:rect l="l" t="t" r="r" b="b"/>
              <a:pathLst>
                <a:path w="941" h="826" extrusionOk="0">
                  <a:moveTo>
                    <a:pt x="529" y="0"/>
                  </a:moveTo>
                  <a:cubicBezTo>
                    <a:pt x="177" y="0"/>
                    <a:pt x="1" y="441"/>
                    <a:pt x="236" y="705"/>
                  </a:cubicBezTo>
                  <a:cubicBezTo>
                    <a:pt x="319" y="789"/>
                    <a:pt x="420" y="825"/>
                    <a:pt x="519" y="825"/>
                  </a:cubicBezTo>
                  <a:cubicBezTo>
                    <a:pt x="734" y="825"/>
                    <a:pt x="941" y="653"/>
                    <a:pt x="941" y="411"/>
                  </a:cubicBezTo>
                  <a:cubicBezTo>
                    <a:pt x="941" y="206"/>
                    <a:pt x="764" y="0"/>
                    <a:pt x="52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0" name="Google Shape;2779;p76">
              <a:extLst>
                <a:ext uri="{FF2B5EF4-FFF2-40B4-BE49-F238E27FC236}">
                  <a16:creationId xmlns:a16="http://schemas.microsoft.com/office/drawing/2014/main" id="{97F81282-4CE8-6B6B-9FF7-6F8E5C69C9D6}"/>
                </a:ext>
              </a:extLst>
            </p:cNvPr>
            <p:cNvSpPr/>
            <p:nvPr/>
          </p:nvSpPr>
          <p:spPr>
            <a:xfrm>
              <a:off x="7850790" y="1169238"/>
              <a:ext cx="52129" cy="45758"/>
            </a:xfrm>
            <a:custGeom>
              <a:avLst/>
              <a:gdLst/>
              <a:ahLst/>
              <a:cxnLst/>
              <a:rect l="l" t="t" r="r" b="b"/>
              <a:pathLst>
                <a:path w="941" h="826" extrusionOk="0">
                  <a:moveTo>
                    <a:pt x="529" y="0"/>
                  </a:moveTo>
                  <a:cubicBezTo>
                    <a:pt x="177" y="0"/>
                    <a:pt x="0" y="441"/>
                    <a:pt x="235" y="705"/>
                  </a:cubicBezTo>
                  <a:cubicBezTo>
                    <a:pt x="319" y="789"/>
                    <a:pt x="420" y="825"/>
                    <a:pt x="519" y="825"/>
                  </a:cubicBezTo>
                  <a:cubicBezTo>
                    <a:pt x="734" y="825"/>
                    <a:pt x="940" y="653"/>
                    <a:pt x="940" y="411"/>
                  </a:cubicBezTo>
                  <a:cubicBezTo>
                    <a:pt x="940" y="206"/>
                    <a:pt x="764" y="0"/>
                    <a:pt x="52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1" name="Google Shape;2780;p76">
              <a:extLst>
                <a:ext uri="{FF2B5EF4-FFF2-40B4-BE49-F238E27FC236}">
                  <a16:creationId xmlns:a16="http://schemas.microsoft.com/office/drawing/2014/main" id="{C547CAC8-3F90-3174-4FB4-32C2EEA6FDDC}"/>
                </a:ext>
              </a:extLst>
            </p:cNvPr>
            <p:cNvSpPr/>
            <p:nvPr/>
          </p:nvSpPr>
          <p:spPr>
            <a:xfrm>
              <a:off x="7951668" y="1276377"/>
              <a:ext cx="463899" cy="231395"/>
            </a:xfrm>
            <a:custGeom>
              <a:avLst/>
              <a:gdLst/>
              <a:ahLst/>
              <a:cxnLst/>
              <a:rect l="l" t="t" r="r" b="b"/>
              <a:pathLst>
                <a:path w="8374" h="4177" extrusionOk="0">
                  <a:moveTo>
                    <a:pt x="4484" y="1"/>
                  </a:moveTo>
                  <a:cubicBezTo>
                    <a:pt x="4126" y="1"/>
                    <a:pt x="3497" y="1915"/>
                    <a:pt x="3497" y="1915"/>
                  </a:cubicBezTo>
                  <a:cubicBezTo>
                    <a:pt x="3497" y="1915"/>
                    <a:pt x="3332" y="901"/>
                    <a:pt x="2685" y="901"/>
                  </a:cubicBezTo>
                  <a:cubicBezTo>
                    <a:pt x="2610" y="901"/>
                    <a:pt x="2528" y="914"/>
                    <a:pt x="2439" y="945"/>
                  </a:cubicBezTo>
                  <a:cubicBezTo>
                    <a:pt x="1587" y="1209"/>
                    <a:pt x="1323" y="2796"/>
                    <a:pt x="1323" y="2796"/>
                  </a:cubicBezTo>
                  <a:cubicBezTo>
                    <a:pt x="1323" y="2796"/>
                    <a:pt x="1194" y="2380"/>
                    <a:pt x="935" y="2380"/>
                  </a:cubicBezTo>
                  <a:cubicBezTo>
                    <a:pt x="824" y="2380"/>
                    <a:pt x="689" y="2457"/>
                    <a:pt x="530" y="2678"/>
                  </a:cubicBezTo>
                  <a:cubicBezTo>
                    <a:pt x="1" y="3413"/>
                    <a:pt x="2322" y="4177"/>
                    <a:pt x="2322" y="4177"/>
                  </a:cubicBezTo>
                  <a:lnTo>
                    <a:pt x="5230" y="3824"/>
                  </a:lnTo>
                  <a:cubicBezTo>
                    <a:pt x="5230" y="3824"/>
                    <a:pt x="8373" y="1885"/>
                    <a:pt x="7639" y="1356"/>
                  </a:cubicBezTo>
                  <a:cubicBezTo>
                    <a:pt x="7531" y="1278"/>
                    <a:pt x="7424" y="1245"/>
                    <a:pt x="7321" y="1245"/>
                  </a:cubicBezTo>
                  <a:cubicBezTo>
                    <a:pt x="6728" y="1245"/>
                    <a:pt x="6258" y="2355"/>
                    <a:pt x="6258" y="2355"/>
                  </a:cubicBezTo>
                  <a:cubicBezTo>
                    <a:pt x="6258" y="2355"/>
                    <a:pt x="6963" y="446"/>
                    <a:pt x="5788" y="240"/>
                  </a:cubicBezTo>
                  <a:cubicBezTo>
                    <a:pt x="5729" y="231"/>
                    <a:pt x="5674" y="227"/>
                    <a:pt x="5623" y="227"/>
                  </a:cubicBezTo>
                  <a:cubicBezTo>
                    <a:pt x="5035" y="227"/>
                    <a:pt x="4977" y="775"/>
                    <a:pt x="5026" y="1217"/>
                  </a:cubicBezTo>
                  <a:lnTo>
                    <a:pt x="5026" y="1217"/>
                  </a:lnTo>
                  <a:cubicBezTo>
                    <a:pt x="4931" y="826"/>
                    <a:pt x="4780" y="326"/>
                    <a:pt x="4584" y="64"/>
                  </a:cubicBezTo>
                  <a:cubicBezTo>
                    <a:pt x="4554" y="20"/>
                    <a:pt x="4521" y="1"/>
                    <a:pt x="448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2" name="Google Shape;2781;p76">
              <a:extLst>
                <a:ext uri="{FF2B5EF4-FFF2-40B4-BE49-F238E27FC236}">
                  <a16:creationId xmlns:a16="http://schemas.microsoft.com/office/drawing/2014/main" id="{C1E413A9-EA51-2203-07E2-0F2DAA13369B}"/>
                </a:ext>
              </a:extLst>
            </p:cNvPr>
            <p:cNvSpPr/>
            <p:nvPr/>
          </p:nvSpPr>
          <p:spPr>
            <a:xfrm>
              <a:off x="8285328" y="1494698"/>
              <a:ext cx="169295" cy="100934"/>
            </a:xfrm>
            <a:custGeom>
              <a:avLst/>
              <a:gdLst/>
              <a:ahLst/>
              <a:cxnLst/>
              <a:rect l="l" t="t" r="r" b="b"/>
              <a:pathLst>
                <a:path w="3056" h="1822" extrusionOk="0">
                  <a:moveTo>
                    <a:pt x="0" y="1"/>
                  </a:moveTo>
                  <a:lnTo>
                    <a:pt x="294" y="1822"/>
                  </a:lnTo>
                  <a:lnTo>
                    <a:pt x="3055" y="1293"/>
                  </a:lnTo>
                  <a:cubicBezTo>
                    <a:pt x="1998" y="32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3" name="Google Shape;2782;p76">
              <a:extLst>
                <a:ext uri="{FF2B5EF4-FFF2-40B4-BE49-F238E27FC236}">
                  <a16:creationId xmlns:a16="http://schemas.microsoft.com/office/drawing/2014/main" id="{407932FF-5393-70CA-08AC-6740DF2DCFEB}"/>
                </a:ext>
              </a:extLst>
            </p:cNvPr>
            <p:cNvSpPr/>
            <p:nvPr/>
          </p:nvSpPr>
          <p:spPr>
            <a:xfrm>
              <a:off x="8224723" y="1577684"/>
              <a:ext cx="166414" cy="55508"/>
            </a:xfrm>
            <a:custGeom>
              <a:avLst/>
              <a:gdLst/>
              <a:ahLst/>
              <a:cxnLst/>
              <a:rect l="l" t="t" r="r" b="b"/>
              <a:pathLst>
                <a:path w="3004" h="1002" extrusionOk="0">
                  <a:moveTo>
                    <a:pt x="3004" y="1"/>
                  </a:moveTo>
                  <a:lnTo>
                    <a:pt x="507" y="441"/>
                  </a:lnTo>
                  <a:lnTo>
                    <a:pt x="37" y="765"/>
                  </a:lnTo>
                  <a:cubicBezTo>
                    <a:pt x="37" y="765"/>
                    <a:pt x="0" y="1002"/>
                    <a:pt x="602" y="1002"/>
                  </a:cubicBezTo>
                  <a:cubicBezTo>
                    <a:pt x="765" y="1002"/>
                    <a:pt x="973" y="985"/>
                    <a:pt x="1241" y="941"/>
                  </a:cubicBezTo>
                  <a:cubicBezTo>
                    <a:pt x="1917" y="882"/>
                    <a:pt x="2563" y="530"/>
                    <a:pt x="3004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4" name="Google Shape;2783;p76">
              <a:extLst>
                <a:ext uri="{FF2B5EF4-FFF2-40B4-BE49-F238E27FC236}">
                  <a16:creationId xmlns:a16="http://schemas.microsoft.com/office/drawing/2014/main" id="{8109E5E6-3EA3-E7C5-AE71-898B1AFD566C}"/>
                </a:ext>
              </a:extLst>
            </p:cNvPr>
            <p:cNvSpPr/>
            <p:nvPr/>
          </p:nvSpPr>
          <p:spPr>
            <a:xfrm>
              <a:off x="7299086" y="3105879"/>
              <a:ext cx="462237" cy="188075"/>
            </a:xfrm>
            <a:custGeom>
              <a:avLst/>
              <a:gdLst/>
              <a:ahLst/>
              <a:cxnLst/>
              <a:rect l="l" t="t" r="r" b="b"/>
              <a:pathLst>
                <a:path w="8344" h="3395" extrusionOk="0">
                  <a:moveTo>
                    <a:pt x="7991" y="0"/>
                  </a:moveTo>
                  <a:cubicBezTo>
                    <a:pt x="7580" y="88"/>
                    <a:pt x="7022" y="294"/>
                    <a:pt x="3584" y="412"/>
                  </a:cubicBezTo>
                  <a:cubicBezTo>
                    <a:pt x="0" y="558"/>
                    <a:pt x="911" y="1117"/>
                    <a:pt x="911" y="1117"/>
                  </a:cubicBezTo>
                  <a:cubicBezTo>
                    <a:pt x="198" y="3110"/>
                    <a:pt x="4281" y="3395"/>
                    <a:pt x="6672" y="3395"/>
                  </a:cubicBezTo>
                  <a:cubicBezTo>
                    <a:pt x="7628" y="3395"/>
                    <a:pt x="8314" y="3349"/>
                    <a:pt x="8314" y="3349"/>
                  </a:cubicBezTo>
                  <a:cubicBezTo>
                    <a:pt x="8314" y="3349"/>
                    <a:pt x="8314" y="3085"/>
                    <a:pt x="8344" y="2703"/>
                  </a:cubicBezTo>
                  <a:cubicBezTo>
                    <a:pt x="8138" y="1822"/>
                    <a:pt x="8050" y="911"/>
                    <a:pt x="7991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5" name="Google Shape;2784;p76">
              <a:extLst>
                <a:ext uri="{FF2B5EF4-FFF2-40B4-BE49-F238E27FC236}">
                  <a16:creationId xmlns:a16="http://schemas.microsoft.com/office/drawing/2014/main" id="{0389563E-0F45-684E-797D-FEC65E0847DB}"/>
                </a:ext>
              </a:extLst>
            </p:cNvPr>
            <p:cNvSpPr/>
            <p:nvPr/>
          </p:nvSpPr>
          <p:spPr>
            <a:xfrm>
              <a:off x="7735230" y="2394686"/>
              <a:ext cx="673800" cy="913062"/>
            </a:xfrm>
            <a:custGeom>
              <a:avLst/>
              <a:gdLst/>
              <a:ahLst/>
              <a:cxnLst/>
              <a:rect l="l" t="t" r="r" b="b"/>
              <a:pathLst>
                <a:path w="12163" h="16482" extrusionOk="0">
                  <a:moveTo>
                    <a:pt x="662" y="16253"/>
                  </a:moveTo>
                  <a:cubicBezTo>
                    <a:pt x="668" y="16253"/>
                    <a:pt x="675" y="16255"/>
                    <a:pt x="681" y="16258"/>
                  </a:cubicBezTo>
                  <a:lnTo>
                    <a:pt x="681" y="16258"/>
                  </a:lnTo>
                  <a:cubicBezTo>
                    <a:pt x="646" y="16266"/>
                    <a:pt x="617" y="16275"/>
                    <a:pt x="617" y="16275"/>
                  </a:cubicBezTo>
                  <a:cubicBezTo>
                    <a:pt x="632" y="16261"/>
                    <a:pt x="647" y="16253"/>
                    <a:pt x="662" y="16253"/>
                  </a:cubicBezTo>
                  <a:close/>
                  <a:moveTo>
                    <a:pt x="7433" y="0"/>
                  </a:moveTo>
                  <a:lnTo>
                    <a:pt x="7433" y="0"/>
                  </a:lnTo>
                  <a:cubicBezTo>
                    <a:pt x="8256" y="1616"/>
                    <a:pt x="9019" y="3261"/>
                    <a:pt x="9695" y="4936"/>
                  </a:cubicBezTo>
                  <a:cubicBezTo>
                    <a:pt x="10048" y="5758"/>
                    <a:pt x="10341" y="6610"/>
                    <a:pt x="10606" y="7462"/>
                  </a:cubicBezTo>
                  <a:cubicBezTo>
                    <a:pt x="10723" y="7874"/>
                    <a:pt x="10811" y="8314"/>
                    <a:pt x="10870" y="8755"/>
                  </a:cubicBezTo>
                  <a:cubicBezTo>
                    <a:pt x="10929" y="9196"/>
                    <a:pt x="10929" y="9666"/>
                    <a:pt x="10576" y="9930"/>
                  </a:cubicBezTo>
                  <a:cubicBezTo>
                    <a:pt x="10224" y="10165"/>
                    <a:pt x="9842" y="10371"/>
                    <a:pt x="9401" y="10488"/>
                  </a:cubicBezTo>
                  <a:cubicBezTo>
                    <a:pt x="8990" y="10635"/>
                    <a:pt x="8549" y="10753"/>
                    <a:pt x="8138" y="10870"/>
                  </a:cubicBezTo>
                  <a:cubicBezTo>
                    <a:pt x="7257" y="11076"/>
                    <a:pt x="6375" y="11252"/>
                    <a:pt x="5465" y="11399"/>
                  </a:cubicBezTo>
                  <a:cubicBezTo>
                    <a:pt x="3702" y="11663"/>
                    <a:pt x="1910" y="11869"/>
                    <a:pt x="118" y="12045"/>
                  </a:cubicBezTo>
                  <a:lnTo>
                    <a:pt x="1" y="12045"/>
                  </a:lnTo>
                  <a:lnTo>
                    <a:pt x="1" y="13073"/>
                  </a:lnTo>
                  <a:cubicBezTo>
                    <a:pt x="59" y="13690"/>
                    <a:pt x="147" y="14307"/>
                    <a:pt x="236" y="14924"/>
                  </a:cubicBezTo>
                  <a:cubicBezTo>
                    <a:pt x="265" y="15218"/>
                    <a:pt x="324" y="15541"/>
                    <a:pt x="382" y="15835"/>
                  </a:cubicBezTo>
                  <a:cubicBezTo>
                    <a:pt x="412" y="16011"/>
                    <a:pt x="441" y="16158"/>
                    <a:pt x="500" y="16305"/>
                  </a:cubicBezTo>
                  <a:cubicBezTo>
                    <a:pt x="500" y="16334"/>
                    <a:pt x="529" y="16364"/>
                    <a:pt x="529" y="16393"/>
                  </a:cubicBezTo>
                  <a:lnTo>
                    <a:pt x="529" y="16422"/>
                  </a:lnTo>
                  <a:lnTo>
                    <a:pt x="588" y="16452"/>
                  </a:lnTo>
                  <a:cubicBezTo>
                    <a:pt x="588" y="16452"/>
                    <a:pt x="617" y="16452"/>
                    <a:pt x="617" y="16481"/>
                  </a:cubicBezTo>
                  <a:lnTo>
                    <a:pt x="823" y="16481"/>
                  </a:lnTo>
                  <a:lnTo>
                    <a:pt x="1029" y="16452"/>
                  </a:lnTo>
                  <a:cubicBezTo>
                    <a:pt x="2263" y="16334"/>
                    <a:pt x="3496" y="16275"/>
                    <a:pt x="4730" y="16187"/>
                  </a:cubicBezTo>
                  <a:cubicBezTo>
                    <a:pt x="5994" y="16099"/>
                    <a:pt x="7227" y="16040"/>
                    <a:pt x="8461" y="15923"/>
                  </a:cubicBezTo>
                  <a:cubicBezTo>
                    <a:pt x="9695" y="15835"/>
                    <a:pt x="10929" y="15659"/>
                    <a:pt x="12163" y="15424"/>
                  </a:cubicBezTo>
                  <a:lnTo>
                    <a:pt x="12163" y="15424"/>
                  </a:lnTo>
                  <a:cubicBezTo>
                    <a:pt x="10929" y="15629"/>
                    <a:pt x="9695" y="15776"/>
                    <a:pt x="8461" y="15835"/>
                  </a:cubicBezTo>
                  <a:lnTo>
                    <a:pt x="4730" y="16011"/>
                  </a:lnTo>
                  <a:cubicBezTo>
                    <a:pt x="3496" y="16070"/>
                    <a:pt x="2263" y="16099"/>
                    <a:pt x="999" y="16217"/>
                  </a:cubicBezTo>
                  <a:cubicBezTo>
                    <a:pt x="941" y="16217"/>
                    <a:pt x="853" y="16217"/>
                    <a:pt x="764" y="16246"/>
                  </a:cubicBezTo>
                  <a:cubicBezTo>
                    <a:pt x="746" y="16246"/>
                    <a:pt x="726" y="16249"/>
                    <a:pt x="706" y="16253"/>
                  </a:cubicBezTo>
                  <a:lnTo>
                    <a:pt x="706" y="16253"/>
                  </a:lnTo>
                  <a:lnTo>
                    <a:pt x="706" y="16246"/>
                  </a:lnTo>
                  <a:cubicBezTo>
                    <a:pt x="676" y="16099"/>
                    <a:pt x="647" y="15952"/>
                    <a:pt x="617" y="15805"/>
                  </a:cubicBezTo>
                  <a:cubicBezTo>
                    <a:pt x="559" y="15512"/>
                    <a:pt x="500" y="15189"/>
                    <a:pt x="471" y="14895"/>
                  </a:cubicBezTo>
                  <a:cubicBezTo>
                    <a:pt x="382" y="14278"/>
                    <a:pt x="294" y="13661"/>
                    <a:pt x="236" y="13044"/>
                  </a:cubicBezTo>
                  <a:lnTo>
                    <a:pt x="236" y="12271"/>
                  </a:lnTo>
                  <a:lnTo>
                    <a:pt x="236" y="12271"/>
                  </a:lnTo>
                  <a:cubicBezTo>
                    <a:pt x="2017" y="12124"/>
                    <a:pt x="3770" y="11921"/>
                    <a:pt x="5524" y="11634"/>
                  </a:cubicBezTo>
                  <a:cubicBezTo>
                    <a:pt x="6405" y="11487"/>
                    <a:pt x="7286" y="11340"/>
                    <a:pt x="8168" y="11105"/>
                  </a:cubicBezTo>
                  <a:cubicBezTo>
                    <a:pt x="8608" y="10988"/>
                    <a:pt x="9049" y="10870"/>
                    <a:pt x="9490" y="10723"/>
                  </a:cubicBezTo>
                  <a:cubicBezTo>
                    <a:pt x="9930" y="10576"/>
                    <a:pt x="10341" y="10371"/>
                    <a:pt x="10723" y="10077"/>
                  </a:cubicBezTo>
                  <a:cubicBezTo>
                    <a:pt x="10929" y="9930"/>
                    <a:pt x="11047" y="9695"/>
                    <a:pt x="11076" y="9460"/>
                  </a:cubicBezTo>
                  <a:cubicBezTo>
                    <a:pt x="11135" y="9225"/>
                    <a:pt x="11135" y="8990"/>
                    <a:pt x="11076" y="8755"/>
                  </a:cubicBezTo>
                  <a:cubicBezTo>
                    <a:pt x="11017" y="8285"/>
                    <a:pt x="10929" y="7844"/>
                    <a:pt x="10782" y="7403"/>
                  </a:cubicBezTo>
                  <a:cubicBezTo>
                    <a:pt x="10518" y="6552"/>
                    <a:pt x="10195" y="5700"/>
                    <a:pt x="9842" y="4848"/>
                  </a:cubicBezTo>
                  <a:cubicBezTo>
                    <a:pt x="9108" y="3202"/>
                    <a:pt x="8285" y="1587"/>
                    <a:pt x="7433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6" name="Google Shape;2785;p76">
              <a:extLst>
                <a:ext uri="{FF2B5EF4-FFF2-40B4-BE49-F238E27FC236}">
                  <a16:creationId xmlns:a16="http://schemas.microsoft.com/office/drawing/2014/main" id="{05998A73-A445-60D8-CC2E-201C5A32BC49}"/>
                </a:ext>
              </a:extLst>
            </p:cNvPr>
            <p:cNvSpPr/>
            <p:nvPr/>
          </p:nvSpPr>
          <p:spPr>
            <a:xfrm>
              <a:off x="6614151" y="1866415"/>
              <a:ext cx="577574" cy="293385"/>
            </a:xfrm>
            <a:custGeom>
              <a:avLst/>
              <a:gdLst/>
              <a:ahLst/>
              <a:cxnLst/>
              <a:rect l="l" t="t" r="r" b="b"/>
              <a:pathLst>
                <a:path w="10426" h="5296" extrusionOk="0">
                  <a:moveTo>
                    <a:pt x="465" y="1"/>
                  </a:moveTo>
                  <a:cubicBezTo>
                    <a:pt x="108" y="1"/>
                    <a:pt x="0" y="244"/>
                    <a:pt x="26" y="576"/>
                  </a:cubicBezTo>
                  <a:lnTo>
                    <a:pt x="173" y="576"/>
                  </a:lnTo>
                  <a:cubicBezTo>
                    <a:pt x="1289" y="723"/>
                    <a:pt x="1994" y="1751"/>
                    <a:pt x="2729" y="2515"/>
                  </a:cubicBezTo>
                  <a:cubicBezTo>
                    <a:pt x="3610" y="3367"/>
                    <a:pt x="4697" y="4043"/>
                    <a:pt x="5872" y="4425"/>
                  </a:cubicBezTo>
                  <a:cubicBezTo>
                    <a:pt x="7018" y="4895"/>
                    <a:pt x="8222" y="5188"/>
                    <a:pt x="9456" y="5277"/>
                  </a:cubicBezTo>
                  <a:cubicBezTo>
                    <a:pt x="9590" y="5289"/>
                    <a:pt x="9724" y="5296"/>
                    <a:pt x="9858" y="5296"/>
                  </a:cubicBezTo>
                  <a:cubicBezTo>
                    <a:pt x="10047" y="5296"/>
                    <a:pt x="10236" y="5282"/>
                    <a:pt x="10425" y="5247"/>
                  </a:cubicBezTo>
                  <a:cubicBezTo>
                    <a:pt x="3110" y="4718"/>
                    <a:pt x="2200" y="253"/>
                    <a:pt x="643" y="18"/>
                  </a:cubicBezTo>
                  <a:cubicBezTo>
                    <a:pt x="577" y="6"/>
                    <a:pt x="518" y="1"/>
                    <a:pt x="4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7" name="Google Shape;2786;p76">
              <a:extLst>
                <a:ext uri="{FF2B5EF4-FFF2-40B4-BE49-F238E27FC236}">
                  <a16:creationId xmlns:a16="http://schemas.microsoft.com/office/drawing/2014/main" id="{507414D9-52FB-60A3-7021-B7A9987AE1B0}"/>
                </a:ext>
              </a:extLst>
            </p:cNvPr>
            <p:cNvSpPr/>
            <p:nvPr/>
          </p:nvSpPr>
          <p:spPr>
            <a:xfrm>
              <a:off x="6493496" y="1450990"/>
              <a:ext cx="1943234" cy="1745631"/>
            </a:xfrm>
            <a:custGeom>
              <a:avLst/>
              <a:gdLst/>
              <a:ahLst/>
              <a:cxnLst/>
              <a:rect l="l" t="t" r="r" b="b"/>
              <a:pathLst>
                <a:path w="35078" h="31511" extrusionOk="0">
                  <a:moveTo>
                    <a:pt x="30473" y="0"/>
                  </a:moveTo>
                  <a:cubicBezTo>
                    <a:pt x="28602" y="0"/>
                    <a:pt x="26241" y="1826"/>
                    <a:pt x="25030" y="5754"/>
                  </a:cubicBezTo>
                  <a:cubicBezTo>
                    <a:pt x="23496" y="10733"/>
                    <a:pt x="21050" y="12828"/>
                    <a:pt x="14777" y="12828"/>
                  </a:cubicBezTo>
                  <a:cubicBezTo>
                    <a:pt x="14203" y="12828"/>
                    <a:pt x="13597" y="12810"/>
                    <a:pt x="12956" y="12776"/>
                  </a:cubicBezTo>
                  <a:cubicBezTo>
                    <a:pt x="5288" y="12394"/>
                    <a:pt x="4378" y="7781"/>
                    <a:pt x="2791" y="7517"/>
                  </a:cubicBezTo>
                  <a:cubicBezTo>
                    <a:pt x="2729" y="7506"/>
                    <a:pt x="2672" y="7501"/>
                    <a:pt x="2621" y="7501"/>
                  </a:cubicBezTo>
                  <a:cubicBezTo>
                    <a:pt x="1386" y="7501"/>
                    <a:pt x="3173" y="10425"/>
                    <a:pt x="3173" y="10425"/>
                  </a:cubicBezTo>
                  <a:cubicBezTo>
                    <a:pt x="3173" y="10425"/>
                    <a:pt x="2207" y="9102"/>
                    <a:pt x="1358" y="9102"/>
                  </a:cubicBezTo>
                  <a:cubicBezTo>
                    <a:pt x="1203" y="9102"/>
                    <a:pt x="1052" y="9146"/>
                    <a:pt x="911" y="9250"/>
                  </a:cubicBezTo>
                  <a:cubicBezTo>
                    <a:pt x="0" y="9926"/>
                    <a:pt x="3320" y="12071"/>
                    <a:pt x="3320" y="12071"/>
                  </a:cubicBezTo>
                  <a:cubicBezTo>
                    <a:pt x="3320" y="12071"/>
                    <a:pt x="3315" y="12070"/>
                    <a:pt x="3305" y="12070"/>
                  </a:cubicBezTo>
                  <a:cubicBezTo>
                    <a:pt x="3079" y="12070"/>
                    <a:pt x="497" y="12097"/>
                    <a:pt x="1087" y="13334"/>
                  </a:cubicBezTo>
                  <a:cubicBezTo>
                    <a:pt x="1330" y="13880"/>
                    <a:pt x="1778" y="14040"/>
                    <a:pt x="2220" y="14040"/>
                  </a:cubicBezTo>
                  <a:cubicBezTo>
                    <a:pt x="2820" y="14040"/>
                    <a:pt x="3409" y="13746"/>
                    <a:pt x="3463" y="13718"/>
                  </a:cubicBezTo>
                  <a:lnTo>
                    <a:pt x="3463" y="13718"/>
                  </a:lnTo>
                  <a:cubicBezTo>
                    <a:pt x="3369" y="13767"/>
                    <a:pt x="1668" y="14671"/>
                    <a:pt x="1440" y="16242"/>
                  </a:cubicBezTo>
                  <a:cubicBezTo>
                    <a:pt x="1367" y="16679"/>
                    <a:pt x="1493" y="16838"/>
                    <a:pt x="1713" y="16838"/>
                  </a:cubicBezTo>
                  <a:cubicBezTo>
                    <a:pt x="2292" y="16838"/>
                    <a:pt x="3526" y="15743"/>
                    <a:pt x="3526" y="15743"/>
                  </a:cubicBezTo>
                  <a:lnTo>
                    <a:pt x="3526" y="15743"/>
                  </a:lnTo>
                  <a:cubicBezTo>
                    <a:pt x="3526" y="15743"/>
                    <a:pt x="1969" y="17946"/>
                    <a:pt x="2968" y="19327"/>
                  </a:cubicBezTo>
                  <a:cubicBezTo>
                    <a:pt x="3135" y="19558"/>
                    <a:pt x="3312" y="19654"/>
                    <a:pt x="3493" y="19654"/>
                  </a:cubicBezTo>
                  <a:cubicBezTo>
                    <a:pt x="4390" y="19654"/>
                    <a:pt x="5347" y="17271"/>
                    <a:pt x="5347" y="17270"/>
                  </a:cubicBezTo>
                  <a:lnTo>
                    <a:pt x="5347" y="17270"/>
                  </a:lnTo>
                  <a:cubicBezTo>
                    <a:pt x="5347" y="17271"/>
                    <a:pt x="3761" y="24733"/>
                    <a:pt x="12310" y="29756"/>
                  </a:cubicBezTo>
                  <a:cubicBezTo>
                    <a:pt x="14442" y="31002"/>
                    <a:pt x="16390" y="31511"/>
                    <a:pt x="18154" y="31511"/>
                  </a:cubicBezTo>
                  <a:cubicBezTo>
                    <a:pt x="23462" y="31511"/>
                    <a:pt x="27107" y="26901"/>
                    <a:pt x="29114" y="23880"/>
                  </a:cubicBezTo>
                  <a:cubicBezTo>
                    <a:pt x="31787" y="19826"/>
                    <a:pt x="31199" y="15655"/>
                    <a:pt x="30524" y="12306"/>
                  </a:cubicBezTo>
                  <a:cubicBezTo>
                    <a:pt x="29848" y="8957"/>
                    <a:pt x="31405" y="6753"/>
                    <a:pt x="31405" y="6753"/>
                  </a:cubicBezTo>
                  <a:cubicBezTo>
                    <a:pt x="31824" y="7115"/>
                    <a:pt x="32355" y="7304"/>
                    <a:pt x="32892" y="7304"/>
                  </a:cubicBezTo>
                  <a:cubicBezTo>
                    <a:pt x="33183" y="7304"/>
                    <a:pt x="33477" y="7249"/>
                    <a:pt x="33755" y="7135"/>
                  </a:cubicBezTo>
                  <a:cubicBezTo>
                    <a:pt x="35077" y="6518"/>
                    <a:pt x="32756" y="3316"/>
                    <a:pt x="32756" y="3316"/>
                  </a:cubicBezTo>
                  <a:lnTo>
                    <a:pt x="32316" y="790"/>
                  </a:lnTo>
                  <a:cubicBezTo>
                    <a:pt x="31835" y="268"/>
                    <a:pt x="31190" y="0"/>
                    <a:pt x="304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8" name="Google Shape;2787;p76">
              <a:extLst>
                <a:ext uri="{FF2B5EF4-FFF2-40B4-BE49-F238E27FC236}">
                  <a16:creationId xmlns:a16="http://schemas.microsoft.com/office/drawing/2014/main" id="{F0A285CC-8BBD-4D3D-3C09-DAC59F9D0ABE}"/>
                </a:ext>
              </a:extLst>
            </p:cNvPr>
            <p:cNvSpPr/>
            <p:nvPr/>
          </p:nvSpPr>
          <p:spPr>
            <a:xfrm>
              <a:off x="6543963" y="1953833"/>
              <a:ext cx="109078" cy="53569"/>
            </a:xfrm>
            <a:custGeom>
              <a:avLst/>
              <a:gdLst/>
              <a:ahLst/>
              <a:cxnLst/>
              <a:rect l="l" t="t" r="r" b="b"/>
              <a:pathLst>
                <a:path w="1969" h="967" extrusionOk="0">
                  <a:moveTo>
                    <a:pt x="453" y="0"/>
                  </a:moveTo>
                  <a:cubicBezTo>
                    <a:pt x="298" y="0"/>
                    <a:pt x="145" y="43"/>
                    <a:pt x="0" y="144"/>
                  </a:cubicBezTo>
                  <a:cubicBezTo>
                    <a:pt x="147" y="144"/>
                    <a:pt x="294" y="173"/>
                    <a:pt x="411" y="203"/>
                  </a:cubicBezTo>
                  <a:cubicBezTo>
                    <a:pt x="705" y="320"/>
                    <a:pt x="999" y="438"/>
                    <a:pt x="1263" y="614"/>
                  </a:cubicBezTo>
                  <a:lnTo>
                    <a:pt x="1645" y="820"/>
                  </a:lnTo>
                  <a:lnTo>
                    <a:pt x="1822" y="937"/>
                  </a:lnTo>
                  <a:cubicBezTo>
                    <a:pt x="1866" y="952"/>
                    <a:pt x="1888" y="959"/>
                    <a:pt x="1895" y="959"/>
                  </a:cubicBezTo>
                  <a:cubicBezTo>
                    <a:pt x="1902" y="959"/>
                    <a:pt x="1895" y="952"/>
                    <a:pt x="1880" y="937"/>
                  </a:cubicBezTo>
                  <a:lnTo>
                    <a:pt x="1880" y="937"/>
                  </a:lnTo>
                  <a:lnTo>
                    <a:pt x="1968" y="966"/>
                  </a:lnTo>
                  <a:cubicBezTo>
                    <a:pt x="1622" y="574"/>
                    <a:pt x="1022" y="0"/>
                    <a:pt x="4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9" name="Google Shape;2788;p76">
              <a:extLst>
                <a:ext uri="{FF2B5EF4-FFF2-40B4-BE49-F238E27FC236}">
                  <a16:creationId xmlns:a16="http://schemas.microsoft.com/office/drawing/2014/main" id="{85F74C17-B3E5-76EF-94D8-88ED1C96F75A}"/>
                </a:ext>
              </a:extLst>
            </p:cNvPr>
            <p:cNvSpPr/>
            <p:nvPr/>
          </p:nvSpPr>
          <p:spPr>
            <a:xfrm>
              <a:off x="6542301" y="2119637"/>
              <a:ext cx="118883" cy="57004"/>
            </a:xfrm>
            <a:custGeom>
              <a:avLst/>
              <a:gdLst/>
              <a:ahLst/>
              <a:cxnLst/>
              <a:rect l="l" t="t" r="r" b="b"/>
              <a:pathLst>
                <a:path w="2146" h="1029" extrusionOk="0">
                  <a:moveTo>
                    <a:pt x="2145" y="1"/>
                  </a:moveTo>
                  <a:cubicBezTo>
                    <a:pt x="1499" y="30"/>
                    <a:pt x="1" y="177"/>
                    <a:pt x="118" y="1029"/>
                  </a:cubicBezTo>
                  <a:cubicBezTo>
                    <a:pt x="236" y="882"/>
                    <a:pt x="383" y="794"/>
                    <a:pt x="530" y="706"/>
                  </a:cubicBezTo>
                  <a:cubicBezTo>
                    <a:pt x="970" y="500"/>
                    <a:pt x="1440" y="382"/>
                    <a:pt x="1940" y="324"/>
                  </a:cubicBezTo>
                  <a:lnTo>
                    <a:pt x="2087" y="265"/>
                  </a:lnTo>
                  <a:cubicBezTo>
                    <a:pt x="2087" y="177"/>
                    <a:pt x="2116" y="89"/>
                    <a:pt x="21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0" name="Google Shape;2789;p76">
              <a:extLst>
                <a:ext uri="{FF2B5EF4-FFF2-40B4-BE49-F238E27FC236}">
                  <a16:creationId xmlns:a16="http://schemas.microsoft.com/office/drawing/2014/main" id="{A8343955-0B03-75FD-576B-5D881BFF1C9A}"/>
                </a:ext>
              </a:extLst>
            </p:cNvPr>
            <p:cNvSpPr/>
            <p:nvPr/>
          </p:nvSpPr>
          <p:spPr>
            <a:xfrm>
              <a:off x="6569999" y="2220516"/>
              <a:ext cx="102596" cy="162813"/>
            </a:xfrm>
            <a:custGeom>
              <a:avLst/>
              <a:gdLst/>
              <a:ahLst/>
              <a:cxnLst/>
              <a:rect l="l" t="t" r="r" b="b"/>
              <a:pathLst>
                <a:path w="1852" h="2939" extrusionOk="0">
                  <a:moveTo>
                    <a:pt x="1763" y="1"/>
                  </a:moveTo>
                  <a:cubicBezTo>
                    <a:pt x="1234" y="383"/>
                    <a:pt x="235" y="1176"/>
                    <a:pt x="59" y="2351"/>
                  </a:cubicBezTo>
                  <a:cubicBezTo>
                    <a:pt x="0" y="2733"/>
                    <a:pt x="88" y="2909"/>
                    <a:pt x="265" y="2939"/>
                  </a:cubicBezTo>
                  <a:cubicBezTo>
                    <a:pt x="235" y="2880"/>
                    <a:pt x="235" y="2792"/>
                    <a:pt x="235" y="2704"/>
                  </a:cubicBezTo>
                  <a:cubicBezTo>
                    <a:pt x="353" y="1822"/>
                    <a:pt x="823" y="1000"/>
                    <a:pt x="1498" y="383"/>
                  </a:cubicBezTo>
                  <a:cubicBezTo>
                    <a:pt x="1616" y="295"/>
                    <a:pt x="1734" y="177"/>
                    <a:pt x="1851" y="60"/>
                  </a:cubicBezTo>
                  <a:lnTo>
                    <a:pt x="1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1" name="Google Shape;2790;p76">
              <a:extLst>
                <a:ext uri="{FF2B5EF4-FFF2-40B4-BE49-F238E27FC236}">
                  <a16:creationId xmlns:a16="http://schemas.microsoft.com/office/drawing/2014/main" id="{F687F0B1-850A-72EE-21DB-1681B521F9E8}"/>
                </a:ext>
              </a:extLst>
            </p:cNvPr>
            <p:cNvSpPr/>
            <p:nvPr/>
          </p:nvSpPr>
          <p:spPr>
            <a:xfrm>
              <a:off x="6613930" y="2323057"/>
              <a:ext cx="91184" cy="218155"/>
            </a:xfrm>
            <a:custGeom>
              <a:avLst/>
              <a:gdLst/>
              <a:ahLst/>
              <a:cxnLst/>
              <a:rect l="l" t="t" r="r" b="b"/>
              <a:pathLst>
                <a:path w="1646" h="3938" extrusionOk="0">
                  <a:moveTo>
                    <a:pt x="1646" y="1"/>
                  </a:moveTo>
                  <a:lnTo>
                    <a:pt x="1646" y="1"/>
                  </a:lnTo>
                  <a:cubicBezTo>
                    <a:pt x="1528" y="89"/>
                    <a:pt x="1381" y="148"/>
                    <a:pt x="1264" y="236"/>
                  </a:cubicBezTo>
                  <a:lnTo>
                    <a:pt x="1205" y="265"/>
                  </a:lnTo>
                  <a:cubicBezTo>
                    <a:pt x="852" y="882"/>
                    <a:pt x="0" y="2498"/>
                    <a:pt x="794" y="3614"/>
                  </a:cubicBezTo>
                  <a:cubicBezTo>
                    <a:pt x="911" y="3790"/>
                    <a:pt x="1117" y="3908"/>
                    <a:pt x="1352" y="3937"/>
                  </a:cubicBezTo>
                  <a:cubicBezTo>
                    <a:pt x="1146" y="3056"/>
                    <a:pt x="1117" y="2145"/>
                    <a:pt x="1264" y="1235"/>
                  </a:cubicBezTo>
                  <a:cubicBezTo>
                    <a:pt x="1352" y="882"/>
                    <a:pt x="1469" y="500"/>
                    <a:pt x="1587" y="148"/>
                  </a:cubicBezTo>
                  <a:cubicBezTo>
                    <a:pt x="1587" y="148"/>
                    <a:pt x="1616" y="59"/>
                    <a:pt x="16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2" name="Google Shape;2791;p76">
              <a:extLst>
                <a:ext uri="{FF2B5EF4-FFF2-40B4-BE49-F238E27FC236}">
                  <a16:creationId xmlns:a16="http://schemas.microsoft.com/office/drawing/2014/main" id="{9592B860-EB2F-1D81-B005-0FDCF6FB1788}"/>
                </a:ext>
              </a:extLst>
            </p:cNvPr>
            <p:cNvSpPr/>
            <p:nvPr/>
          </p:nvSpPr>
          <p:spPr>
            <a:xfrm>
              <a:off x="6597643" y="2202623"/>
              <a:ext cx="68416" cy="23544"/>
            </a:xfrm>
            <a:custGeom>
              <a:avLst/>
              <a:gdLst/>
              <a:ahLst/>
              <a:cxnLst/>
              <a:rect l="l" t="t" r="r" b="b"/>
              <a:pathLst>
                <a:path w="1235" h="425" extrusionOk="0">
                  <a:moveTo>
                    <a:pt x="1029" y="1"/>
                  </a:moveTo>
                  <a:lnTo>
                    <a:pt x="735" y="60"/>
                  </a:lnTo>
                  <a:cubicBezTo>
                    <a:pt x="588" y="118"/>
                    <a:pt x="471" y="148"/>
                    <a:pt x="353" y="177"/>
                  </a:cubicBezTo>
                  <a:cubicBezTo>
                    <a:pt x="294" y="177"/>
                    <a:pt x="236" y="206"/>
                    <a:pt x="206" y="236"/>
                  </a:cubicBezTo>
                  <a:lnTo>
                    <a:pt x="177" y="236"/>
                  </a:lnTo>
                  <a:cubicBezTo>
                    <a:pt x="118" y="236"/>
                    <a:pt x="89" y="265"/>
                    <a:pt x="59" y="295"/>
                  </a:cubicBezTo>
                  <a:cubicBezTo>
                    <a:pt x="59" y="295"/>
                    <a:pt x="59" y="295"/>
                    <a:pt x="59" y="324"/>
                  </a:cubicBezTo>
                  <a:cubicBezTo>
                    <a:pt x="30" y="353"/>
                    <a:pt x="30" y="353"/>
                    <a:pt x="1" y="383"/>
                  </a:cubicBezTo>
                  <a:cubicBezTo>
                    <a:pt x="132" y="411"/>
                    <a:pt x="267" y="424"/>
                    <a:pt x="402" y="424"/>
                  </a:cubicBezTo>
                  <a:cubicBezTo>
                    <a:pt x="688" y="424"/>
                    <a:pt x="975" y="365"/>
                    <a:pt x="1235" y="265"/>
                  </a:cubicBezTo>
                  <a:cubicBezTo>
                    <a:pt x="1146" y="206"/>
                    <a:pt x="1058" y="118"/>
                    <a:pt x="10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3" name="Google Shape;2792;p76">
              <a:extLst>
                <a:ext uri="{FF2B5EF4-FFF2-40B4-BE49-F238E27FC236}">
                  <a16:creationId xmlns:a16="http://schemas.microsoft.com/office/drawing/2014/main" id="{84C30694-47FB-8579-BDBC-9E46D62856B6}"/>
                </a:ext>
              </a:extLst>
            </p:cNvPr>
            <p:cNvSpPr/>
            <p:nvPr/>
          </p:nvSpPr>
          <p:spPr>
            <a:xfrm>
              <a:off x="8215305" y="1662331"/>
              <a:ext cx="205137" cy="195886"/>
            </a:xfrm>
            <a:custGeom>
              <a:avLst/>
              <a:gdLst/>
              <a:ahLst/>
              <a:cxnLst/>
              <a:rect l="l" t="t" r="r" b="b"/>
              <a:pathLst>
                <a:path w="3703" h="3536" extrusionOk="0">
                  <a:moveTo>
                    <a:pt x="2028" y="0"/>
                  </a:moveTo>
                  <a:cubicBezTo>
                    <a:pt x="1852" y="118"/>
                    <a:pt x="1675" y="235"/>
                    <a:pt x="1499" y="353"/>
                  </a:cubicBezTo>
                  <a:cubicBezTo>
                    <a:pt x="1117" y="617"/>
                    <a:pt x="853" y="1352"/>
                    <a:pt x="647" y="1734"/>
                  </a:cubicBezTo>
                  <a:cubicBezTo>
                    <a:pt x="353" y="2292"/>
                    <a:pt x="1" y="2791"/>
                    <a:pt x="647" y="3203"/>
                  </a:cubicBezTo>
                  <a:cubicBezTo>
                    <a:pt x="1002" y="3423"/>
                    <a:pt x="1406" y="3535"/>
                    <a:pt x="1809" y="3535"/>
                  </a:cubicBezTo>
                  <a:cubicBezTo>
                    <a:pt x="2105" y="3535"/>
                    <a:pt x="2400" y="3474"/>
                    <a:pt x="2674" y="3349"/>
                  </a:cubicBezTo>
                  <a:cubicBezTo>
                    <a:pt x="3703" y="2850"/>
                    <a:pt x="2616" y="941"/>
                    <a:pt x="2028" y="0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4" name="Google Shape;2793;p76">
              <a:extLst>
                <a:ext uri="{FF2B5EF4-FFF2-40B4-BE49-F238E27FC236}">
                  <a16:creationId xmlns:a16="http://schemas.microsoft.com/office/drawing/2014/main" id="{61E62E9C-5A2E-362A-B3B7-FB0DB28FCCEC}"/>
                </a:ext>
              </a:extLst>
            </p:cNvPr>
            <p:cNvSpPr/>
            <p:nvPr/>
          </p:nvSpPr>
          <p:spPr>
            <a:xfrm>
              <a:off x="6858066" y="2132656"/>
              <a:ext cx="994385" cy="658178"/>
            </a:xfrm>
            <a:custGeom>
              <a:avLst/>
              <a:gdLst/>
              <a:ahLst/>
              <a:cxnLst/>
              <a:rect l="l" t="t" r="r" b="b"/>
              <a:pathLst>
                <a:path w="17950" h="11881" extrusionOk="0">
                  <a:moveTo>
                    <a:pt x="4092" y="5571"/>
                  </a:moveTo>
                  <a:cubicBezTo>
                    <a:pt x="4093" y="5571"/>
                    <a:pt x="4091" y="5574"/>
                    <a:pt x="4084" y="5582"/>
                  </a:cubicBezTo>
                  <a:cubicBezTo>
                    <a:pt x="4082" y="5584"/>
                    <a:pt x="4081" y="5585"/>
                    <a:pt x="4079" y="5587"/>
                  </a:cubicBezTo>
                  <a:lnTo>
                    <a:pt x="4079" y="5587"/>
                  </a:lnTo>
                  <a:cubicBezTo>
                    <a:pt x="4084" y="5576"/>
                    <a:pt x="4090" y="5571"/>
                    <a:pt x="4092" y="5571"/>
                  </a:cubicBezTo>
                  <a:close/>
                  <a:moveTo>
                    <a:pt x="3966" y="5641"/>
                  </a:moveTo>
                  <a:cubicBezTo>
                    <a:pt x="3878" y="5700"/>
                    <a:pt x="3790" y="5729"/>
                    <a:pt x="3702" y="5788"/>
                  </a:cubicBezTo>
                  <a:cubicBezTo>
                    <a:pt x="3483" y="5866"/>
                    <a:pt x="3264" y="5927"/>
                    <a:pt x="3046" y="5977"/>
                  </a:cubicBezTo>
                  <a:lnTo>
                    <a:pt x="3046" y="5977"/>
                  </a:lnTo>
                  <a:cubicBezTo>
                    <a:pt x="3178" y="5867"/>
                    <a:pt x="3320" y="5773"/>
                    <a:pt x="3467" y="5700"/>
                  </a:cubicBezTo>
                  <a:cubicBezTo>
                    <a:pt x="3555" y="5670"/>
                    <a:pt x="3672" y="5641"/>
                    <a:pt x="3760" y="5641"/>
                  </a:cubicBezTo>
                  <a:close/>
                  <a:moveTo>
                    <a:pt x="5876" y="7236"/>
                  </a:moveTo>
                  <a:cubicBezTo>
                    <a:pt x="5876" y="7251"/>
                    <a:pt x="5876" y="7272"/>
                    <a:pt x="5876" y="7286"/>
                  </a:cubicBezTo>
                  <a:cubicBezTo>
                    <a:pt x="5876" y="7374"/>
                    <a:pt x="5876" y="7462"/>
                    <a:pt x="5876" y="7551"/>
                  </a:cubicBezTo>
                  <a:cubicBezTo>
                    <a:pt x="5761" y="7922"/>
                    <a:pt x="5564" y="8266"/>
                    <a:pt x="5283" y="8554"/>
                  </a:cubicBezTo>
                  <a:lnTo>
                    <a:pt x="5283" y="8554"/>
                  </a:lnTo>
                  <a:cubicBezTo>
                    <a:pt x="5287" y="8223"/>
                    <a:pt x="5377" y="7880"/>
                    <a:pt x="5552" y="7580"/>
                  </a:cubicBezTo>
                  <a:cubicBezTo>
                    <a:pt x="5611" y="7492"/>
                    <a:pt x="5670" y="7433"/>
                    <a:pt x="5729" y="7345"/>
                  </a:cubicBezTo>
                  <a:cubicBezTo>
                    <a:pt x="5774" y="7300"/>
                    <a:pt x="5836" y="7255"/>
                    <a:pt x="5876" y="7236"/>
                  </a:cubicBezTo>
                  <a:close/>
                  <a:moveTo>
                    <a:pt x="17627" y="1"/>
                  </a:moveTo>
                  <a:cubicBezTo>
                    <a:pt x="17891" y="1704"/>
                    <a:pt x="17803" y="3467"/>
                    <a:pt x="17362" y="5142"/>
                  </a:cubicBezTo>
                  <a:cubicBezTo>
                    <a:pt x="17127" y="5964"/>
                    <a:pt x="16775" y="6728"/>
                    <a:pt x="16305" y="7462"/>
                  </a:cubicBezTo>
                  <a:cubicBezTo>
                    <a:pt x="15835" y="8168"/>
                    <a:pt x="15247" y="8814"/>
                    <a:pt x="14601" y="9343"/>
                  </a:cubicBezTo>
                  <a:cubicBezTo>
                    <a:pt x="13220" y="10400"/>
                    <a:pt x="11634" y="11105"/>
                    <a:pt x="9959" y="11399"/>
                  </a:cubicBezTo>
                  <a:cubicBezTo>
                    <a:pt x="9549" y="11484"/>
                    <a:pt x="9140" y="11528"/>
                    <a:pt x="8734" y="11528"/>
                  </a:cubicBezTo>
                  <a:cubicBezTo>
                    <a:pt x="8295" y="11528"/>
                    <a:pt x="7860" y="11476"/>
                    <a:pt x="7433" y="11370"/>
                  </a:cubicBezTo>
                  <a:cubicBezTo>
                    <a:pt x="6639" y="11164"/>
                    <a:pt x="5964" y="10635"/>
                    <a:pt x="5582" y="9901"/>
                  </a:cubicBezTo>
                  <a:cubicBezTo>
                    <a:pt x="5419" y="9621"/>
                    <a:pt x="5329" y="9304"/>
                    <a:pt x="5300" y="8980"/>
                  </a:cubicBezTo>
                  <a:lnTo>
                    <a:pt x="5300" y="8980"/>
                  </a:lnTo>
                  <a:cubicBezTo>
                    <a:pt x="5377" y="8918"/>
                    <a:pt x="5451" y="8853"/>
                    <a:pt x="5523" y="8784"/>
                  </a:cubicBezTo>
                  <a:cubicBezTo>
                    <a:pt x="5846" y="8461"/>
                    <a:pt x="6081" y="8050"/>
                    <a:pt x="6228" y="7609"/>
                  </a:cubicBezTo>
                  <a:cubicBezTo>
                    <a:pt x="6257" y="7492"/>
                    <a:pt x="6257" y="7374"/>
                    <a:pt x="6257" y="7227"/>
                  </a:cubicBezTo>
                  <a:cubicBezTo>
                    <a:pt x="6257" y="7169"/>
                    <a:pt x="6228" y="7081"/>
                    <a:pt x="6169" y="6992"/>
                  </a:cubicBezTo>
                  <a:cubicBezTo>
                    <a:pt x="6121" y="6920"/>
                    <a:pt x="6013" y="6867"/>
                    <a:pt x="5911" y="6867"/>
                  </a:cubicBezTo>
                  <a:cubicBezTo>
                    <a:pt x="5889" y="6867"/>
                    <a:pt x="5867" y="6870"/>
                    <a:pt x="5846" y="6875"/>
                  </a:cubicBezTo>
                  <a:cubicBezTo>
                    <a:pt x="5699" y="6934"/>
                    <a:pt x="5582" y="6992"/>
                    <a:pt x="5494" y="7110"/>
                  </a:cubicBezTo>
                  <a:cubicBezTo>
                    <a:pt x="5406" y="7198"/>
                    <a:pt x="5347" y="7286"/>
                    <a:pt x="5288" y="7404"/>
                  </a:cubicBezTo>
                  <a:cubicBezTo>
                    <a:pt x="5024" y="7815"/>
                    <a:pt x="4906" y="8285"/>
                    <a:pt x="4906" y="8755"/>
                  </a:cubicBezTo>
                  <a:cubicBezTo>
                    <a:pt x="4906" y="8789"/>
                    <a:pt x="4907" y="8823"/>
                    <a:pt x="4908" y="8857"/>
                  </a:cubicBezTo>
                  <a:lnTo>
                    <a:pt x="4908" y="8857"/>
                  </a:lnTo>
                  <a:cubicBezTo>
                    <a:pt x="4382" y="9222"/>
                    <a:pt x="3762" y="9433"/>
                    <a:pt x="3103" y="9433"/>
                  </a:cubicBezTo>
                  <a:cubicBezTo>
                    <a:pt x="3068" y="9433"/>
                    <a:pt x="3032" y="9432"/>
                    <a:pt x="2997" y="9431"/>
                  </a:cubicBezTo>
                  <a:cubicBezTo>
                    <a:pt x="2615" y="9401"/>
                    <a:pt x="2262" y="9196"/>
                    <a:pt x="2115" y="8843"/>
                  </a:cubicBezTo>
                  <a:cubicBezTo>
                    <a:pt x="1968" y="8461"/>
                    <a:pt x="1968" y="8050"/>
                    <a:pt x="2056" y="7639"/>
                  </a:cubicBezTo>
                  <a:cubicBezTo>
                    <a:pt x="2174" y="7257"/>
                    <a:pt x="2321" y="6846"/>
                    <a:pt x="2556" y="6522"/>
                  </a:cubicBezTo>
                  <a:cubicBezTo>
                    <a:pt x="2635" y="6404"/>
                    <a:pt x="2724" y="6292"/>
                    <a:pt x="2820" y="6189"/>
                  </a:cubicBezTo>
                  <a:lnTo>
                    <a:pt x="2820" y="6189"/>
                  </a:lnTo>
                  <a:cubicBezTo>
                    <a:pt x="3134" y="6137"/>
                    <a:pt x="3455" y="6044"/>
                    <a:pt x="3760" y="5935"/>
                  </a:cubicBezTo>
                  <a:cubicBezTo>
                    <a:pt x="3878" y="5905"/>
                    <a:pt x="3995" y="5847"/>
                    <a:pt x="4084" y="5817"/>
                  </a:cubicBezTo>
                  <a:cubicBezTo>
                    <a:pt x="4142" y="5788"/>
                    <a:pt x="4201" y="5729"/>
                    <a:pt x="4260" y="5700"/>
                  </a:cubicBezTo>
                  <a:cubicBezTo>
                    <a:pt x="4289" y="5641"/>
                    <a:pt x="4319" y="5553"/>
                    <a:pt x="4260" y="5494"/>
                  </a:cubicBezTo>
                  <a:cubicBezTo>
                    <a:pt x="4230" y="5465"/>
                    <a:pt x="4230" y="5435"/>
                    <a:pt x="4201" y="5435"/>
                  </a:cubicBezTo>
                  <a:lnTo>
                    <a:pt x="4142" y="5435"/>
                  </a:lnTo>
                  <a:cubicBezTo>
                    <a:pt x="4084" y="5421"/>
                    <a:pt x="4017" y="5413"/>
                    <a:pt x="3951" y="5413"/>
                  </a:cubicBezTo>
                  <a:cubicBezTo>
                    <a:pt x="3885" y="5413"/>
                    <a:pt x="3819" y="5421"/>
                    <a:pt x="3760" y="5435"/>
                  </a:cubicBezTo>
                  <a:cubicBezTo>
                    <a:pt x="3643" y="5435"/>
                    <a:pt x="3525" y="5465"/>
                    <a:pt x="3437" y="5494"/>
                  </a:cubicBezTo>
                  <a:cubicBezTo>
                    <a:pt x="3114" y="5623"/>
                    <a:pt x="2838" y="5816"/>
                    <a:pt x="2610" y="6060"/>
                  </a:cubicBezTo>
                  <a:lnTo>
                    <a:pt x="2610" y="6060"/>
                  </a:lnTo>
                  <a:cubicBezTo>
                    <a:pt x="2562" y="6068"/>
                    <a:pt x="2515" y="6075"/>
                    <a:pt x="2468" y="6082"/>
                  </a:cubicBezTo>
                  <a:cubicBezTo>
                    <a:pt x="2270" y="6108"/>
                    <a:pt x="2078" y="6123"/>
                    <a:pt x="1886" y="6123"/>
                  </a:cubicBezTo>
                  <a:cubicBezTo>
                    <a:pt x="1651" y="6123"/>
                    <a:pt x="1418" y="6101"/>
                    <a:pt x="1175" y="6052"/>
                  </a:cubicBezTo>
                  <a:cubicBezTo>
                    <a:pt x="970" y="6023"/>
                    <a:pt x="764" y="5964"/>
                    <a:pt x="588" y="5847"/>
                  </a:cubicBezTo>
                  <a:cubicBezTo>
                    <a:pt x="411" y="5759"/>
                    <a:pt x="264" y="5612"/>
                    <a:pt x="147" y="5435"/>
                  </a:cubicBezTo>
                  <a:cubicBezTo>
                    <a:pt x="59" y="5259"/>
                    <a:pt x="235" y="5083"/>
                    <a:pt x="411" y="4965"/>
                  </a:cubicBezTo>
                  <a:cubicBezTo>
                    <a:pt x="617" y="4877"/>
                    <a:pt x="793" y="4789"/>
                    <a:pt x="1028" y="4730"/>
                  </a:cubicBezTo>
                  <a:cubicBezTo>
                    <a:pt x="1440" y="4613"/>
                    <a:pt x="1851" y="4554"/>
                    <a:pt x="2292" y="4495"/>
                  </a:cubicBezTo>
                  <a:lnTo>
                    <a:pt x="2292" y="4495"/>
                  </a:lnTo>
                  <a:cubicBezTo>
                    <a:pt x="1851" y="4525"/>
                    <a:pt x="1410" y="4554"/>
                    <a:pt x="999" y="4672"/>
                  </a:cubicBezTo>
                  <a:cubicBezTo>
                    <a:pt x="793" y="4701"/>
                    <a:pt x="588" y="4789"/>
                    <a:pt x="382" y="4877"/>
                  </a:cubicBezTo>
                  <a:cubicBezTo>
                    <a:pt x="264" y="4936"/>
                    <a:pt x="176" y="4995"/>
                    <a:pt x="118" y="5083"/>
                  </a:cubicBezTo>
                  <a:cubicBezTo>
                    <a:pt x="29" y="5171"/>
                    <a:pt x="0" y="5318"/>
                    <a:pt x="59" y="5435"/>
                  </a:cubicBezTo>
                  <a:cubicBezTo>
                    <a:pt x="294" y="5817"/>
                    <a:pt x="705" y="6082"/>
                    <a:pt x="1175" y="6170"/>
                  </a:cubicBezTo>
                  <a:cubicBezTo>
                    <a:pt x="1441" y="6227"/>
                    <a:pt x="1719" y="6259"/>
                    <a:pt x="2009" y="6259"/>
                  </a:cubicBezTo>
                  <a:cubicBezTo>
                    <a:pt x="2157" y="6259"/>
                    <a:pt x="2308" y="6251"/>
                    <a:pt x="2463" y="6233"/>
                  </a:cubicBezTo>
                  <a:lnTo>
                    <a:pt x="2463" y="6233"/>
                  </a:lnTo>
                  <a:cubicBezTo>
                    <a:pt x="2434" y="6270"/>
                    <a:pt x="2406" y="6307"/>
                    <a:pt x="2380" y="6346"/>
                  </a:cubicBezTo>
                  <a:cubicBezTo>
                    <a:pt x="2115" y="6699"/>
                    <a:pt x="1939" y="7139"/>
                    <a:pt x="1821" y="7551"/>
                  </a:cubicBezTo>
                  <a:cubicBezTo>
                    <a:pt x="1675" y="8021"/>
                    <a:pt x="1675" y="8491"/>
                    <a:pt x="1851" y="8931"/>
                  </a:cubicBezTo>
                  <a:cubicBezTo>
                    <a:pt x="1939" y="9166"/>
                    <a:pt x="2115" y="9372"/>
                    <a:pt x="2321" y="9489"/>
                  </a:cubicBezTo>
                  <a:cubicBezTo>
                    <a:pt x="2527" y="9607"/>
                    <a:pt x="2762" y="9695"/>
                    <a:pt x="2997" y="9695"/>
                  </a:cubicBezTo>
                  <a:cubicBezTo>
                    <a:pt x="3069" y="9700"/>
                    <a:pt x="3142" y="9702"/>
                    <a:pt x="3214" y="9702"/>
                  </a:cubicBezTo>
                  <a:cubicBezTo>
                    <a:pt x="3832" y="9702"/>
                    <a:pt x="4429" y="9537"/>
                    <a:pt x="4948" y="9224"/>
                  </a:cubicBezTo>
                  <a:lnTo>
                    <a:pt x="4948" y="9224"/>
                  </a:lnTo>
                  <a:cubicBezTo>
                    <a:pt x="4999" y="9517"/>
                    <a:pt x="5096" y="9810"/>
                    <a:pt x="5229" y="10077"/>
                  </a:cubicBezTo>
                  <a:cubicBezTo>
                    <a:pt x="5670" y="10900"/>
                    <a:pt x="6434" y="11487"/>
                    <a:pt x="7344" y="11722"/>
                  </a:cubicBezTo>
                  <a:cubicBezTo>
                    <a:pt x="7787" y="11829"/>
                    <a:pt x="8245" y="11880"/>
                    <a:pt x="8707" y="11880"/>
                  </a:cubicBezTo>
                  <a:cubicBezTo>
                    <a:pt x="9134" y="11880"/>
                    <a:pt x="9565" y="11836"/>
                    <a:pt x="9988" y="11752"/>
                  </a:cubicBezTo>
                  <a:cubicBezTo>
                    <a:pt x="11751" y="11428"/>
                    <a:pt x="13396" y="10694"/>
                    <a:pt x="14777" y="9578"/>
                  </a:cubicBezTo>
                  <a:cubicBezTo>
                    <a:pt x="15453" y="9019"/>
                    <a:pt x="16011" y="8344"/>
                    <a:pt x="16510" y="7609"/>
                  </a:cubicBezTo>
                  <a:cubicBezTo>
                    <a:pt x="16951" y="6846"/>
                    <a:pt x="17303" y="6023"/>
                    <a:pt x="17538" y="5171"/>
                  </a:cubicBezTo>
                  <a:cubicBezTo>
                    <a:pt x="17920" y="3467"/>
                    <a:pt x="17950" y="1704"/>
                    <a:pt x="17627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5" name="Google Shape;2794;p76">
              <a:extLst>
                <a:ext uri="{FF2B5EF4-FFF2-40B4-BE49-F238E27FC236}">
                  <a16:creationId xmlns:a16="http://schemas.microsoft.com/office/drawing/2014/main" id="{7267F848-AB06-A571-C424-41EEA7A9B406}"/>
                </a:ext>
              </a:extLst>
            </p:cNvPr>
            <p:cNvSpPr/>
            <p:nvPr/>
          </p:nvSpPr>
          <p:spPr>
            <a:xfrm>
              <a:off x="8174643" y="1535360"/>
              <a:ext cx="45648" cy="75618"/>
            </a:xfrm>
            <a:custGeom>
              <a:avLst/>
              <a:gdLst/>
              <a:ahLst/>
              <a:cxnLst/>
              <a:rect l="l" t="t" r="r" b="b"/>
              <a:pathLst>
                <a:path w="824" h="1365" extrusionOk="0">
                  <a:moveTo>
                    <a:pt x="735" y="1"/>
                  </a:moveTo>
                  <a:cubicBezTo>
                    <a:pt x="706" y="207"/>
                    <a:pt x="706" y="442"/>
                    <a:pt x="647" y="647"/>
                  </a:cubicBezTo>
                  <a:cubicBezTo>
                    <a:pt x="617" y="853"/>
                    <a:pt x="559" y="1088"/>
                    <a:pt x="441" y="1147"/>
                  </a:cubicBezTo>
                  <a:cubicBezTo>
                    <a:pt x="419" y="1169"/>
                    <a:pt x="396" y="1179"/>
                    <a:pt x="374" y="1179"/>
                  </a:cubicBezTo>
                  <a:cubicBezTo>
                    <a:pt x="338" y="1179"/>
                    <a:pt x="301" y="1154"/>
                    <a:pt x="265" y="1117"/>
                  </a:cubicBezTo>
                  <a:cubicBezTo>
                    <a:pt x="206" y="1059"/>
                    <a:pt x="177" y="970"/>
                    <a:pt x="147" y="882"/>
                  </a:cubicBezTo>
                  <a:cubicBezTo>
                    <a:pt x="118" y="647"/>
                    <a:pt x="59" y="442"/>
                    <a:pt x="30" y="236"/>
                  </a:cubicBezTo>
                  <a:cubicBezTo>
                    <a:pt x="0" y="442"/>
                    <a:pt x="0" y="677"/>
                    <a:pt x="30" y="912"/>
                  </a:cubicBezTo>
                  <a:cubicBezTo>
                    <a:pt x="30" y="1029"/>
                    <a:pt x="59" y="1147"/>
                    <a:pt x="147" y="1235"/>
                  </a:cubicBezTo>
                  <a:cubicBezTo>
                    <a:pt x="177" y="1294"/>
                    <a:pt x="236" y="1352"/>
                    <a:pt x="324" y="1352"/>
                  </a:cubicBezTo>
                  <a:cubicBezTo>
                    <a:pt x="349" y="1361"/>
                    <a:pt x="373" y="1365"/>
                    <a:pt x="394" y="1365"/>
                  </a:cubicBezTo>
                  <a:cubicBezTo>
                    <a:pt x="446" y="1365"/>
                    <a:pt x="488" y="1344"/>
                    <a:pt x="529" y="1323"/>
                  </a:cubicBezTo>
                  <a:cubicBezTo>
                    <a:pt x="647" y="1235"/>
                    <a:pt x="706" y="1117"/>
                    <a:pt x="735" y="1000"/>
                  </a:cubicBezTo>
                  <a:cubicBezTo>
                    <a:pt x="764" y="882"/>
                    <a:pt x="794" y="765"/>
                    <a:pt x="794" y="647"/>
                  </a:cubicBezTo>
                  <a:cubicBezTo>
                    <a:pt x="823" y="442"/>
                    <a:pt x="794" y="207"/>
                    <a:pt x="735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6" name="Google Shape;2795;p76">
              <a:extLst>
                <a:ext uri="{FF2B5EF4-FFF2-40B4-BE49-F238E27FC236}">
                  <a16:creationId xmlns:a16="http://schemas.microsoft.com/office/drawing/2014/main" id="{B0B5DCD8-4472-2DEB-316A-2C06513CD524}"/>
                </a:ext>
              </a:extLst>
            </p:cNvPr>
            <p:cNvSpPr/>
            <p:nvPr/>
          </p:nvSpPr>
          <p:spPr>
            <a:xfrm>
              <a:off x="7141203" y="3050814"/>
              <a:ext cx="514366" cy="331609"/>
            </a:xfrm>
            <a:custGeom>
              <a:avLst/>
              <a:gdLst/>
              <a:ahLst/>
              <a:cxnLst/>
              <a:rect l="l" t="t" r="r" b="b"/>
              <a:pathLst>
                <a:path w="9285" h="5986" extrusionOk="0">
                  <a:moveTo>
                    <a:pt x="4954" y="0"/>
                  </a:moveTo>
                  <a:cubicBezTo>
                    <a:pt x="3633" y="0"/>
                    <a:pt x="1558" y="2287"/>
                    <a:pt x="1558" y="2287"/>
                  </a:cubicBezTo>
                  <a:lnTo>
                    <a:pt x="1" y="5665"/>
                  </a:lnTo>
                  <a:cubicBezTo>
                    <a:pt x="2" y="5664"/>
                    <a:pt x="9" y="5663"/>
                    <a:pt x="20" y="5663"/>
                  </a:cubicBezTo>
                  <a:cubicBezTo>
                    <a:pt x="195" y="5663"/>
                    <a:pt x="1475" y="5871"/>
                    <a:pt x="1558" y="5871"/>
                  </a:cubicBezTo>
                  <a:cubicBezTo>
                    <a:pt x="2147" y="5949"/>
                    <a:pt x="2736" y="5985"/>
                    <a:pt x="3326" y="5985"/>
                  </a:cubicBezTo>
                  <a:cubicBezTo>
                    <a:pt x="3853" y="5985"/>
                    <a:pt x="4380" y="5956"/>
                    <a:pt x="4907" y="5900"/>
                  </a:cubicBezTo>
                  <a:cubicBezTo>
                    <a:pt x="6023" y="5783"/>
                    <a:pt x="7198" y="5518"/>
                    <a:pt x="8050" y="4784"/>
                  </a:cubicBezTo>
                  <a:cubicBezTo>
                    <a:pt x="8373" y="4520"/>
                    <a:pt x="8638" y="4167"/>
                    <a:pt x="8814" y="3785"/>
                  </a:cubicBezTo>
                  <a:cubicBezTo>
                    <a:pt x="8902" y="3580"/>
                    <a:pt x="9284" y="2228"/>
                    <a:pt x="8902" y="2228"/>
                  </a:cubicBezTo>
                  <a:cubicBezTo>
                    <a:pt x="8667" y="2258"/>
                    <a:pt x="8432" y="2316"/>
                    <a:pt x="8226" y="2434"/>
                  </a:cubicBezTo>
                  <a:cubicBezTo>
                    <a:pt x="7962" y="2493"/>
                    <a:pt x="7668" y="2551"/>
                    <a:pt x="7404" y="2551"/>
                  </a:cubicBezTo>
                  <a:cubicBezTo>
                    <a:pt x="7073" y="2617"/>
                    <a:pt x="6743" y="2650"/>
                    <a:pt x="6412" y="2650"/>
                  </a:cubicBezTo>
                  <a:cubicBezTo>
                    <a:pt x="6302" y="2650"/>
                    <a:pt x="6192" y="2647"/>
                    <a:pt x="6082" y="2639"/>
                  </a:cubicBezTo>
                  <a:cubicBezTo>
                    <a:pt x="5671" y="2639"/>
                    <a:pt x="5259" y="2581"/>
                    <a:pt x="4907" y="2404"/>
                  </a:cubicBezTo>
                  <a:cubicBezTo>
                    <a:pt x="3262" y="1376"/>
                    <a:pt x="5906" y="906"/>
                    <a:pt x="5847" y="701"/>
                  </a:cubicBezTo>
                  <a:cubicBezTo>
                    <a:pt x="5661" y="196"/>
                    <a:pt x="5339" y="0"/>
                    <a:pt x="4954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7" name="Google Shape;2796;p76">
              <a:extLst>
                <a:ext uri="{FF2B5EF4-FFF2-40B4-BE49-F238E27FC236}">
                  <a16:creationId xmlns:a16="http://schemas.microsoft.com/office/drawing/2014/main" id="{6FCCE5C3-AA04-7E8B-A2FA-AF73B339F7D7}"/>
                </a:ext>
              </a:extLst>
            </p:cNvPr>
            <p:cNvSpPr/>
            <p:nvPr/>
          </p:nvSpPr>
          <p:spPr>
            <a:xfrm>
              <a:off x="7141203" y="3167703"/>
              <a:ext cx="97721" cy="200262"/>
            </a:xfrm>
            <a:custGeom>
              <a:avLst/>
              <a:gdLst/>
              <a:ahLst/>
              <a:cxnLst/>
              <a:rect l="l" t="t" r="r" b="b"/>
              <a:pathLst>
                <a:path w="1764" h="3615" extrusionOk="0">
                  <a:moveTo>
                    <a:pt x="1734" y="1"/>
                  </a:moveTo>
                  <a:lnTo>
                    <a:pt x="1558" y="177"/>
                  </a:lnTo>
                  <a:lnTo>
                    <a:pt x="1" y="3555"/>
                  </a:lnTo>
                  <a:cubicBezTo>
                    <a:pt x="148" y="3555"/>
                    <a:pt x="295" y="3585"/>
                    <a:pt x="471" y="3614"/>
                  </a:cubicBezTo>
                  <a:cubicBezTo>
                    <a:pt x="676" y="3291"/>
                    <a:pt x="882" y="2997"/>
                    <a:pt x="1058" y="2674"/>
                  </a:cubicBezTo>
                  <a:cubicBezTo>
                    <a:pt x="1528" y="1881"/>
                    <a:pt x="1763" y="941"/>
                    <a:pt x="173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225652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8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1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图片 6">
            <a:extLst>
              <a:ext uri="{FF2B5EF4-FFF2-40B4-BE49-F238E27FC236}">
                <a16:creationId xmlns:a16="http://schemas.microsoft.com/office/drawing/2014/main" id="{D1485EF1-3645-E963-A8FA-3884C0ABD9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8247" y="-22563"/>
            <a:ext cx="2059722" cy="2289797"/>
          </a:xfrm>
          <a:prstGeom prst="rect">
            <a:avLst/>
          </a:prstGeom>
        </p:spPr>
      </p:pic>
      <p:pic>
        <p:nvPicPr>
          <p:cNvPr id="50" name="图片 1">
            <a:extLst>
              <a:ext uri="{FF2B5EF4-FFF2-40B4-BE49-F238E27FC236}">
                <a16:creationId xmlns:a16="http://schemas.microsoft.com/office/drawing/2014/main" id="{D0AF46AE-949D-2C32-0C6E-2630E2499CB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>
            <a:off x="6900531" y="573462"/>
            <a:ext cx="1057910" cy="835660"/>
          </a:xfrm>
          <a:prstGeom prst="rect">
            <a:avLst/>
          </a:prstGeom>
        </p:spPr>
      </p:pic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1956390" y="261486"/>
            <a:ext cx="4164711" cy="391428"/>
          </a:xfrm>
          <a:custGeom>
            <a:avLst/>
            <a:gdLst>
              <a:gd name="connsiteX0" fmla="*/ 0 w 5488421"/>
              <a:gd name="connsiteY0" fmla="*/ 195714 h 391428"/>
              <a:gd name="connsiteX1" fmla="*/ 195714 w 5488421"/>
              <a:gd name="connsiteY1" fmla="*/ 0 h 391428"/>
              <a:gd name="connsiteX2" fmla="*/ 832838 w 5488421"/>
              <a:gd name="connsiteY2" fmla="*/ 0 h 391428"/>
              <a:gd name="connsiteX3" fmla="*/ 1469962 w 5488421"/>
              <a:gd name="connsiteY3" fmla="*/ 0 h 391428"/>
              <a:gd name="connsiteX4" fmla="*/ 2056116 w 5488421"/>
              <a:gd name="connsiteY4" fmla="*/ 0 h 391428"/>
              <a:gd name="connsiteX5" fmla="*/ 2540331 w 5488421"/>
              <a:gd name="connsiteY5" fmla="*/ 0 h 391428"/>
              <a:gd name="connsiteX6" fmla="*/ 3024545 w 5488421"/>
              <a:gd name="connsiteY6" fmla="*/ 0 h 391428"/>
              <a:gd name="connsiteX7" fmla="*/ 3712639 w 5488421"/>
              <a:gd name="connsiteY7" fmla="*/ 0 h 391428"/>
              <a:gd name="connsiteX8" fmla="*/ 4247823 w 5488421"/>
              <a:gd name="connsiteY8" fmla="*/ 0 h 391428"/>
              <a:gd name="connsiteX9" fmla="*/ 5292707 w 5488421"/>
              <a:gd name="connsiteY9" fmla="*/ 0 h 391428"/>
              <a:gd name="connsiteX10" fmla="*/ 5488421 w 5488421"/>
              <a:gd name="connsiteY10" fmla="*/ 195714 h 391428"/>
              <a:gd name="connsiteX11" fmla="*/ 5488421 w 5488421"/>
              <a:gd name="connsiteY11" fmla="*/ 195714 h 391428"/>
              <a:gd name="connsiteX12" fmla="*/ 5292707 w 5488421"/>
              <a:gd name="connsiteY12" fmla="*/ 391428 h 391428"/>
              <a:gd name="connsiteX13" fmla="*/ 4604613 w 5488421"/>
              <a:gd name="connsiteY13" fmla="*/ 391428 h 391428"/>
              <a:gd name="connsiteX14" fmla="*/ 4120399 w 5488421"/>
              <a:gd name="connsiteY14" fmla="*/ 391428 h 391428"/>
              <a:gd name="connsiteX15" fmla="*/ 3585214 w 5488421"/>
              <a:gd name="connsiteY15" fmla="*/ 391428 h 391428"/>
              <a:gd name="connsiteX16" fmla="*/ 2897120 w 5488421"/>
              <a:gd name="connsiteY16" fmla="*/ 391428 h 391428"/>
              <a:gd name="connsiteX17" fmla="*/ 2361936 w 5488421"/>
              <a:gd name="connsiteY17" fmla="*/ 391428 h 391428"/>
              <a:gd name="connsiteX18" fmla="*/ 1877722 w 5488421"/>
              <a:gd name="connsiteY18" fmla="*/ 391428 h 391428"/>
              <a:gd name="connsiteX19" fmla="*/ 1342537 w 5488421"/>
              <a:gd name="connsiteY19" fmla="*/ 391428 h 391428"/>
              <a:gd name="connsiteX20" fmla="*/ 756383 w 5488421"/>
              <a:gd name="connsiteY20" fmla="*/ 391428 h 391428"/>
              <a:gd name="connsiteX21" fmla="*/ 195714 w 5488421"/>
              <a:gd name="connsiteY21" fmla="*/ 391428 h 391428"/>
              <a:gd name="connsiteX22" fmla="*/ 0 w 5488421"/>
              <a:gd name="connsiteY22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88421" h="391428" fill="none" extrusionOk="0">
                <a:moveTo>
                  <a:pt x="0" y="195714"/>
                </a:moveTo>
                <a:cubicBezTo>
                  <a:pt x="1905" y="84190"/>
                  <a:pt x="76447" y="5748"/>
                  <a:pt x="195714" y="0"/>
                </a:cubicBezTo>
                <a:cubicBezTo>
                  <a:pt x="419748" y="-30176"/>
                  <a:pt x="521773" y="-12809"/>
                  <a:pt x="832838" y="0"/>
                </a:cubicBezTo>
                <a:cubicBezTo>
                  <a:pt x="1143903" y="12809"/>
                  <a:pt x="1193323" y="2181"/>
                  <a:pt x="1469962" y="0"/>
                </a:cubicBezTo>
                <a:cubicBezTo>
                  <a:pt x="1746601" y="-2181"/>
                  <a:pt x="1911853" y="3104"/>
                  <a:pt x="2056116" y="0"/>
                </a:cubicBezTo>
                <a:cubicBezTo>
                  <a:pt x="2200379" y="-3104"/>
                  <a:pt x="2390380" y="1972"/>
                  <a:pt x="2540331" y="0"/>
                </a:cubicBezTo>
                <a:cubicBezTo>
                  <a:pt x="2690283" y="-1972"/>
                  <a:pt x="2809351" y="3788"/>
                  <a:pt x="3024545" y="0"/>
                </a:cubicBezTo>
                <a:cubicBezTo>
                  <a:pt x="3239739" y="-3788"/>
                  <a:pt x="3389435" y="6695"/>
                  <a:pt x="3712639" y="0"/>
                </a:cubicBezTo>
                <a:cubicBezTo>
                  <a:pt x="4035843" y="-6695"/>
                  <a:pt x="4005629" y="-12074"/>
                  <a:pt x="4247823" y="0"/>
                </a:cubicBezTo>
                <a:cubicBezTo>
                  <a:pt x="4490017" y="12074"/>
                  <a:pt x="4892687" y="21461"/>
                  <a:pt x="5292707" y="0"/>
                </a:cubicBezTo>
                <a:cubicBezTo>
                  <a:pt x="5414804" y="11540"/>
                  <a:pt x="5468769" y="80893"/>
                  <a:pt x="5488421" y="195714"/>
                </a:cubicBezTo>
                <a:lnTo>
                  <a:pt x="5488421" y="195714"/>
                </a:lnTo>
                <a:cubicBezTo>
                  <a:pt x="5473379" y="319030"/>
                  <a:pt x="5395208" y="403389"/>
                  <a:pt x="5292707" y="391428"/>
                </a:cubicBezTo>
                <a:cubicBezTo>
                  <a:pt x="5090207" y="373011"/>
                  <a:pt x="4893263" y="389018"/>
                  <a:pt x="4604613" y="391428"/>
                </a:cubicBezTo>
                <a:cubicBezTo>
                  <a:pt x="4315963" y="393838"/>
                  <a:pt x="4298518" y="401840"/>
                  <a:pt x="4120399" y="391428"/>
                </a:cubicBezTo>
                <a:cubicBezTo>
                  <a:pt x="3942280" y="381016"/>
                  <a:pt x="3785790" y="383789"/>
                  <a:pt x="3585214" y="391428"/>
                </a:cubicBezTo>
                <a:cubicBezTo>
                  <a:pt x="3384639" y="399067"/>
                  <a:pt x="3098236" y="374756"/>
                  <a:pt x="2897120" y="391428"/>
                </a:cubicBezTo>
                <a:cubicBezTo>
                  <a:pt x="2696004" y="408100"/>
                  <a:pt x="2604800" y="387573"/>
                  <a:pt x="2361936" y="391428"/>
                </a:cubicBezTo>
                <a:cubicBezTo>
                  <a:pt x="2119072" y="395283"/>
                  <a:pt x="2006333" y="410402"/>
                  <a:pt x="1877722" y="391428"/>
                </a:cubicBezTo>
                <a:cubicBezTo>
                  <a:pt x="1749111" y="372454"/>
                  <a:pt x="1502224" y="395732"/>
                  <a:pt x="1342537" y="391428"/>
                </a:cubicBezTo>
                <a:cubicBezTo>
                  <a:pt x="1182850" y="387124"/>
                  <a:pt x="962698" y="397269"/>
                  <a:pt x="756383" y="391428"/>
                </a:cubicBezTo>
                <a:cubicBezTo>
                  <a:pt x="550068" y="385587"/>
                  <a:pt x="418170" y="415407"/>
                  <a:pt x="195714" y="391428"/>
                </a:cubicBezTo>
                <a:cubicBezTo>
                  <a:pt x="78506" y="400479"/>
                  <a:pt x="24717" y="309351"/>
                  <a:pt x="0" y="195714"/>
                </a:cubicBezTo>
                <a:close/>
              </a:path>
              <a:path w="548842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52960" y="14312"/>
                  <a:pt x="765354" y="-9594"/>
                  <a:pt x="934778" y="0"/>
                </a:cubicBezTo>
                <a:cubicBezTo>
                  <a:pt x="1104202" y="9594"/>
                  <a:pt x="1282233" y="-11295"/>
                  <a:pt x="1520932" y="0"/>
                </a:cubicBezTo>
                <a:cubicBezTo>
                  <a:pt x="1759631" y="11295"/>
                  <a:pt x="1881628" y="16543"/>
                  <a:pt x="2056116" y="0"/>
                </a:cubicBezTo>
                <a:cubicBezTo>
                  <a:pt x="2230604" y="-16543"/>
                  <a:pt x="2475236" y="-30939"/>
                  <a:pt x="2744211" y="0"/>
                </a:cubicBezTo>
                <a:cubicBezTo>
                  <a:pt x="3013187" y="30939"/>
                  <a:pt x="3088293" y="-13363"/>
                  <a:pt x="3330365" y="0"/>
                </a:cubicBezTo>
                <a:cubicBezTo>
                  <a:pt x="3572437" y="13363"/>
                  <a:pt x="3915571" y="-31363"/>
                  <a:pt x="4069429" y="0"/>
                </a:cubicBezTo>
                <a:cubicBezTo>
                  <a:pt x="4223287" y="31363"/>
                  <a:pt x="4366214" y="14013"/>
                  <a:pt x="4604613" y="0"/>
                </a:cubicBezTo>
                <a:cubicBezTo>
                  <a:pt x="4843012" y="-14013"/>
                  <a:pt x="5027223" y="-18321"/>
                  <a:pt x="5292707" y="0"/>
                </a:cubicBezTo>
                <a:cubicBezTo>
                  <a:pt x="5421873" y="5067"/>
                  <a:pt x="5482226" y="86622"/>
                  <a:pt x="5488421" y="195714"/>
                </a:cubicBezTo>
                <a:lnTo>
                  <a:pt x="5488421" y="195714"/>
                </a:lnTo>
                <a:cubicBezTo>
                  <a:pt x="5499097" y="312535"/>
                  <a:pt x="5408123" y="402334"/>
                  <a:pt x="5292707" y="391428"/>
                </a:cubicBezTo>
                <a:cubicBezTo>
                  <a:pt x="5088718" y="381252"/>
                  <a:pt x="4984837" y="364358"/>
                  <a:pt x="4706553" y="391428"/>
                </a:cubicBezTo>
                <a:cubicBezTo>
                  <a:pt x="4428269" y="418498"/>
                  <a:pt x="4255114" y="380224"/>
                  <a:pt x="4069429" y="391428"/>
                </a:cubicBezTo>
                <a:cubicBezTo>
                  <a:pt x="3883744" y="402632"/>
                  <a:pt x="3688907" y="368022"/>
                  <a:pt x="3432305" y="391428"/>
                </a:cubicBezTo>
                <a:cubicBezTo>
                  <a:pt x="3175703" y="414834"/>
                  <a:pt x="2960775" y="384013"/>
                  <a:pt x="2795180" y="391428"/>
                </a:cubicBezTo>
                <a:cubicBezTo>
                  <a:pt x="2629585" y="398843"/>
                  <a:pt x="2302476" y="410823"/>
                  <a:pt x="2107086" y="391428"/>
                </a:cubicBezTo>
                <a:cubicBezTo>
                  <a:pt x="1911696" y="372033"/>
                  <a:pt x="1752843" y="409554"/>
                  <a:pt x="1418992" y="391428"/>
                </a:cubicBezTo>
                <a:cubicBezTo>
                  <a:pt x="1085141" y="373302"/>
                  <a:pt x="503389" y="422201"/>
                  <a:pt x="195714" y="391428"/>
                </a:cubicBezTo>
                <a:cubicBezTo>
                  <a:pt x="106078" y="394426"/>
                  <a:pt x="-19050" y="3045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4164711"/>
                      <a:gd name="connsiteY0" fmla="*/ 195714 h 391428"/>
                      <a:gd name="connsiteX1" fmla="*/ 148511 w 4164711"/>
                      <a:gd name="connsiteY1" fmla="*/ 0 h 391428"/>
                      <a:gd name="connsiteX2" fmla="*/ 631972 w 4164711"/>
                      <a:gd name="connsiteY2" fmla="*/ 0 h 391428"/>
                      <a:gd name="connsiteX3" fmla="*/ 1115433 w 4164711"/>
                      <a:gd name="connsiteY3" fmla="*/ 0 h 391428"/>
                      <a:gd name="connsiteX4" fmla="*/ 1560217 w 4164711"/>
                      <a:gd name="connsiteY4" fmla="*/ 0 h 391428"/>
                      <a:gd name="connsiteX5" fmla="*/ 1927648 w 4164711"/>
                      <a:gd name="connsiteY5" fmla="*/ 0 h 391428"/>
                      <a:gd name="connsiteX6" fmla="*/ 2295078 w 4164711"/>
                      <a:gd name="connsiteY6" fmla="*/ 0 h 391428"/>
                      <a:gd name="connsiteX7" fmla="*/ 2817216 w 4164711"/>
                      <a:gd name="connsiteY7" fmla="*/ 0 h 391428"/>
                      <a:gd name="connsiteX8" fmla="*/ 3223323 w 4164711"/>
                      <a:gd name="connsiteY8" fmla="*/ 0 h 391428"/>
                      <a:gd name="connsiteX9" fmla="*/ 4016199 w 4164711"/>
                      <a:gd name="connsiteY9" fmla="*/ 0 h 391428"/>
                      <a:gd name="connsiteX10" fmla="*/ 4164711 w 4164711"/>
                      <a:gd name="connsiteY10" fmla="*/ 195714 h 391428"/>
                      <a:gd name="connsiteX11" fmla="*/ 4164711 w 4164711"/>
                      <a:gd name="connsiteY11" fmla="*/ 195714 h 391428"/>
                      <a:gd name="connsiteX12" fmla="*/ 4016199 w 4164711"/>
                      <a:gd name="connsiteY12" fmla="*/ 391428 h 391428"/>
                      <a:gd name="connsiteX13" fmla="*/ 3494061 w 4164711"/>
                      <a:gd name="connsiteY13" fmla="*/ 391428 h 391428"/>
                      <a:gd name="connsiteX14" fmla="*/ 3126631 w 4164711"/>
                      <a:gd name="connsiteY14" fmla="*/ 391428 h 391428"/>
                      <a:gd name="connsiteX15" fmla="*/ 2720523 w 4164711"/>
                      <a:gd name="connsiteY15" fmla="*/ 391428 h 391428"/>
                      <a:gd name="connsiteX16" fmla="*/ 2198385 w 4164711"/>
                      <a:gd name="connsiteY16" fmla="*/ 391428 h 391428"/>
                      <a:gd name="connsiteX17" fmla="*/ 1792278 w 4164711"/>
                      <a:gd name="connsiteY17" fmla="*/ 391428 h 391428"/>
                      <a:gd name="connsiteX18" fmla="*/ 1424848 w 4164711"/>
                      <a:gd name="connsiteY18" fmla="*/ 391428 h 391428"/>
                      <a:gd name="connsiteX19" fmla="*/ 1018740 w 4164711"/>
                      <a:gd name="connsiteY19" fmla="*/ 391428 h 391428"/>
                      <a:gd name="connsiteX20" fmla="*/ 573956 w 4164711"/>
                      <a:gd name="connsiteY20" fmla="*/ 391428 h 391428"/>
                      <a:gd name="connsiteX21" fmla="*/ 148511 w 4164711"/>
                      <a:gd name="connsiteY21" fmla="*/ 391428 h 391428"/>
                      <a:gd name="connsiteX22" fmla="*/ 0 w 4164711"/>
                      <a:gd name="connsiteY22" fmla="*/ 195714 h 391428"/>
                      <a:gd name="connsiteX0" fmla="*/ 0 w 4164711"/>
                      <a:gd name="connsiteY0" fmla="*/ 195714 h 391428"/>
                      <a:gd name="connsiteX1" fmla="*/ 148511 w 4164711"/>
                      <a:gd name="connsiteY1" fmla="*/ 0 h 391428"/>
                      <a:gd name="connsiteX2" fmla="*/ 709326 w 4164711"/>
                      <a:gd name="connsiteY2" fmla="*/ 0 h 391428"/>
                      <a:gd name="connsiteX3" fmla="*/ 1154110 w 4164711"/>
                      <a:gd name="connsiteY3" fmla="*/ 0 h 391428"/>
                      <a:gd name="connsiteX4" fmla="*/ 1560217 w 4164711"/>
                      <a:gd name="connsiteY4" fmla="*/ 0 h 391428"/>
                      <a:gd name="connsiteX5" fmla="*/ 2082355 w 4164711"/>
                      <a:gd name="connsiteY5" fmla="*/ 0 h 391428"/>
                      <a:gd name="connsiteX6" fmla="*/ 2527139 w 4164711"/>
                      <a:gd name="connsiteY6" fmla="*/ 0 h 391428"/>
                      <a:gd name="connsiteX7" fmla="*/ 3087954 w 4164711"/>
                      <a:gd name="connsiteY7" fmla="*/ 0 h 391428"/>
                      <a:gd name="connsiteX8" fmla="*/ 3494061 w 4164711"/>
                      <a:gd name="connsiteY8" fmla="*/ 0 h 391428"/>
                      <a:gd name="connsiteX9" fmla="*/ 4016199 w 4164711"/>
                      <a:gd name="connsiteY9" fmla="*/ 0 h 391428"/>
                      <a:gd name="connsiteX10" fmla="*/ 4164711 w 4164711"/>
                      <a:gd name="connsiteY10" fmla="*/ 195714 h 391428"/>
                      <a:gd name="connsiteX11" fmla="*/ 4164711 w 4164711"/>
                      <a:gd name="connsiteY11" fmla="*/ 195714 h 391428"/>
                      <a:gd name="connsiteX12" fmla="*/ 4016199 w 4164711"/>
                      <a:gd name="connsiteY12" fmla="*/ 391428 h 391428"/>
                      <a:gd name="connsiteX13" fmla="*/ 3571415 w 4164711"/>
                      <a:gd name="connsiteY13" fmla="*/ 391428 h 391428"/>
                      <a:gd name="connsiteX14" fmla="*/ 3087954 w 4164711"/>
                      <a:gd name="connsiteY14" fmla="*/ 391428 h 391428"/>
                      <a:gd name="connsiteX15" fmla="*/ 2604493 w 4164711"/>
                      <a:gd name="connsiteY15" fmla="*/ 391428 h 391428"/>
                      <a:gd name="connsiteX16" fmla="*/ 2121032 w 4164711"/>
                      <a:gd name="connsiteY16" fmla="*/ 391428 h 391428"/>
                      <a:gd name="connsiteX17" fmla="*/ 1598894 w 4164711"/>
                      <a:gd name="connsiteY17" fmla="*/ 391428 h 391428"/>
                      <a:gd name="connsiteX18" fmla="*/ 1076756 w 4164711"/>
                      <a:gd name="connsiteY18" fmla="*/ 391428 h 391428"/>
                      <a:gd name="connsiteX19" fmla="*/ 148511 w 4164711"/>
                      <a:gd name="connsiteY19" fmla="*/ 391428 h 391428"/>
                      <a:gd name="connsiteX20" fmla="*/ 0 w 4164711"/>
                      <a:gd name="connsiteY20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64711" h="391428" fill="none" extrusionOk="0">
                        <a:moveTo>
                          <a:pt x="0" y="195714"/>
                        </a:moveTo>
                        <a:cubicBezTo>
                          <a:pt x="5466" y="96909"/>
                          <a:pt x="67540" y="9084"/>
                          <a:pt x="148511" y="0"/>
                        </a:cubicBezTo>
                        <a:cubicBezTo>
                          <a:pt x="320706" y="-22787"/>
                          <a:pt x="397726" y="-13337"/>
                          <a:pt x="631972" y="0"/>
                        </a:cubicBezTo>
                        <a:cubicBezTo>
                          <a:pt x="875097" y="11255"/>
                          <a:pt x="912655" y="8064"/>
                          <a:pt x="1115433" y="0"/>
                        </a:cubicBezTo>
                        <a:cubicBezTo>
                          <a:pt x="1285644" y="786"/>
                          <a:pt x="1381847" y="-15472"/>
                          <a:pt x="1560217" y="0"/>
                        </a:cubicBezTo>
                        <a:cubicBezTo>
                          <a:pt x="1680307" y="-21544"/>
                          <a:pt x="1790663" y="-6922"/>
                          <a:pt x="1927648" y="0"/>
                        </a:cubicBezTo>
                        <a:cubicBezTo>
                          <a:pt x="2045428" y="-5900"/>
                          <a:pt x="2120591" y="10065"/>
                          <a:pt x="2295078" y="0"/>
                        </a:cubicBezTo>
                        <a:cubicBezTo>
                          <a:pt x="2461127" y="3678"/>
                          <a:pt x="2591006" y="2916"/>
                          <a:pt x="2817216" y="0"/>
                        </a:cubicBezTo>
                        <a:cubicBezTo>
                          <a:pt x="3062118" y="-5382"/>
                          <a:pt x="3041684" y="-11460"/>
                          <a:pt x="3223323" y="0"/>
                        </a:cubicBezTo>
                        <a:cubicBezTo>
                          <a:pt x="3401566" y="-5982"/>
                          <a:pt x="3729439" y="21994"/>
                          <a:pt x="4016199" y="0"/>
                        </a:cubicBezTo>
                        <a:cubicBezTo>
                          <a:pt x="4118748" y="21797"/>
                          <a:pt x="4162127" y="92699"/>
                          <a:pt x="4164711" y="195714"/>
                        </a:cubicBezTo>
                        <a:lnTo>
                          <a:pt x="4164711" y="195714"/>
                        </a:lnTo>
                        <a:cubicBezTo>
                          <a:pt x="4159083" y="333175"/>
                          <a:pt x="4097270" y="406645"/>
                          <a:pt x="4016199" y="391428"/>
                        </a:cubicBezTo>
                        <a:cubicBezTo>
                          <a:pt x="3852618" y="359744"/>
                          <a:pt x="3692874" y="409090"/>
                          <a:pt x="3494061" y="391428"/>
                        </a:cubicBezTo>
                        <a:cubicBezTo>
                          <a:pt x="3275609" y="393968"/>
                          <a:pt x="3262704" y="400865"/>
                          <a:pt x="3126631" y="391428"/>
                        </a:cubicBezTo>
                        <a:cubicBezTo>
                          <a:pt x="2981149" y="362578"/>
                          <a:pt x="2861371" y="389065"/>
                          <a:pt x="2720523" y="391428"/>
                        </a:cubicBezTo>
                        <a:cubicBezTo>
                          <a:pt x="2568942" y="408349"/>
                          <a:pt x="2327044" y="347351"/>
                          <a:pt x="2198385" y="391428"/>
                        </a:cubicBezTo>
                        <a:cubicBezTo>
                          <a:pt x="2054435" y="398730"/>
                          <a:pt x="1984238" y="397003"/>
                          <a:pt x="1792278" y="391428"/>
                        </a:cubicBezTo>
                        <a:cubicBezTo>
                          <a:pt x="1611321" y="395854"/>
                          <a:pt x="1510552" y="414752"/>
                          <a:pt x="1424848" y="391428"/>
                        </a:cubicBezTo>
                        <a:cubicBezTo>
                          <a:pt x="1327045" y="365211"/>
                          <a:pt x="1140936" y="385399"/>
                          <a:pt x="1018740" y="391428"/>
                        </a:cubicBezTo>
                        <a:cubicBezTo>
                          <a:pt x="901720" y="374847"/>
                          <a:pt x="722717" y="397878"/>
                          <a:pt x="573956" y="391428"/>
                        </a:cubicBezTo>
                        <a:cubicBezTo>
                          <a:pt x="429813" y="366262"/>
                          <a:pt x="326677" y="408039"/>
                          <a:pt x="148511" y="391428"/>
                        </a:cubicBezTo>
                        <a:cubicBezTo>
                          <a:pt x="81076" y="398810"/>
                          <a:pt x="21596" y="298353"/>
                          <a:pt x="0" y="195714"/>
                        </a:cubicBezTo>
                        <a:close/>
                      </a:path>
                      <a:path w="4164711" h="391428" stroke="0" extrusionOk="0">
                        <a:moveTo>
                          <a:pt x="0" y="195714"/>
                        </a:moveTo>
                        <a:cubicBezTo>
                          <a:pt x="-2743" y="62311"/>
                          <a:pt x="51236" y="13811"/>
                          <a:pt x="148511" y="0"/>
                        </a:cubicBezTo>
                        <a:cubicBezTo>
                          <a:pt x="325333" y="-5384"/>
                          <a:pt x="589382" y="-2655"/>
                          <a:pt x="709326" y="0"/>
                        </a:cubicBezTo>
                        <a:cubicBezTo>
                          <a:pt x="817666" y="15248"/>
                          <a:pt x="954518" y="-4818"/>
                          <a:pt x="1154110" y="0"/>
                        </a:cubicBezTo>
                        <a:cubicBezTo>
                          <a:pt x="1334934" y="-3946"/>
                          <a:pt x="1407668" y="24016"/>
                          <a:pt x="1560217" y="0"/>
                        </a:cubicBezTo>
                        <a:cubicBezTo>
                          <a:pt x="1690686" y="12733"/>
                          <a:pt x="1858282" y="-48442"/>
                          <a:pt x="2082355" y="0"/>
                        </a:cubicBezTo>
                        <a:cubicBezTo>
                          <a:pt x="2296775" y="31875"/>
                          <a:pt x="2335134" y="-14158"/>
                          <a:pt x="2527139" y="0"/>
                        </a:cubicBezTo>
                        <a:cubicBezTo>
                          <a:pt x="2687529" y="23569"/>
                          <a:pt x="2967275" y="-35940"/>
                          <a:pt x="3087954" y="0"/>
                        </a:cubicBezTo>
                        <a:cubicBezTo>
                          <a:pt x="3205282" y="24044"/>
                          <a:pt x="3298406" y="35441"/>
                          <a:pt x="3494061" y="0"/>
                        </a:cubicBezTo>
                        <a:cubicBezTo>
                          <a:pt x="3666350" y="7489"/>
                          <a:pt x="3805994" y="-16218"/>
                          <a:pt x="4016199" y="0"/>
                        </a:cubicBezTo>
                        <a:cubicBezTo>
                          <a:pt x="4115237" y="7877"/>
                          <a:pt x="4145097" y="84034"/>
                          <a:pt x="4164711" y="195714"/>
                        </a:cubicBezTo>
                        <a:lnTo>
                          <a:pt x="4164711" y="195714"/>
                        </a:lnTo>
                        <a:cubicBezTo>
                          <a:pt x="4172068" y="293265"/>
                          <a:pt x="4111105" y="388309"/>
                          <a:pt x="4016199" y="391428"/>
                        </a:cubicBezTo>
                        <a:cubicBezTo>
                          <a:pt x="3872517" y="369698"/>
                          <a:pt x="3784080" y="363326"/>
                          <a:pt x="3571415" y="391428"/>
                        </a:cubicBezTo>
                        <a:cubicBezTo>
                          <a:pt x="3375533" y="405568"/>
                          <a:pt x="3233824" y="408277"/>
                          <a:pt x="3087954" y="391428"/>
                        </a:cubicBezTo>
                        <a:cubicBezTo>
                          <a:pt x="2973710" y="377676"/>
                          <a:pt x="2829245" y="369869"/>
                          <a:pt x="2604493" y="391428"/>
                        </a:cubicBezTo>
                        <a:cubicBezTo>
                          <a:pt x="2407993" y="392690"/>
                          <a:pt x="2226137" y="386270"/>
                          <a:pt x="2121032" y="391428"/>
                        </a:cubicBezTo>
                        <a:cubicBezTo>
                          <a:pt x="2010977" y="417857"/>
                          <a:pt x="1734761" y="441033"/>
                          <a:pt x="1598894" y="391428"/>
                        </a:cubicBezTo>
                        <a:cubicBezTo>
                          <a:pt x="1471483" y="364708"/>
                          <a:pt x="1335548" y="396452"/>
                          <a:pt x="1076756" y="391428"/>
                        </a:cubicBezTo>
                        <a:cubicBezTo>
                          <a:pt x="830445" y="376401"/>
                          <a:pt x="404931" y="386172"/>
                          <a:pt x="148511" y="391428"/>
                        </a:cubicBezTo>
                        <a:cubicBezTo>
                          <a:pt x="82926" y="393614"/>
                          <a:pt x="1420" y="307428"/>
                          <a:pt x="0" y="195714"/>
                        </a:cubicBezTo>
                        <a:close/>
                      </a:path>
                      <a:path w="4164711" h="391428" fill="none" stroke="0" extrusionOk="0">
                        <a:moveTo>
                          <a:pt x="0" y="195714"/>
                        </a:moveTo>
                        <a:cubicBezTo>
                          <a:pt x="-4481" y="80535"/>
                          <a:pt x="40424" y="12348"/>
                          <a:pt x="148511" y="0"/>
                        </a:cubicBezTo>
                        <a:cubicBezTo>
                          <a:pt x="323868" y="-29048"/>
                          <a:pt x="391738" y="-12676"/>
                          <a:pt x="631972" y="0"/>
                        </a:cubicBezTo>
                        <a:cubicBezTo>
                          <a:pt x="863657" y="17062"/>
                          <a:pt x="903995" y="10579"/>
                          <a:pt x="1115433" y="0"/>
                        </a:cubicBezTo>
                        <a:cubicBezTo>
                          <a:pt x="1219307" y="14377"/>
                          <a:pt x="1394670" y="-6232"/>
                          <a:pt x="1560217" y="0"/>
                        </a:cubicBezTo>
                        <a:cubicBezTo>
                          <a:pt x="1670982" y="-7900"/>
                          <a:pt x="1793961" y="-11077"/>
                          <a:pt x="1927648" y="0"/>
                        </a:cubicBezTo>
                        <a:cubicBezTo>
                          <a:pt x="2043454" y="-5260"/>
                          <a:pt x="2115966" y="17689"/>
                          <a:pt x="2295078" y="0"/>
                        </a:cubicBezTo>
                        <a:cubicBezTo>
                          <a:pt x="2470607" y="-1607"/>
                          <a:pt x="2560882" y="25026"/>
                          <a:pt x="2817216" y="0"/>
                        </a:cubicBezTo>
                        <a:cubicBezTo>
                          <a:pt x="3061986" y="-7255"/>
                          <a:pt x="3040210" y="-7449"/>
                          <a:pt x="3223323" y="0"/>
                        </a:cubicBezTo>
                        <a:cubicBezTo>
                          <a:pt x="3362780" y="9539"/>
                          <a:pt x="3735066" y="-39991"/>
                          <a:pt x="4016199" y="0"/>
                        </a:cubicBezTo>
                        <a:cubicBezTo>
                          <a:pt x="4111505" y="19791"/>
                          <a:pt x="4156589" y="74182"/>
                          <a:pt x="4164711" y="195714"/>
                        </a:cubicBezTo>
                        <a:lnTo>
                          <a:pt x="4164711" y="195714"/>
                        </a:lnTo>
                        <a:cubicBezTo>
                          <a:pt x="4158910" y="315410"/>
                          <a:pt x="4083203" y="400632"/>
                          <a:pt x="4016199" y="391428"/>
                        </a:cubicBezTo>
                        <a:cubicBezTo>
                          <a:pt x="3884000" y="346369"/>
                          <a:pt x="3688597" y="379548"/>
                          <a:pt x="3494061" y="391428"/>
                        </a:cubicBezTo>
                        <a:cubicBezTo>
                          <a:pt x="3274080" y="391472"/>
                          <a:pt x="3261327" y="401403"/>
                          <a:pt x="3126631" y="391428"/>
                        </a:cubicBezTo>
                        <a:cubicBezTo>
                          <a:pt x="2984808" y="371056"/>
                          <a:pt x="2868419" y="399994"/>
                          <a:pt x="2720523" y="391428"/>
                        </a:cubicBezTo>
                        <a:cubicBezTo>
                          <a:pt x="2559891" y="373701"/>
                          <a:pt x="2372754" y="370336"/>
                          <a:pt x="2198385" y="391428"/>
                        </a:cubicBezTo>
                        <a:cubicBezTo>
                          <a:pt x="2047879" y="408442"/>
                          <a:pt x="1963619" y="388106"/>
                          <a:pt x="1792278" y="391428"/>
                        </a:cubicBezTo>
                        <a:cubicBezTo>
                          <a:pt x="1613309" y="385693"/>
                          <a:pt x="1504008" y="419880"/>
                          <a:pt x="1424848" y="391428"/>
                        </a:cubicBezTo>
                        <a:cubicBezTo>
                          <a:pt x="1337267" y="370336"/>
                          <a:pt x="1142838" y="423498"/>
                          <a:pt x="1018740" y="391428"/>
                        </a:cubicBezTo>
                        <a:cubicBezTo>
                          <a:pt x="902572" y="385440"/>
                          <a:pt x="729630" y="373478"/>
                          <a:pt x="573956" y="391428"/>
                        </a:cubicBezTo>
                        <a:cubicBezTo>
                          <a:pt x="427479" y="387688"/>
                          <a:pt x="314044" y="419483"/>
                          <a:pt x="148511" y="391428"/>
                        </a:cubicBezTo>
                        <a:cubicBezTo>
                          <a:pt x="60796" y="396710"/>
                          <a:pt x="23621" y="314613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2846653" y="193232"/>
            <a:ext cx="28552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Gò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Me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21688" y="15500"/>
            <a:ext cx="2317898" cy="168634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" name="Google Shape;2760;p76">
            <a:extLst>
              <a:ext uri="{FF2B5EF4-FFF2-40B4-BE49-F238E27FC236}">
                <a16:creationId xmlns:a16="http://schemas.microsoft.com/office/drawing/2014/main" id="{14B88DDC-6057-C9CA-19AC-84700ED3E540}"/>
              </a:ext>
            </a:extLst>
          </p:cNvPr>
          <p:cNvGrpSpPr/>
          <p:nvPr/>
        </p:nvGrpSpPr>
        <p:grpSpPr>
          <a:xfrm>
            <a:off x="6562733" y="1359286"/>
            <a:ext cx="1918036" cy="3784214"/>
            <a:chOff x="6447903" y="631993"/>
            <a:chExt cx="2286643" cy="4511462"/>
          </a:xfrm>
        </p:grpSpPr>
        <p:sp>
          <p:nvSpPr>
            <p:cNvPr id="4" name="Google Shape;2761;p76">
              <a:extLst>
                <a:ext uri="{FF2B5EF4-FFF2-40B4-BE49-F238E27FC236}">
                  <a16:creationId xmlns:a16="http://schemas.microsoft.com/office/drawing/2014/main" id="{6F2780CE-49C4-3E68-17B0-8D7A77DADFBF}"/>
                </a:ext>
              </a:extLst>
            </p:cNvPr>
            <p:cNvSpPr/>
            <p:nvPr/>
          </p:nvSpPr>
          <p:spPr>
            <a:xfrm>
              <a:off x="6447903" y="1834839"/>
              <a:ext cx="2286643" cy="3308616"/>
            </a:xfrm>
            <a:custGeom>
              <a:avLst/>
              <a:gdLst/>
              <a:ahLst/>
              <a:cxnLst/>
              <a:rect l="l" t="t" r="r" b="b"/>
              <a:pathLst>
                <a:path w="41277" h="59725" extrusionOk="0">
                  <a:moveTo>
                    <a:pt x="27792" y="0"/>
                  </a:moveTo>
                  <a:lnTo>
                    <a:pt x="16511" y="235"/>
                  </a:lnTo>
                  <a:cubicBezTo>
                    <a:pt x="16511" y="235"/>
                    <a:pt x="16476" y="233"/>
                    <a:pt x="16409" y="233"/>
                  </a:cubicBezTo>
                  <a:cubicBezTo>
                    <a:pt x="15850" y="233"/>
                    <a:pt x="13053" y="420"/>
                    <a:pt x="9460" y="3908"/>
                  </a:cubicBezTo>
                  <a:cubicBezTo>
                    <a:pt x="5436" y="7844"/>
                    <a:pt x="2057" y="9548"/>
                    <a:pt x="1029" y="11781"/>
                  </a:cubicBezTo>
                  <a:cubicBezTo>
                    <a:pt x="1" y="14043"/>
                    <a:pt x="735" y="18802"/>
                    <a:pt x="4202" y="22827"/>
                  </a:cubicBezTo>
                  <a:cubicBezTo>
                    <a:pt x="7668" y="26852"/>
                    <a:pt x="10841" y="28555"/>
                    <a:pt x="10841" y="28555"/>
                  </a:cubicBezTo>
                  <a:cubicBezTo>
                    <a:pt x="10841" y="28555"/>
                    <a:pt x="9813" y="44801"/>
                    <a:pt x="9813" y="59725"/>
                  </a:cubicBezTo>
                  <a:lnTo>
                    <a:pt x="19596" y="59725"/>
                  </a:lnTo>
                  <a:cubicBezTo>
                    <a:pt x="19684" y="58168"/>
                    <a:pt x="19772" y="56875"/>
                    <a:pt x="19831" y="56023"/>
                  </a:cubicBezTo>
                  <a:cubicBezTo>
                    <a:pt x="20213" y="50354"/>
                    <a:pt x="21975" y="40806"/>
                    <a:pt x="21975" y="40806"/>
                  </a:cubicBezTo>
                  <a:cubicBezTo>
                    <a:pt x="21975" y="40806"/>
                    <a:pt x="24237" y="54085"/>
                    <a:pt x="24237" y="56200"/>
                  </a:cubicBezTo>
                  <a:lnTo>
                    <a:pt x="24237" y="59725"/>
                  </a:lnTo>
                  <a:lnTo>
                    <a:pt x="32287" y="59725"/>
                  </a:lnTo>
                  <a:cubicBezTo>
                    <a:pt x="32757" y="47974"/>
                    <a:pt x="33315" y="36047"/>
                    <a:pt x="33403" y="34255"/>
                  </a:cubicBezTo>
                  <a:cubicBezTo>
                    <a:pt x="33638" y="31346"/>
                    <a:pt x="34020" y="28497"/>
                    <a:pt x="34549" y="25647"/>
                  </a:cubicBezTo>
                  <a:cubicBezTo>
                    <a:pt x="34549" y="25647"/>
                    <a:pt x="40366" y="25265"/>
                    <a:pt x="40836" y="21152"/>
                  </a:cubicBezTo>
                  <a:cubicBezTo>
                    <a:pt x="41276" y="17010"/>
                    <a:pt x="35489" y="3555"/>
                    <a:pt x="34167" y="2409"/>
                  </a:cubicBezTo>
                  <a:cubicBezTo>
                    <a:pt x="32874" y="1293"/>
                    <a:pt x="27792" y="0"/>
                    <a:pt x="27792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Google Shape;2762;p76">
              <a:extLst>
                <a:ext uri="{FF2B5EF4-FFF2-40B4-BE49-F238E27FC236}">
                  <a16:creationId xmlns:a16="http://schemas.microsoft.com/office/drawing/2014/main" id="{622974A5-84B6-B24F-1C5A-60B063DFD0BE}"/>
                </a:ext>
              </a:extLst>
            </p:cNvPr>
            <p:cNvSpPr/>
            <p:nvPr/>
          </p:nvSpPr>
          <p:spPr>
            <a:xfrm>
              <a:off x="7146078" y="3102444"/>
              <a:ext cx="611976" cy="202035"/>
            </a:xfrm>
            <a:custGeom>
              <a:avLst/>
              <a:gdLst/>
              <a:ahLst/>
              <a:cxnLst/>
              <a:rect l="l" t="t" r="r" b="b"/>
              <a:pathLst>
                <a:path w="11047" h="3647" extrusionOk="0">
                  <a:moveTo>
                    <a:pt x="10376" y="1"/>
                  </a:moveTo>
                  <a:cubicBezTo>
                    <a:pt x="10286" y="1"/>
                    <a:pt x="10197" y="11"/>
                    <a:pt x="10107" y="33"/>
                  </a:cubicBezTo>
                  <a:cubicBezTo>
                    <a:pt x="9549" y="121"/>
                    <a:pt x="9020" y="268"/>
                    <a:pt x="8491" y="444"/>
                  </a:cubicBezTo>
                  <a:cubicBezTo>
                    <a:pt x="7874" y="591"/>
                    <a:pt x="7228" y="679"/>
                    <a:pt x="6581" y="679"/>
                  </a:cubicBezTo>
                  <a:cubicBezTo>
                    <a:pt x="5436" y="650"/>
                    <a:pt x="4290" y="591"/>
                    <a:pt x="3174" y="444"/>
                  </a:cubicBezTo>
                  <a:cubicBezTo>
                    <a:pt x="2645" y="385"/>
                    <a:pt x="2145" y="385"/>
                    <a:pt x="1617" y="356"/>
                  </a:cubicBezTo>
                  <a:cubicBezTo>
                    <a:pt x="1264" y="356"/>
                    <a:pt x="882" y="385"/>
                    <a:pt x="559" y="444"/>
                  </a:cubicBezTo>
                  <a:cubicBezTo>
                    <a:pt x="236" y="532"/>
                    <a:pt x="30" y="797"/>
                    <a:pt x="1" y="1120"/>
                  </a:cubicBezTo>
                  <a:cubicBezTo>
                    <a:pt x="1" y="1472"/>
                    <a:pt x="148" y="1825"/>
                    <a:pt x="412" y="2089"/>
                  </a:cubicBezTo>
                  <a:cubicBezTo>
                    <a:pt x="882" y="2648"/>
                    <a:pt x="1470" y="3264"/>
                    <a:pt x="2204" y="3470"/>
                  </a:cubicBezTo>
                  <a:cubicBezTo>
                    <a:pt x="2674" y="3588"/>
                    <a:pt x="3159" y="3646"/>
                    <a:pt x="3644" y="3646"/>
                  </a:cubicBezTo>
                  <a:cubicBezTo>
                    <a:pt x="4128" y="3646"/>
                    <a:pt x="4613" y="3588"/>
                    <a:pt x="5083" y="3470"/>
                  </a:cubicBezTo>
                  <a:cubicBezTo>
                    <a:pt x="6053" y="3264"/>
                    <a:pt x="6993" y="2941"/>
                    <a:pt x="7874" y="2530"/>
                  </a:cubicBezTo>
                  <a:cubicBezTo>
                    <a:pt x="8227" y="2354"/>
                    <a:pt x="8579" y="2178"/>
                    <a:pt x="8932" y="1942"/>
                  </a:cubicBezTo>
                  <a:cubicBezTo>
                    <a:pt x="9255" y="1678"/>
                    <a:pt x="9578" y="1414"/>
                    <a:pt x="9901" y="1120"/>
                  </a:cubicBezTo>
                  <a:cubicBezTo>
                    <a:pt x="10254" y="797"/>
                    <a:pt x="10636" y="503"/>
                    <a:pt x="11047" y="239"/>
                  </a:cubicBezTo>
                  <a:cubicBezTo>
                    <a:pt x="10988" y="180"/>
                    <a:pt x="10900" y="92"/>
                    <a:pt x="10812" y="62"/>
                  </a:cubicBezTo>
                  <a:cubicBezTo>
                    <a:pt x="10667" y="26"/>
                    <a:pt x="10521" y="1"/>
                    <a:pt x="10376" y="1"/>
                  </a:cubicBez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Google Shape;2763;p76">
              <a:extLst>
                <a:ext uri="{FF2B5EF4-FFF2-40B4-BE49-F238E27FC236}">
                  <a16:creationId xmlns:a16="http://schemas.microsoft.com/office/drawing/2014/main" id="{EDFCEB97-6C7F-9034-AB29-A801E9C9B261}"/>
                </a:ext>
              </a:extLst>
            </p:cNvPr>
            <p:cNvSpPr/>
            <p:nvPr/>
          </p:nvSpPr>
          <p:spPr>
            <a:xfrm>
              <a:off x="7717337" y="1891787"/>
              <a:ext cx="1015547" cy="1406155"/>
            </a:xfrm>
            <a:custGeom>
              <a:avLst/>
              <a:gdLst/>
              <a:ahLst/>
              <a:cxnLst/>
              <a:rect l="l" t="t" r="r" b="b"/>
              <a:pathLst>
                <a:path w="18332" h="25383" extrusionOk="0">
                  <a:moveTo>
                    <a:pt x="8226" y="1"/>
                  </a:moveTo>
                  <a:cubicBezTo>
                    <a:pt x="7991" y="1881"/>
                    <a:pt x="7844" y="3761"/>
                    <a:pt x="7815" y="5671"/>
                  </a:cubicBezTo>
                  <a:cubicBezTo>
                    <a:pt x="7785" y="6405"/>
                    <a:pt x="7785" y="7169"/>
                    <a:pt x="7727" y="7933"/>
                  </a:cubicBezTo>
                  <a:cubicBezTo>
                    <a:pt x="7639" y="8638"/>
                    <a:pt x="7697" y="9372"/>
                    <a:pt x="7874" y="10077"/>
                  </a:cubicBezTo>
                  <a:cubicBezTo>
                    <a:pt x="7962" y="10400"/>
                    <a:pt x="8109" y="10694"/>
                    <a:pt x="8285" y="10958"/>
                  </a:cubicBezTo>
                  <a:cubicBezTo>
                    <a:pt x="8324" y="10951"/>
                    <a:pt x="8366" y="10947"/>
                    <a:pt x="8408" y="10947"/>
                  </a:cubicBezTo>
                  <a:cubicBezTo>
                    <a:pt x="8524" y="10947"/>
                    <a:pt x="8647" y="10974"/>
                    <a:pt x="8755" y="11017"/>
                  </a:cubicBezTo>
                  <a:cubicBezTo>
                    <a:pt x="8872" y="11105"/>
                    <a:pt x="8990" y="11252"/>
                    <a:pt x="9019" y="11399"/>
                  </a:cubicBezTo>
                  <a:cubicBezTo>
                    <a:pt x="9166" y="12045"/>
                    <a:pt x="9372" y="12692"/>
                    <a:pt x="9666" y="13309"/>
                  </a:cubicBezTo>
                  <a:cubicBezTo>
                    <a:pt x="10077" y="13926"/>
                    <a:pt x="10371" y="14601"/>
                    <a:pt x="10547" y="15336"/>
                  </a:cubicBezTo>
                  <a:cubicBezTo>
                    <a:pt x="10782" y="15865"/>
                    <a:pt x="10958" y="16393"/>
                    <a:pt x="11076" y="16952"/>
                  </a:cubicBezTo>
                  <a:cubicBezTo>
                    <a:pt x="11076" y="17010"/>
                    <a:pt x="11076" y="17040"/>
                    <a:pt x="11076" y="17098"/>
                  </a:cubicBezTo>
                  <a:cubicBezTo>
                    <a:pt x="11134" y="17275"/>
                    <a:pt x="11223" y="17451"/>
                    <a:pt x="11252" y="17657"/>
                  </a:cubicBezTo>
                  <a:cubicBezTo>
                    <a:pt x="11281" y="17774"/>
                    <a:pt x="11281" y="17892"/>
                    <a:pt x="11252" y="18009"/>
                  </a:cubicBezTo>
                  <a:cubicBezTo>
                    <a:pt x="11370" y="18538"/>
                    <a:pt x="11164" y="19096"/>
                    <a:pt x="10753" y="19478"/>
                  </a:cubicBezTo>
                  <a:cubicBezTo>
                    <a:pt x="10674" y="19541"/>
                    <a:pt x="10578" y="19570"/>
                    <a:pt x="10484" y="19570"/>
                  </a:cubicBezTo>
                  <a:cubicBezTo>
                    <a:pt x="10402" y="19570"/>
                    <a:pt x="10321" y="19548"/>
                    <a:pt x="10253" y="19507"/>
                  </a:cubicBezTo>
                  <a:cubicBezTo>
                    <a:pt x="10136" y="19566"/>
                    <a:pt x="10018" y="19595"/>
                    <a:pt x="9901" y="19654"/>
                  </a:cubicBezTo>
                  <a:cubicBezTo>
                    <a:pt x="9783" y="19772"/>
                    <a:pt x="9636" y="19831"/>
                    <a:pt x="9460" y="19831"/>
                  </a:cubicBezTo>
                  <a:lnTo>
                    <a:pt x="9401" y="19831"/>
                  </a:lnTo>
                  <a:cubicBezTo>
                    <a:pt x="9225" y="19860"/>
                    <a:pt x="9049" y="19919"/>
                    <a:pt x="8902" y="19977"/>
                  </a:cubicBezTo>
                  <a:cubicBezTo>
                    <a:pt x="8667" y="20036"/>
                    <a:pt x="8402" y="20066"/>
                    <a:pt x="8167" y="20066"/>
                  </a:cubicBezTo>
                  <a:cubicBezTo>
                    <a:pt x="8109" y="20066"/>
                    <a:pt x="8079" y="20036"/>
                    <a:pt x="8050" y="20036"/>
                  </a:cubicBezTo>
                  <a:cubicBezTo>
                    <a:pt x="6845" y="20418"/>
                    <a:pt x="5641" y="20624"/>
                    <a:pt x="4378" y="20712"/>
                  </a:cubicBezTo>
                  <a:cubicBezTo>
                    <a:pt x="3849" y="20829"/>
                    <a:pt x="3291" y="20976"/>
                    <a:pt x="2733" y="21153"/>
                  </a:cubicBezTo>
                  <a:cubicBezTo>
                    <a:pt x="2684" y="21182"/>
                    <a:pt x="2628" y="21195"/>
                    <a:pt x="2570" y="21195"/>
                  </a:cubicBezTo>
                  <a:cubicBezTo>
                    <a:pt x="2455" y="21195"/>
                    <a:pt x="2331" y="21143"/>
                    <a:pt x="2233" y="21064"/>
                  </a:cubicBezTo>
                  <a:cubicBezTo>
                    <a:pt x="2174" y="21182"/>
                    <a:pt x="2027" y="21270"/>
                    <a:pt x="1910" y="21270"/>
                  </a:cubicBezTo>
                  <a:cubicBezTo>
                    <a:pt x="1642" y="21258"/>
                    <a:pt x="1380" y="21251"/>
                    <a:pt x="1118" y="21251"/>
                  </a:cubicBezTo>
                  <a:cubicBezTo>
                    <a:pt x="748" y="21251"/>
                    <a:pt x="379" y="21265"/>
                    <a:pt x="0" y="21299"/>
                  </a:cubicBezTo>
                  <a:cubicBezTo>
                    <a:pt x="0" y="21681"/>
                    <a:pt x="89" y="22063"/>
                    <a:pt x="206" y="22416"/>
                  </a:cubicBezTo>
                  <a:cubicBezTo>
                    <a:pt x="353" y="22915"/>
                    <a:pt x="559" y="23385"/>
                    <a:pt x="705" y="23885"/>
                  </a:cubicBezTo>
                  <a:cubicBezTo>
                    <a:pt x="794" y="24355"/>
                    <a:pt x="882" y="24795"/>
                    <a:pt x="940" y="25265"/>
                  </a:cubicBezTo>
                  <a:cubicBezTo>
                    <a:pt x="940" y="25324"/>
                    <a:pt x="940" y="25353"/>
                    <a:pt x="940" y="25383"/>
                  </a:cubicBezTo>
                  <a:cubicBezTo>
                    <a:pt x="2191" y="25281"/>
                    <a:pt x="3463" y="25201"/>
                    <a:pt x="4719" y="25201"/>
                  </a:cubicBezTo>
                  <a:cubicBezTo>
                    <a:pt x="4909" y="25201"/>
                    <a:pt x="5099" y="25203"/>
                    <a:pt x="5288" y="25207"/>
                  </a:cubicBezTo>
                  <a:cubicBezTo>
                    <a:pt x="5406" y="25118"/>
                    <a:pt x="5523" y="25089"/>
                    <a:pt x="5670" y="25060"/>
                  </a:cubicBezTo>
                  <a:cubicBezTo>
                    <a:pt x="6135" y="25025"/>
                    <a:pt x="6589" y="25011"/>
                    <a:pt x="7046" y="25011"/>
                  </a:cubicBezTo>
                  <a:cubicBezTo>
                    <a:pt x="7368" y="25011"/>
                    <a:pt x="7692" y="25018"/>
                    <a:pt x="8020" y="25030"/>
                  </a:cubicBezTo>
                  <a:cubicBezTo>
                    <a:pt x="8408" y="24987"/>
                    <a:pt x="8795" y="24960"/>
                    <a:pt x="9182" y="24960"/>
                  </a:cubicBezTo>
                  <a:cubicBezTo>
                    <a:pt x="9323" y="24960"/>
                    <a:pt x="9465" y="24964"/>
                    <a:pt x="9607" y="24972"/>
                  </a:cubicBezTo>
                  <a:cubicBezTo>
                    <a:pt x="10077" y="24913"/>
                    <a:pt x="10547" y="24825"/>
                    <a:pt x="11017" y="24795"/>
                  </a:cubicBezTo>
                  <a:lnTo>
                    <a:pt x="11575" y="24766"/>
                  </a:lnTo>
                  <a:lnTo>
                    <a:pt x="11605" y="24590"/>
                  </a:lnTo>
                  <a:cubicBezTo>
                    <a:pt x="11605" y="24590"/>
                    <a:pt x="17392" y="24237"/>
                    <a:pt x="17862" y="20095"/>
                  </a:cubicBezTo>
                  <a:cubicBezTo>
                    <a:pt x="18332" y="15982"/>
                    <a:pt x="12545" y="2527"/>
                    <a:pt x="11252" y="1411"/>
                  </a:cubicBezTo>
                  <a:cubicBezTo>
                    <a:pt x="10694" y="911"/>
                    <a:pt x="9460" y="412"/>
                    <a:pt x="8226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Google Shape;2764;p76">
              <a:extLst>
                <a:ext uri="{FF2B5EF4-FFF2-40B4-BE49-F238E27FC236}">
                  <a16:creationId xmlns:a16="http://schemas.microsoft.com/office/drawing/2014/main" id="{E200EA0C-9460-CD20-1C6E-40478CFA92F8}"/>
                </a:ext>
              </a:extLst>
            </p:cNvPr>
            <p:cNvSpPr/>
            <p:nvPr/>
          </p:nvSpPr>
          <p:spPr>
            <a:xfrm>
              <a:off x="7352766" y="1836445"/>
              <a:ext cx="600620" cy="562008"/>
            </a:xfrm>
            <a:custGeom>
              <a:avLst/>
              <a:gdLst/>
              <a:ahLst/>
              <a:cxnLst/>
              <a:rect l="l" t="t" r="r" b="b"/>
              <a:pathLst>
                <a:path w="10842" h="10145" extrusionOk="0">
                  <a:moveTo>
                    <a:pt x="10606" y="1"/>
                  </a:moveTo>
                  <a:lnTo>
                    <a:pt x="412" y="206"/>
                  </a:lnTo>
                  <a:cubicBezTo>
                    <a:pt x="177" y="3497"/>
                    <a:pt x="30" y="6816"/>
                    <a:pt x="1" y="10136"/>
                  </a:cubicBezTo>
                  <a:cubicBezTo>
                    <a:pt x="1113" y="10051"/>
                    <a:pt x="2226" y="10005"/>
                    <a:pt x="3338" y="10005"/>
                  </a:cubicBezTo>
                  <a:cubicBezTo>
                    <a:pt x="4135" y="10005"/>
                    <a:pt x="4932" y="10028"/>
                    <a:pt x="5729" y="10077"/>
                  </a:cubicBezTo>
                  <a:cubicBezTo>
                    <a:pt x="6538" y="10101"/>
                    <a:pt x="7365" y="10144"/>
                    <a:pt x="8196" y="10144"/>
                  </a:cubicBezTo>
                  <a:cubicBezTo>
                    <a:pt x="8392" y="10144"/>
                    <a:pt x="8588" y="10142"/>
                    <a:pt x="8785" y="10136"/>
                  </a:cubicBezTo>
                  <a:cubicBezTo>
                    <a:pt x="9225" y="10136"/>
                    <a:pt x="9666" y="10087"/>
                    <a:pt x="10119" y="10087"/>
                  </a:cubicBezTo>
                  <a:cubicBezTo>
                    <a:pt x="10270" y="10087"/>
                    <a:pt x="10423" y="10092"/>
                    <a:pt x="10577" y="10107"/>
                  </a:cubicBezTo>
                  <a:cubicBezTo>
                    <a:pt x="10841" y="6758"/>
                    <a:pt x="10665" y="3379"/>
                    <a:pt x="10606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Google Shape;2765;p76">
              <a:extLst>
                <a:ext uri="{FF2B5EF4-FFF2-40B4-BE49-F238E27FC236}">
                  <a16:creationId xmlns:a16="http://schemas.microsoft.com/office/drawing/2014/main" id="{128BE5DD-BE23-21D6-3956-CCDD4ABB17D2}"/>
                </a:ext>
              </a:extLst>
            </p:cNvPr>
            <p:cNvSpPr/>
            <p:nvPr/>
          </p:nvSpPr>
          <p:spPr>
            <a:xfrm>
              <a:off x="6447903" y="1878769"/>
              <a:ext cx="776341" cy="1559163"/>
            </a:xfrm>
            <a:custGeom>
              <a:avLst/>
              <a:gdLst/>
              <a:ahLst/>
              <a:cxnLst/>
              <a:rect l="l" t="t" r="r" b="b"/>
              <a:pathLst>
                <a:path w="14014" h="28145" extrusionOk="0">
                  <a:moveTo>
                    <a:pt x="14014" y="1"/>
                  </a:moveTo>
                  <a:lnTo>
                    <a:pt x="14014" y="1"/>
                  </a:lnTo>
                  <a:cubicBezTo>
                    <a:pt x="12310" y="735"/>
                    <a:pt x="10753" y="1793"/>
                    <a:pt x="9460" y="3115"/>
                  </a:cubicBezTo>
                  <a:cubicBezTo>
                    <a:pt x="5436" y="7051"/>
                    <a:pt x="2057" y="8726"/>
                    <a:pt x="1029" y="10988"/>
                  </a:cubicBezTo>
                  <a:cubicBezTo>
                    <a:pt x="1" y="13221"/>
                    <a:pt x="765" y="18009"/>
                    <a:pt x="4231" y="22034"/>
                  </a:cubicBezTo>
                  <a:cubicBezTo>
                    <a:pt x="7698" y="26059"/>
                    <a:pt x="10871" y="27733"/>
                    <a:pt x="10871" y="27733"/>
                  </a:cubicBezTo>
                  <a:cubicBezTo>
                    <a:pt x="10871" y="27733"/>
                    <a:pt x="10841" y="27792"/>
                    <a:pt x="10841" y="27851"/>
                  </a:cubicBezTo>
                  <a:cubicBezTo>
                    <a:pt x="11135" y="27909"/>
                    <a:pt x="11429" y="28027"/>
                    <a:pt x="11693" y="28144"/>
                  </a:cubicBezTo>
                  <a:cubicBezTo>
                    <a:pt x="11723" y="28115"/>
                    <a:pt x="11752" y="28086"/>
                    <a:pt x="11781" y="28056"/>
                  </a:cubicBezTo>
                  <a:cubicBezTo>
                    <a:pt x="11899" y="27939"/>
                    <a:pt x="11987" y="27851"/>
                    <a:pt x="12075" y="27733"/>
                  </a:cubicBezTo>
                  <a:cubicBezTo>
                    <a:pt x="12339" y="27146"/>
                    <a:pt x="12633" y="26587"/>
                    <a:pt x="12956" y="26029"/>
                  </a:cubicBezTo>
                  <a:cubicBezTo>
                    <a:pt x="13074" y="25824"/>
                    <a:pt x="13162" y="25588"/>
                    <a:pt x="13250" y="25383"/>
                  </a:cubicBezTo>
                  <a:cubicBezTo>
                    <a:pt x="13515" y="24854"/>
                    <a:pt x="13867" y="24296"/>
                    <a:pt x="13955" y="23679"/>
                  </a:cubicBezTo>
                  <a:cubicBezTo>
                    <a:pt x="13955" y="23473"/>
                    <a:pt x="13896" y="23268"/>
                    <a:pt x="13779" y="23121"/>
                  </a:cubicBezTo>
                  <a:cubicBezTo>
                    <a:pt x="13742" y="23133"/>
                    <a:pt x="13701" y="23140"/>
                    <a:pt x="13656" y="23140"/>
                  </a:cubicBezTo>
                  <a:cubicBezTo>
                    <a:pt x="13594" y="23140"/>
                    <a:pt x="13525" y="23126"/>
                    <a:pt x="13456" y="23091"/>
                  </a:cubicBezTo>
                  <a:cubicBezTo>
                    <a:pt x="12868" y="22680"/>
                    <a:pt x="12310" y="22181"/>
                    <a:pt x="11899" y="21623"/>
                  </a:cubicBezTo>
                  <a:cubicBezTo>
                    <a:pt x="11863" y="21633"/>
                    <a:pt x="11827" y="21638"/>
                    <a:pt x="11792" y="21638"/>
                  </a:cubicBezTo>
                  <a:cubicBezTo>
                    <a:pt x="11626" y="21638"/>
                    <a:pt x="11477" y="21528"/>
                    <a:pt x="11429" y="21358"/>
                  </a:cubicBezTo>
                  <a:cubicBezTo>
                    <a:pt x="10812" y="20888"/>
                    <a:pt x="10283" y="20301"/>
                    <a:pt x="9901" y="19625"/>
                  </a:cubicBezTo>
                  <a:cubicBezTo>
                    <a:pt x="9637" y="19155"/>
                    <a:pt x="9343" y="18685"/>
                    <a:pt x="9020" y="18273"/>
                  </a:cubicBezTo>
                  <a:cubicBezTo>
                    <a:pt x="8638" y="17892"/>
                    <a:pt x="8315" y="17451"/>
                    <a:pt x="8080" y="16981"/>
                  </a:cubicBezTo>
                  <a:cubicBezTo>
                    <a:pt x="8021" y="16863"/>
                    <a:pt x="8021" y="16746"/>
                    <a:pt x="8080" y="16628"/>
                  </a:cubicBezTo>
                  <a:cubicBezTo>
                    <a:pt x="7992" y="16481"/>
                    <a:pt x="7962" y="16335"/>
                    <a:pt x="7903" y="16188"/>
                  </a:cubicBezTo>
                  <a:cubicBezTo>
                    <a:pt x="7874" y="16011"/>
                    <a:pt x="7933" y="15806"/>
                    <a:pt x="8109" y="15718"/>
                  </a:cubicBezTo>
                  <a:cubicBezTo>
                    <a:pt x="8579" y="15453"/>
                    <a:pt x="9049" y="15130"/>
                    <a:pt x="9490" y="14807"/>
                  </a:cubicBezTo>
                  <a:cubicBezTo>
                    <a:pt x="9725" y="14631"/>
                    <a:pt x="9960" y="14425"/>
                    <a:pt x="10166" y="14249"/>
                  </a:cubicBezTo>
                  <a:lnTo>
                    <a:pt x="10195" y="14190"/>
                  </a:lnTo>
                  <a:cubicBezTo>
                    <a:pt x="10254" y="14014"/>
                    <a:pt x="10342" y="13837"/>
                    <a:pt x="10401" y="13632"/>
                  </a:cubicBezTo>
                  <a:cubicBezTo>
                    <a:pt x="10449" y="13462"/>
                    <a:pt x="10598" y="13352"/>
                    <a:pt x="10764" y="13352"/>
                  </a:cubicBezTo>
                  <a:cubicBezTo>
                    <a:pt x="10799" y="13352"/>
                    <a:pt x="10835" y="13357"/>
                    <a:pt x="10871" y="13367"/>
                  </a:cubicBezTo>
                  <a:cubicBezTo>
                    <a:pt x="10929" y="13221"/>
                    <a:pt x="10959" y="13103"/>
                    <a:pt x="11017" y="12956"/>
                  </a:cubicBezTo>
                  <a:cubicBezTo>
                    <a:pt x="11311" y="12045"/>
                    <a:pt x="11605" y="11135"/>
                    <a:pt x="11928" y="10224"/>
                  </a:cubicBezTo>
                  <a:cubicBezTo>
                    <a:pt x="12281" y="9372"/>
                    <a:pt x="12692" y="8520"/>
                    <a:pt x="13162" y="7727"/>
                  </a:cubicBezTo>
                  <a:cubicBezTo>
                    <a:pt x="13191" y="7639"/>
                    <a:pt x="13280" y="7580"/>
                    <a:pt x="13368" y="7551"/>
                  </a:cubicBezTo>
                  <a:cubicBezTo>
                    <a:pt x="13603" y="6141"/>
                    <a:pt x="13573" y="4701"/>
                    <a:pt x="13661" y="3291"/>
                  </a:cubicBezTo>
                  <a:cubicBezTo>
                    <a:pt x="13750" y="2204"/>
                    <a:pt x="13867" y="1088"/>
                    <a:pt x="1401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Google Shape;2766;p76">
              <a:extLst>
                <a:ext uri="{FF2B5EF4-FFF2-40B4-BE49-F238E27FC236}">
                  <a16:creationId xmlns:a16="http://schemas.microsoft.com/office/drawing/2014/main" id="{5C83A2E7-D6C2-1901-8896-04971B2F4CAD}"/>
                </a:ext>
              </a:extLst>
            </p:cNvPr>
            <p:cNvSpPr/>
            <p:nvPr/>
          </p:nvSpPr>
          <p:spPr>
            <a:xfrm>
              <a:off x="7362571" y="1587489"/>
              <a:ext cx="623333" cy="623111"/>
            </a:xfrm>
            <a:custGeom>
              <a:avLst/>
              <a:gdLst/>
              <a:ahLst/>
              <a:cxnLst/>
              <a:rect l="l" t="t" r="r" b="b"/>
              <a:pathLst>
                <a:path w="11252" h="11248" extrusionOk="0">
                  <a:moveTo>
                    <a:pt x="2203" y="0"/>
                  </a:moveTo>
                  <a:cubicBezTo>
                    <a:pt x="2203" y="0"/>
                    <a:pt x="3232" y="3702"/>
                    <a:pt x="0" y="4700"/>
                  </a:cubicBezTo>
                  <a:cubicBezTo>
                    <a:pt x="0" y="4700"/>
                    <a:pt x="1440" y="10723"/>
                    <a:pt x="5347" y="11222"/>
                  </a:cubicBezTo>
                  <a:cubicBezTo>
                    <a:pt x="5478" y="11239"/>
                    <a:pt x="5608" y="11247"/>
                    <a:pt x="5735" y="11247"/>
                  </a:cubicBezTo>
                  <a:cubicBezTo>
                    <a:pt x="9413" y="11247"/>
                    <a:pt x="11252" y="4495"/>
                    <a:pt x="11252" y="4495"/>
                  </a:cubicBezTo>
                  <a:cubicBezTo>
                    <a:pt x="11252" y="4495"/>
                    <a:pt x="8226" y="4319"/>
                    <a:pt x="8725" y="441"/>
                  </a:cubicBezTo>
                  <a:lnTo>
                    <a:pt x="2203" y="0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Google Shape;2767;p76">
              <a:extLst>
                <a:ext uri="{FF2B5EF4-FFF2-40B4-BE49-F238E27FC236}">
                  <a16:creationId xmlns:a16="http://schemas.microsoft.com/office/drawing/2014/main" id="{E6DF678E-F619-4F9E-957A-07E1E47A8CFC}"/>
                </a:ext>
              </a:extLst>
            </p:cNvPr>
            <p:cNvSpPr/>
            <p:nvPr/>
          </p:nvSpPr>
          <p:spPr>
            <a:xfrm>
              <a:off x="6905265" y="964156"/>
              <a:ext cx="1559107" cy="400413"/>
            </a:xfrm>
            <a:custGeom>
              <a:avLst/>
              <a:gdLst/>
              <a:ahLst/>
              <a:cxnLst/>
              <a:rect l="l" t="t" r="r" b="b"/>
              <a:pathLst>
                <a:path w="28144" h="7228" extrusionOk="0">
                  <a:moveTo>
                    <a:pt x="14072" y="0"/>
                  </a:moveTo>
                  <a:cubicBezTo>
                    <a:pt x="6287" y="0"/>
                    <a:pt x="0" y="1616"/>
                    <a:pt x="0" y="3614"/>
                  </a:cubicBezTo>
                  <a:cubicBezTo>
                    <a:pt x="0" y="5612"/>
                    <a:pt x="6287" y="7227"/>
                    <a:pt x="14072" y="7227"/>
                  </a:cubicBezTo>
                  <a:cubicBezTo>
                    <a:pt x="21828" y="7227"/>
                    <a:pt x="28144" y="5612"/>
                    <a:pt x="28144" y="3614"/>
                  </a:cubicBezTo>
                  <a:cubicBezTo>
                    <a:pt x="28144" y="1616"/>
                    <a:pt x="21828" y="0"/>
                    <a:pt x="14072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Google Shape;2768;p76">
              <a:extLst>
                <a:ext uri="{FF2B5EF4-FFF2-40B4-BE49-F238E27FC236}">
                  <a16:creationId xmlns:a16="http://schemas.microsoft.com/office/drawing/2014/main" id="{045B3132-70C7-840E-70C0-C570317075AC}"/>
                </a:ext>
              </a:extLst>
            </p:cNvPr>
            <p:cNvSpPr/>
            <p:nvPr/>
          </p:nvSpPr>
          <p:spPr>
            <a:xfrm>
              <a:off x="7092398" y="965763"/>
              <a:ext cx="1206004" cy="400413"/>
            </a:xfrm>
            <a:custGeom>
              <a:avLst/>
              <a:gdLst/>
              <a:ahLst/>
              <a:cxnLst/>
              <a:rect l="l" t="t" r="r" b="b"/>
              <a:pathLst>
                <a:path w="21770" h="7228" extrusionOk="0">
                  <a:moveTo>
                    <a:pt x="10694" y="1"/>
                  </a:moveTo>
                  <a:cubicBezTo>
                    <a:pt x="9813" y="1"/>
                    <a:pt x="8961" y="30"/>
                    <a:pt x="8109" y="60"/>
                  </a:cubicBezTo>
                  <a:lnTo>
                    <a:pt x="6816" y="236"/>
                  </a:lnTo>
                  <a:cubicBezTo>
                    <a:pt x="4848" y="471"/>
                    <a:pt x="2644" y="882"/>
                    <a:pt x="999" y="2087"/>
                  </a:cubicBezTo>
                  <a:cubicBezTo>
                    <a:pt x="500" y="2469"/>
                    <a:pt x="0" y="2968"/>
                    <a:pt x="118" y="3644"/>
                  </a:cubicBezTo>
                  <a:cubicBezTo>
                    <a:pt x="265" y="4496"/>
                    <a:pt x="1029" y="5289"/>
                    <a:pt x="1704" y="5788"/>
                  </a:cubicBezTo>
                  <a:cubicBezTo>
                    <a:pt x="2204" y="6170"/>
                    <a:pt x="2762" y="6464"/>
                    <a:pt x="3349" y="6699"/>
                  </a:cubicBezTo>
                  <a:cubicBezTo>
                    <a:pt x="5788" y="7051"/>
                    <a:pt x="8226" y="7228"/>
                    <a:pt x="10664" y="7228"/>
                  </a:cubicBezTo>
                  <a:cubicBezTo>
                    <a:pt x="14748" y="7228"/>
                    <a:pt x="18450" y="6787"/>
                    <a:pt x="21005" y="6082"/>
                  </a:cubicBezTo>
                  <a:cubicBezTo>
                    <a:pt x="21358" y="5671"/>
                    <a:pt x="21593" y="5171"/>
                    <a:pt x="21652" y="4672"/>
                  </a:cubicBezTo>
                  <a:cubicBezTo>
                    <a:pt x="21769" y="3203"/>
                    <a:pt x="21005" y="1793"/>
                    <a:pt x="19683" y="1117"/>
                  </a:cubicBezTo>
                  <a:cubicBezTo>
                    <a:pt x="19184" y="853"/>
                    <a:pt x="18655" y="647"/>
                    <a:pt x="18097" y="530"/>
                  </a:cubicBezTo>
                  <a:cubicBezTo>
                    <a:pt x="17568" y="442"/>
                    <a:pt x="17010" y="353"/>
                    <a:pt x="16393" y="295"/>
                  </a:cubicBezTo>
                  <a:cubicBezTo>
                    <a:pt x="16132" y="270"/>
                    <a:pt x="15898" y="261"/>
                    <a:pt x="15672" y="261"/>
                  </a:cubicBezTo>
                  <a:cubicBezTo>
                    <a:pt x="15363" y="261"/>
                    <a:pt x="15070" y="278"/>
                    <a:pt x="14748" y="295"/>
                  </a:cubicBezTo>
                  <a:cubicBezTo>
                    <a:pt x="14572" y="295"/>
                    <a:pt x="14425" y="236"/>
                    <a:pt x="14307" y="118"/>
                  </a:cubicBezTo>
                  <a:cubicBezTo>
                    <a:pt x="13162" y="60"/>
                    <a:pt x="11928" y="1"/>
                    <a:pt x="1069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Google Shape;2769;p76">
              <a:extLst>
                <a:ext uri="{FF2B5EF4-FFF2-40B4-BE49-F238E27FC236}">
                  <a16:creationId xmlns:a16="http://schemas.microsoft.com/office/drawing/2014/main" id="{42A0C4CC-2D70-2E04-E872-50F45A0AA073}"/>
                </a:ext>
              </a:extLst>
            </p:cNvPr>
            <p:cNvSpPr/>
            <p:nvPr/>
          </p:nvSpPr>
          <p:spPr>
            <a:xfrm>
              <a:off x="7362571" y="631993"/>
              <a:ext cx="642888" cy="351719"/>
            </a:xfrm>
            <a:custGeom>
              <a:avLst/>
              <a:gdLst/>
              <a:ahLst/>
              <a:cxnLst/>
              <a:rect l="l" t="t" r="r" b="b"/>
              <a:pathLst>
                <a:path w="11605" h="6349" extrusionOk="0">
                  <a:moveTo>
                    <a:pt x="8139" y="0"/>
                  </a:moveTo>
                  <a:cubicBezTo>
                    <a:pt x="7759" y="0"/>
                    <a:pt x="7390" y="134"/>
                    <a:pt x="7051" y="268"/>
                  </a:cubicBezTo>
                  <a:cubicBezTo>
                    <a:pt x="6551" y="459"/>
                    <a:pt x="6162" y="554"/>
                    <a:pt x="5593" y="554"/>
                  </a:cubicBezTo>
                  <a:cubicBezTo>
                    <a:pt x="5024" y="554"/>
                    <a:pt x="4275" y="459"/>
                    <a:pt x="3055" y="268"/>
                  </a:cubicBezTo>
                  <a:cubicBezTo>
                    <a:pt x="2989" y="258"/>
                    <a:pt x="2925" y="254"/>
                    <a:pt x="2861" y="254"/>
                  </a:cubicBezTo>
                  <a:cubicBezTo>
                    <a:pt x="557" y="254"/>
                    <a:pt x="0" y="6320"/>
                    <a:pt x="0" y="6320"/>
                  </a:cubicBezTo>
                  <a:lnTo>
                    <a:pt x="11604" y="6349"/>
                  </a:lnTo>
                  <a:cubicBezTo>
                    <a:pt x="11281" y="4968"/>
                    <a:pt x="10811" y="3588"/>
                    <a:pt x="10282" y="2236"/>
                  </a:cubicBezTo>
                  <a:cubicBezTo>
                    <a:pt x="9595" y="461"/>
                    <a:pt x="8846" y="0"/>
                    <a:pt x="813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Google Shape;2770;p76">
              <a:extLst>
                <a:ext uri="{FF2B5EF4-FFF2-40B4-BE49-F238E27FC236}">
                  <a16:creationId xmlns:a16="http://schemas.microsoft.com/office/drawing/2014/main" id="{F52268A8-3489-94CB-09E4-EA680B125488}"/>
                </a:ext>
              </a:extLst>
            </p:cNvPr>
            <p:cNvSpPr/>
            <p:nvPr/>
          </p:nvSpPr>
          <p:spPr>
            <a:xfrm>
              <a:off x="7362571" y="895408"/>
              <a:ext cx="642888" cy="86697"/>
            </a:xfrm>
            <a:custGeom>
              <a:avLst/>
              <a:gdLst/>
              <a:ahLst/>
              <a:cxnLst/>
              <a:rect l="l" t="t" r="r" b="b"/>
              <a:pathLst>
                <a:path w="11605" h="1565" extrusionOk="0">
                  <a:moveTo>
                    <a:pt x="7183" y="0"/>
                  </a:moveTo>
                  <a:cubicBezTo>
                    <a:pt x="6434" y="0"/>
                    <a:pt x="5685" y="22"/>
                    <a:pt x="4936" y="66"/>
                  </a:cubicBezTo>
                  <a:cubicBezTo>
                    <a:pt x="3349" y="155"/>
                    <a:pt x="1763" y="331"/>
                    <a:pt x="176" y="360"/>
                  </a:cubicBezTo>
                  <a:cubicBezTo>
                    <a:pt x="59" y="1065"/>
                    <a:pt x="0" y="1565"/>
                    <a:pt x="0" y="1565"/>
                  </a:cubicBezTo>
                  <a:lnTo>
                    <a:pt x="11604" y="1565"/>
                  </a:lnTo>
                  <a:cubicBezTo>
                    <a:pt x="11604" y="1565"/>
                    <a:pt x="11516" y="1095"/>
                    <a:pt x="11222" y="155"/>
                  </a:cubicBezTo>
                  <a:cubicBezTo>
                    <a:pt x="10605" y="125"/>
                    <a:pt x="10018" y="96"/>
                    <a:pt x="9430" y="66"/>
                  </a:cubicBezTo>
                  <a:cubicBezTo>
                    <a:pt x="8681" y="22"/>
                    <a:pt x="7932" y="0"/>
                    <a:pt x="7183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2771;p76">
              <a:extLst>
                <a:ext uri="{FF2B5EF4-FFF2-40B4-BE49-F238E27FC236}">
                  <a16:creationId xmlns:a16="http://schemas.microsoft.com/office/drawing/2014/main" id="{E4B01B93-A4EC-F866-CE13-6D84669965A1}"/>
                </a:ext>
              </a:extLst>
            </p:cNvPr>
            <p:cNvSpPr/>
            <p:nvPr/>
          </p:nvSpPr>
          <p:spPr>
            <a:xfrm>
              <a:off x="7137935" y="964156"/>
              <a:ext cx="1027014" cy="668925"/>
            </a:xfrm>
            <a:custGeom>
              <a:avLst/>
              <a:gdLst/>
              <a:ahLst/>
              <a:cxnLst/>
              <a:rect l="l" t="t" r="r" b="b"/>
              <a:pathLst>
                <a:path w="18539" h="12075" extrusionOk="0">
                  <a:moveTo>
                    <a:pt x="4643" y="0"/>
                  </a:moveTo>
                  <a:cubicBezTo>
                    <a:pt x="4643" y="0"/>
                    <a:pt x="3673" y="2879"/>
                    <a:pt x="4231" y="4642"/>
                  </a:cubicBezTo>
                  <a:cubicBezTo>
                    <a:pt x="4231" y="4642"/>
                    <a:pt x="3699" y="3375"/>
                    <a:pt x="2784" y="3375"/>
                  </a:cubicBezTo>
                  <a:cubicBezTo>
                    <a:pt x="2445" y="3375"/>
                    <a:pt x="2053" y="3549"/>
                    <a:pt x="1617" y="4025"/>
                  </a:cubicBezTo>
                  <a:cubicBezTo>
                    <a:pt x="1" y="5758"/>
                    <a:pt x="4231" y="7580"/>
                    <a:pt x="4231" y="7580"/>
                  </a:cubicBezTo>
                  <a:lnTo>
                    <a:pt x="4231" y="12075"/>
                  </a:lnTo>
                  <a:lnTo>
                    <a:pt x="15747" y="12075"/>
                  </a:lnTo>
                  <a:lnTo>
                    <a:pt x="15747" y="7110"/>
                  </a:lnTo>
                  <a:cubicBezTo>
                    <a:pt x="15747" y="7110"/>
                    <a:pt x="18538" y="6963"/>
                    <a:pt x="18479" y="4084"/>
                  </a:cubicBezTo>
                  <a:cubicBezTo>
                    <a:pt x="18479" y="4084"/>
                    <a:pt x="17944" y="3210"/>
                    <a:pt x="17214" y="3210"/>
                  </a:cubicBezTo>
                  <a:cubicBezTo>
                    <a:pt x="16891" y="3210"/>
                    <a:pt x="16529" y="3382"/>
                    <a:pt x="16159" y="3878"/>
                  </a:cubicBezTo>
                  <a:cubicBezTo>
                    <a:pt x="15858" y="4281"/>
                    <a:pt x="15739" y="4470"/>
                    <a:pt x="15713" y="4470"/>
                  </a:cubicBezTo>
                  <a:cubicBezTo>
                    <a:pt x="15636" y="4470"/>
                    <a:pt x="16409" y="2757"/>
                    <a:pt x="15659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2772;p76">
              <a:extLst>
                <a:ext uri="{FF2B5EF4-FFF2-40B4-BE49-F238E27FC236}">
                  <a16:creationId xmlns:a16="http://schemas.microsoft.com/office/drawing/2014/main" id="{FF51FFC9-68FC-9275-6D3F-D64F71BEFC8F}"/>
                </a:ext>
              </a:extLst>
            </p:cNvPr>
            <p:cNvSpPr/>
            <p:nvPr/>
          </p:nvSpPr>
          <p:spPr>
            <a:xfrm>
              <a:off x="7372321" y="964156"/>
              <a:ext cx="639620" cy="134284"/>
            </a:xfrm>
            <a:custGeom>
              <a:avLst/>
              <a:gdLst/>
              <a:ahLst/>
              <a:cxnLst/>
              <a:rect l="l" t="t" r="r" b="b"/>
              <a:pathLst>
                <a:path w="11546" h="2424" extrusionOk="0">
                  <a:moveTo>
                    <a:pt x="441" y="0"/>
                  </a:moveTo>
                  <a:cubicBezTo>
                    <a:pt x="235" y="588"/>
                    <a:pt x="88" y="1205"/>
                    <a:pt x="0" y="1851"/>
                  </a:cubicBezTo>
                  <a:cubicBezTo>
                    <a:pt x="0" y="2192"/>
                    <a:pt x="83" y="2424"/>
                    <a:pt x="285" y="2424"/>
                  </a:cubicBezTo>
                  <a:cubicBezTo>
                    <a:pt x="378" y="2424"/>
                    <a:pt x="498" y="2374"/>
                    <a:pt x="647" y="2263"/>
                  </a:cubicBezTo>
                  <a:cubicBezTo>
                    <a:pt x="1146" y="1822"/>
                    <a:pt x="1469" y="1176"/>
                    <a:pt x="1939" y="735"/>
                  </a:cubicBezTo>
                  <a:cubicBezTo>
                    <a:pt x="2015" y="659"/>
                    <a:pt x="2116" y="623"/>
                    <a:pt x="2217" y="623"/>
                  </a:cubicBezTo>
                  <a:cubicBezTo>
                    <a:pt x="2388" y="623"/>
                    <a:pt x="2559" y="726"/>
                    <a:pt x="2615" y="911"/>
                  </a:cubicBezTo>
                  <a:cubicBezTo>
                    <a:pt x="2784" y="1348"/>
                    <a:pt x="3149" y="1474"/>
                    <a:pt x="3557" y="1474"/>
                  </a:cubicBezTo>
                  <a:cubicBezTo>
                    <a:pt x="4001" y="1474"/>
                    <a:pt x="4496" y="1325"/>
                    <a:pt x="4848" y="1264"/>
                  </a:cubicBezTo>
                  <a:cubicBezTo>
                    <a:pt x="5259" y="1264"/>
                    <a:pt x="5670" y="1293"/>
                    <a:pt x="6111" y="1381"/>
                  </a:cubicBezTo>
                  <a:cubicBezTo>
                    <a:pt x="6169" y="1388"/>
                    <a:pt x="6227" y="1392"/>
                    <a:pt x="6285" y="1392"/>
                  </a:cubicBezTo>
                  <a:cubicBezTo>
                    <a:pt x="6704" y="1392"/>
                    <a:pt x="7142" y="1227"/>
                    <a:pt x="7580" y="1176"/>
                  </a:cubicBezTo>
                  <a:cubicBezTo>
                    <a:pt x="7800" y="1161"/>
                    <a:pt x="8028" y="1154"/>
                    <a:pt x="8259" y="1154"/>
                  </a:cubicBezTo>
                  <a:cubicBezTo>
                    <a:pt x="8490" y="1154"/>
                    <a:pt x="8725" y="1161"/>
                    <a:pt x="8961" y="1176"/>
                  </a:cubicBezTo>
                  <a:cubicBezTo>
                    <a:pt x="9460" y="1176"/>
                    <a:pt x="9959" y="1117"/>
                    <a:pt x="10459" y="970"/>
                  </a:cubicBezTo>
                  <a:cubicBezTo>
                    <a:pt x="10841" y="852"/>
                    <a:pt x="11223" y="676"/>
                    <a:pt x="11546" y="412"/>
                  </a:cubicBezTo>
                  <a:cubicBezTo>
                    <a:pt x="11516" y="294"/>
                    <a:pt x="11487" y="147"/>
                    <a:pt x="11458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2773;p76">
              <a:extLst>
                <a:ext uri="{FF2B5EF4-FFF2-40B4-BE49-F238E27FC236}">
                  <a16:creationId xmlns:a16="http://schemas.microsoft.com/office/drawing/2014/main" id="{68A49B12-8F34-68E5-9389-EE9EA6A92E29}"/>
                </a:ext>
              </a:extLst>
            </p:cNvPr>
            <p:cNvSpPr/>
            <p:nvPr/>
          </p:nvSpPr>
          <p:spPr>
            <a:xfrm>
              <a:off x="7354428" y="1231061"/>
              <a:ext cx="660781" cy="402020"/>
            </a:xfrm>
            <a:custGeom>
              <a:avLst/>
              <a:gdLst/>
              <a:ahLst/>
              <a:cxnLst/>
              <a:rect l="l" t="t" r="r" b="b"/>
              <a:pathLst>
                <a:path w="11928" h="7257" extrusionOk="0">
                  <a:moveTo>
                    <a:pt x="382" y="0"/>
                  </a:moveTo>
                  <a:cubicBezTo>
                    <a:pt x="0" y="823"/>
                    <a:pt x="323" y="2027"/>
                    <a:pt x="353" y="2879"/>
                  </a:cubicBezTo>
                  <a:cubicBezTo>
                    <a:pt x="353" y="2968"/>
                    <a:pt x="353" y="3056"/>
                    <a:pt x="353" y="3114"/>
                  </a:cubicBezTo>
                  <a:lnTo>
                    <a:pt x="353" y="7257"/>
                  </a:lnTo>
                  <a:lnTo>
                    <a:pt x="11839" y="7257"/>
                  </a:lnTo>
                  <a:lnTo>
                    <a:pt x="11839" y="2468"/>
                  </a:lnTo>
                  <a:cubicBezTo>
                    <a:pt x="11839" y="1646"/>
                    <a:pt x="11839" y="823"/>
                    <a:pt x="11927" y="0"/>
                  </a:cubicBezTo>
                  <a:lnTo>
                    <a:pt x="11927" y="0"/>
                  </a:lnTo>
                  <a:cubicBezTo>
                    <a:pt x="11810" y="30"/>
                    <a:pt x="11722" y="89"/>
                    <a:pt x="11604" y="147"/>
                  </a:cubicBezTo>
                  <a:cubicBezTo>
                    <a:pt x="10958" y="588"/>
                    <a:pt x="10547" y="1293"/>
                    <a:pt x="10459" y="2057"/>
                  </a:cubicBezTo>
                  <a:cubicBezTo>
                    <a:pt x="10194" y="3408"/>
                    <a:pt x="9812" y="5641"/>
                    <a:pt x="8197" y="5993"/>
                  </a:cubicBezTo>
                  <a:cubicBezTo>
                    <a:pt x="7793" y="6088"/>
                    <a:pt x="7366" y="6130"/>
                    <a:pt x="6932" y="6130"/>
                  </a:cubicBezTo>
                  <a:cubicBezTo>
                    <a:pt x="5881" y="6130"/>
                    <a:pt x="4784" y="5885"/>
                    <a:pt x="3849" y="5553"/>
                  </a:cubicBezTo>
                  <a:cubicBezTo>
                    <a:pt x="1587" y="4789"/>
                    <a:pt x="3202" y="265"/>
                    <a:pt x="735" y="118"/>
                  </a:cubicBezTo>
                  <a:cubicBezTo>
                    <a:pt x="617" y="89"/>
                    <a:pt x="500" y="59"/>
                    <a:pt x="382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2774;p76">
              <a:extLst>
                <a:ext uri="{FF2B5EF4-FFF2-40B4-BE49-F238E27FC236}">
                  <a16:creationId xmlns:a16="http://schemas.microsoft.com/office/drawing/2014/main" id="{A51642DC-E270-B962-51F5-0B4FA9378F33}"/>
                </a:ext>
              </a:extLst>
            </p:cNvPr>
            <p:cNvSpPr/>
            <p:nvPr/>
          </p:nvSpPr>
          <p:spPr>
            <a:xfrm>
              <a:off x="7426002" y="1040383"/>
              <a:ext cx="169350" cy="70299"/>
            </a:xfrm>
            <a:custGeom>
              <a:avLst/>
              <a:gdLst/>
              <a:ahLst/>
              <a:cxnLst/>
              <a:rect l="l" t="t" r="r" b="b"/>
              <a:pathLst>
                <a:path w="3057" h="1269" extrusionOk="0">
                  <a:moveTo>
                    <a:pt x="1643" y="1"/>
                  </a:moveTo>
                  <a:cubicBezTo>
                    <a:pt x="1605" y="1"/>
                    <a:pt x="1567" y="2"/>
                    <a:pt x="1528" y="5"/>
                  </a:cubicBezTo>
                  <a:cubicBezTo>
                    <a:pt x="1147" y="35"/>
                    <a:pt x="823" y="181"/>
                    <a:pt x="530" y="417"/>
                  </a:cubicBezTo>
                  <a:cubicBezTo>
                    <a:pt x="265" y="652"/>
                    <a:pt x="89" y="945"/>
                    <a:pt x="1" y="1268"/>
                  </a:cubicBezTo>
                  <a:cubicBezTo>
                    <a:pt x="324" y="1122"/>
                    <a:pt x="588" y="1004"/>
                    <a:pt x="823" y="887"/>
                  </a:cubicBezTo>
                  <a:cubicBezTo>
                    <a:pt x="1058" y="798"/>
                    <a:pt x="1323" y="740"/>
                    <a:pt x="1558" y="740"/>
                  </a:cubicBezTo>
                  <a:cubicBezTo>
                    <a:pt x="1613" y="733"/>
                    <a:pt x="1669" y="729"/>
                    <a:pt x="1724" y="729"/>
                  </a:cubicBezTo>
                  <a:cubicBezTo>
                    <a:pt x="1904" y="729"/>
                    <a:pt x="2083" y="767"/>
                    <a:pt x="2263" y="857"/>
                  </a:cubicBezTo>
                  <a:lnTo>
                    <a:pt x="2351" y="887"/>
                  </a:lnTo>
                  <a:lnTo>
                    <a:pt x="2439" y="945"/>
                  </a:lnTo>
                  <a:lnTo>
                    <a:pt x="2645" y="1033"/>
                  </a:lnTo>
                  <a:cubicBezTo>
                    <a:pt x="2762" y="1122"/>
                    <a:pt x="2909" y="1180"/>
                    <a:pt x="3056" y="1268"/>
                  </a:cubicBezTo>
                  <a:cubicBezTo>
                    <a:pt x="3027" y="1092"/>
                    <a:pt x="2968" y="916"/>
                    <a:pt x="2880" y="769"/>
                  </a:cubicBezTo>
                  <a:cubicBezTo>
                    <a:pt x="2792" y="622"/>
                    <a:pt x="2704" y="475"/>
                    <a:pt x="2586" y="358"/>
                  </a:cubicBezTo>
                  <a:cubicBezTo>
                    <a:pt x="2322" y="120"/>
                    <a:pt x="1986" y="1"/>
                    <a:pt x="164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2775;p76">
              <a:extLst>
                <a:ext uri="{FF2B5EF4-FFF2-40B4-BE49-F238E27FC236}">
                  <a16:creationId xmlns:a16="http://schemas.microsoft.com/office/drawing/2014/main" id="{ECB15885-8EE7-236D-DA31-892F2D3C6D23}"/>
                </a:ext>
              </a:extLst>
            </p:cNvPr>
            <p:cNvSpPr/>
            <p:nvPr/>
          </p:nvSpPr>
          <p:spPr>
            <a:xfrm>
              <a:off x="7697782" y="1086197"/>
              <a:ext cx="76559" cy="213280"/>
            </a:xfrm>
            <a:custGeom>
              <a:avLst/>
              <a:gdLst/>
              <a:ahLst/>
              <a:cxnLst/>
              <a:rect l="l" t="t" r="r" b="b"/>
              <a:pathLst>
                <a:path w="1382" h="3850" extrusionOk="0">
                  <a:moveTo>
                    <a:pt x="353" y="1"/>
                  </a:moveTo>
                  <a:cubicBezTo>
                    <a:pt x="177" y="353"/>
                    <a:pt x="89" y="735"/>
                    <a:pt x="30" y="1147"/>
                  </a:cubicBezTo>
                  <a:cubicBezTo>
                    <a:pt x="1" y="1352"/>
                    <a:pt x="1" y="1558"/>
                    <a:pt x="30" y="1763"/>
                  </a:cubicBezTo>
                  <a:cubicBezTo>
                    <a:pt x="89" y="1998"/>
                    <a:pt x="207" y="2233"/>
                    <a:pt x="383" y="2380"/>
                  </a:cubicBezTo>
                  <a:cubicBezTo>
                    <a:pt x="442" y="2410"/>
                    <a:pt x="500" y="2439"/>
                    <a:pt x="559" y="2469"/>
                  </a:cubicBezTo>
                  <a:lnTo>
                    <a:pt x="765" y="2498"/>
                  </a:lnTo>
                  <a:cubicBezTo>
                    <a:pt x="823" y="2527"/>
                    <a:pt x="882" y="2527"/>
                    <a:pt x="941" y="2557"/>
                  </a:cubicBezTo>
                  <a:cubicBezTo>
                    <a:pt x="1000" y="2586"/>
                    <a:pt x="1029" y="2586"/>
                    <a:pt x="1029" y="2645"/>
                  </a:cubicBezTo>
                  <a:cubicBezTo>
                    <a:pt x="1029" y="2704"/>
                    <a:pt x="1000" y="2792"/>
                    <a:pt x="1000" y="2850"/>
                  </a:cubicBezTo>
                  <a:cubicBezTo>
                    <a:pt x="853" y="3203"/>
                    <a:pt x="677" y="3555"/>
                    <a:pt x="500" y="3849"/>
                  </a:cubicBezTo>
                  <a:cubicBezTo>
                    <a:pt x="823" y="3644"/>
                    <a:pt x="1088" y="3320"/>
                    <a:pt x="1293" y="2968"/>
                  </a:cubicBezTo>
                  <a:cubicBezTo>
                    <a:pt x="1352" y="2850"/>
                    <a:pt x="1382" y="2733"/>
                    <a:pt x="1382" y="2586"/>
                  </a:cubicBezTo>
                  <a:cubicBezTo>
                    <a:pt x="1352" y="2527"/>
                    <a:pt x="1352" y="2439"/>
                    <a:pt x="1323" y="2380"/>
                  </a:cubicBezTo>
                  <a:cubicBezTo>
                    <a:pt x="1264" y="2322"/>
                    <a:pt x="1205" y="2233"/>
                    <a:pt x="1147" y="2204"/>
                  </a:cubicBezTo>
                  <a:cubicBezTo>
                    <a:pt x="1029" y="2145"/>
                    <a:pt x="912" y="2116"/>
                    <a:pt x="794" y="2116"/>
                  </a:cubicBezTo>
                  <a:cubicBezTo>
                    <a:pt x="765" y="2087"/>
                    <a:pt x="706" y="2087"/>
                    <a:pt x="677" y="2087"/>
                  </a:cubicBezTo>
                  <a:cubicBezTo>
                    <a:pt x="647" y="2057"/>
                    <a:pt x="647" y="2028"/>
                    <a:pt x="618" y="2028"/>
                  </a:cubicBezTo>
                  <a:cubicBezTo>
                    <a:pt x="412" y="1910"/>
                    <a:pt x="353" y="1499"/>
                    <a:pt x="324" y="1147"/>
                  </a:cubicBezTo>
                  <a:cubicBezTo>
                    <a:pt x="324" y="765"/>
                    <a:pt x="353" y="383"/>
                    <a:pt x="353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Google Shape;2776;p76">
              <a:extLst>
                <a:ext uri="{FF2B5EF4-FFF2-40B4-BE49-F238E27FC236}">
                  <a16:creationId xmlns:a16="http://schemas.microsoft.com/office/drawing/2014/main" id="{43213119-510B-72B8-E41B-A687F5EEEC11}"/>
                </a:ext>
              </a:extLst>
            </p:cNvPr>
            <p:cNvSpPr/>
            <p:nvPr/>
          </p:nvSpPr>
          <p:spPr>
            <a:xfrm>
              <a:off x="7621333" y="1312440"/>
              <a:ext cx="193725" cy="50467"/>
            </a:xfrm>
            <a:custGeom>
              <a:avLst/>
              <a:gdLst/>
              <a:ahLst/>
              <a:cxnLst/>
              <a:rect l="l" t="t" r="r" b="b"/>
              <a:pathLst>
                <a:path w="3497" h="911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349" y="59"/>
                    <a:pt x="3202" y="147"/>
                    <a:pt x="3055" y="206"/>
                  </a:cubicBezTo>
                  <a:cubicBezTo>
                    <a:pt x="2909" y="265"/>
                    <a:pt x="2762" y="353"/>
                    <a:pt x="2615" y="382"/>
                  </a:cubicBezTo>
                  <a:cubicBezTo>
                    <a:pt x="2556" y="382"/>
                    <a:pt x="2468" y="412"/>
                    <a:pt x="2409" y="441"/>
                  </a:cubicBezTo>
                  <a:lnTo>
                    <a:pt x="2174" y="500"/>
                  </a:lnTo>
                  <a:cubicBezTo>
                    <a:pt x="2027" y="529"/>
                    <a:pt x="1880" y="529"/>
                    <a:pt x="1733" y="529"/>
                  </a:cubicBezTo>
                  <a:cubicBezTo>
                    <a:pt x="1116" y="529"/>
                    <a:pt x="500" y="323"/>
                    <a:pt x="0" y="0"/>
                  </a:cubicBezTo>
                  <a:lnTo>
                    <a:pt x="0" y="0"/>
                  </a:lnTo>
                  <a:cubicBezTo>
                    <a:pt x="176" y="294"/>
                    <a:pt x="441" y="529"/>
                    <a:pt x="735" y="676"/>
                  </a:cubicBezTo>
                  <a:cubicBezTo>
                    <a:pt x="1058" y="823"/>
                    <a:pt x="1381" y="911"/>
                    <a:pt x="1733" y="911"/>
                  </a:cubicBezTo>
                  <a:cubicBezTo>
                    <a:pt x="2086" y="911"/>
                    <a:pt x="2438" y="823"/>
                    <a:pt x="2732" y="647"/>
                  </a:cubicBezTo>
                  <a:cubicBezTo>
                    <a:pt x="2879" y="558"/>
                    <a:pt x="3026" y="470"/>
                    <a:pt x="3144" y="353"/>
                  </a:cubicBezTo>
                  <a:cubicBezTo>
                    <a:pt x="3290" y="265"/>
                    <a:pt x="3408" y="118"/>
                    <a:pt x="3496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2777;p76">
              <a:extLst>
                <a:ext uri="{FF2B5EF4-FFF2-40B4-BE49-F238E27FC236}">
                  <a16:creationId xmlns:a16="http://schemas.microsoft.com/office/drawing/2014/main" id="{CFAB3910-72C2-9499-E29D-1F8614BBEBFA}"/>
                </a:ext>
              </a:extLst>
            </p:cNvPr>
            <p:cNvSpPr/>
            <p:nvPr/>
          </p:nvSpPr>
          <p:spPr>
            <a:xfrm>
              <a:off x="7795448" y="1040383"/>
              <a:ext cx="169295" cy="70299"/>
            </a:xfrm>
            <a:custGeom>
              <a:avLst/>
              <a:gdLst/>
              <a:ahLst/>
              <a:cxnLst/>
              <a:rect l="l" t="t" r="r" b="b"/>
              <a:pathLst>
                <a:path w="3056" h="1269" extrusionOk="0">
                  <a:moveTo>
                    <a:pt x="1643" y="1"/>
                  </a:moveTo>
                  <a:cubicBezTo>
                    <a:pt x="1605" y="1"/>
                    <a:pt x="1566" y="2"/>
                    <a:pt x="1528" y="5"/>
                  </a:cubicBezTo>
                  <a:cubicBezTo>
                    <a:pt x="1176" y="35"/>
                    <a:pt x="823" y="181"/>
                    <a:pt x="559" y="417"/>
                  </a:cubicBezTo>
                  <a:cubicBezTo>
                    <a:pt x="294" y="652"/>
                    <a:pt x="89" y="945"/>
                    <a:pt x="1" y="1268"/>
                  </a:cubicBezTo>
                  <a:cubicBezTo>
                    <a:pt x="324" y="1122"/>
                    <a:pt x="588" y="1004"/>
                    <a:pt x="852" y="887"/>
                  </a:cubicBezTo>
                  <a:cubicBezTo>
                    <a:pt x="1058" y="798"/>
                    <a:pt x="1323" y="740"/>
                    <a:pt x="1587" y="740"/>
                  </a:cubicBezTo>
                  <a:cubicBezTo>
                    <a:pt x="1642" y="733"/>
                    <a:pt x="1698" y="729"/>
                    <a:pt x="1753" y="729"/>
                  </a:cubicBezTo>
                  <a:cubicBezTo>
                    <a:pt x="1931" y="729"/>
                    <a:pt x="2105" y="767"/>
                    <a:pt x="2263" y="857"/>
                  </a:cubicBezTo>
                  <a:lnTo>
                    <a:pt x="2351" y="887"/>
                  </a:lnTo>
                  <a:lnTo>
                    <a:pt x="2439" y="945"/>
                  </a:lnTo>
                  <a:lnTo>
                    <a:pt x="2645" y="1033"/>
                  </a:lnTo>
                  <a:cubicBezTo>
                    <a:pt x="2762" y="1122"/>
                    <a:pt x="2909" y="1180"/>
                    <a:pt x="3056" y="1268"/>
                  </a:cubicBezTo>
                  <a:cubicBezTo>
                    <a:pt x="3026" y="1092"/>
                    <a:pt x="2968" y="916"/>
                    <a:pt x="2909" y="769"/>
                  </a:cubicBezTo>
                  <a:cubicBezTo>
                    <a:pt x="2821" y="622"/>
                    <a:pt x="2703" y="475"/>
                    <a:pt x="2586" y="358"/>
                  </a:cubicBezTo>
                  <a:cubicBezTo>
                    <a:pt x="2321" y="120"/>
                    <a:pt x="1986" y="1"/>
                    <a:pt x="164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Google Shape;2778;p76">
              <a:extLst>
                <a:ext uri="{FF2B5EF4-FFF2-40B4-BE49-F238E27FC236}">
                  <a16:creationId xmlns:a16="http://schemas.microsoft.com/office/drawing/2014/main" id="{66614046-569D-3A7C-1D71-5B3B332AD050}"/>
                </a:ext>
              </a:extLst>
            </p:cNvPr>
            <p:cNvSpPr/>
            <p:nvPr/>
          </p:nvSpPr>
          <p:spPr>
            <a:xfrm>
              <a:off x="7481344" y="1169238"/>
              <a:ext cx="52129" cy="45758"/>
            </a:xfrm>
            <a:custGeom>
              <a:avLst/>
              <a:gdLst/>
              <a:ahLst/>
              <a:cxnLst/>
              <a:rect l="l" t="t" r="r" b="b"/>
              <a:pathLst>
                <a:path w="941" h="826" extrusionOk="0">
                  <a:moveTo>
                    <a:pt x="529" y="0"/>
                  </a:moveTo>
                  <a:cubicBezTo>
                    <a:pt x="177" y="0"/>
                    <a:pt x="1" y="441"/>
                    <a:pt x="236" y="705"/>
                  </a:cubicBezTo>
                  <a:cubicBezTo>
                    <a:pt x="319" y="789"/>
                    <a:pt x="420" y="825"/>
                    <a:pt x="519" y="825"/>
                  </a:cubicBezTo>
                  <a:cubicBezTo>
                    <a:pt x="734" y="825"/>
                    <a:pt x="941" y="653"/>
                    <a:pt x="941" y="411"/>
                  </a:cubicBezTo>
                  <a:cubicBezTo>
                    <a:pt x="941" y="206"/>
                    <a:pt x="764" y="0"/>
                    <a:pt x="52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2779;p76">
              <a:extLst>
                <a:ext uri="{FF2B5EF4-FFF2-40B4-BE49-F238E27FC236}">
                  <a16:creationId xmlns:a16="http://schemas.microsoft.com/office/drawing/2014/main" id="{C0981C79-AF3F-68C7-77ED-E24E7E76F47B}"/>
                </a:ext>
              </a:extLst>
            </p:cNvPr>
            <p:cNvSpPr/>
            <p:nvPr/>
          </p:nvSpPr>
          <p:spPr>
            <a:xfrm>
              <a:off x="7850790" y="1169238"/>
              <a:ext cx="52129" cy="45758"/>
            </a:xfrm>
            <a:custGeom>
              <a:avLst/>
              <a:gdLst/>
              <a:ahLst/>
              <a:cxnLst/>
              <a:rect l="l" t="t" r="r" b="b"/>
              <a:pathLst>
                <a:path w="941" h="826" extrusionOk="0">
                  <a:moveTo>
                    <a:pt x="529" y="0"/>
                  </a:moveTo>
                  <a:cubicBezTo>
                    <a:pt x="177" y="0"/>
                    <a:pt x="0" y="441"/>
                    <a:pt x="235" y="705"/>
                  </a:cubicBezTo>
                  <a:cubicBezTo>
                    <a:pt x="319" y="789"/>
                    <a:pt x="420" y="825"/>
                    <a:pt x="519" y="825"/>
                  </a:cubicBezTo>
                  <a:cubicBezTo>
                    <a:pt x="734" y="825"/>
                    <a:pt x="940" y="653"/>
                    <a:pt x="940" y="411"/>
                  </a:cubicBezTo>
                  <a:cubicBezTo>
                    <a:pt x="940" y="206"/>
                    <a:pt x="764" y="0"/>
                    <a:pt x="52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2780;p76">
              <a:extLst>
                <a:ext uri="{FF2B5EF4-FFF2-40B4-BE49-F238E27FC236}">
                  <a16:creationId xmlns:a16="http://schemas.microsoft.com/office/drawing/2014/main" id="{EADCF3B6-6669-19E8-17C8-B249E52164E9}"/>
                </a:ext>
              </a:extLst>
            </p:cNvPr>
            <p:cNvSpPr/>
            <p:nvPr/>
          </p:nvSpPr>
          <p:spPr>
            <a:xfrm>
              <a:off x="7951668" y="1276377"/>
              <a:ext cx="463899" cy="231395"/>
            </a:xfrm>
            <a:custGeom>
              <a:avLst/>
              <a:gdLst/>
              <a:ahLst/>
              <a:cxnLst/>
              <a:rect l="l" t="t" r="r" b="b"/>
              <a:pathLst>
                <a:path w="8374" h="4177" extrusionOk="0">
                  <a:moveTo>
                    <a:pt x="4484" y="1"/>
                  </a:moveTo>
                  <a:cubicBezTo>
                    <a:pt x="4126" y="1"/>
                    <a:pt x="3497" y="1915"/>
                    <a:pt x="3497" y="1915"/>
                  </a:cubicBezTo>
                  <a:cubicBezTo>
                    <a:pt x="3497" y="1915"/>
                    <a:pt x="3332" y="901"/>
                    <a:pt x="2685" y="901"/>
                  </a:cubicBezTo>
                  <a:cubicBezTo>
                    <a:pt x="2610" y="901"/>
                    <a:pt x="2528" y="914"/>
                    <a:pt x="2439" y="945"/>
                  </a:cubicBezTo>
                  <a:cubicBezTo>
                    <a:pt x="1587" y="1209"/>
                    <a:pt x="1323" y="2796"/>
                    <a:pt x="1323" y="2796"/>
                  </a:cubicBezTo>
                  <a:cubicBezTo>
                    <a:pt x="1323" y="2796"/>
                    <a:pt x="1194" y="2380"/>
                    <a:pt x="935" y="2380"/>
                  </a:cubicBezTo>
                  <a:cubicBezTo>
                    <a:pt x="824" y="2380"/>
                    <a:pt x="689" y="2457"/>
                    <a:pt x="530" y="2678"/>
                  </a:cubicBezTo>
                  <a:cubicBezTo>
                    <a:pt x="1" y="3413"/>
                    <a:pt x="2322" y="4177"/>
                    <a:pt x="2322" y="4177"/>
                  </a:cubicBezTo>
                  <a:lnTo>
                    <a:pt x="5230" y="3824"/>
                  </a:lnTo>
                  <a:cubicBezTo>
                    <a:pt x="5230" y="3824"/>
                    <a:pt x="8373" y="1885"/>
                    <a:pt x="7639" y="1356"/>
                  </a:cubicBezTo>
                  <a:cubicBezTo>
                    <a:pt x="7531" y="1278"/>
                    <a:pt x="7424" y="1245"/>
                    <a:pt x="7321" y="1245"/>
                  </a:cubicBezTo>
                  <a:cubicBezTo>
                    <a:pt x="6728" y="1245"/>
                    <a:pt x="6258" y="2355"/>
                    <a:pt x="6258" y="2355"/>
                  </a:cubicBezTo>
                  <a:cubicBezTo>
                    <a:pt x="6258" y="2355"/>
                    <a:pt x="6963" y="446"/>
                    <a:pt x="5788" y="240"/>
                  </a:cubicBezTo>
                  <a:cubicBezTo>
                    <a:pt x="5729" y="231"/>
                    <a:pt x="5674" y="227"/>
                    <a:pt x="5623" y="227"/>
                  </a:cubicBezTo>
                  <a:cubicBezTo>
                    <a:pt x="5035" y="227"/>
                    <a:pt x="4977" y="775"/>
                    <a:pt x="5026" y="1217"/>
                  </a:cubicBezTo>
                  <a:lnTo>
                    <a:pt x="5026" y="1217"/>
                  </a:lnTo>
                  <a:cubicBezTo>
                    <a:pt x="4931" y="826"/>
                    <a:pt x="4780" y="326"/>
                    <a:pt x="4584" y="64"/>
                  </a:cubicBezTo>
                  <a:cubicBezTo>
                    <a:pt x="4554" y="20"/>
                    <a:pt x="4521" y="1"/>
                    <a:pt x="448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Google Shape;2781;p76">
              <a:extLst>
                <a:ext uri="{FF2B5EF4-FFF2-40B4-BE49-F238E27FC236}">
                  <a16:creationId xmlns:a16="http://schemas.microsoft.com/office/drawing/2014/main" id="{1C1DD7D4-9431-9FB1-464F-D93649CF6A5C}"/>
                </a:ext>
              </a:extLst>
            </p:cNvPr>
            <p:cNvSpPr/>
            <p:nvPr/>
          </p:nvSpPr>
          <p:spPr>
            <a:xfrm>
              <a:off x="8285328" y="1494698"/>
              <a:ext cx="169295" cy="100934"/>
            </a:xfrm>
            <a:custGeom>
              <a:avLst/>
              <a:gdLst/>
              <a:ahLst/>
              <a:cxnLst/>
              <a:rect l="l" t="t" r="r" b="b"/>
              <a:pathLst>
                <a:path w="3056" h="1822" extrusionOk="0">
                  <a:moveTo>
                    <a:pt x="0" y="1"/>
                  </a:moveTo>
                  <a:lnTo>
                    <a:pt x="294" y="1822"/>
                  </a:lnTo>
                  <a:lnTo>
                    <a:pt x="3055" y="1293"/>
                  </a:lnTo>
                  <a:cubicBezTo>
                    <a:pt x="1998" y="32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2782;p76">
              <a:extLst>
                <a:ext uri="{FF2B5EF4-FFF2-40B4-BE49-F238E27FC236}">
                  <a16:creationId xmlns:a16="http://schemas.microsoft.com/office/drawing/2014/main" id="{954A53BB-B72C-95B6-C4DB-B0EE4187F35E}"/>
                </a:ext>
              </a:extLst>
            </p:cNvPr>
            <p:cNvSpPr/>
            <p:nvPr/>
          </p:nvSpPr>
          <p:spPr>
            <a:xfrm>
              <a:off x="8224723" y="1577684"/>
              <a:ext cx="166414" cy="55508"/>
            </a:xfrm>
            <a:custGeom>
              <a:avLst/>
              <a:gdLst/>
              <a:ahLst/>
              <a:cxnLst/>
              <a:rect l="l" t="t" r="r" b="b"/>
              <a:pathLst>
                <a:path w="3004" h="1002" extrusionOk="0">
                  <a:moveTo>
                    <a:pt x="3004" y="1"/>
                  </a:moveTo>
                  <a:lnTo>
                    <a:pt x="507" y="441"/>
                  </a:lnTo>
                  <a:lnTo>
                    <a:pt x="37" y="765"/>
                  </a:lnTo>
                  <a:cubicBezTo>
                    <a:pt x="37" y="765"/>
                    <a:pt x="0" y="1002"/>
                    <a:pt x="602" y="1002"/>
                  </a:cubicBezTo>
                  <a:cubicBezTo>
                    <a:pt x="765" y="1002"/>
                    <a:pt x="973" y="985"/>
                    <a:pt x="1241" y="941"/>
                  </a:cubicBezTo>
                  <a:cubicBezTo>
                    <a:pt x="1917" y="882"/>
                    <a:pt x="2563" y="530"/>
                    <a:pt x="3004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Google Shape;2783;p76">
              <a:extLst>
                <a:ext uri="{FF2B5EF4-FFF2-40B4-BE49-F238E27FC236}">
                  <a16:creationId xmlns:a16="http://schemas.microsoft.com/office/drawing/2014/main" id="{A52F9BF8-0ADB-B4C4-B352-8BAFEA12F9D4}"/>
                </a:ext>
              </a:extLst>
            </p:cNvPr>
            <p:cNvSpPr/>
            <p:nvPr/>
          </p:nvSpPr>
          <p:spPr>
            <a:xfrm>
              <a:off x="7299086" y="3105879"/>
              <a:ext cx="462237" cy="188075"/>
            </a:xfrm>
            <a:custGeom>
              <a:avLst/>
              <a:gdLst/>
              <a:ahLst/>
              <a:cxnLst/>
              <a:rect l="l" t="t" r="r" b="b"/>
              <a:pathLst>
                <a:path w="8344" h="3395" extrusionOk="0">
                  <a:moveTo>
                    <a:pt x="7991" y="0"/>
                  </a:moveTo>
                  <a:cubicBezTo>
                    <a:pt x="7580" y="88"/>
                    <a:pt x="7022" y="294"/>
                    <a:pt x="3584" y="412"/>
                  </a:cubicBezTo>
                  <a:cubicBezTo>
                    <a:pt x="0" y="558"/>
                    <a:pt x="911" y="1117"/>
                    <a:pt x="911" y="1117"/>
                  </a:cubicBezTo>
                  <a:cubicBezTo>
                    <a:pt x="198" y="3110"/>
                    <a:pt x="4281" y="3395"/>
                    <a:pt x="6672" y="3395"/>
                  </a:cubicBezTo>
                  <a:cubicBezTo>
                    <a:pt x="7628" y="3395"/>
                    <a:pt x="8314" y="3349"/>
                    <a:pt x="8314" y="3349"/>
                  </a:cubicBezTo>
                  <a:cubicBezTo>
                    <a:pt x="8314" y="3349"/>
                    <a:pt x="8314" y="3085"/>
                    <a:pt x="8344" y="2703"/>
                  </a:cubicBezTo>
                  <a:cubicBezTo>
                    <a:pt x="8138" y="1822"/>
                    <a:pt x="8050" y="911"/>
                    <a:pt x="7991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Google Shape;2784;p76">
              <a:extLst>
                <a:ext uri="{FF2B5EF4-FFF2-40B4-BE49-F238E27FC236}">
                  <a16:creationId xmlns:a16="http://schemas.microsoft.com/office/drawing/2014/main" id="{1FCCBE22-7414-8537-0B72-AC6995013F8A}"/>
                </a:ext>
              </a:extLst>
            </p:cNvPr>
            <p:cNvSpPr/>
            <p:nvPr/>
          </p:nvSpPr>
          <p:spPr>
            <a:xfrm>
              <a:off x="7735230" y="2394686"/>
              <a:ext cx="673800" cy="913062"/>
            </a:xfrm>
            <a:custGeom>
              <a:avLst/>
              <a:gdLst/>
              <a:ahLst/>
              <a:cxnLst/>
              <a:rect l="l" t="t" r="r" b="b"/>
              <a:pathLst>
                <a:path w="12163" h="16482" extrusionOk="0">
                  <a:moveTo>
                    <a:pt x="662" y="16253"/>
                  </a:moveTo>
                  <a:cubicBezTo>
                    <a:pt x="668" y="16253"/>
                    <a:pt x="675" y="16255"/>
                    <a:pt x="681" y="16258"/>
                  </a:cubicBezTo>
                  <a:lnTo>
                    <a:pt x="681" y="16258"/>
                  </a:lnTo>
                  <a:cubicBezTo>
                    <a:pt x="646" y="16266"/>
                    <a:pt x="617" y="16275"/>
                    <a:pt x="617" y="16275"/>
                  </a:cubicBezTo>
                  <a:cubicBezTo>
                    <a:pt x="632" y="16261"/>
                    <a:pt x="647" y="16253"/>
                    <a:pt x="662" y="16253"/>
                  </a:cubicBezTo>
                  <a:close/>
                  <a:moveTo>
                    <a:pt x="7433" y="0"/>
                  </a:moveTo>
                  <a:lnTo>
                    <a:pt x="7433" y="0"/>
                  </a:lnTo>
                  <a:cubicBezTo>
                    <a:pt x="8256" y="1616"/>
                    <a:pt x="9019" y="3261"/>
                    <a:pt x="9695" y="4936"/>
                  </a:cubicBezTo>
                  <a:cubicBezTo>
                    <a:pt x="10048" y="5758"/>
                    <a:pt x="10341" y="6610"/>
                    <a:pt x="10606" y="7462"/>
                  </a:cubicBezTo>
                  <a:cubicBezTo>
                    <a:pt x="10723" y="7874"/>
                    <a:pt x="10811" y="8314"/>
                    <a:pt x="10870" y="8755"/>
                  </a:cubicBezTo>
                  <a:cubicBezTo>
                    <a:pt x="10929" y="9196"/>
                    <a:pt x="10929" y="9666"/>
                    <a:pt x="10576" y="9930"/>
                  </a:cubicBezTo>
                  <a:cubicBezTo>
                    <a:pt x="10224" y="10165"/>
                    <a:pt x="9842" y="10371"/>
                    <a:pt x="9401" y="10488"/>
                  </a:cubicBezTo>
                  <a:cubicBezTo>
                    <a:pt x="8990" y="10635"/>
                    <a:pt x="8549" y="10753"/>
                    <a:pt x="8138" y="10870"/>
                  </a:cubicBezTo>
                  <a:cubicBezTo>
                    <a:pt x="7257" y="11076"/>
                    <a:pt x="6375" y="11252"/>
                    <a:pt x="5465" y="11399"/>
                  </a:cubicBezTo>
                  <a:cubicBezTo>
                    <a:pt x="3702" y="11663"/>
                    <a:pt x="1910" y="11869"/>
                    <a:pt x="118" y="12045"/>
                  </a:cubicBezTo>
                  <a:lnTo>
                    <a:pt x="1" y="12045"/>
                  </a:lnTo>
                  <a:lnTo>
                    <a:pt x="1" y="13073"/>
                  </a:lnTo>
                  <a:cubicBezTo>
                    <a:pt x="59" y="13690"/>
                    <a:pt x="147" y="14307"/>
                    <a:pt x="236" y="14924"/>
                  </a:cubicBezTo>
                  <a:cubicBezTo>
                    <a:pt x="265" y="15218"/>
                    <a:pt x="324" y="15541"/>
                    <a:pt x="382" y="15835"/>
                  </a:cubicBezTo>
                  <a:cubicBezTo>
                    <a:pt x="412" y="16011"/>
                    <a:pt x="441" y="16158"/>
                    <a:pt x="500" y="16305"/>
                  </a:cubicBezTo>
                  <a:cubicBezTo>
                    <a:pt x="500" y="16334"/>
                    <a:pt x="529" y="16364"/>
                    <a:pt x="529" y="16393"/>
                  </a:cubicBezTo>
                  <a:lnTo>
                    <a:pt x="529" y="16422"/>
                  </a:lnTo>
                  <a:lnTo>
                    <a:pt x="588" y="16452"/>
                  </a:lnTo>
                  <a:cubicBezTo>
                    <a:pt x="588" y="16452"/>
                    <a:pt x="617" y="16452"/>
                    <a:pt x="617" y="16481"/>
                  </a:cubicBezTo>
                  <a:lnTo>
                    <a:pt x="823" y="16481"/>
                  </a:lnTo>
                  <a:lnTo>
                    <a:pt x="1029" y="16452"/>
                  </a:lnTo>
                  <a:cubicBezTo>
                    <a:pt x="2263" y="16334"/>
                    <a:pt x="3496" y="16275"/>
                    <a:pt x="4730" y="16187"/>
                  </a:cubicBezTo>
                  <a:cubicBezTo>
                    <a:pt x="5994" y="16099"/>
                    <a:pt x="7227" y="16040"/>
                    <a:pt x="8461" y="15923"/>
                  </a:cubicBezTo>
                  <a:cubicBezTo>
                    <a:pt x="9695" y="15835"/>
                    <a:pt x="10929" y="15659"/>
                    <a:pt x="12163" y="15424"/>
                  </a:cubicBezTo>
                  <a:lnTo>
                    <a:pt x="12163" y="15424"/>
                  </a:lnTo>
                  <a:cubicBezTo>
                    <a:pt x="10929" y="15629"/>
                    <a:pt x="9695" y="15776"/>
                    <a:pt x="8461" y="15835"/>
                  </a:cubicBezTo>
                  <a:lnTo>
                    <a:pt x="4730" y="16011"/>
                  </a:lnTo>
                  <a:cubicBezTo>
                    <a:pt x="3496" y="16070"/>
                    <a:pt x="2263" y="16099"/>
                    <a:pt x="999" y="16217"/>
                  </a:cubicBezTo>
                  <a:cubicBezTo>
                    <a:pt x="941" y="16217"/>
                    <a:pt x="853" y="16217"/>
                    <a:pt x="764" y="16246"/>
                  </a:cubicBezTo>
                  <a:cubicBezTo>
                    <a:pt x="746" y="16246"/>
                    <a:pt x="726" y="16249"/>
                    <a:pt x="706" y="16253"/>
                  </a:cubicBezTo>
                  <a:lnTo>
                    <a:pt x="706" y="16253"/>
                  </a:lnTo>
                  <a:lnTo>
                    <a:pt x="706" y="16246"/>
                  </a:lnTo>
                  <a:cubicBezTo>
                    <a:pt x="676" y="16099"/>
                    <a:pt x="647" y="15952"/>
                    <a:pt x="617" y="15805"/>
                  </a:cubicBezTo>
                  <a:cubicBezTo>
                    <a:pt x="559" y="15512"/>
                    <a:pt x="500" y="15189"/>
                    <a:pt x="471" y="14895"/>
                  </a:cubicBezTo>
                  <a:cubicBezTo>
                    <a:pt x="382" y="14278"/>
                    <a:pt x="294" y="13661"/>
                    <a:pt x="236" y="13044"/>
                  </a:cubicBezTo>
                  <a:lnTo>
                    <a:pt x="236" y="12271"/>
                  </a:lnTo>
                  <a:lnTo>
                    <a:pt x="236" y="12271"/>
                  </a:lnTo>
                  <a:cubicBezTo>
                    <a:pt x="2017" y="12124"/>
                    <a:pt x="3770" y="11921"/>
                    <a:pt x="5524" y="11634"/>
                  </a:cubicBezTo>
                  <a:cubicBezTo>
                    <a:pt x="6405" y="11487"/>
                    <a:pt x="7286" y="11340"/>
                    <a:pt x="8168" y="11105"/>
                  </a:cubicBezTo>
                  <a:cubicBezTo>
                    <a:pt x="8608" y="10988"/>
                    <a:pt x="9049" y="10870"/>
                    <a:pt x="9490" y="10723"/>
                  </a:cubicBezTo>
                  <a:cubicBezTo>
                    <a:pt x="9930" y="10576"/>
                    <a:pt x="10341" y="10371"/>
                    <a:pt x="10723" y="10077"/>
                  </a:cubicBezTo>
                  <a:cubicBezTo>
                    <a:pt x="10929" y="9930"/>
                    <a:pt x="11047" y="9695"/>
                    <a:pt x="11076" y="9460"/>
                  </a:cubicBezTo>
                  <a:cubicBezTo>
                    <a:pt x="11135" y="9225"/>
                    <a:pt x="11135" y="8990"/>
                    <a:pt x="11076" y="8755"/>
                  </a:cubicBezTo>
                  <a:cubicBezTo>
                    <a:pt x="11017" y="8285"/>
                    <a:pt x="10929" y="7844"/>
                    <a:pt x="10782" y="7403"/>
                  </a:cubicBezTo>
                  <a:cubicBezTo>
                    <a:pt x="10518" y="6552"/>
                    <a:pt x="10195" y="5700"/>
                    <a:pt x="9842" y="4848"/>
                  </a:cubicBezTo>
                  <a:cubicBezTo>
                    <a:pt x="9108" y="3202"/>
                    <a:pt x="8285" y="1587"/>
                    <a:pt x="7433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Google Shape;2785;p76">
              <a:extLst>
                <a:ext uri="{FF2B5EF4-FFF2-40B4-BE49-F238E27FC236}">
                  <a16:creationId xmlns:a16="http://schemas.microsoft.com/office/drawing/2014/main" id="{2A119F88-D983-87E6-79E7-730EEF2FD4D6}"/>
                </a:ext>
              </a:extLst>
            </p:cNvPr>
            <p:cNvSpPr/>
            <p:nvPr/>
          </p:nvSpPr>
          <p:spPr>
            <a:xfrm>
              <a:off x="6614151" y="1866415"/>
              <a:ext cx="577574" cy="293385"/>
            </a:xfrm>
            <a:custGeom>
              <a:avLst/>
              <a:gdLst/>
              <a:ahLst/>
              <a:cxnLst/>
              <a:rect l="l" t="t" r="r" b="b"/>
              <a:pathLst>
                <a:path w="10426" h="5296" extrusionOk="0">
                  <a:moveTo>
                    <a:pt x="465" y="1"/>
                  </a:moveTo>
                  <a:cubicBezTo>
                    <a:pt x="108" y="1"/>
                    <a:pt x="0" y="244"/>
                    <a:pt x="26" y="576"/>
                  </a:cubicBezTo>
                  <a:lnTo>
                    <a:pt x="173" y="576"/>
                  </a:lnTo>
                  <a:cubicBezTo>
                    <a:pt x="1289" y="723"/>
                    <a:pt x="1994" y="1751"/>
                    <a:pt x="2729" y="2515"/>
                  </a:cubicBezTo>
                  <a:cubicBezTo>
                    <a:pt x="3610" y="3367"/>
                    <a:pt x="4697" y="4043"/>
                    <a:pt x="5872" y="4425"/>
                  </a:cubicBezTo>
                  <a:cubicBezTo>
                    <a:pt x="7018" y="4895"/>
                    <a:pt x="8222" y="5188"/>
                    <a:pt x="9456" y="5277"/>
                  </a:cubicBezTo>
                  <a:cubicBezTo>
                    <a:pt x="9590" y="5289"/>
                    <a:pt x="9724" y="5296"/>
                    <a:pt x="9858" y="5296"/>
                  </a:cubicBezTo>
                  <a:cubicBezTo>
                    <a:pt x="10047" y="5296"/>
                    <a:pt x="10236" y="5282"/>
                    <a:pt x="10425" y="5247"/>
                  </a:cubicBezTo>
                  <a:cubicBezTo>
                    <a:pt x="3110" y="4718"/>
                    <a:pt x="2200" y="253"/>
                    <a:pt x="643" y="18"/>
                  </a:cubicBezTo>
                  <a:cubicBezTo>
                    <a:pt x="577" y="6"/>
                    <a:pt x="518" y="1"/>
                    <a:pt x="4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Google Shape;2786;p76">
              <a:extLst>
                <a:ext uri="{FF2B5EF4-FFF2-40B4-BE49-F238E27FC236}">
                  <a16:creationId xmlns:a16="http://schemas.microsoft.com/office/drawing/2014/main" id="{DB1606D7-CEB1-C5C3-09B7-522B9BAA7354}"/>
                </a:ext>
              </a:extLst>
            </p:cNvPr>
            <p:cNvSpPr/>
            <p:nvPr/>
          </p:nvSpPr>
          <p:spPr>
            <a:xfrm>
              <a:off x="6493496" y="1450990"/>
              <a:ext cx="1943234" cy="1745631"/>
            </a:xfrm>
            <a:custGeom>
              <a:avLst/>
              <a:gdLst/>
              <a:ahLst/>
              <a:cxnLst/>
              <a:rect l="l" t="t" r="r" b="b"/>
              <a:pathLst>
                <a:path w="35078" h="31511" extrusionOk="0">
                  <a:moveTo>
                    <a:pt x="30473" y="0"/>
                  </a:moveTo>
                  <a:cubicBezTo>
                    <a:pt x="28602" y="0"/>
                    <a:pt x="26241" y="1826"/>
                    <a:pt x="25030" y="5754"/>
                  </a:cubicBezTo>
                  <a:cubicBezTo>
                    <a:pt x="23496" y="10733"/>
                    <a:pt x="21050" y="12828"/>
                    <a:pt x="14777" y="12828"/>
                  </a:cubicBezTo>
                  <a:cubicBezTo>
                    <a:pt x="14203" y="12828"/>
                    <a:pt x="13597" y="12810"/>
                    <a:pt x="12956" y="12776"/>
                  </a:cubicBezTo>
                  <a:cubicBezTo>
                    <a:pt x="5288" y="12394"/>
                    <a:pt x="4378" y="7781"/>
                    <a:pt x="2791" y="7517"/>
                  </a:cubicBezTo>
                  <a:cubicBezTo>
                    <a:pt x="2729" y="7506"/>
                    <a:pt x="2672" y="7501"/>
                    <a:pt x="2621" y="7501"/>
                  </a:cubicBezTo>
                  <a:cubicBezTo>
                    <a:pt x="1386" y="7501"/>
                    <a:pt x="3173" y="10425"/>
                    <a:pt x="3173" y="10425"/>
                  </a:cubicBezTo>
                  <a:cubicBezTo>
                    <a:pt x="3173" y="10425"/>
                    <a:pt x="2207" y="9102"/>
                    <a:pt x="1358" y="9102"/>
                  </a:cubicBezTo>
                  <a:cubicBezTo>
                    <a:pt x="1203" y="9102"/>
                    <a:pt x="1052" y="9146"/>
                    <a:pt x="911" y="9250"/>
                  </a:cubicBezTo>
                  <a:cubicBezTo>
                    <a:pt x="0" y="9926"/>
                    <a:pt x="3320" y="12071"/>
                    <a:pt x="3320" y="12071"/>
                  </a:cubicBezTo>
                  <a:cubicBezTo>
                    <a:pt x="3320" y="12071"/>
                    <a:pt x="3315" y="12070"/>
                    <a:pt x="3305" y="12070"/>
                  </a:cubicBezTo>
                  <a:cubicBezTo>
                    <a:pt x="3079" y="12070"/>
                    <a:pt x="497" y="12097"/>
                    <a:pt x="1087" y="13334"/>
                  </a:cubicBezTo>
                  <a:cubicBezTo>
                    <a:pt x="1330" y="13880"/>
                    <a:pt x="1778" y="14040"/>
                    <a:pt x="2220" y="14040"/>
                  </a:cubicBezTo>
                  <a:cubicBezTo>
                    <a:pt x="2820" y="14040"/>
                    <a:pt x="3409" y="13746"/>
                    <a:pt x="3463" y="13718"/>
                  </a:cubicBezTo>
                  <a:lnTo>
                    <a:pt x="3463" y="13718"/>
                  </a:lnTo>
                  <a:cubicBezTo>
                    <a:pt x="3369" y="13767"/>
                    <a:pt x="1668" y="14671"/>
                    <a:pt x="1440" y="16242"/>
                  </a:cubicBezTo>
                  <a:cubicBezTo>
                    <a:pt x="1367" y="16679"/>
                    <a:pt x="1493" y="16838"/>
                    <a:pt x="1713" y="16838"/>
                  </a:cubicBezTo>
                  <a:cubicBezTo>
                    <a:pt x="2292" y="16838"/>
                    <a:pt x="3526" y="15743"/>
                    <a:pt x="3526" y="15743"/>
                  </a:cubicBezTo>
                  <a:lnTo>
                    <a:pt x="3526" y="15743"/>
                  </a:lnTo>
                  <a:cubicBezTo>
                    <a:pt x="3526" y="15743"/>
                    <a:pt x="1969" y="17946"/>
                    <a:pt x="2968" y="19327"/>
                  </a:cubicBezTo>
                  <a:cubicBezTo>
                    <a:pt x="3135" y="19558"/>
                    <a:pt x="3312" y="19654"/>
                    <a:pt x="3493" y="19654"/>
                  </a:cubicBezTo>
                  <a:cubicBezTo>
                    <a:pt x="4390" y="19654"/>
                    <a:pt x="5347" y="17271"/>
                    <a:pt x="5347" y="17270"/>
                  </a:cubicBezTo>
                  <a:lnTo>
                    <a:pt x="5347" y="17270"/>
                  </a:lnTo>
                  <a:cubicBezTo>
                    <a:pt x="5347" y="17271"/>
                    <a:pt x="3761" y="24733"/>
                    <a:pt x="12310" y="29756"/>
                  </a:cubicBezTo>
                  <a:cubicBezTo>
                    <a:pt x="14442" y="31002"/>
                    <a:pt x="16390" y="31511"/>
                    <a:pt x="18154" y="31511"/>
                  </a:cubicBezTo>
                  <a:cubicBezTo>
                    <a:pt x="23462" y="31511"/>
                    <a:pt x="27107" y="26901"/>
                    <a:pt x="29114" y="23880"/>
                  </a:cubicBezTo>
                  <a:cubicBezTo>
                    <a:pt x="31787" y="19826"/>
                    <a:pt x="31199" y="15655"/>
                    <a:pt x="30524" y="12306"/>
                  </a:cubicBezTo>
                  <a:cubicBezTo>
                    <a:pt x="29848" y="8957"/>
                    <a:pt x="31405" y="6753"/>
                    <a:pt x="31405" y="6753"/>
                  </a:cubicBezTo>
                  <a:cubicBezTo>
                    <a:pt x="31824" y="7115"/>
                    <a:pt x="32355" y="7304"/>
                    <a:pt x="32892" y="7304"/>
                  </a:cubicBezTo>
                  <a:cubicBezTo>
                    <a:pt x="33183" y="7304"/>
                    <a:pt x="33477" y="7249"/>
                    <a:pt x="33755" y="7135"/>
                  </a:cubicBezTo>
                  <a:cubicBezTo>
                    <a:pt x="35077" y="6518"/>
                    <a:pt x="32756" y="3316"/>
                    <a:pt x="32756" y="3316"/>
                  </a:cubicBezTo>
                  <a:lnTo>
                    <a:pt x="32316" y="790"/>
                  </a:lnTo>
                  <a:cubicBezTo>
                    <a:pt x="31835" y="268"/>
                    <a:pt x="31190" y="0"/>
                    <a:pt x="304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Google Shape;2787;p76">
              <a:extLst>
                <a:ext uri="{FF2B5EF4-FFF2-40B4-BE49-F238E27FC236}">
                  <a16:creationId xmlns:a16="http://schemas.microsoft.com/office/drawing/2014/main" id="{AF0C1857-784C-3D02-C4D4-DED6AFA0056B}"/>
                </a:ext>
              </a:extLst>
            </p:cNvPr>
            <p:cNvSpPr/>
            <p:nvPr/>
          </p:nvSpPr>
          <p:spPr>
            <a:xfrm>
              <a:off x="6543963" y="1953833"/>
              <a:ext cx="109078" cy="53569"/>
            </a:xfrm>
            <a:custGeom>
              <a:avLst/>
              <a:gdLst/>
              <a:ahLst/>
              <a:cxnLst/>
              <a:rect l="l" t="t" r="r" b="b"/>
              <a:pathLst>
                <a:path w="1969" h="967" extrusionOk="0">
                  <a:moveTo>
                    <a:pt x="453" y="0"/>
                  </a:moveTo>
                  <a:cubicBezTo>
                    <a:pt x="298" y="0"/>
                    <a:pt x="145" y="43"/>
                    <a:pt x="0" y="144"/>
                  </a:cubicBezTo>
                  <a:cubicBezTo>
                    <a:pt x="147" y="144"/>
                    <a:pt x="294" y="173"/>
                    <a:pt x="411" y="203"/>
                  </a:cubicBezTo>
                  <a:cubicBezTo>
                    <a:pt x="705" y="320"/>
                    <a:pt x="999" y="438"/>
                    <a:pt x="1263" y="614"/>
                  </a:cubicBezTo>
                  <a:lnTo>
                    <a:pt x="1645" y="820"/>
                  </a:lnTo>
                  <a:lnTo>
                    <a:pt x="1822" y="937"/>
                  </a:lnTo>
                  <a:cubicBezTo>
                    <a:pt x="1866" y="952"/>
                    <a:pt x="1888" y="959"/>
                    <a:pt x="1895" y="959"/>
                  </a:cubicBezTo>
                  <a:cubicBezTo>
                    <a:pt x="1902" y="959"/>
                    <a:pt x="1895" y="952"/>
                    <a:pt x="1880" y="937"/>
                  </a:cubicBezTo>
                  <a:lnTo>
                    <a:pt x="1880" y="937"/>
                  </a:lnTo>
                  <a:lnTo>
                    <a:pt x="1968" y="966"/>
                  </a:lnTo>
                  <a:cubicBezTo>
                    <a:pt x="1622" y="574"/>
                    <a:pt x="1022" y="0"/>
                    <a:pt x="4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Google Shape;2788;p76">
              <a:extLst>
                <a:ext uri="{FF2B5EF4-FFF2-40B4-BE49-F238E27FC236}">
                  <a16:creationId xmlns:a16="http://schemas.microsoft.com/office/drawing/2014/main" id="{D93F2DB2-BB5E-96AD-068E-100C22DE1D1A}"/>
                </a:ext>
              </a:extLst>
            </p:cNvPr>
            <p:cNvSpPr/>
            <p:nvPr/>
          </p:nvSpPr>
          <p:spPr>
            <a:xfrm>
              <a:off x="6542301" y="2119637"/>
              <a:ext cx="118883" cy="57004"/>
            </a:xfrm>
            <a:custGeom>
              <a:avLst/>
              <a:gdLst/>
              <a:ahLst/>
              <a:cxnLst/>
              <a:rect l="l" t="t" r="r" b="b"/>
              <a:pathLst>
                <a:path w="2146" h="1029" extrusionOk="0">
                  <a:moveTo>
                    <a:pt x="2145" y="1"/>
                  </a:moveTo>
                  <a:cubicBezTo>
                    <a:pt x="1499" y="30"/>
                    <a:pt x="1" y="177"/>
                    <a:pt x="118" y="1029"/>
                  </a:cubicBezTo>
                  <a:cubicBezTo>
                    <a:pt x="236" y="882"/>
                    <a:pt x="383" y="794"/>
                    <a:pt x="530" y="706"/>
                  </a:cubicBezTo>
                  <a:cubicBezTo>
                    <a:pt x="970" y="500"/>
                    <a:pt x="1440" y="382"/>
                    <a:pt x="1940" y="324"/>
                  </a:cubicBezTo>
                  <a:lnTo>
                    <a:pt x="2087" y="265"/>
                  </a:lnTo>
                  <a:cubicBezTo>
                    <a:pt x="2087" y="177"/>
                    <a:pt x="2116" y="89"/>
                    <a:pt x="21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Google Shape;2789;p76">
              <a:extLst>
                <a:ext uri="{FF2B5EF4-FFF2-40B4-BE49-F238E27FC236}">
                  <a16:creationId xmlns:a16="http://schemas.microsoft.com/office/drawing/2014/main" id="{AC8CA6C8-B89E-405A-6F70-1F62834895F4}"/>
                </a:ext>
              </a:extLst>
            </p:cNvPr>
            <p:cNvSpPr/>
            <p:nvPr/>
          </p:nvSpPr>
          <p:spPr>
            <a:xfrm>
              <a:off x="6569999" y="2220516"/>
              <a:ext cx="102596" cy="162813"/>
            </a:xfrm>
            <a:custGeom>
              <a:avLst/>
              <a:gdLst/>
              <a:ahLst/>
              <a:cxnLst/>
              <a:rect l="l" t="t" r="r" b="b"/>
              <a:pathLst>
                <a:path w="1852" h="2939" extrusionOk="0">
                  <a:moveTo>
                    <a:pt x="1763" y="1"/>
                  </a:moveTo>
                  <a:cubicBezTo>
                    <a:pt x="1234" y="383"/>
                    <a:pt x="235" y="1176"/>
                    <a:pt x="59" y="2351"/>
                  </a:cubicBezTo>
                  <a:cubicBezTo>
                    <a:pt x="0" y="2733"/>
                    <a:pt x="88" y="2909"/>
                    <a:pt x="265" y="2939"/>
                  </a:cubicBezTo>
                  <a:cubicBezTo>
                    <a:pt x="235" y="2880"/>
                    <a:pt x="235" y="2792"/>
                    <a:pt x="235" y="2704"/>
                  </a:cubicBezTo>
                  <a:cubicBezTo>
                    <a:pt x="353" y="1822"/>
                    <a:pt x="823" y="1000"/>
                    <a:pt x="1498" y="383"/>
                  </a:cubicBezTo>
                  <a:cubicBezTo>
                    <a:pt x="1616" y="295"/>
                    <a:pt x="1734" y="177"/>
                    <a:pt x="1851" y="60"/>
                  </a:cubicBezTo>
                  <a:lnTo>
                    <a:pt x="1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Google Shape;2790;p76">
              <a:extLst>
                <a:ext uri="{FF2B5EF4-FFF2-40B4-BE49-F238E27FC236}">
                  <a16:creationId xmlns:a16="http://schemas.microsoft.com/office/drawing/2014/main" id="{F3E6D3C8-C091-3807-D147-EE10727C46FE}"/>
                </a:ext>
              </a:extLst>
            </p:cNvPr>
            <p:cNvSpPr/>
            <p:nvPr/>
          </p:nvSpPr>
          <p:spPr>
            <a:xfrm>
              <a:off x="6613930" y="2323057"/>
              <a:ext cx="91184" cy="218155"/>
            </a:xfrm>
            <a:custGeom>
              <a:avLst/>
              <a:gdLst/>
              <a:ahLst/>
              <a:cxnLst/>
              <a:rect l="l" t="t" r="r" b="b"/>
              <a:pathLst>
                <a:path w="1646" h="3938" extrusionOk="0">
                  <a:moveTo>
                    <a:pt x="1646" y="1"/>
                  </a:moveTo>
                  <a:lnTo>
                    <a:pt x="1646" y="1"/>
                  </a:lnTo>
                  <a:cubicBezTo>
                    <a:pt x="1528" y="89"/>
                    <a:pt x="1381" y="148"/>
                    <a:pt x="1264" y="236"/>
                  </a:cubicBezTo>
                  <a:lnTo>
                    <a:pt x="1205" y="265"/>
                  </a:lnTo>
                  <a:cubicBezTo>
                    <a:pt x="852" y="882"/>
                    <a:pt x="0" y="2498"/>
                    <a:pt x="794" y="3614"/>
                  </a:cubicBezTo>
                  <a:cubicBezTo>
                    <a:pt x="911" y="3790"/>
                    <a:pt x="1117" y="3908"/>
                    <a:pt x="1352" y="3937"/>
                  </a:cubicBezTo>
                  <a:cubicBezTo>
                    <a:pt x="1146" y="3056"/>
                    <a:pt x="1117" y="2145"/>
                    <a:pt x="1264" y="1235"/>
                  </a:cubicBezTo>
                  <a:cubicBezTo>
                    <a:pt x="1352" y="882"/>
                    <a:pt x="1469" y="500"/>
                    <a:pt x="1587" y="148"/>
                  </a:cubicBezTo>
                  <a:cubicBezTo>
                    <a:pt x="1587" y="148"/>
                    <a:pt x="1616" y="59"/>
                    <a:pt x="16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Google Shape;2791;p76">
              <a:extLst>
                <a:ext uri="{FF2B5EF4-FFF2-40B4-BE49-F238E27FC236}">
                  <a16:creationId xmlns:a16="http://schemas.microsoft.com/office/drawing/2014/main" id="{DFCAD04F-C08D-94EB-EC6A-53099C6F4604}"/>
                </a:ext>
              </a:extLst>
            </p:cNvPr>
            <p:cNvSpPr/>
            <p:nvPr/>
          </p:nvSpPr>
          <p:spPr>
            <a:xfrm>
              <a:off x="6597643" y="2202623"/>
              <a:ext cx="68416" cy="23544"/>
            </a:xfrm>
            <a:custGeom>
              <a:avLst/>
              <a:gdLst/>
              <a:ahLst/>
              <a:cxnLst/>
              <a:rect l="l" t="t" r="r" b="b"/>
              <a:pathLst>
                <a:path w="1235" h="425" extrusionOk="0">
                  <a:moveTo>
                    <a:pt x="1029" y="1"/>
                  </a:moveTo>
                  <a:lnTo>
                    <a:pt x="735" y="60"/>
                  </a:lnTo>
                  <a:cubicBezTo>
                    <a:pt x="588" y="118"/>
                    <a:pt x="471" y="148"/>
                    <a:pt x="353" y="177"/>
                  </a:cubicBezTo>
                  <a:cubicBezTo>
                    <a:pt x="294" y="177"/>
                    <a:pt x="236" y="206"/>
                    <a:pt x="206" y="236"/>
                  </a:cubicBezTo>
                  <a:lnTo>
                    <a:pt x="177" y="236"/>
                  </a:lnTo>
                  <a:cubicBezTo>
                    <a:pt x="118" y="236"/>
                    <a:pt x="89" y="265"/>
                    <a:pt x="59" y="295"/>
                  </a:cubicBezTo>
                  <a:cubicBezTo>
                    <a:pt x="59" y="295"/>
                    <a:pt x="59" y="295"/>
                    <a:pt x="59" y="324"/>
                  </a:cubicBezTo>
                  <a:cubicBezTo>
                    <a:pt x="30" y="353"/>
                    <a:pt x="30" y="353"/>
                    <a:pt x="1" y="383"/>
                  </a:cubicBezTo>
                  <a:cubicBezTo>
                    <a:pt x="132" y="411"/>
                    <a:pt x="267" y="424"/>
                    <a:pt x="402" y="424"/>
                  </a:cubicBezTo>
                  <a:cubicBezTo>
                    <a:pt x="688" y="424"/>
                    <a:pt x="975" y="365"/>
                    <a:pt x="1235" y="265"/>
                  </a:cubicBezTo>
                  <a:cubicBezTo>
                    <a:pt x="1146" y="206"/>
                    <a:pt x="1058" y="118"/>
                    <a:pt x="10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Google Shape;2792;p76">
              <a:extLst>
                <a:ext uri="{FF2B5EF4-FFF2-40B4-BE49-F238E27FC236}">
                  <a16:creationId xmlns:a16="http://schemas.microsoft.com/office/drawing/2014/main" id="{C72212D2-835A-61AE-40F1-0BAA35E9DEB4}"/>
                </a:ext>
              </a:extLst>
            </p:cNvPr>
            <p:cNvSpPr/>
            <p:nvPr/>
          </p:nvSpPr>
          <p:spPr>
            <a:xfrm>
              <a:off x="8215305" y="1662331"/>
              <a:ext cx="205137" cy="195886"/>
            </a:xfrm>
            <a:custGeom>
              <a:avLst/>
              <a:gdLst/>
              <a:ahLst/>
              <a:cxnLst/>
              <a:rect l="l" t="t" r="r" b="b"/>
              <a:pathLst>
                <a:path w="3703" h="3536" extrusionOk="0">
                  <a:moveTo>
                    <a:pt x="2028" y="0"/>
                  </a:moveTo>
                  <a:cubicBezTo>
                    <a:pt x="1852" y="118"/>
                    <a:pt x="1675" y="235"/>
                    <a:pt x="1499" y="353"/>
                  </a:cubicBezTo>
                  <a:cubicBezTo>
                    <a:pt x="1117" y="617"/>
                    <a:pt x="853" y="1352"/>
                    <a:pt x="647" y="1734"/>
                  </a:cubicBezTo>
                  <a:cubicBezTo>
                    <a:pt x="353" y="2292"/>
                    <a:pt x="1" y="2791"/>
                    <a:pt x="647" y="3203"/>
                  </a:cubicBezTo>
                  <a:cubicBezTo>
                    <a:pt x="1002" y="3423"/>
                    <a:pt x="1406" y="3535"/>
                    <a:pt x="1809" y="3535"/>
                  </a:cubicBezTo>
                  <a:cubicBezTo>
                    <a:pt x="2105" y="3535"/>
                    <a:pt x="2400" y="3474"/>
                    <a:pt x="2674" y="3349"/>
                  </a:cubicBezTo>
                  <a:cubicBezTo>
                    <a:pt x="3703" y="2850"/>
                    <a:pt x="2616" y="941"/>
                    <a:pt x="2028" y="0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Google Shape;2793;p76">
              <a:extLst>
                <a:ext uri="{FF2B5EF4-FFF2-40B4-BE49-F238E27FC236}">
                  <a16:creationId xmlns:a16="http://schemas.microsoft.com/office/drawing/2014/main" id="{830637D2-412B-0D39-AFF5-07DD7C158B6F}"/>
                </a:ext>
              </a:extLst>
            </p:cNvPr>
            <p:cNvSpPr/>
            <p:nvPr/>
          </p:nvSpPr>
          <p:spPr>
            <a:xfrm>
              <a:off x="6858066" y="2132656"/>
              <a:ext cx="994385" cy="658178"/>
            </a:xfrm>
            <a:custGeom>
              <a:avLst/>
              <a:gdLst/>
              <a:ahLst/>
              <a:cxnLst/>
              <a:rect l="l" t="t" r="r" b="b"/>
              <a:pathLst>
                <a:path w="17950" h="11881" extrusionOk="0">
                  <a:moveTo>
                    <a:pt x="4092" y="5571"/>
                  </a:moveTo>
                  <a:cubicBezTo>
                    <a:pt x="4093" y="5571"/>
                    <a:pt x="4091" y="5574"/>
                    <a:pt x="4084" y="5582"/>
                  </a:cubicBezTo>
                  <a:cubicBezTo>
                    <a:pt x="4082" y="5584"/>
                    <a:pt x="4081" y="5585"/>
                    <a:pt x="4079" y="5587"/>
                  </a:cubicBezTo>
                  <a:lnTo>
                    <a:pt x="4079" y="5587"/>
                  </a:lnTo>
                  <a:cubicBezTo>
                    <a:pt x="4084" y="5576"/>
                    <a:pt x="4090" y="5571"/>
                    <a:pt x="4092" y="5571"/>
                  </a:cubicBezTo>
                  <a:close/>
                  <a:moveTo>
                    <a:pt x="3966" y="5641"/>
                  </a:moveTo>
                  <a:cubicBezTo>
                    <a:pt x="3878" y="5700"/>
                    <a:pt x="3790" y="5729"/>
                    <a:pt x="3702" y="5788"/>
                  </a:cubicBezTo>
                  <a:cubicBezTo>
                    <a:pt x="3483" y="5866"/>
                    <a:pt x="3264" y="5927"/>
                    <a:pt x="3046" y="5977"/>
                  </a:cubicBezTo>
                  <a:lnTo>
                    <a:pt x="3046" y="5977"/>
                  </a:lnTo>
                  <a:cubicBezTo>
                    <a:pt x="3178" y="5867"/>
                    <a:pt x="3320" y="5773"/>
                    <a:pt x="3467" y="5700"/>
                  </a:cubicBezTo>
                  <a:cubicBezTo>
                    <a:pt x="3555" y="5670"/>
                    <a:pt x="3672" y="5641"/>
                    <a:pt x="3760" y="5641"/>
                  </a:cubicBezTo>
                  <a:close/>
                  <a:moveTo>
                    <a:pt x="5876" y="7236"/>
                  </a:moveTo>
                  <a:cubicBezTo>
                    <a:pt x="5876" y="7251"/>
                    <a:pt x="5876" y="7272"/>
                    <a:pt x="5876" y="7286"/>
                  </a:cubicBezTo>
                  <a:cubicBezTo>
                    <a:pt x="5876" y="7374"/>
                    <a:pt x="5876" y="7462"/>
                    <a:pt x="5876" y="7551"/>
                  </a:cubicBezTo>
                  <a:cubicBezTo>
                    <a:pt x="5761" y="7922"/>
                    <a:pt x="5564" y="8266"/>
                    <a:pt x="5283" y="8554"/>
                  </a:cubicBezTo>
                  <a:lnTo>
                    <a:pt x="5283" y="8554"/>
                  </a:lnTo>
                  <a:cubicBezTo>
                    <a:pt x="5287" y="8223"/>
                    <a:pt x="5377" y="7880"/>
                    <a:pt x="5552" y="7580"/>
                  </a:cubicBezTo>
                  <a:cubicBezTo>
                    <a:pt x="5611" y="7492"/>
                    <a:pt x="5670" y="7433"/>
                    <a:pt x="5729" y="7345"/>
                  </a:cubicBezTo>
                  <a:cubicBezTo>
                    <a:pt x="5774" y="7300"/>
                    <a:pt x="5836" y="7255"/>
                    <a:pt x="5876" y="7236"/>
                  </a:cubicBezTo>
                  <a:close/>
                  <a:moveTo>
                    <a:pt x="17627" y="1"/>
                  </a:moveTo>
                  <a:cubicBezTo>
                    <a:pt x="17891" y="1704"/>
                    <a:pt x="17803" y="3467"/>
                    <a:pt x="17362" y="5142"/>
                  </a:cubicBezTo>
                  <a:cubicBezTo>
                    <a:pt x="17127" y="5964"/>
                    <a:pt x="16775" y="6728"/>
                    <a:pt x="16305" y="7462"/>
                  </a:cubicBezTo>
                  <a:cubicBezTo>
                    <a:pt x="15835" y="8168"/>
                    <a:pt x="15247" y="8814"/>
                    <a:pt x="14601" y="9343"/>
                  </a:cubicBezTo>
                  <a:cubicBezTo>
                    <a:pt x="13220" y="10400"/>
                    <a:pt x="11634" y="11105"/>
                    <a:pt x="9959" y="11399"/>
                  </a:cubicBezTo>
                  <a:cubicBezTo>
                    <a:pt x="9549" y="11484"/>
                    <a:pt x="9140" y="11528"/>
                    <a:pt x="8734" y="11528"/>
                  </a:cubicBezTo>
                  <a:cubicBezTo>
                    <a:pt x="8295" y="11528"/>
                    <a:pt x="7860" y="11476"/>
                    <a:pt x="7433" y="11370"/>
                  </a:cubicBezTo>
                  <a:cubicBezTo>
                    <a:pt x="6639" y="11164"/>
                    <a:pt x="5964" y="10635"/>
                    <a:pt x="5582" y="9901"/>
                  </a:cubicBezTo>
                  <a:cubicBezTo>
                    <a:pt x="5419" y="9621"/>
                    <a:pt x="5329" y="9304"/>
                    <a:pt x="5300" y="8980"/>
                  </a:cubicBezTo>
                  <a:lnTo>
                    <a:pt x="5300" y="8980"/>
                  </a:lnTo>
                  <a:cubicBezTo>
                    <a:pt x="5377" y="8918"/>
                    <a:pt x="5451" y="8853"/>
                    <a:pt x="5523" y="8784"/>
                  </a:cubicBezTo>
                  <a:cubicBezTo>
                    <a:pt x="5846" y="8461"/>
                    <a:pt x="6081" y="8050"/>
                    <a:pt x="6228" y="7609"/>
                  </a:cubicBezTo>
                  <a:cubicBezTo>
                    <a:pt x="6257" y="7492"/>
                    <a:pt x="6257" y="7374"/>
                    <a:pt x="6257" y="7227"/>
                  </a:cubicBezTo>
                  <a:cubicBezTo>
                    <a:pt x="6257" y="7169"/>
                    <a:pt x="6228" y="7081"/>
                    <a:pt x="6169" y="6992"/>
                  </a:cubicBezTo>
                  <a:cubicBezTo>
                    <a:pt x="6121" y="6920"/>
                    <a:pt x="6013" y="6867"/>
                    <a:pt x="5911" y="6867"/>
                  </a:cubicBezTo>
                  <a:cubicBezTo>
                    <a:pt x="5889" y="6867"/>
                    <a:pt x="5867" y="6870"/>
                    <a:pt x="5846" y="6875"/>
                  </a:cubicBezTo>
                  <a:cubicBezTo>
                    <a:pt x="5699" y="6934"/>
                    <a:pt x="5582" y="6992"/>
                    <a:pt x="5494" y="7110"/>
                  </a:cubicBezTo>
                  <a:cubicBezTo>
                    <a:pt x="5406" y="7198"/>
                    <a:pt x="5347" y="7286"/>
                    <a:pt x="5288" y="7404"/>
                  </a:cubicBezTo>
                  <a:cubicBezTo>
                    <a:pt x="5024" y="7815"/>
                    <a:pt x="4906" y="8285"/>
                    <a:pt x="4906" y="8755"/>
                  </a:cubicBezTo>
                  <a:cubicBezTo>
                    <a:pt x="4906" y="8789"/>
                    <a:pt x="4907" y="8823"/>
                    <a:pt x="4908" y="8857"/>
                  </a:cubicBezTo>
                  <a:lnTo>
                    <a:pt x="4908" y="8857"/>
                  </a:lnTo>
                  <a:cubicBezTo>
                    <a:pt x="4382" y="9222"/>
                    <a:pt x="3762" y="9433"/>
                    <a:pt x="3103" y="9433"/>
                  </a:cubicBezTo>
                  <a:cubicBezTo>
                    <a:pt x="3068" y="9433"/>
                    <a:pt x="3032" y="9432"/>
                    <a:pt x="2997" y="9431"/>
                  </a:cubicBezTo>
                  <a:cubicBezTo>
                    <a:pt x="2615" y="9401"/>
                    <a:pt x="2262" y="9196"/>
                    <a:pt x="2115" y="8843"/>
                  </a:cubicBezTo>
                  <a:cubicBezTo>
                    <a:pt x="1968" y="8461"/>
                    <a:pt x="1968" y="8050"/>
                    <a:pt x="2056" y="7639"/>
                  </a:cubicBezTo>
                  <a:cubicBezTo>
                    <a:pt x="2174" y="7257"/>
                    <a:pt x="2321" y="6846"/>
                    <a:pt x="2556" y="6522"/>
                  </a:cubicBezTo>
                  <a:cubicBezTo>
                    <a:pt x="2635" y="6404"/>
                    <a:pt x="2724" y="6292"/>
                    <a:pt x="2820" y="6189"/>
                  </a:cubicBezTo>
                  <a:lnTo>
                    <a:pt x="2820" y="6189"/>
                  </a:lnTo>
                  <a:cubicBezTo>
                    <a:pt x="3134" y="6137"/>
                    <a:pt x="3455" y="6044"/>
                    <a:pt x="3760" y="5935"/>
                  </a:cubicBezTo>
                  <a:cubicBezTo>
                    <a:pt x="3878" y="5905"/>
                    <a:pt x="3995" y="5847"/>
                    <a:pt x="4084" y="5817"/>
                  </a:cubicBezTo>
                  <a:cubicBezTo>
                    <a:pt x="4142" y="5788"/>
                    <a:pt x="4201" y="5729"/>
                    <a:pt x="4260" y="5700"/>
                  </a:cubicBezTo>
                  <a:cubicBezTo>
                    <a:pt x="4289" y="5641"/>
                    <a:pt x="4319" y="5553"/>
                    <a:pt x="4260" y="5494"/>
                  </a:cubicBezTo>
                  <a:cubicBezTo>
                    <a:pt x="4230" y="5465"/>
                    <a:pt x="4230" y="5435"/>
                    <a:pt x="4201" y="5435"/>
                  </a:cubicBezTo>
                  <a:lnTo>
                    <a:pt x="4142" y="5435"/>
                  </a:lnTo>
                  <a:cubicBezTo>
                    <a:pt x="4084" y="5421"/>
                    <a:pt x="4017" y="5413"/>
                    <a:pt x="3951" y="5413"/>
                  </a:cubicBezTo>
                  <a:cubicBezTo>
                    <a:pt x="3885" y="5413"/>
                    <a:pt x="3819" y="5421"/>
                    <a:pt x="3760" y="5435"/>
                  </a:cubicBezTo>
                  <a:cubicBezTo>
                    <a:pt x="3643" y="5435"/>
                    <a:pt x="3525" y="5465"/>
                    <a:pt x="3437" y="5494"/>
                  </a:cubicBezTo>
                  <a:cubicBezTo>
                    <a:pt x="3114" y="5623"/>
                    <a:pt x="2838" y="5816"/>
                    <a:pt x="2610" y="6060"/>
                  </a:cubicBezTo>
                  <a:lnTo>
                    <a:pt x="2610" y="6060"/>
                  </a:lnTo>
                  <a:cubicBezTo>
                    <a:pt x="2562" y="6068"/>
                    <a:pt x="2515" y="6075"/>
                    <a:pt x="2468" y="6082"/>
                  </a:cubicBezTo>
                  <a:cubicBezTo>
                    <a:pt x="2270" y="6108"/>
                    <a:pt x="2078" y="6123"/>
                    <a:pt x="1886" y="6123"/>
                  </a:cubicBezTo>
                  <a:cubicBezTo>
                    <a:pt x="1651" y="6123"/>
                    <a:pt x="1418" y="6101"/>
                    <a:pt x="1175" y="6052"/>
                  </a:cubicBezTo>
                  <a:cubicBezTo>
                    <a:pt x="970" y="6023"/>
                    <a:pt x="764" y="5964"/>
                    <a:pt x="588" y="5847"/>
                  </a:cubicBezTo>
                  <a:cubicBezTo>
                    <a:pt x="411" y="5759"/>
                    <a:pt x="264" y="5612"/>
                    <a:pt x="147" y="5435"/>
                  </a:cubicBezTo>
                  <a:cubicBezTo>
                    <a:pt x="59" y="5259"/>
                    <a:pt x="235" y="5083"/>
                    <a:pt x="411" y="4965"/>
                  </a:cubicBezTo>
                  <a:cubicBezTo>
                    <a:pt x="617" y="4877"/>
                    <a:pt x="793" y="4789"/>
                    <a:pt x="1028" y="4730"/>
                  </a:cubicBezTo>
                  <a:cubicBezTo>
                    <a:pt x="1440" y="4613"/>
                    <a:pt x="1851" y="4554"/>
                    <a:pt x="2292" y="4495"/>
                  </a:cubicBezTo>
                  <a:lnTo>
                    <a:pt x="2292" y="4495"/>
                  </a:lnTo>
                  <a:cubicBezTo>
                    <a:pt x="1851" y="4525"/>
                    <a:pt x="1410" y="4554"/>
                    <a:pt x="999" y="4672"/>
                  </a:cubicBezTo>
                  <a:cubicBezTo>
                    <a:pt x="793" y="4701"/>
                    <a:pt x="588" y="4789"/>
                    <a:pt x="382" y="4877"/>
                  </a:cubicBezTo>
                  <a:cubicBezTo>
                    <a:pt x="264" y="4936"/>
                    <a:pt x="176" y="4995"/>
                    <a:pt x="118" y="5083"/>
                  </a:cubicBezTo>
                  <a:cubicBezTo>
                    <a:pt x="29" y="5171"/>
                    <a:pt x="0" y="5318"/>
                    <a:pt x="59" y="5435"/>
                  </a:cubicBezTo>
                  <a:cubicBezTo>
                    <a:pt x="294" y="5817"/>
                    <a:pt x="705" y="6082"/>
                    <a:pt x="1175" y="6170"/>
                  </a:cubicBezTo>
                  <a:cubicBezTo>
                    <a:pt x="1441" y="6227"/>
                    <a:pt x="1719" y="6259"/>
                    <a:pt x="2009" y="6259"/>
                  </a:cubicBezTo>
                  <a:cubicBezTo>
                    <a:pt x="2157" y="6259"/>
                    <a:pt x="2308" y="6251"/>
                    <a:pt x="2463" y="6233"/>
                  </a:cubicBezTo>
                  <a:lnTo>
                    <a:pt x="2463" y="6233"/>
                  </a:lnTo>
                  <a:cubicBezTo>
                    <a:pt x="2434" y="6270"/>
                    <a:pt x="2406" y="6307"/>
                    <a:pt x="2380" y="6346"/>
                  </a:cubicBezTo>
                  <a:cubicBezTo>
                    <a:pt x="2115" y="6699"/>
                    <a:pt x="1939" y="7139"/>
                    <a:pt x="1821" y="7551"/>
                  </a:cubicBezTo>
                  <a:cubicBezTo>
                    <a:pt x="1675" y="8021"/>
                    <a:pt x="1675" y="8491"/>
                    <a:pt x="1851" y="8931"/>
                  </a:cubicBezTo>
                  <a:cubicBezTo>
                    <a:pt x="1939" y="9166"/>
                    <a:pt x="2115" y="9372"/>
                    <a:pt x="2321" y="9489"/>
                  </a:cubicBezTo>
                  <a:cubicBezTo>
                    <a:pt x="2527" y="9607"/>
                    <a:pt x="2762" y="9695"/>
                    <a:pt x="2997" y="9695"/>
                  </a:cubicBezTo>
                  <a:cubicBezTo>
                    <a:pt x="3069" y="9700"/>
                    <a:pt x="3142" y="9702"/>
                    <a:pt x="3214" y="9702"/>
                  </a:cubicBezTo>
                  <a:cubicBezTo>
                    <a:pt x="3832" y="9702"/>
                    <a:pt x="4429" y="9537"/>
                    <a:pt x="4948" y="9224"/>
                  </a:cubicBezTo>
                  <a:lnTo>
                    <a:pt x="4948" y="9224"/>
                  </a:lnTo>
                  <a:cubicBezTo>
                    <a:pt x="4999" y="9517"/>
                    <a:pt x="5096" y="9810"/>
                    <a:pt x="5229" y="10077"/>
                  </a:cubicBezTo>
                  <a:cubicBezTo>
                    <a:pt x="5670" y="10900"/>
                    <a:pt x="6434" y="11487"/>
                    <a:pt x="7344" y="11722"/>
                  </a:cubicBezTo>
                  <a:cubicBezTo>
                    <a:pt x="7787" y="11829"/>
                    <a:pt x="8245" y="11880"/>
                    <a:pt x="8707" y="11880"/>
                  </a:cubicBezTo>
                  <a:cubicBezTo>
                    <a:pt x="9134" y="11880"/>
                    <a:pt x="9565" y="11836"/>
                    <a:pt x="9988" y="11752"/>
                  </a:cubicBezTo>
                  <a:cubicBezTo>
                    <a:pt x="11751" y="11428"/>
                    <a:pt x="13396" y="10694"/>
                    <a:pt x="14777" y="9578"/>
                  </a:cubicBezTo>
                  <a:cubicBezTo>
                    <a:pt x="15453" y="9019"/>
                    <a:pt x="16011" y="8344"/>
                    <a:pt x="16510" y="7609"/>
                  </a:cubicBezTo>
                  <a:cubicBezTo>
                    <a:pt x="16951" y="6846"/>
                    <a:pt x="17303" y="6023"/>
                    <a:pt x="17538" y="5171"/>
                  </a:cubicBezTo>
                  <a:cubicBezTo>
                    <a:pt x="17920" y="3467"/>
                    <a:pt x="17950" y="1704"/>
                    <a:pt x="17627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2794;p76">
              <a:extLst>
                <a:ext uri="{FF2B5EF4-FFF2-40B4-BE49-F238E27FC236}">
                  <a16:creationId xmlns:a16="http://schemas.microsoft.com/office/drawing/2014/main" id="{37E5F8D8-FE9E-4C99-7004-6F5907B409D5}"/>
                </a:ext>
              </a:extLst>
            </p:cNvPr>
            <p:cNvSpPr/>
            <p:nvPr/>
          </p:nvSpPr>
          <p:spPr>
            <a:xfrm>
              <a:off x="8174643" y="1535360"/>
              <a:ext cx="45648" cy="75618"/>
            </a:xfrm>
            <a:custGeom>
              <a:avLst/>
              <a:gdLst/>
              <a:ahLst/>
              <a:cxnLst/>
              <a:rect l="l" t="t" r="r" b="b"/>
              <a:pathLst>
                <a:path w="824" h="1365" extrusionOk="0">
                  <a:moveTo>
                    <a:pt x="735" y="1"/>
                  </a:moveTo>
                  <a:cubicBezTo>
                    <a:pt x="706" y="207"/>
                    <a:pt x="706" y="442"/>
                    <a:pt x="647" y="647"/>
                  </a:cubicBezTo>
                  <a:cubicBezTo>
                    <a:pt x="617" y="853"/>
                    <a:pt x="559" y="1088"/>
                    <a:pt x="441" y="1147"/>
                  </a:cubicBezTo>
                  <a:cubicBezTo>
                    <a:pt x="419" y="1169"/>
                    <a:pt x="396" y="1179"/>
                    <a:pt x="374" y="1179"/>
                  </a:cubicBezTo>
                  <a:cubicBezTo>
                    <a:pt x="338" y="1179"/>
                    <a:pt x="301" y="1154"/>
                    <a:pt x="265" y="1117"/>
                  </a:cubicBezTo>
                  <a:cubicBezTo>
                    <a:pt x="206" y="1059"/>
                    <a:pt x="177" y="970"/>
                    <a:pt x="147" y="882"/>
                  </a:cubicBezTo>
                  <a:cubicBezTo>
                    <a:pt x="118" y="647"/>
                    <a:pt x="59" y="442"/>
                    <a:pt x="30" y="236"/>
                  </a:cubicBezTo>
                  <a:cubicBezTo>
                    <a:pt x="0" y="442"/>
                    <a:pt x="0" y="677"/>
                    <a:pt x="30" y="912"/>
                  </a:cubicBezTo>
                  <a:cubicBezTo>
                    <a:pt x="30" y="1029"/>
                    <a:pt x="59" y="1147"/>
                    <a:pt x="147" y="1235"/>
                  </a:cubicBezTo>
                  <a:cubicBezTo>
                    <a:pt x="177" y="1294"/>
                    <a:pt x="236" y="1352"/>
                    <a:pt x="324" y="1352"/>
                  </a:cubicBezTo>
                  <a:cubicBezTo>
                    <a:pt x="349" y="1361"/>
                    <a:pt x="373" y="1365"/>
                    <a:pt x="394" y="1365"/>
                  </a:cubicBezTo>
                  <a:cubicBezTo>
                    <a:pt x="446" y="1365"/>
                    <a:pt x="488" y="1344"/>
                    <a:pt x="529" y="1323"/>
                  </a:cubicBezTo>
                  <a:cubicBezTo>
                    <a:pt x="647" y="1235"/>
                    <a:pt x="706" y="1117"/>
                    <a:pt x="735" y="1000"/>
                  </a:cubicBezTo>
                  <a:cubicBezTo>
                    <a:pt x="764" y="882"/>
                    <a:pt x="794" y="765"/>
                    <a:pt x="794" y="647"/>
                  </a:cubicBezTo>
                  <a:cubicBezTo>
                    <a:pt x="823" y="442"/>
                    <a:pt x="794" y="207"/>
                    <a:pt x="735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2795;p76">
              <a:extLst>
                <a:ext uri="{FF2B5EF4-FFF2-40B4-BE49-F238E27FC236}">
                  <a16:creationId xmlns:a16="http://schemas.microsoft.com/office/drawing/2014/main" id="{BF814906-8C7D-D08B-F801-659919BAF604}"/>
                </a:ext>
              </a:extLst>
            </p:cNvPr>
            <p:cNvSpPr/>
            <p:nvPr/>
          </p:nvSpPr>
          <p:spPr>
            <a:xfrm>
              <a:off x="7141203" y="3050814"/>
              <a:ext cx="514366" cy="331609"/>
            </a:xfrm>
            <a:custGeom>
              <a:avLst/>
              <a:gdLst/>
              <a:ahLst/>
              <a:cxnLst/>
              <a:rect l="l" t="t" r="r" b="b"/>
              <a:pathLst>
                <a:path w="9285" h="5986" extrusionOk="0">
                  <a:moveTo>
                    <a:pt x="4954" y="0"/>
                  </a:moveTo>
                  <a:cubicBezTo>
                    <a:pt x="3633" y="0"/>
                    <a:pt x="1558" y="2287"/>
                    <a:pt x="1558" y="2287"/>
                  </a:cubicBezTo>
                  <a:lnTo>
                    <a:pt x="1" y="5665"/>
                  </a:lnTo>
                  <a:cubicBezTo>
                    <a:pt x="2" y="5664"/>
                    <a:pt x="9" y="5663"/>
                    <a:pt x="20" y="5663"/>
                  </a:cubicBezTo>
                  <a:cubicBezTo>
                    <a:pt x="195" y="5663"/>
                    <a:pt x="1475" y="5871"/>
                    <a:pt x="1558" y="5871"/>
                  </a:cubicBezTo>
                  <a:cubicBezTo>
                    <a:pt x="2147" y="5949"/>
                    <a:pt x="2736" y="5985"/>
                    <a:pt x="3326" y="5985"/>
                  </a:cubicBezTo>
                  <a:cubicBezTo>
                    <a:pt x="3853" y="5985"/>
                    <a:pt x="4380" y="5956"/>
                    <a:pt x="4907" y="5900"/>
                  </a:cubicBezTo>
                  <a:cubicBezTo>
                    <a:pt x="6023" y="5783"/>
                    <a:pt x="7198" y="5518"/>
                    <a:pt x="8050" y="4784"/>
                  </a:cubicBezTo>
                  <a:cubicBezTo>
                    <a:pt x="8373" y="4520"/>
                    <a:pt x="8638" y="4167"/>
                    <a:pt x="8814" y="3785"/>
                  </a:cubicBezTo>
                  <a:cubicBezTo>
                    <a:pt x="8902" y="3580"/>
                    <a:pt x="9284" y="2228"/>
                    <a:pt x="8902" y="2228"/>
                  </a:cubicBezTo>
                  <a:cubicBezTo>
                    <a:pt x="8667" y="2258"/>
                    <a:pt x="8432" y="2316"/>
                    <a:pt x="8226" y="2434"/>
                  </a:cubicBezTo>
                  <a:cubicBezTo>
                    <a:pt x="7962" y="2493"/>
                    <a:pt x="7668" y="2551"/>
                    <a:pt x="7404" y="2551"/>
                  </a:cubicBezTo>
                  <a:cubicBezTo>
                    <a:pt x="7073" y="2617"/>
                    <a:pt x="6743" y="2650"/>
                    <a:pt x="6412" y="2650"/>
                  </a:cubicBezTo>
                  <a:cubicBezTo>
                    <a:pt x="6302" y="2650"/>
                    <a:pt x="6192" y="2647"/>
                    <a:pt x="6082" y="2639"/>
                  </a:cubicBezTo>
                  <a:cubicBezTo>
                    <a:pt x="5671" y="2639"/>
                    <a:pt x="5259" y="2581"/>
                    <a:pt x="4907" y="2404"/>
                  </a:cubicBezTo>
                  <a:cubicBezTo>
                    <a:pt x="3262" y="1376"/>
                    <a:pt x="5906" y="906"/>
                    <a:pt x="5847" y="701"/>
                  </a:cubicBezTo>
                  <a:cubicBezTo>
                    <a:pt x="5661" y="196"/>
                    <a:pt x="5339" y="0"/>
                    <a:pt x="4954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2796;p76">
              <a:extLst>
                <a:ext uri="{FF2B5EF4-FFF2-40B4-BE49-F238E27FC236}">
                  <a16:creationId xmlns:a16="http://schemas.microsoft.com/office/drawing/2014/main" id="{8459D7FA-4110-B1D2-A13B-F9EF63474651}"/>
                </a:ext>
              </a:extLst>
            </p:cNvPr>
            <p:cNvSpPr/>
            <p:nvPr/>
          </p:nvSpPr>
          <p:spPr>
            <a:xfrm>
              <a:off x="7141203" y="3167703"/>
              <a:ext cx="97721" cy="200262"/>
            </a:xfrm>
            <a:custGeom>
              <a:avLst/>
              <a:gdLst/>
              <a:ahLst/>
              <a:cxnLst/>
              <a:rect l="l" t="t" r="r" b="b"/>
              <a:pathLst>
                <a:path w="1764" h="3615" extrusionOk="0">
                  <a:moveTo>
                    <a:pt x="1734" y="1"/>
                  </a:moveTo>
                  <a:lnTo>
                    <a:pt x="1558" y="177"/>
                  </a:lnTo>
                  <a:lnTo>
                    <a:pt x="1" y="3555"/>
                  </a:lnTo>
                  <a:cubicBezTo>
                    <a:pt x="148" y="3555"/>
                    <a:pt x="295" y="3585"/>
                    <a:pt x="471" y="3614"/>
                  </a:cubicBezTo>
                  <a:cubicBezTo>
                    <a:pt x="676" y="3291"/>
                    <a:pt x="882" y="2997"/>
                    <a:pt x="1058" y="2674"/>
                  </a:cubicBezTo>
                  <a:cubicBezTo>
                    <a:pt x="1528" y="1881"/>
                    <a:pt x="1763" y="941"/>
                    <a:pt x="173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4" name="组合 11">
            <a:extLst>
              <a:ext uri="{FF2B5EF4-FFF2-40B4-BE49-F238E27FC236}">
                <a16:creationId xmlns:a16="http://schemas.microsoft.com/office/drawing/2014/main" id="{943C1A25-3A69-03EE-567C-F46C280800E8}"/>
              </a:ext>
            </a:extLst>
          </p:cNvPr>
          <p:cNvGrpSpPr/>
          <p:nvPr/>
        </p:nvGrpSpPr>
        <p:grpSpPr>
          <a:xfrm>
            <a:off x="1186511" y="1294294"/>
            <a:ext cx="3904480" cy="2137206"/>
            <a:chOff x="991" y="3292"/>
            <a:chExt cx="12360" cy="6137"/>
          </a:xfrm>
        </p:grpSpPr>
        <p:sp>
          <p:nvSpPr>
            <p:cNvPr id="45" name="椭圆形标注 12">
              <a:extLst>
                <a:ext uri="{FF2B5EF4-FFF2-40B4-BE49-F238E27FC236}">
                  <a16:creationId xmlns:a16="http://schemas.microsoft.com/office/drawing/2014/main" id="{E8294570-5596-51D6-9423-2892B1FD0F9A}"/>
                </a:ext>
              </a:extLst>
            </p:cNvPr>
            <p:cNvSpPr/>
            <p:nvPr/>
          </p:nvSpPr>
          <p:spPr>
            <a:xfrm flipH="1">
              <a:off x="991" y="3292"/>
              <a:ext cx="12360" cy="6137"/>
            </a:xfrm>
            <a:prstGeom prst="wedgeEllipseCallout">
              <a:avLst>
                <a:gd name="adj1" fmla="val -61650"/>
                <a:gd name="adj2" fmla="val 38657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9pPr>
            </a:lstStyle>
            <a:p>
              <a:pPr algn="ctr"/>
              <a:endParaRPr lang="zh-CN" altLang="en-US" sz="1600">
                <a:latin typeface="思源黑体 CN Light" panose="020B0300000000000000" charset="-122"/>
                <a:ea typeface="思源黑体 CN Light" panose="020B0300000000000000" charset="-122"/>
              </a:endParaRPr>
            </a:p>
          </p:txBody>
        </p:sp>
        <p:sp>
          <p:nvSpPr>
            <p:cNvPr id="46" name="文本框 13">
              <a:extLst>
                <a:ext uri="{FF2B5EF4-FFF2-40B4-BE49-F238E27FC236}">
                  <a16:creationId xmlns:a16="http://schemas.microsoft.com/office/drawing/2014/main" id="{F3F56761-5F54-4770-8AB1-7D49E12341CB}"/>
                </a:ext>
              </a:extLst>
            </p:cNvPr>
            <p:cNvSpPr txBox="1"/>
            <p:nvPr/>
          </p:nvSpPr>
          <p:spPr>
            <a:xfrm>
              <a:off x="2158" y="4228"/>
              <a:ext cx="10015" cy="3447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spcAft>
                  <a:spcPts val="800"/>
                </a:spcAft>
              </a:pPr>
              <a:r>
                <a:rPr lang="en-US" sz="2400" i="1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Hs </a:t>
              </a:r>
              <a:r>
                <a:rPr lang="en-US" sz="2400" i="1" dirty="0" err="1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thảo</a:t>
              </a:r>
              <a:r>
                <a:rPr lang="en-US" sz="2400" i="1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2400" i="1" dirty="0" err="1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luận</a:t>
              </a:r>
              <a:r>
                <a:rPr lang="en-US" sz="2400" i="1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2400" i="1" dirty="0" err="1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luận</a:t>
              </a:r>
              <a:r>
                <a:rPr lang="en-US" sz="2400" i="1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2400" i="1" dirty="0" err="1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cặp</a:t>
              </a:r>
              <a:r>
                <a:rPr lang="en-US" sz="2400" i="1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2400" i="1" dirty="0" err="1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đôi</a:t>
              </a:r>
              <a:r>
                <a:rPr lang="en-US" sz="2400" i="1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2400" i="1" dirty="0" err="1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để</a:t>
              </a:r>
              <a:r>
                <a:rPr lang="en-US" sz="2400" i="1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2400" i="1" dirty="0" err="1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tìm</a:t>
              </a:r>
              <a:r>
                <a:rPr lang="en-US" sz="2400" i="1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2400" i="1" dirty="0" err="1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hiểu</a:t>
              </a:r>
              <a:r>
                <a:rPr lang="en-US" sz="2400" i="1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2400" i="1" dirty="0" err="1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về</a:t>
              </a:r>
              <a:r>
                <a:rPr lang="en-US" sz="2400" i="1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2400" i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người</a:t>
              </a:r>
              <a:r>
                <a:rPr lang="en-US" sz="2400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i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dân</a:t>
              </a:r>
              <a:r>
                <a:rPr lang="en-US" sz="2400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i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Gò</a:t>
              </a:r>
              <a:r>
                <a:rPr lang="en-US" sz="2400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Me</a:t>
              </a:r>
              <a:r>
                <a:rPr lang="en-US" sz="2400" i="1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endParaRPr lang="en-US" sz="2400" dirty="0">
                <a:effectLst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905532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2756259" y="323041"/>
            <a:ext cx="3224993" cy="391428"/>
          </a:xfrm>
          <a:custGeom>
            <a:avLst/>
            <a:gdLst>
              <a:gd name="connsiteX0" fmla="*/ 0 w 5488421"/>
              <a:gd name="connsiteY0" fmla="*/ 195714 h 391428"/>
              <a:gd name="connsiteX1" fmla="*/ 195714 w 5488421"/>
              <a:gd name="connsiteY1" fmla="*/ 0 h 391428"/>
              <a:gd name="connsiteX2" fmla="*/ 832838 w 5488421"/>
              <a:gd name="connsiteY2" fmla="*/ 0 h 391428"/>
              <a:gd name="connsiteX3" fmla="*/ 1469962 w 5488421"/>
              <a:gd name="connsiteY3" fmla="*/ 0 h 391428"/>
              <a:gd name="connsiteX4" fmla="*/ 2056116 w 5488421"/>
              <a:gd name="connsiteY4" fmla="*/ 0 h 391428"/>
              <a:gd name="connsiteX5" fmla="*/ 2540331 w 5488421"/>
              <a:gd name="connsiteY5" fmla="*/ 0 h 391428"/>
              <a:gd name="connsiteX6" fmla="*/ 3024545 w 5488421"/>
              <a:gd name="connsiteY6" fmla="*/ 0 h 391428"/>
              <a:gd name="connsiteX7" fmla="*/ 3712639 w 5488421"/>
              <a:gd name="connsiteY7" fmla="*/ 0 h 391428"/>
              <a:gd name="connsiteX8" fmla="*/ 4247823 w 5488421"/>
              <a:gd name="connsiteY8" fmla="*/ 0 h 391428"/>
              <a:gd name="connsiteX9" fmla="*/ 5292707 w 5488421"/>
              <a:gd name="connsiteY9" fmla="*/ 0 h 391428"/>
              <a:gd name="connsiteX10" fmla="*/ 5488421 w 5488421"/>
              <a:gd name="connsiteY10" fmla="*/ 195714 h 391428"/>
              <a:gd name="connsiteX11" fmla="*/ 5488421 w 5488421"/>
              <a:gd name="connsiteY11" fmla="*/ 195714 h 391428"/>
              <a:gd name="connsiteX12" fmla="*/ 5292707 w 5488421"/>
              <a:gd name="connsiteY12" fmla="*/ 391428 h 391428"/>
              <a:gd name="connsiteX13" fmla="*/ 4604613 w 5488421"/>
              <a:gd name="connsiteY13" fmla="*/ 391428 h 391428"/>
              <a:gd name="connsiteX14" fmla="*/ 4120399 w 5488421"/>
              <a:gd name="connsiteY14" fmla="*/ 391428 h 391428"/>
              <a:gd name="connsiteX15" fmla="*/ 3585214 w 5488421"/>
              <a:gd name="connsiteY15" fmla="*/ 391428 h 391428"/>
              <a:gd name="connsiteX16" fmla="*/ 2897120 w 5488421"/>
              <a:gd name="connsiteY16" fmla="*/ 391428 h 391428"/>
              <a:gd name="connsiteX17" fmla="*/ 2361936 w 5488421"/>
              <a:gd name="connsiteY17" fmla="*/ 391428 h 391428"/>
              <a:gd name="connsiteX18" fmla="*/ 1877722 w 5488421"/>
              <a:gd name="connsiteY18" fmla="*/ 391428 h 391428"/>
              <a:gd name="connsiteX19" fmla="*/ 1342537 w 5488421"/>
              <a:gd name="connsiteY19" fmla="*/ 391428 h 391428"/>
              <a:gd name="connsiteX20" fmla="*/ 756383 w 5488421"/>
              <a:gd name="connsiteY20" fmla="*/ 391428 h 391428"/>
              <a:gd name="connsiteX21" fmla="*/ 195714 w 5488421"/>
              <a:gd name="connsiteY21" fmla="*/ 391428 h 391428"/>
              <a:gd name="connsiteX22" fmla="*/ 0 w 5488421"/>
              <a:gd name="connsiteY22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88421" h="391428" fill="none" extrusionOk="0">
                <a:moveTo>
                  <a:pt x="0" y="195714"/>
                </a:moveTo>
                <a:cubicBezTo>
                  <a:pt x="1905" y="84190"/>
                  <a:pt x="76447" y="5748"/>
                  <a:pt x="195714" y="0"/>
                </a:cubicBezTo>
                <a:cubicBezTo>
                  <a:pt x="419748" y="-30176"/>
                  <a:pt x="521773" y="-12809"/>
                  <a:pt x="832838" y="0"/>
                </a:cubicBezTo>
                <a:cubicBezTo>
                  <a:pt x="1143903" y="12809"/>
                  <a:pt x="1193323" y="2181"/>
                  <a:pt x="1469962" y="0"/>
                </a:cubicBezTo>
                <a:cubicBezTo>
                  <a:pt x="1746601" y="-2181"/>
                  <a:pt x="1911853" y="3104"/>
                  <a:pt x="2056116" y="0"/>
                </a:cubicBezTo>
                <a:cubicBezTo>
                  <a:pt x="2200379" y="-3104"/>
                  <a:pt x="2390380" y="1972"/>
                  <a:pt x="2540331" y="0"/>
                </a:cubicBezTo>
                <a:cubicBezTo>
                  <a:pt x="2690283" y="-1972"/>
                  <a:pt x="2809351" y="3788"/>
                  <a:pt x="3024545" y="0"/>
                </a:cubicBezTo>
                <a:cubicBezTo>
                  <a:pt x="3239739" y="-3788"/>
                  <a:pt x="3389435" y="6695"/>
                  <a:pt x="3712639" y="0"/>
                </a:cubicBezTo>
                <a:cubicBezTo>
                  <a:pt x="4035843" y="-6695"/>
                  <a:pt x="4005629" y="-12074"/>
                  <a:pt x="4247823" y="0"/>
                </a:cubicBezTo>
                <a:cubicBezTo>
                  <a:pt x="4490017" y="12074"/>
                  <a:pt x="4892687" y="21461"/>
                  <a:pt x="5292707" y="0"/>
                </a:cubicBezTo>
                <a:cubicBezTo>
                  <a:pt x="5414804" y="11540"/>
                  <a:pt x="5468769" y="80893"/>
                  <a:pt x="5488421" y="195714"/>
                </a:cubicBezTo>
                <a:lnTo>
                  <a:pt x="5488421" y="195714"/>
                </a:lnTo>
                <a:cubicBezTo>
                  <a:pt x="5473379" y="319030"/>
                  <a:pt x="5395208" y="403389"/>
                  <a:pt x="5292707" y="391428"/>
                </a:cubicBezTo>
                <a:cubicBezTo>
                  <a:pt x="5090207" y="373011"/>
                  <a:pt x="4893263" y="389018"/>
                  <a:pt x="4604613" y="391428"/>
                </a:cubicBezTo>
                <a:cubicBezTo>
                  <a:pt x="4315963" y="393838"/>
                  <a:pt x="4298518" y="401840"/>
                  <a:pt x="4120399" y="391428"/>
                </a:cubicBezTo>
                <a:cubicBezTo>
                  <a:pt x="3942280" y="381016"/>
                  <a:pt x="3785790" y="383789"/>
                  <a:pt x="3585214" y="391428"/>
                </a:cubicBezTo>
                <a:cubicBezTo>
                  <a:pt x="3384639" y="399067"/>
                  <a:pt x="3098236" y="374756"/>
                  <a:pt x="2897120" y="391428"/>
                </a:cubicBezTo>
                <a:cubicBezTo>
                  <a:pt x="2696004" y="408100"/>
                  <a:pt x="2604800" y="387573"/>
                  <a:pt x="2361936" y="391428"/>
                </a:cubicBezTo>
                <a:cubicBezTo>
                  <a:pt x="2119072" y="395283"/>
                  <a:pt x="2006333" y="410402"/>
                  <a:pt x="1877722" y="391428"/>
                </a:cubicBezTo>
                <a:cubicBezTo>
                  <a:pt x="1749111" y="372454"/>
                  <a:pt x="1502224" y="395732"/>
                  <a:pt x="1342537" y="391428"/>
                </a:cubicBezTo>
                <a:cubicBezTo>
                  <a:pt x="1182850" y="387124"/>
                  <a:pt x="962698" y="397269"/>
                  <a:pt x="756383" y="391428"/>
                </a:cubicBezTo>
                <a:cubicBezTo>
                  <a:pt x="550068" y="385587"/>
                  <a:pt x="418170" y="415407"/>
                  <a:pt x="195714" y="391428"/>
                </a:cubicBezTo>
                <a:cubicBezTo>
                  <a:pt x="78506" y="400479"/>
                  <a:pt x="24717" y="309351"/>
                  <a:pt x="0" y="195714"/>
                </a:cubicBezTo>
                <a:close/>
              </a:path>
              <a:path w="548842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52960" y="14312"/>
                  <a:pt x="765354" y="-9594"/>
                  <a:pt x="934778" y="0"/>
                </a:cubicBezTo>
                <a:cubicBezTo>
                  <a:pt x="1104202" y="9594"/>
                  <a:pt x="1282233" y="-11295"/>
                  <a:pt x="1520932" y="0"/>
                </a:cubicBezTo>
                <a:cubicBezTo>
                  <a:pt x="1759631" y="11295"/>
                  <a:pt x="1881628" y="16543"/>
                  <a:pt x="2056116" y="0"/>
                </a:cubicBezTo>
                <a:cubicBezTo>
                  <a:pt x="2230604" y="-16543"/>
                  <a:pt x="2475236" y="-30939"/>
                  <a:pt x="2744211" y="0"/>
                </a:cubicBezTo>
                <a:cubicBezTo>
                  <a:pt x="3013187" y="30939"/>
                  <a:pt x="3088293" y="-13363"/>
                  <a:pt x="3330365" y="0"/>
                </a:cubicBezTo>
                <a:cubicBezTo>
                  <a:pt x="3572437" y="13363"/>
                  <a:pt x="3915571" y="-31363"/>
                  <a:pt x="4069429" y="0"/>
                </a:cubicBezTo>
                <a:cubicBezTo>
                  <a:pt x="4223287" y="31363"/>
                  <a:pt x="4366214" y="14013"/>
                  <a:pt x="4604613" y="0"/>
                </a:cubicBezTo>
                <a:cubicBezTo>
                  <a:pt x="4843012" y="-14013"/>
                  <a:pt x="5027223" y="-18321"/>
                  <a:pt x="5292707" y="0"/>
                </a:cubicBezTo>
                <a:cubicBezTo>
                  <a:pt x="5421873" y="5067"/>
                  <a:pt x="5482226" y="86622"/>
                  <a:pt x="5488421" y="195714"/>
                </a:cubicBezTo>
                <a:lnTo>
                  <a:pt x="5488421" y="195714"/>
                </a:lnTo>
                <a:cubicBezTo>
                  <a:pt x="5499097" y="312535"/>
                  <a:pt x="5408123" y="402334"/>
                  <a:pt x="5292707" y="391428"/>
                </a:cubicBezTo>
                <a:cubicBezTo>
                  <a:pt x="5088718" y="381252"/>
                  <a:pt x="4984837" y="364358"/>
                  <a:pt x="4706553" y="391428"/>
                </a:cubicBezTo>
                <a:cubicBezTo>
                  <a:pt x="4428269" y="418498"/>
                  <a:pt x="4255114" y="380224"/>
                  <a:pt x="4069429" y="391428"/>
                </a:cubicBezTo>
                <a:cubicBezTo>
                  <a:pt x="3883744" y="402632"/>
                  <a:pt x="3688907" y="368022"/>
                  <a:pt x="3432305" y="391428"/>
                </a:cubicBezTo>
                <a:cubicBezTo>
                  <a:pt x="3175703" y="414834"/>
                  <a:pt x="2960775" y="384013"/>
                  <a:pt x="2795180" y="391428"/>
                </a:cubicBezTo>
                <a:cubicBezTo>
                  <a:pt x="2629585" y="398843"/>
                  <a:pt x="2302476" y="410823"/>
                  <a:pt x="2107086" y="391428"/>
                </a:cubicBezTo>
                <a:cubicBezTo>
                  <a:pt x="1911696" y="372033"/>
                  <a:pt x="1752843" y="409554"/>
                  <a:pt x="1418992" y="391428"/>
                </a:cubicBezTo>
                <a:cubicBezTo>
                  <a:pt x="1085141" y="373302"/>
                  <a:pt x="503389" y="422201"/>
                  <a:pt x="195714" y="391428"/>
                </a:cubicBezTo>
                <a:cubicBezTo>
                  <a:pt x="106078" y="394426"/>
                  <a:pt x="-19050" y="3045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224993"/>
                      <a:gd name="connsiteY0" fmla="*/ 195714 h 391428"/>
                      <a:gd name="connsiteX1" fmla="*/ 115001 w 3224993"/>
                      <a:gd name="connsiteY1" fmla="*/ 0 h 391428"/>
                      <a:gd name="connsiteX2" fmla="*/ 489375 w 3224993"/>
                      <a:gd name="connsiteY2" fmla="*/ 0 h 391428"/>
                      <a:gd name="connsiteX3" fmla="*/ 863748 w 3224993"/>
                      <a:gd name="connsiteY3" fmla="*/ 0 h 391428"/>
                      <a:gd name="connsiteX4" fmla="*/ 1208172 w 3224993"/>
                      <a:gd name="connsiteY4" fmla="*/ 0 h 391428"/>
                      <a:gd name="connsiteX5" fmla="*/ 1492697 w 3224993"/>
                      <a:gd name="connsiteY5" fmla="*/ 0 h 391428"/>
                      <a:gd name="connsiteX6" fmla="*/ 1777220 w 3224993"/>
                      <a:gd name="connsiteY6" fmla="*/ 0 h 391428"/>
                      <a:gd name="connsiteX7" fmla="*/ 2181544 w 3224993"/>
                      <a:gd name="connsiteY7" fmla="*/ 0 h 391428"/>
                      <a:gd name="connsiteX8" fmla="*/ 2496018 w 3224993"/>
                      <a:gd name="connsiteY8" fmla="*/ 0 h 391428"/>
                      <a:gd name="connsiteX9" fmla="*/ 3109991 w 3224993"/>
                      <a:gd name="connsiteY9" fmla="*/ 0 h 391428"/>
                      <a:gd name="connsiteX10" fmla="*/ 3224993 w 3224993"/>
                      <a:gd name="connsiteY10" fmla="*/ 195714 h 391428"/>
                      <a:gd name="connsiteX11" fmla="*/ 3224993 w 3224993"/>
                      <a:gd name="connsiteY11" fmla="*/ 195714 h 391428"/>
                      <a:gd name="connsiteX12" fmla="*/ 3109991 w 3224993"/>
                      <a:gd name="connsiteY12" fmla="*/ 391428 h 391428"/>
                      <a:gd name="connsiteX13" fmla="*/ 2705667 w 3224993"/>
                      <a:gd name="connsiteY13" fmla="*/ 391428 h 391428"/>
                      <a:gd name="connsiteX14" fmla="*/ 2421144 w 3224993"/>
                      <a:gd name="connsiteY14" fmla="*/ 391428 h 391428"/>
                      <a:gd name="connsiteX15" fmla="*/ 2106669 w 3224993"/>
                      <a:gd name="connsiteY15" fmla="*/ 391428 h 391428"/>
                      <a:gd name="connsiteX16" fmla="*/ 1702346 w 3224993"/>
                      <a:gd name="connsiteY16" fmla="*/ 391428 h 391428"/>
                      <a:gd name="connsiteX17" fmla="*/ 1387872 w 3224993"/>
                      <a:gd name="connsiteY17" fmla="*/ 391428 h 391428"/>
                      <a:gd name="connsiteX18" fmla="*/ 1103348 w 3224993"/>
                      <a:gd name="connsiteY18" fmla="*/ 391428 h 391428"/>
                      <a:gd name="connsiteX19" fmla="*/ 788873 w 3224993"/>
                      <a:gd name="connsiteY19" fmla="*/ 391428 h 391428"/>
                      <a:gd name="connsiteX20" fmla="*/ 444450 w 3224993"/>
                      <a:gd name="connsiteY20" fmla="*/ 391428 h 391428"/>
                      <a:gd name="connsiteX21" fmla="*/ 115001 w 3224993"/>
                      <a:gd name="connsiteY21" fmla="*/ 391428 h 391428"/>
                      <a:gd name="connsiteX22" fmla="*/ 0 w 3224993"/>
                      <a:gd name="connsiteY22" fmla="*/ 195714 h 391428"/>
                      <a:gd name="connsiteX0" fmla="*/ 0 w 3224993"/>
                      <a:gd name="connsiteY0" fmla="*/ 195714 h 391428"/>
                      <a:gd name="connsiteX1" fmla="*/ 115001 w 3224993"/>
                      <a:gd name="connsiteY1" fmla="*/ 0 h 391428"/>
                      <a:gd name="connsiteX2" fmla="*/ 549275 w 3224993"/>
                      <a:gd name="connsiteY2" fmla="*/ 0 h 391428"/>
                      <a:gd name="connsiteX3" fmla="*/ 893698 w 3224993"/>
                      <a:gd name="connsiteY3" fmla="*/ 0 h 391428"/>
                      <a:gd name="connsiteX4" fmla="*/ 1208172 w 3224993"/>
                      <a:gd name="connsiteY4" fmla="*/ 0 h 391428"/>
                      <a:gd name="connsiteX5" fmla="*/ 1612496 w 3224993"/>
                      <a:gd name="connsiteY5" fmla="*/ 0 h 391428"/>
                      <a:gd name="connsiteX6" fmla="*/ 1956920 w 3224993"/>
                      <a:gd name="connsiteY6" fmla="*/ 0 h 391428"/>
                      <a:gd name="connsiteX7" fmla="*/ 2391194 w 3224993"/>
                      <a:gd name="connsiteY7" fmla="*/ 0 h 391428"/>
                      <a:gd name="connsiteX8" fmla="*/ 2705667 w 3224993"/>
                      <a:gd name="connsiteY8" fmla="*/ 0 h 391428"/>
                      <a:gd name="connsiteX9" fmla="*/ 3109991 w 3224993"/>
                      <a:gd name="connsiteY9" fmla="*/ 0 h 391428"/>
                      <a:gd name="connsiteX10" fmla="*/ 3224993 w 3224993"/>
                      <a:gd name="connsiteY10" fmla="*/ 195714 h 391428"/>
                      <a:gd name="connsiteX11" fmla="*/ 3224993 w 3224993"/>
                      <a:gd name="connsiteY11" fmla="*/ 195714 h 391428"/>
                      <a:gd name="connsiteX12" fmla="*/ 3109991 w 3224993"/>
                      <a:gd name="connsiteY12" fmla="*/ 391428 h 391428"/>
                      <a:gd name="connsiteX13" fmla="*/ 2765567 w 3224993"/>
                      <a:gd name="connsiteY13" fmla="*/ 391428 h 391428"/>
                      <a:gd name="connsiteX14" fmla="*/ 2391194 w 3224993"/>
                      <a:gd name="connsiteY14" fmla="*/ 391428 h 391428"/>
                      <a:gd name="connsiteX15" fmla="*/ 2016820 w 3224993"/>
                      <a:gd name="connsiteY15" fmla="*/ 391428 h 391428"/>
                      <a:gd name="connsiteX16" fmla="*/ 1642446 w 3224993"/>
                      <a:gd name="connsiteY16" fmla="*/ 391428 h 391428"/>
                      <a:gd name="connsiteX17" fmla="*/ 1238122 w 3224993"/>
                      <a:gd name="connsiteY17" fmla="*/ 391428 h 391428"/>
                      <a:gd name="connsiteX18" fmla="*/ 833798 w 3224993"/>
                      <a:gd name="connsiteY18" fmla="*/ 391428 h 391428"/>
                      <a:gd name="connsiteX19" fmla="*/ 115001 w 3224993"/>
                      <a:gd name="connsiteY19" fmla="*/ 391428 h 391428"/>
                      <a:gd name="connsiteX20" fmla="*/ 0 w 3224993"/>
                      <a:gd name="connsiteY20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24993" h="391428" fill="none" extrusionOk="0">
                        <a:moveTo>
                          <a:pt x="0" y="195714"/>
                        </a:moveTo>
                        <a:cubicBezTo>
                          <a:pt x="4655" y="95375"/>
                          <a:pt x="55361" y="9402"/>
                          <a:pt x="115001" y="0"/>
                        </a:cubicBezTo>
                        <a:cubicBezTo>
                          <a:pt x="248498" y="-23929"/>
                          <a:pt x="321350" y="-17148"/>
                          <a:pt x="489375" y="0"/>
                        </a:cubicBezTo>
                        <a:cubicBezTo>
                          <a:pt x="677394" y="11660"/>
                          <a:pt x="705646" y="5848"/>
                          <a:pt x="863748" y="0"/>
                        </a:cubicBezTo>
                        <a:cubicBezTo>
                          <a:pt x="966300" y="14897"/>
                          <a:pt x="1114004" y="-8852"/>
                          <a:pt x="1208172" y="0"/>
                        </a:cubicBezTo>
                        <a:cubicBezTo>
                          <a:pt x="1297525" y="-11062"/>
                          <a:pt x="1398132" y="-502"/>
                          <a:pt x="1492697" y="0"/>
                        </a:cubicBezTo>
                        <a:cubicBezTo>
                          <a:pt x="1590354" y="-11359"/>
                          <a:pt x="1635633" y="12277"/>
                          <a:pt x="1777220" y="0"/>
                        </a:cubicBezTo>
                        <a:cubicBezTo>
                          <a:pt x="1904972" y="-254"/>
                          <a:pt x="2007932" y="3460"/>
                          <a:pt x="2181544" y="0"/>
                        </a:cubicBezTo>
                        <a:cubicBezTo>
                          <a:pt x="2370771" y="-4121"/>
                          <a:pt x="2357958" y="-10854"/>
                          <a:pt x="2496018" y="0"/>
                        </a:cubicBezTo>
                        <a:cubicBezTo>
                          <a:pt x="2625891" y="-28482"/>
                          <a:pt x="2931863" y="23271"/>
                          <a:pt x="3109991" y="0"/>
                        </a:cubicBezTo>
                        <a:cubicBezTo>
                          <a:pt x="3192499" y="22694"/>
                          <a:pt x="3223546" y="90565"/>
                          <a:pt x="3224993" y="195714"/>
                        </a:cubicBezTo>
                        <a:lnTo>
                          <a:pt x="3224993" y="195714"/>
                        </a:lnTo>
                        <a:cubicBezTo>
                          <a:pt x="3218940" y="325839"/>
                          <a:pt x="3172828" y="405968"/>
                          <a:pt x="3109991" y="391428"/>
                        </a:cubicBezTo>
                        <a:cubicBezTo>
                          <a:pt x="2979737" y="357947"/>
                          <a:pt x="2860813" y="403377"/>
                          <a:pt x="2705667" y="391428"/>
                        </a:cubicBezTo>
                        <a:cubicBezTo>
                          <a:pt x="2537828" y="394236"/>
                          <a:pt x="2526850" y="400725"/>
                          <a:pt x="2421144" y="391428"/>
                        </a:cubicBezTo>
                        <a:cubicBezTo>
                          <a:pt x="2314034" y="376644"/>
                          <a:pt x="2215592" y="387942"/>
                          <a:pt x="2106669" y="391428"/>
                        </a:cubicBezTo>
                        <a:cubicBezTo>
                          <a:pt x="1989589" y="410734"/>
                          <a:pt x="1801403" y="352882"/>
                          <a:pt x="1702346" y="391428"/>
                        </a:cubicBezTo>
                        <a:cubicBezTo>
                          <a:pt x="1589805" y="402003"/>
                          <a:pt x="1539630" y="398702"/>
                          <a:pt x="1387872" y="391428"/>
                        </a:cubicBezTo>
                        <a:cubicBezTo>
                          <a:pt x="1250618" y="396218"/>
                          <a:pt x="1170679" y="413417"/>
                          <a:pt x="1103348" y="391428"/>
                        </a:cubicBezTo>
                        <a:cubicBezTo>
                          <a:pt x="1027334" y="357259"/>
                          <a:pt x="884098" y="381648"/>
                          <a:pt x="788873" y="391428"/>
                        </a:cubicBezTo>
                        <a:cubicBezTo>
                          <a:pt x="699006" y="375401"/>
                          <a:pt x="555850" y="398036"/>
                          <a:pt x="444450" y="391428"/>
                        </a:cubicBezTo>
                        <a:cubicBezTo>
                          <a:pt x="332166" y="371657"/>
                          <a:pt x="261704" y="402826"/>
                          <a:pt x="115001" y="391428"/>
                        </a:cubicBezTo>
                        <a:cubicBezTo>
                          <a:pt x="67265" y="398839"/>
                          <a:pt x="18784" y="292857"/>
                          <a:pt x="0" y="195714"/>
                        </a:cubicBezTo>
                        <a:close/>
                      </a:path>
                      <a:path w="3224993" h="391428" stroke="0" extrusionOk="0">
                        <a:moveTo>
                          <a:pt x="0" y="195714"/>
                        </a:moveTo>
                        <a:cubicBezTo>
                          <a:pt x="-3428" y="71493"/>
                          <a:pt x="39676" y="12238"/>
                          <a:pt x="115001" y="0"/>
                        </a:cubicBezTo>
                        <a:cubicBezTo>
                          <a:pt x="256180" y="3619"/>
                          <a:pt x="467975" y="5104"/>
                          <a:pt x="549275" y="0"/>
                        </a:cubicBezTo>
                        <a:cubicBezTo>
                          <a:pt x="638771" y="12406"/>
                          <a:pt x="746505" y="-8863"/>
                          <a:pt x="893698" y="0"/>
                        </a:cubicBezTo>
                        <a:cubicBezTo>
                          <a:pt x="1033643" y="-4448"/>
                          <a:pt x="1089499" y="22532"/>
                          <a:pt x="1208172" y="0"/>
                        </a:cubicBezTo>
                        <a:cubicBezTo>
                          <a:pt x="1308738" y="13161"/>
                          <a:pt x="1436577" y="-46602"/>
                          <a:pt x="1612496" y="0"/>
                        </a:cubicBezTo>
                        <a:cubicBezTo>
                          <a:pt x="1778618" y="31671"/>
                          <a:pt x="1799851" y="-14780"/>
                          <a:pt x="1956920" y="0"/>
                        </a:cubicBezTo>
                        <a:cubicBezTo>
                          <a:pt x="2090578" y="17123"/>
                          <a:pt x="2297952" y="-34666"/>
                          <a:pt x="2391194" y="0"/>
                        </a:cubicBezTo>
                        <a:cubicBezTo>
                          <a:pt x="2482086" y="25203"/>
                          <a:pt x="2558060" y="24940"/>
                          <a:pt x="2705667" y="0"/>
                        </a:cubicBezTo>
                        <a:cubicBezTo>
                          <a:pt x="2842141" y="-5002"/>
                          <a:pt x="2950900" y="-17578"/>
                          <a:pt x="3109991" y="0"/>
                        </a:cubicBezTo>
                        <a:cubicBezTo>
                          <a:pt x="3189208" y="14169"/>
                          <a:pt x="3211459" y="84905"/>
                          <a:pt x="3224993" y="195714"/>
                        </a:cubicBezTo>
                        <a:lnTo>
                          <a:pt x="3224993" y="195714"/>
                        </a:lnTo>
                        <a:cubicBezTo>
                          <a:pt x="3231138" y="309231"/>
                          <a:pt x="3180233" y="397693"/>
                          <a:pt x="3109991" y="391428"/>
                        </a:cubicBezTo>
                        <a:cubicBezTo>
                          <a:pt x="2991126" y="380213"/>
                          <a:pt x="2930590" y="363323"/>
                          <a:pt x="2765567" y="391428"/>
                        </a:cubicBezTo>
                        <a:cubicBezTo>
                          <a:pt x="2607272" y="414079"/>
                          <a:pt x="2503182" y="396481"/>
                          <a:pt x="2391194" y="391428"/>
                        </a:cubicBezTo>
                        <a:cubicBezTo>
                          <a:pt x="2295268" y="390290"/>
                          <a:pt x="2172520" y="368325"/>
                          <a:pt x="2016820" y="391428"/>
                        </a:cubicBezTo>
                        <a:cubicBezTo>
                          <a:pt x="1864529" y="396093"/>
                          <a:pt x="1732099" y="384853"/>
                          <a:pt x="1642446" y="391428"/>
                        </a:cubicBezTo>
                        <a:cubicBezTo>
                          <a:pt x="1554560" y="410320"/>
                          <a:pt x="1351574" y="414134"/>
                          <a:pt x="1238122" y="391428"/>
                        </a:cubicBezTo>
                        <a:cubicBezTo>
                          <a:pt x="1134656" y="368049"/>
                          <a:pt x="1038818" y="388323"/>
                          <a:pt x="833798" y="391428"/>
                        </a:cubicBezTo>
                        <a:cubicBezTo>
                          <a:pt x="672070" y="388504"/>
                          <a:pt x="318120" y="387148"/>
                          <a:pt x="115001" y="391428"/>
                        </a:cubicBezTo>
                        <a:cubicBezTo>
                          <a:pt x="74930" y="390224"/>
                          <a:pt x="2098" y="306966"/>
                          <a:pt x="0" y="195714"/>
                        </a:cubicBezTo>
                        <a:close/>
                      </a:path>
                      <a:path w="3224993" h="391428" fill="none" stroke="0" extrusionOk="0">
                        <a:moveTo>
                          <a:pt x="0" y="195714"/>
                        </a:moveTo>
                        <a:cubicBezTo>
                          <a:pt x="-11177" y="76606"/>
                          <a:pt x="34407" y="9694"/>
                          <a:pt x="115001" y="0"/>
                        </a:cubicBezTo>
                        <a:cubicBezTo>
                          <a:pt x="249946" y="-29481"/>
                          <a:pt x="300944" y="-12629"/>
                          <a:pt x="489375" y="0"/>
                        </a:cubicBezTo>
                        <a:cubicBezTo>
                          <a:pt x="667689" y="17171"/>
                          <a:pt x="700118" y="8136"/>
                          <a:pt x="863748" y="0"/>
                        </a:cubicBezTo>
                        <a:cubicBezTo>
                          <a:pt x="979641" y="-634"/>
                          <a:pt x="1117551" y="-5139"/>
                          <a:pt x="1208172" y="0"/>
                        </a:cubicBezTo>
                        <a:cubicBezTo>
                          <a:pt x="1295773" y="-13583"/>
                          <a:pt x="1395170" y="-4201"/>
                          <a:pt x="1492697" y="0"/>
                        </a:cubicBezTo>
                        <a:cubicBezTo>
                          <a:pt x="1581973" y="-3868"/>
                          <a:pt x="1638682" y="14414"/>
                          <a:pt x="1777220" y="0"/>
                        </a:cubicBezTo>
                        <a:cubicBezTo>
                          <a:pt x="1919134" y="-1031"/>
                          <a:pt x="1989894" y="9567"/>
                          <a:pt x="2181544" y="0"/>
                        </a:cubicBezTo>
                        <a:cubicBezTo>
                          <a:pt x="2368652" y="-9951"/>
                          <a:pt x="2353839" y="-11148"/>
                          <a:pt x="2496018" y="0"/>
                        </a:cubicBezTo>
                        <a:cubicBezTo>
                          <a:pt x="2613774" y="10669"/>
                          <a:pt x="2881232" y="4206"/>
                          <a:pt x="3109991" y="0"/>
                        </a:cubicBezTo>
                        <a:cubicBezTo>
                          <a:pt x="3184024" y="18650"/>
                          <a:pt x="3226480" y="68012"/>
                          <a:pt x="3224993" y="195714"/>
                        </a:cubicBezTo>
                        <a:lnTo>
                          <a:pt x="3224993" y="195714"/>
                        </a:lnTo>
                        <a:cubicBezTo>
                          <a:pt x="3217480" y="318175"/>
                          <a:pt x="3158399" y="400364"/>
                          <a:pt x="3109991" y="391428"/>
                        </a:cubicBezTo>
                        <a:cubicBezTo>
                          <a:pt x="3002889" y="358254"/>
                          <a:pt x="2853062" y="380430"/>
                          <a:pt x="2705667" y="391428"/>
                        </a:cubicBezTo>
                        <a:cubicBezTo>
                          <a:pt x="2535545" y="392561"/>
                          <a:pt x="2525155" y="401227"/>
                          <a:pt x="2421144" y="391428"/>
                        </a:cubicBezTo>
                        <a:cubicBezTo>
                          <a:pt x="2308902" y="369686"/>
                          <a:pt x="2221597" y="394823"/>
                          <a:pt x="2106669" y="391428"/>
                        </a:cubicBezTo>
                        <a:cubicBezTo>
                          <a:pt x="1980500" y="374065"/>
                          <a:pt x="1839847" y="370830"/>
                          <a:pt x="1702346" y="391428"/>
                        </a:cubicBezTo>
                        <a:cubicBezTo>
                          <a:pt x="1590902" y="409194"/>
                          <a:pt x="1519651" y="388023"/>
                          <a:pt x="1387872" y="391428"/>
                        </a:cubicBezTo>
                        <a:cubicBezTo>
                          <a:pt x="1247355" y="391336"/>
                          <a:pt x="1177465" y="411150"/>
                          <a:pt x="1103348" y="391428"/>
                        </a:cubicBezTo>
                        <a:cubicBezTo>
                          <a:pt x="1049571" y="367842"/>
                          <a:pt x="884918" y="416750"/>
                          <a:pt x="788873" y="391428"/>
                        </a:cubicBezTo>
                        <a:cubicBezTo>
                          <a:pt x="709855" y="382141"/>
                          <a:pt x="565124" y="382273"/>
                          <a:pt x="444450" y="391428"/>
                        </a:cubicBezTo>
                        <a:cubicBezTo>
                          <a:pt x="337425" y="388549"/>
                          <a:pt x="236337" y="427097"/>
                          <a:pt x="115001" y="391428"/>
                        </a:cubicBezTo>
                        <a:cubicBezTo>
                          <a:pt x="49116" y="391296"/>
                          <a:pt x="16541" y="311533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2869751" y="265368"/>
            <a:ext cx="28552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Gò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Me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826103" y="0"/>
            <a:ext cx="2317898" cy="1686344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D6B5F269-2BBA-8C15-2857-C7CDF849A8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44666" y="905717"/>
            <a:ext cx="7107865" cy="38652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38375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图片 6">
            <a:extLst>
              <a:ext uri="{FF2B5EF4-FFF2-40B4-BE49-F238E27FC236}">
                <a16:creationId xmlns:a16="http://schemas.microsoft.com/office/drawing/2014/main" id="{D1485EF1-3645-E963-A8FA-3884C0ABD9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8247" y="-22563"/>
            <a:ext cx="2059722" cy="2289797"/>
          </a:xfrm>
          <a:prstGeom prst="rect">
            <a:avLst/>
          </a:prstGeom>
        </p:spPr>
      </p:pic>
      <p:pic>
        <p:nvPicPr>
          <p:cNvPr id="50" name="图片 1">
            <a:extLst>
              <a:ext uri="{FF2B5EF4-FFF2-40B4-BE49-F238E27FC236}">
                <a16:creationId xmlns:a16="http://schemas.microsoft.com/office/drawing/2014/main" id="{D0AF46AE-949D-2C32-0C6E-2630E2499CB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>
            <a:off x="6900531" y="573462"/>
            <a:ext cx="1057910" cy="835660"/>
          </a:xfrm>
          <a:prstGeom prst="rect">
            <a:avLst/>
          </a:prstGeom>
        </p:spPr>
      </p:pic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2960176" y="292568"/>
            <a:ext cx="3223647" cy="391428"/>
          </a:xfrm>
          <a:custGeom>
            <a:avLst/>
            <a:gdLst>
              <a:gd name="connsiteX0" fmla="*/ 0 w 5488421"/>
              <a:gd name="connsiteY0" fmla="*/ 195714 h 391428"/>
              <a:gd name="connsiteX1" fmla="*/ 195714 w 5488421"/>
              <a:gd name="connsiteY1" fmla="*/ 0 h 391428"/>
              <a:gd name="connsiteX2" fmla="*/ 832838 w 5488421"/>
              <a:gd name="connsiteY2" fmla="*/ 0 h 391428"/>
              <a:gd name="connsiteX3" fmla="*/ 1469962 w 5488421"/>
              <a:gd name="connsiteY3" fmla="*/ 0 h 391428"/>
              <a:gd name="connsiteX4" fmla="*/ 2056116 w 5488421"/>
              <a:gd name="connsiteY4" fmla="*/ 0 h 391428"/>
              <a:gd name="connsiteX5" fmla="*/ 2540331 w 5488421"/>
              <a:gd name="connsiteY5" fmla="*/ 0 h 391428"/>
              <a:gd name="connsiteX6" fmla="*/ 3024545 w 5488421"/>
              <a:gd name="connsiteY6" fmla="*/ 0 h 391428"/>
              <a:gd name="connsiteX7" fmla="*/ 3712639 w 5488421"/>
              <a:gd name="connsiteY7" fmla="*/ 0 h 391428"/>
              <a:gd name="connsiteX8" fmla="*/ 4247823 w 5488421"/>
              <a:gd name="connsiteY8" fmla="*/ 0 h 391428"/>
              <a:gd name="connsiteX9" fmla="*/ 5292707 w 5488421"/>
              <a:gd name="connsiteY9" fmla="*/ 0 h 391428"/>
              <a:gd name="connsiteX10" fmla="*/ 5488421 w 5488421"/>
              <a:gd name="connsiteY10" fmla="*/ 195714 h 391428"/>
              <a:gd name="connsiteX11" fmla="*/ 5488421 w 5488421"/>
              <a:gd name="connsiteY11" fmla="*/ 195714 h 391428"/>
              <a:gd name="connsiteX12" fmla="*/ 5292707 w 5488421"/>
              <a:gd name="connsiteY12" fmla="*/ 391428 h 391428"/>
              <a:gd name="connsiteX13" fmla="*/ 4604613 w 5488421"/>
              <a:gd name="connsiteY13" fmla="*/ 391428 h 391428"/>
              <a:gd name="connsiteX14" fmla="*/ 4120399 w 5488421"/>
              <a:gd name="connsiteY14" fmla="*/ 391428 h 391428"/>
              <a:gd name="connsiteX15" fmla="*/ 3585214 w 5488421"/>
              <a:gd name="connsiteY15" fmla="*/ 391428 h 391428"/>
              <a:gd name="connsiteX16" fmla="*/ 2897120 w 5488421"/>
              <a:gd name="connsiteY16" fmla="*/ 391428 h 391428"/>
              <a:gd name="connsiteX17" fmla="*/ 2361936 w 5488421"/>
              <a:gd name="connsiteY17" fmla="*/ 391428 h 391428"/>
              <a:gd name="connsiteX18" fmla="*/ 1877722 w 5488421"/>
              <a:gd name="connsiteY18" fmla="*/ 391428 h 391428"/>
              <a:gd name="connsiteX19" fmla="*/ 1342537 w 5488421"/>
              <a:gd name="connsiteY19" fmla="*/ 391428 h 391428"/>
              <a:gd name="connsiteX20" fmla="*/ 756383 w 5488421"/>
              <a:gd name="connsiteY20" fmla="*/ 391428 h 391428"/>
              <a:gd name="connsiteX21" fmla="*/ 195714 w 5488421"/>
              <a:gd name="connsiteY21" fmla="*/ 391428 h 391428"/>
              <a:gd name="connsiteX22" fmla="*/ 0 w 5488421"/>
              <a:gd name="connsiteY22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88421" h="391428" fill="none" extrusionOk="0">
                <a:moveTo>
                  <a:pt x="0" y="195714"/>
                </a:moveTo>
                <a:cubicBezTo>
                  <a:pt x="1905" y="84190"/>
                  <a:pt x="76447" y="5748"/>
                  <a:pt x="195714" y="0"/>
                </a:cubicBezTo>
                <a:cubicBezTo>
                  <a:pt x="419748" y="-30176"/>
                  <a:pt x="521773" y="-12809"/>
                  <a:pt x="832838" y="0"/>
                </a:cubicBezTo>
                <a:cubicBezTo>
                  <a:pt x="1143903" y="12809"/>
                  <a:pt x="1193323" y="2181"/>
                  <a:pt x="1469962" y="0"/>
                </a:cubicBezTo>
                <a:cubicBezTo>
                  <a:pt x="1746601" y="-2181"/>
                  <a:pt x="1911853" y="3104"/>
                  <a:pt x="2056116" y="0"/>
                </a:cubicBezTo>
                <a:cubicBezTo>
                  <a:pt x="2200379" y="-3104"/>
                  <a:pt x="2390380" y="1972"/>
                  <a:pt x="2540331" y="0"/>
                </a:cubicBezTo>
                <a:cubicBezTo>
                  <a:pt x="2690283" y="-1972"/>
                  <a:pt x="2809351" y="3788"/>
                  <a:pt x="3024545" y="0"/>
                </a:cubicBezTo>
                <a:cubicBezTo>
                  <a:pt x="3239739" y="-3788"/>
                  <a:pt x="3389435" y="6695"/>
                  <a:pt x="3712639" y="0"/>
                </a:cubicBezTo>
                <a:cubicBezTo>
                  <a:pt x="4035843" y="-6695"/>
                  <a:pt x="4005629" y="-12074"/>
                  <a:pt x="4247823" y="0"/>
                </a:cubicBezTo>
                <a:cubicBezTo>
                  <a:pt x="4490017" y="12074"/>
                  <a:pt x="4892687" y="21461"/>
                  <a:pt x="5292707" y="0"/>
                </a:cubicBezTo>
                <a:cubicBezTo>
                  <a:pt x="5414804" y="11540"/>
                  <a:pt x="5468769" y="80893"/>
                  <a:pt x="5488421" y="195714"/>
                </a:cubicBezTo>
                <a:lnTo>
                  <a:pt x="5488421" y="195714"/>
                </a:lnTo>
                <a:cubicBezTo>
                  <a:pt x="5473379" y="319030"/>
                  <a:pt x="5395208" y="403389"/>
                  <a:pt x="5292707" y="391428"/>
                </a:cubicBezTo>
                <a:cubicBezTo>
                  <a:pt x="5090207" y="373011"/>
                  <a:pt x="4893263" y="389018"/>
                  <a:pt x="4604613" y="391428"/>
                </a:cubicBezTo>
                <a:cubicBezTo>
                  <a:pt x="4315963" y="393838"/>
                  <a:pt x="4298518" y="401840"/>
                  <a:pt x="4120399" y="391428"/>
                </a:cubicBezTo>
                <a:cubicBezTo>
                  <a:pt x="3942280" y="381016"/>
                  <a:pt x="3785790" y="383789"/>
                  <a:pt x="3585214" y="391428"/>
                </a:cubicBezTo>
                <a:cubicBezTo>
                  <a:pt x="3384639" y="399067"/>
                  <a:pt x="3098236" y="374756"/>
                  <a:pt x="2897120" y="391428"/>
                </a:cubicBezTo>
                <a:cubicBezTo>
                  <a:pt x="2696004" y="408100"/>
                  <a:pt x="2604800" y="387573"/>
                  <a:pt x="2361936" y="391428"/>
                </a:cubicBezTo>
                <a:cubicBezTo>
                  <a:pt x="2119072" y="395283"/>
                  <a:pt x="2006333" y="410402"/>
                  <a:pt x="1877722" y="391428"/>
                </a:cubicBezTo>
                <a:cubicBezTo>
                  <a:pt x="1749111" y="372454"/>
                  <a:pt x="1502224" y="395732"/>
                  <a:pt x="1342537" y="391428"/>
                </a:cubicBezTo>
                <a:cubicBezTo>
                  <a:pt x="1182850" y="387124"/>
                  <a:pt x="962698" y="397269"/>
                  <a:pt x="756383" y="391428"/>
                </a:cubicBezTo>
                <a:cubicBezTo>
                  <a:pt x="550068" y="385587"/>
                  <a:pt x="418170" y="415407"/>
                  <a:pt x="195714" y="391428"/>
                </a:cubicBezTo>
                <a:cubicBezTo>
                  <a:pt x="78506" y="400479"/>
                  <a:pt x="24717" y="309351"/>
                  <a:pt x="0" y="195714"/>
                </a:cubicBezTo>
                <a:close/>
              </a:path>
              <a:path w="548842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52960" y="14312"/>
                  <a:pt x="765354" y="-9594"/>
                  <a:pt x="934778" y="0"/>
                </a:cubicBezTo>
                <a:cubicBezTo>
                  <a:pt x="1104202" y="9594"/>
                  <a:pt x="1282233" y="-11295"/>
                  <a:pt x="1520932" y="0"/>
                </a:cubicBezTo>
                <a:cubicBezTo>
                  <a:pt x="1759631" y="11295"/>
                  <a:pt x="1881628" y="16543"/>
                  <a:pt x="2056116" y="0"/>
                </a:cubicBezTo>
                <a:cubicBezTo>
                  <a:pt x="2230604" y="-16543"/>
                  <a:pt x="2475236" y="-30939"/>
                  <a:pt x="2744211" y="0"/>
                </a:cubicBezTo>
                <a:cubicBezTo>
                  <a:pt x="3013187" y="30939"/>
                  <a:pt x="3088293" y="-13363"/>
                  <a:pt x="3330365" y="0"/>
                </a:cubicBezTo>
                <a:cubicBezTo>
                  <a:pt x="3572437" y="13363"/>
                  <a:pt x="3915571" y="-31363"/>
                  <a:pt x="4069429" y="0"/>
                </a:cubicBezTo>
                <a:cubicBezTo>
                  <a:pt x="4223287" y="31363"/>
                  <a:pt x="4366214" y="14013"/>
                  <a:pt x="4604613" y="0"/>
                </a:cubicBezTo>
                <a:cubicBezTo>
                  <a:pt x="4843012" y="-14013"/>
                  <a:pt x="5027223" y="-18321"/>
                  <a:pt x="5292707" y="0"/>
                </a:cubicBezTo>
                <a:cubicBezTo>
                  <a:pt x="5421873" y="5067"/>
                  <a:pt x="5482226" y="86622"/>
                  <a:pt x="5488421" y="195714"/>
                </a:cubicBezTo>
                <a:lnTo>
                  <a:pt x="5488421" y="195714"/>
                </a:lnTo>
                <a:cubicBezTo>
                  <a:pt x="5499097" y="312535"/>
                  <a:pt x="5408123" y="402334"/>
                  <a:pt x="5292707" y="391428"/>
                </a:cubicBezTo>
                <a:cubicBezTo>
                  <a:pt x="5088718" y="381252"/>
                  <a:pt x="4984837" y="364358"/>
                  <a:pt x="4706553" y="391428"/>
                </a:cubicBezTo>
                <a:cubicBezTo>
                  <a:pt x="4428269" y="418498"/>
                  <a:pt x="4255114" y="380224"/>
                  <a:pt x="4069429" y="391428"/>
                </a:cubicBezTo>
                <a:cubicBezTo>
                  <a:pt x="3883744" y="402632"/>
                  <a:pt x="3688907" y="368022"/>
                  <a:pt x="3432305" y="391428"/>
                </a:cubicBezTo>
                <a:cubicBezTo>
                  <a:pt x="3175703" y="414834"/>
                  <a:pt x="2960775" y="384013"/>
                  <a:pt x="2795180" y="391428"/>
                </a:cubicBezTo>
                <a:cubicBezTo>
                  <a:pt x="2629585" y="398843"/>
                  <a:pt x="2302476" y="410823"/>
                  <a:pt x="2107086" y="391428"/>
                </a:cubicBezTo>
                <a:cubicBezTo>
                  <a:pt x="1911696" y="372033"/>
                  <a:pt x="1752843" y="409554"/>
                  <a:pt x="1418992" y="391428"/>
                </a:cubicBezTo>
                <a:cubicBezTo>
                  <a:pt x="1085141" y="373302"/>
                  <a:pt x="503389" y="422201"/>
                  <a:pt x="195714" y="391428"/>
                </a:cubicBezTo>
                <a:cubicBezTo>
                  <a:pt x="106078" y="394426"/>
                  <a:pt x="-19050" y="3045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223647"/>
                      <a:gd name="connsiteY0" fmla="*/ 195714 h 391428"/>
                      <a:gd name="connsiteX1" fmla="*/ 114953 w 3223647"/>
                      <a:gd name="connsiteY1" fmla="*/ 0 h 391428"/>
                      <a:gd name="connsiteX2" fmla="*/ 489170 w 3223647"/>
                      <a:gd name="connsiteY2" fmla="*/ 0 h 391428"/>
                      <a:gd name="connsiteX3" fmla="*/ 863388 w 3223647"/>
                      <a:gd name="connsiteY3" fmla="*/ 0 h 391428"/>
                      <a:gd name="connsiteX4" fmla="*/ 1207668 w 3223647"/>
                      <a:gd name="connsiteY4" fmla="*/ 0 h 391428"/>
                      <a:gd name="connsiteX5" fmla="*/ 1492074 w 3223647"/>
                      <a:gd name="connsiteY5" fmla="*/ 0 h 391428"/>
                      <a:gd name="connsiteX6" fmla="*/ 1776479 w 3223647"/>
                      <a:gd name="connsiteY6" fmla="*/ 0 h 391428"/>
                      <a:gd name="connsiteX7" fmla="*/ 2180634 w 3223647"/>
                      <a:gd name="connsiteY7" fmla="*/ 0 h 391428"/>
                      <a:gd name="connsiteX8" fmla="*/ 2494976 w 3223647"/>
                      <a:gd name="connsiteY8" fmla="*/ 0 h 391428"/>
                      <a:gd name="connsiteX9" fmla="*/ 3108693 w 3223647"/>
                      <a:gd name="connsiteY9" fmla="*/ 0 h 391428"/>
                      <a:gd name="connsiteX10" fmla="*/ 3223647 w 3223647"/>
                      <a:gd name="connsiteY10" fmla="*/ 195714 h 391428"/>
                      <a:gd name="connsiteX11" fmla="*/ 3223647 w 3223647"/>
                      <a:gd name="connsiteY11" fmla="*/ 195714 h 391428"/>
                      <a:gd name="connsiteX12" fmla="*/ 3108693 w 3223647"/>
                      <a:gd name="connsiteY12" fmla="*/ 391428 h 391428"/>
                      <a:gd name="connsiteX13" fmla="*/ 2704538 w 3223647"/>
                      <a:gd name="connsiteY13" fmla="*/ 391428 h 391428"/>
                      <a:gd name="connsiteX14" fmla="*/ 2420133 w 3223647"/>
                      <a:gd name="connsiteY14" fmla="*/ 391428 h 391428"/>
                      <a:gd name="connsiteX15" fmla="*/ 2105790 w 3223647"/>
                      <a:gd name="connsiteY15" fmla="*/ 391428 h 391428"/>
                      <a:gd name="connsiteX16" fmla="*/ 1701635 w 3223647"/>
                      <a:gd name="connsiteY16" fmla="*/ 391428 h 391428"/>
                      <a:gd name="connsiteX17" fmla="*/ 1387292 w 3223647"/>
                      <a:gd name="connsiteY17" fmla="*/ 391428 h 391428"/>
                      <a:gd name="connsiteX18" fmla="*/ 1102887 w 3223647"/>
                      <a:gd name="connsiteY18" fmla="*/ 391428 h 391428"/>
                      <a:gd name="connsiteX19" fmla="*/ 788544 w 3223647"/>
                      <a:gd name="connsiteY19" fmla="*/ 391428 h 391428"/>
                      <a:gd name="connsiteX20" fmla="*/ 444264 w 3223647"/>
                      <a:gd name="connsiteY20" fmla="*/ 391428 h 391428"/>
                      <a:gd name="connsiteX21" fmla="*/ 114953 w 3223647"/>
                      <a:gd name="connsiteY21" fmla="*/ 391428 h 391428"/>
                      <a:gd name="connsiteX22" fmla="*/ 0 w 3223647"/>
                      <a:gd name="connsiteY22" fmla="*/ 195714 h 391428"/>
                      <a:gd name="connsiteX0" fmla="*/ 0 w 3223647"/>
                      <a:gd name="connsiteY0" fmla="*/ 195714 h 391428"/>
                      <a:gd name="connsiteX1" fmla="*/ 114953 w 3223647"/>
                      <a:gd name="connsiteY1" fmla="*/ 0 h 391428"/>
                      <a:gd name="connsiteX2" fmla="*/ 549045 w 3223647"/>
                      <a:gd name="connsiteY2" fmla="*/ 0 h 391428"/>
                      <a:gd name="connsiteX3" fmla="*/ 893325 w 3223647"/>
                      <a:gd name="connsiteY3" fmla="*/ 0 h 391428"/>
                      <a:gd name="connsiteX4" fmla="*/ 1207668 w 3223647"/>
                      <a:gd name="connsiteY4" fmla="*/ 0 h 391428"/>
                      <a:gd name="connsiteX5" fmla="*/ 1611823 w 3223647"/>
                      <a:gd name="connsiteY5" fmla="*/ 0 h 391428"/>
                      <a:gd name="connsiteX6" fmla="*/ 1956103 w 3223647"/>
                      <a:gd name="connsiteY6" fmla="*/ 0 h 391428"/>
                      <a:gd name="connsiteX7" fmla="*/ 2390196 w 3223647"/>
                      <a:gd name="connsiteY7" fmla="*/ 0 h 391428"/>
                      <a:gd name="connsiteX8" fmla="*/ 2704538 w 3223647"/>
                      <a:gd name="connsiteY8" fmla="*/ 0 h 391428"/>
                      <a:gd name="connsiteX9" fmla="*/ 3108693 w 3223647"/>
                      <a:gd name="connsiteY9" fmla="*/ 0 h 391428"/>
                      <a:gd name="connsiteX10" fmla="*/ 3223647 w 3223647"/>
                      <a:gd name="connsiteY10" fmla="*/ 195714 h 391428"/>
                      <a:gd name="connsiteX11" fmla="*/ 3223647 w 3223647"/>
                      <a:gd name="connsiteY11" fmla="*/ 195714 h 391428"/>
                      <a:gd name="connsiteX12" fmla="*/ 3108693 w 3223647"/>
                      <a:gd name="connsiteY12" fmla="*/ 391428 h 391428"/>
                      <a:gd name="connsiteX13" fmla="*/ 2764413 w 3223647"/>
                      <a:gd name="connsiteY13" fmla="*/ 391428 h 391428"/>
                      <a:gd name="connsiteX14" fmla="*/ 2390196 w 3223647"/>
                      <a:gd name="connsiteY14" fmla="*/ 391428 h 391428"/>
                      <a:gd name="connsiteX15" fmla="*/ 2015978 w 3223647"/>
                      <a:gd name="connsiteY15" fmla="*/ 391428 h 391428"/>
                      <a:gd name="connsiteX16" fmla="*/ 1641760 w 3223647"/>
                      <a:gd name="connsiteY16" fmla="*/ 391428 h 391428"/>
                      <a:gd name="connsiteX17" fmla="*/ 1237605 w 3223647"/>
                      <a:gd name="connsiteY17" fmla="*/ 391428 h 391428"/>
                      <a:gd name="connsiteX18" fmla="*/ 833450 w 3223647"/>
                      <a:gd name="connsiteY18" fmla="*/ 391428 h 391428"/>
                      <a:gd name="connsiteX19" fmla="*/ 114953 w 3223647"/>
                      <a:gd name="connsiteY19" fmla="*/ 391428 h 391428"/>
                      <a:gd name="connsiteX20" fmla="*/ 0 w 3223647"/>
                      <a:gd name="connsiteY20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223647" h="391428" fill="none" extrusionOk="0">
                        <a:moveTo>
                          <a:pt x="0" y="195714"/>
                        </a:moveTo>
                        <a:cubicBezTo>
                          <a:pt x="4383" y="94518"/>
                          <a:pt x="50744" y="7793"/>
                          <a:pt x="114953" y="0"/>
                        </a:cubicBezTo>
                        <a:cubicBezTo>
                          <a:pt x="247694" y="-26288"/>
                          <a:pt x="312305" y="-14526"/>
                          <a:pt x="489170" y="0"/>
                        </a:cubicBezTo>
                        <a:cubicBezTo>
                          <a:pt x="673724" y="12404"/>
                          <a:pt x="705303" y="5806"/>
                          <a:pt x="863388" y="0"/>
                        </a:cubicBezTo>
                        <a:cubicBezTo>
                          <a:pt x="955000" y="-11760"/>
                          <a:pt x="1052364" y="7180"/>
                          <a:pt x="1207668" y="0"/>
                        </a:cubicBezTo>
                        <a:cubicBezTo>
                          <a:pt x="1300308" y="-16831"/>
                          <a:pt x="1392186" y="-2556"/>
                          <a:pt x="1492074" y="0"/>
                        </a:cubicBezTo>
                        <a:cubicBezTo>
                          <a:pt x="1583406" y="-5176"/>
                          <a:pt x="1643987" y="7207"/>
                          <a:pt x="1776479" y="0"/>
                        </a:cubicBezTo>
                        <a:cubicBezTo>
                          <a:pt x="1906450" y="5900"/>
                          <a:pt x="1994290" y="6002"/>
                          <a:pt x="2180634" y="0"/>
                        </a:cubicBezTo>
                        <a:cubicBezTo>
                          <a:pt x="2369283" y="-2256"/>
                          <a:pt x="2356748" y="-10919"/>
                          <a:pt x="2494976" y="0"/>
                        </a:cubicBezTo>
                        <a:cubicBezTo>
                          <a:pt x="2635441" y="6243"/>
                          <a:pt x="2925059" y="23092"/>
                          <a:pt x="3108693" y="0"/>
                        </a:cubicBezTo>
                        <a:cubicBezTo>
                          <a:pt x="3185666" y="16989"/>
                          <a:pt x="3218501" y="87018"/>
                          <a:pt x="3223647" y="195714"/>
                        </a:cubicBezTo>
                        <a:lnTo>
                          <a:pt x="3223647" y="195714"/>
                        </a:lnTo>
                        <a:cubicBezTo>
                          <a:pt x="3216059" y="322077"/>
                          <a:pt x="3171843" y="406304"/>
                          <a:pt x="3108693" y="391428"/>
                        </a:cubicBezTo>
                        <a:cubicBezTo>
                          <a:pt x="2988087" y="370781"/>
                          <a:pt x="2866040" y="396997"/>
                          <a:pt x="2704538" y="391428"/>
                        </a:cubicBezTo>
                        <a:cubicBezTo>
                          <a:pt x="2537897" y="394489"/>
                          <a:pt x="2526505" y="399968"/>
                          <a:pt x="2420133" y="391428"/>
                        </a:cubicBezTo>
                        <a:cubicBezTo>
                          <a:pt x="2308969" y="369325"/>
                          <a:pt x="2220374" y="385288"/>
                          <a:pt x="2105790" y="391428"/>
                        </a:cubicBezTo>
                        <a:cubicBezTo>
                          <a:pt x="1989147" y="416561"/>
                          <a:pt x="1811706" y="365540"/>
                          <a:pt x="1701635" y="391428"/>
                        </a:cubicBezTo>
                        <a:cubicBezTo>
                          <a:pt x="1591671" y="399268"/>
                          <a:pt x="1533073" y="391425"/>
                          <a:pt x="1387292" y="391428"/>
                        </a:cubicBezTo>
                        <a:cubicBezTo>
                          <a:pt x="1251357" y="396434"/>
                          <a:pt x="1168923" y="413880"/>
                          <a:pt x="1102887" y="391428"/>
                        </a:cubicBezTo>
                        <a:cubicBezTo>
                          <a:pt x="1027198" y="367334"/>
                          <a:pt x="883023" y="388798"/>
                          <a:pt x="788544" y="391428"/>
                        </a:cubicBezTo>
                        <a:cubicBezTo>
                          <a:pt x="697520" y="378939"/>
                          <a:pt x="547449" y="398674"/>
                          <a:pt x="444264" y="391428"/>
                        </a:cubicBezTo>
                        <a:cubicBezTo>
                          <a:pt x="327217" y="379152"/>
                          <a:pt x="253639" y="409091"/>
                          <a:pt x="114953" y="391428"/>
                        </a:cubicBezTo>
                        <a:cubicBezTo>
                          <a:pt x="62342" y="399219"/>
                          <a:pt x="19490" y="290099"/>
                          <a:pt x="0" y="195714"/>
                        </a:cubicBezTo>
                        <a:close/>
                      </a:path>
                      <a:path w="3223647" h="391428" stroke="0" extrusionOk="0">
                        <a:moveTo>
                          <a:pt x="0" y="195714"/>
                        </a:moveTo>
                        <a:cubicBezTo>
                          <a:pt x="-4084" y="73965"/>
                          <a:pt x="37652" y="22208"/>
                          <a:pt x="114953" y="0"/>
                        </a:cubicBezTo>
                        <a:cubicBezTo>
                          <a:pt x="259587" y="7390"/>
                          <a:pt x="462947" y="1207"/>
                          <a:pt x="549045" y="0"/>
                        </a:cubicBezTo>
                        <a:cubicBezTo>
                          <a:pt x="627758" y="15409"/>
                          <a:pt x="739554" y="-6535"/>
                          <a:pt x="893325" y="0"/>
                        </a:cubicBezTo>
                        <a:cubicBezTo>
                          <a:pt x="1033380" y="4012"/>
                          <a:pt x="1088891" y="22587"/>
                          <a:pt x="1207668" y="0"/>
                        </a:cubicBezTo>
                        <a:cubicBezTo>
                          <a:pt x="1309914" y="-12918"/>
                          <a:pt x="1441057" y="-42143"/>
                          <a:pt x="1611823" y="0"/>
                        </a:cubicBezTo>
                        <a:cubicBezTo>
                          <a:pt x="1783697" y="32199"/>
                          <a:pt x="1809496" y="-13786"/>
                          <a:pt x="1956103" y="0"/>
                        </a:cubicBezTo>
                        <a:cubicBezTo>
                          <a:pt x="2091671" y="16260"/>
                          <a:pt x="2290878" y="-41785"/>
                          <a:pt x="2390196" y="0"/>
                        </a:cubicBezTo>
                        <a:cubicBezTo>
                          <a:pt x="2481366" y="21220"/>
                          <a:pt x="2552471" y="31504"/>
                          <a:pt x="2704538" y="0"/>
                        </a:cubicBezTo>
                        <a:cubicBezTo>
                          <a:pt x="2839778" y="-2067"/>
                          <a:pt x="2947606" y="-17083"/>
                          <a:pt x="3108693" y="0"/>
                        </a:cubicBezTo>
                        <a:cubicBezTo>
                          <a:pt x="3189596" y="18884"/>
                          <a:pt x="3215850" y="85900"/>
                          <a:pt x="3223647" y="195714"/>
                        </a:cubicBezTo>
                        <a:lnTo>
                          <a:pt x="3223647" y="195714"/>
                        </a:lnTo>
                        <a:cubicBezTo>
                          <a:pt x="3229648" y="305579"/>
                          <a:pt x="3180030" y="395544"/>
                          <a:pt x="3108693" y="391428"/>
                        </a:cubicBezTo>
                        <a:cubicBezTo>
                          <a:pt x="2999748" y="369947"/>
                          <a:pt x="2929671" y="363113"/>
                          <a:pt x="2764413" y="391428"/>
                        </a:cubicBezTo>
                        <a:cubicBezTo>
                          <a:pt x="2614472" y="407070"/>
                          <a:pt x="2501595" y="393417"/>
                          <a:pt x="2390196" y="391428"/>
                        </a:cubicBezTo>
                        <a:cubicBezTo>
                          <a:pt x="2302258" y="382855"/>
                          <a:pt x="2174124" y="368479"/>
                          <a:pt x="2015978" y="391428"/>
                        </a:cubicBezTo>
                        <a:cubicBezTo>
                          <a:pt x="1863546" y="393567"/>
                          <a:pt x="1716940" y="386438"/>
                          <a:pt x="1641760" y="391428"/>
                        </a:cubicBezTo>
                        <a:cubicBezTo>
                          <a:pt x="1551818" y="407765"/>
                          <a:pt x="1350524" y="415317"/>
                          <a:pt x="1237605" y="391428"/>
                        </a:cubicBezTo>
                        <a:cubicBezTo>
                          <a:pt x="1125618" y="371058"/>
                          <a:pt x="1035452" y="395367"/>
                          <a:pt x="833450" y="391428"/>
                        </a:cubicBezTo>
                        <a:cubicBezTo>
                          <a:pt x="644810" y="376590"/>
                          <a:pt x="306278" y="405544"/>
                          <a:pt x="114953" y="391428"/>
                        </a:cubicBezTo>
                        <a:cubicBezTo>
                          <a:pt x="65904" y="393226"/>
                          <a:pt x="15283" y="309325"/>
                          <a:pt x="0" y="195714"/>
                        </a:cubicBezTo>
                        <a:close/>
                      </a:path>
                      <a:path w="3223647" h="391428" fill="none" stroke="0" extrusionOk="0">
                        <a:moveTo>
                          <a:pt x="0" y="195714"/>
                        </a:moveTo>
                        <a:cubicBezTo>
                          <a:pt x="-2448" y="81990"/>
                          <a:pt x="34231" y="9753"/>
                          <a:pt x="114953" y="0"/>
                        </a:cubicBezTo>
                        <a:cubicBezTo>
                          <a:pt x="253667" y="-28676"/>
                          <a:pt x="304405" y="-12744"/>
                          <a:pt x="489170" y="0"/>
                        </a:cubicBezTo>
                        <a:cubicBezTo>
                          <a:pt x="669148" y="15473"/>
                          <a:pt x="699976" y="7303"/>
                          <a:pt x="863388" y="0"/>
                        </a:cubicBezTo>
                        <a:cubicBezTo>
                          <a:pt x="983702" y="-12718"/>
                          <a:pt x="1130968" y="1195"/>
                          <a:pt x="1207668" y="0"/>
                        </a:cubicBezTo>
                        <a:cubicBezTo>
                          <a:pt x="1295037" y="-12857"/>
                          <a:pt x="1389532" y="-7513"/>
                          <a:pt x="1492074" y="0"/>
                        </a:cubicBezTo>
                        <a:cubicBezTo>
                          <a:pt x="1581147" y="-3597"/>
                          <a:pt x="1647986" y="5632"/>
                          <a:pt x="1776479" y="0"/>
                        </a:cubicBezTo>
                        <a:cubicBezTo>
                          <a:pt x="1914132" y="-1781"/>
                          <a:pt x="1980572" y="23612"/>
                          <a:pt x="2180634" y="0"/>
                        </a:cubicBezTo>
                        <a:cubicBezTo>
                          <a:pt x="2369617" y="-7683"/>
                          <a:pt x="2353187" y="-8854"/>
                          <a:pt x="2494976" y="0"/>
                        </a:cubicBezTo>
                        <a:cubicBezTo>
                          <a:pt x="2624211" y="11329"/>
                          <a:pt x="2876259" y="14553"/>
                          <a:pt x="3108693" y="0"/>
                        </a:cubicBezTo>
                        <a:cubicBezTo>
                          <a:pt x="3184305" y="23648"/>
                          <a:pt x="3214426" y="78599"/>
                          <a:pt x="3223647" y="195714"/>
                        </a:cubicBezTo>
                        <a:lnTo>
                          <a:pt x="3223647" y="195714"/>
                        </a:lnTo>
                        <a:cubicBezTo>
                          <a:pt x="3217288" y="317433"/>
                          <a:pt x="3158366" y="400694"/>
                          <a:pt x="3108693" y="391428"/>
                        </a:cubicBezTo>
                        <a:cubicBezTo>
                          <a:pt x="3002141" y="357633"/>
                          <a:pt x="2854812" y="381570"/>
                          <a:pt x="2704538" y="391428"/>
                        </a:cubicBezTo>
                        <a:cubicBezTo>
                          <a:pt x="2534112" y="391627"/>
                          <a:pt x="2523217" y="400394"/>
                          <a:pt x="2420133" y="391428"/>
                        </a:cubicBezTo>
                        <a:cubicBezTo>
                          <a:pt x="2309499" y="372024"/>
                          <a:pt x="2219368" y="399718"/>
                          <a:pt x="2105790" y="391428"/>
                        </a:cubicBezTo>
                        <a:cubicBezTo>
                          <a:pt x="1981312" y="379006"/>
                          <a:pt x="1848451" y="368927"/>
                          <a:pt x="1701635" y="391428"/>
                        </a:cubicBezTo>
                        <a:cubicBezTo>
                          <a:pt x="1587293" y="408715"/>
                          <a:pt x="1517824" y="388072"/>
                          <a:pt x="1387292" y="391428"/>
                        </a:cubicBezTo>
                        <a:cubicBezTo>
                          <a:pt x="1249296" y="386898"/>
                          <a:pt x="1165066" y="417273"/>
                          <a:pt x="1102887" y="391428"/>
                        </a:cubicBezTo>
                        <a:cubicBezTo>
                          <a:pt x="1042898" y="369163"/>
                          <a:pt x="884660" y="417790"/>
                          <a:pt x="788544" y="391428"/>
                        </a:cubicBezTo>
                        <a:cubicBezTo>
                          <a:pt x="708816" y="382393"/>
                          <a:pt x="564388" y="368779"/>
                          <a:pt x="444264" y="391428"/>
                        </a:cubicBezTo>
                        <a:cubicBezTo>
                          <a:pt x="342853" y="389709"/>
                          <a:pt x="236363" y="426936"/>
                          <a:pt x="114953" y="391428"/>
                        </a:cubicBezTo>
                        <a:cubicBezTo>
                          <a:pt x="47501" y="396200"/>
                          <a:pt x="22727" y="318229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3170965" y="252804"/>
            <a:ext cx="28552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Gò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Me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21688" y="15500"/>
            <a:ext cx="2317898" cy="1686344"/>
          </a:xfrm>
          <a:prstGeom prst="rect">
            <a:avLst/>
          </a:prstGeom>
          <a:noFill/>
          <a:ln>
            <a:noFill/>
          </a:ln>
        </p:spPr>
      </p:pic>
      <p:sp>
        <p:nvSpPr>
          <p:cNvPr id="256" name="Google Shape;1422;p42">
            <a:extLst>
              <a:ext uri="{FF2B5EF4-FFF2-40B4-BE49-F238E27FC236}">
                <a16:creationId xmlns:a16="http://schemas.microsoft.com/office/drawing/2014/main" id="{D3C2C3CF-6393-3908-5B46-48CF71D5E741}"/>
              </a:ext>
            </a:extLst>
          </p:cNvPr>
          <p:cNvSpPr txBox="1"/>
          <p:nvPr/>
        </p:nvSpPr>
        <p:spPr>
          <a:xfrm flipH="1">
            <a:off x="319404" y="1016872"/>
            <a:ext cx="2317898" cy="40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cắt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cỏ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chăn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bò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9" name="Google Shape;1425;p42">
            <a:extLst>
              <a:ext uri="{FF2B5EF4-FFF2-40B4-BE49-F238E27FC236}">
                <a16:creationId xmlns:a16="http://schemas.microsoft.com/office/drawing/2014/main" id="{BDDFEA17-505B-1F9D-5B45-6EB9CC97789B}"/>
              </a:ext>
            </a:extLst>
          </p:cNvPr>
          <p:cNvSpPr txBox="1"/>
          <p:nvPr/>
        </p:nvSpPr>
        <p:spPr>
          <a:xfrm flipH="1">
            <a:off x="195787" y="3505010"/>
            <a:ext cx="2755455" cy="4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má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núng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đồng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tiền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1" name="Google Shape;1427;p42">
            <a:extLst>
              <a:ext uri="{FF2B5EF4-FFF2-40B4-BE49-F238E27FC236}">
                <a16:creationId xmlns:a16="http://schemas.microsoft.com/office/drawing/2014/main" id="{4E1190DF-25E3-8171-99A6-A85186B60952}"/>
              </a:ext>
            </a:extLst>
          </p:cNvPr>
          <p:cNvSpPr txBox="1"/>
          <p:nvPr/>
        </p:nvSpPr>
        <p:spPr>
          <a:xfrm>
            <a:off x="436805" y="1841087"/>
            <a:ext cx="2273420" cy="4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lên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áo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4" name="Google Shape;1430;p42">
            <a:extLst>
              <a:ext uri="{FF2B5EF4-FFF2-40B4-BE49-F238E27FC236}">
                <a16:creationId xmlns:a16="http://schemas.microsoft.com/office/drawing/2014/main" id="{BAE5B457-CEC3-383F-8962-188B8082B6CE}"/>
              </a:ext>
            </a:extLst>
          </p:cNvPr>
          <p:cNvSpPr txBox="1"/>
          <p:nvPr/>
        </p:nvSpPr>
        <p:spPr>
          <a:xfrm flipH="1">
            <a:off x="234124" y="2673048"/>
            <a:ext cx="2914516" cy="4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nằm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dưới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hàng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me,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nghe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tre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thổi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8" name="Google Shape;1435;p42">
            <a:extLst>
              <a:ext uri="{FF2B5EF4-FFF2-40B4-BE49-F238E27FC236}">
                <a16:creationId xmlns:a16="http://schemas.microsoft.com/office/drawing/2014/main" id="{DEE6F4A0-F371-E0FE-6ADB-5A90162B131D}"/>
              </a:ext>
            </a:extLst>
          </p:cNvPr>
          <p:cNvSpPr txBox="1"/>
          <p:nvPr/>
        </p:nvSpPr>
        <p:spPr>
          <a:xfrm flipH="1">
            <a:off x="5898723" y="1044950"/>
            <a:ext cx="1905900" cy="40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nọc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cấy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1" name="Google Shape;1438;p42">
            <a:extLst>
              <a:ext uri="{FF2B5EF4-FFF2-40B4-BE49-F238E27FC236}">
                <a16:creationId xmlns:a16="http://schemas.microsoft.com/office/drawing/2014/main" id="{0659DE35-3B47-0C97-57BA-2283AD7B01A1}"/>
              </a:ext>
            </a:extLst>
          </p:cNvPr>
          <p:cNvSpPr txBox="1"/>
          <p:nvPr/>
        </p:nvSpPr>
        <p:spPr>
          <a:xfrm flipH="1">
            <a:off x="5898723" y="3517645"/>
            <a:ext cx="2500607" cy="4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véo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von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điệu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hát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3" name="Google Shape;1440;p42">
            <a:extLst>
              <a:ext uri="{FF2B5EF4-FFF2-40B4-BE49-F238E27FC236}">
                <a16:creationId xmlns:a16="http://schemas.microsoft.com/office/drawing/2014/main" id="{A3906055-F857-E8AE-67B0-D8CB82196077}"/>
              </a:ext>
            </a:extLst>
          </p:cNvPr>
          <p:cNvSpPr txBox="1"/>
          <p:nvPr/>
        </p:nvSpPr>
        <p:spPr>
          <a:xfrm>
            <a:off x="5997789" y="1841087"/>
            <a:ext cx="1903200" cy="4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tay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tròn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6" name="Google Shape;1443;p42">
            <a:extLst>
              <a:ext uri="{FF2B5EF4-FFF2-40B4-BE49-F238E27FC236}">
                <a16:creationId xmlns:a16="http://schemas.microsoft.com/office/drawing/2014/main" id="{8D7EADCC-1ACF-4EDB-EE94-A769B59B835C}"/>
              </a:ext>
            </a:extLst>
          </p:cNvPr>
          <p:cNvSpPr txBox="1"/>
          <p:nvPr/>
        </p:nvSpPr>
        <p:spPr>
          <a:xfrm flipH="1">
            <a:off x="6039726" y="2679366"/>
            <a:ext cx="1861263" cy="4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nghiêng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nón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duyên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78" name="Google Shape;1445;p42">
            <a:extLst>
              <a:ext uri="{FF2B5EF4-FFF2-40B4-BE49-F238E27FC236}">
                <a16:creationId xmlns:a16="http://schemas.microsoft.com/office/drawing/2014/main" id="{C15229BB-A3EB-1BFF-8D1C-E4D2D2E2A05D}"/>
              </a:ext>
            </a:extLst>
          </p:cNvPr>
          <p:cNvGrpSpPr/>
          <p:nvPr/>
        </p:nvGrpSpPr>
        <p:grpSpPr>
          <a:xfrm>
            <a:off x="3067737" y="1065135"/>
            <a:ext cx="921962" cy="2824200"/>
            <a:chOff x="2944375" y="1253550"/>
            <a:chExt cx="1275000" cy="2824200"/>
          </a:xfrm>
        </p:grpSpPr>
        <p:grpSp>
          <p:nvGrpSpPr>
            <p:cNvPr id="279" name="Google Shape;1446;p42">
              <a:extLst>
                <a:ext uri="{FF2B5EF4-FFF2-40B4-BE49-F238E27FC236}">
                  <a16:creationId xmlns:a16="http://schemas.microsoft.com/office/drawing/2014/main" id="{2C4F42FD-FCFD-5571-F5AA-E38E2F08F52E}"/>
                </a:ext>
              </a:extLst>
            </p:cNvPr>
            <p:cNvGrpSpPr/>
            <p:nvPr/>
          </p:nvGrpSpPr>
          <p:grpSpPr>
            <a:xfrm>
              <a:off x="2944375" y="1253550"/>
              <a:ext cx="1273200" cy="1243500"/>
              <a:chOff x="2944375" y="1253550"/>
              <a:chExt cx="1273200" cy="1243500"/>
            </a:xfrm>
          </p:grpSpPr>
          <p:sp>
            <p:nvSpPr>
              <p:cNvPr id="290" name="Google Shape;1447;p42">
                <a:extLst>
                  <a:ext uri="{FF2B5EF4-FFF2-40B4-BE49-F238E27FC236}">
                    <a16:creationId xmlns:a16="http://schemas.microsoft.com/office/drawing/2014/main" id="{CE4C7BFE-E2FB-C995-EA83-8EF9CB4FED82}"/>
                  </a:ext>
                </a:extLst>
              </p:cNvPr>
              <p:cNvSpPr/>
              <p:nvPr/>
            </p:nvSpPr>
            <p:spPr>
              <a:xfrm>
                <a:off x="2944375" y="1253550"/>
                <a:ext cx="316800" cy="316800"/>
              </a:xfrm>
              <a:prstGeom prst="ellipse">
                <a:avLst/>
              </a:prstGeom>
              <a:solidFill>
                <a:schemeClr val="lt1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>
                    <a:solidFill>
                      <a:schemeClr val="dk2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1</a:t>
                </a:r>
                <a:endParaRPr sz="2000" b="1">
                  <a:solidFill>
                    <a:schemeClr val="dk2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cxnSp>
            <p:nvCxnSpPr>
              <p:cNvPr id="291" name="Google Shape;1448;p42">
                <a:extLst>
                  <a:ext uri="{FF2B5EF4-FFF2-40B4-BE49-F238E27FC236}">
                    <a16:creationId xmlns:a16="http://schemas.microsoft.com/office/drawing/2014/main" id="{6A956E69-0564-C110-E346-686235DDDDEF}"/>
                  </a:ext>
                </a:extLst>
              </p:cNvPr>
              <p:cNvCxnSpPr>
                <a:endCxn id="290" idx="6"/>
              </p:cNvCxnSpPr>
              <p:nvPr/>
            </p:nvCxnSpPr>
            <p:spPr>
              <a:xfrm rot="5400000" flipH="1">
                <a:off x="3196825" y="1476300"/>
                <a:ext cx="1085100" cy="956400"/>
              </a:xfrm>
              <a:prstGeom prst="bentConnector2">
                <a:avLst/>
              </a:prstGeom>
              <a:noFill/>
              <a:ln w="19050" cap="flat" cmpd="sng">
                <a:solidFill>
                  <a:schemeClr val="accent2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</p:grpSp>
        <p:grpSp>
          <p:nvGrpSpPr>
            <p:cNvPr id="280" name="Google Shape;1449;p42">
              <a:extLst>
                <a:ext uri="{FF2B5EF4-FFF2-40B4-BE49-F238E27FC236}">
                  <a16:creationId xmlns:a16="http://schemas.microsoft.com/office/drawing/2014/main" id="{67079389-C979-E6E7-E9FA-554E423E4E7A}"/>
                </a:ext>
              </a:extLst>
            </p:cNvPr>
            <p:cNvGrpSpPr/>
            <p:nvPr/>
          </p:nvGrpSpPr>
          <p:grpSpPr>
            <a:xfrm>
              <a:off x="2944375" y="2089350"/>
              <a:ext cx="1072175" cy="658625"/>
              <a:chOff x="2944375" y="2089350"/>
              <a:chExt cx="1072175" cy="658625"/>
            </a:xfrm>
          </p:grpSpPr>
          <p:sp>
            <p:nvSpPr>
              <p:cNvPr id="288" name="Google Shape;1450;p42">
                <a:extLst>
                  <a:ext uri="{FF2B5EF4-FFF2-40B4-BE49-F238E27FC236}">
                    <a16:creationId xmlns:a16="http://schemas.microsoft.com/office/drawing/2014/main" id="{156FBB0E-1221-0C74-41B3-30726885C55B}"/>
                  </a:ext>
                </a:extLst>
              </p:cNvPr>
              <p:cNvSpPr/>
              <p:nvPr/>
            </p:nvSpPr>
            <p:spPr>
              <a:xfrm>
                <a:off x="2944375" y="2089350"/>
                <a:ext cx="316800" cy="316800"/>
              </a:xfrm>
              <a:prstGeom prst="ellipse">
                <a:avLst/>
              </a:prstGeom>
              <a:solidFill>
                <a:schemeClr val="lt1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>
                    <a:solidFill>
                      <a:schemeClr val="dk2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2</a:t>
                </a:r>
                <a:endParaRPr sz="2000" b="1">
                  <a:solidFill>
                    <a:schemeClr val="dk2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cxnSp>
            <p:nvCxnSpPr>
              <p:cNvPr id="289" name="Google Shape;1451;p42">
                <a:extLst>
                  <a:ext uri="{FF2B5EF4-FFF2-40B4-BE49-F238E27FC236}">
                    <a16:creationId xmlns:a16="http://schemas.microsoft.com/office/drawing/2014/main" id="{795BA6EA-2CDD-8010-98D6-39CC73C612BA}"/>
                  </a:ext>
                </a:extLst>
              </p:cNvPr>
              <p:cNvCxnSpPr/>
              <p:nvPr/>
            </p:nvCxnSpPr>
            <p:spPr>
              <a:xfrm>
                <a:off x="3252150" y="2227175"/>
                <a:ext cx="764400" cy="520800"/>
              </a:xfrm>
              <a:prstGeom prst="bentConnector3">
                <a:avLst>
                  <a:gd name="adj1" fmla="val 100013"/>
                </a:avLst>
              </a:prstGeom>
              <a:noFill/>
              <a:ln w="19050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281" name="Google Shape;1452;p42">
              <a:extLst>
                <a:ext uri="{FF2B5EF4-FFF2-40B4-BE49-F238E27FC236}">
                  <a16:creationId xmlns:a16="http://schemas.microsoft.com/office/drawing/2014/main" id="{C676484A-3EE0-B07D-3EAA-368A7318CB27}"/>
                </a:ext>
              </a:extLst>
            </p:cNvPr>
            <p:cNvGrpSpPr/>
            <p:nvPr/>
          </p:nvGrpSpPr>
          <p:grpSpPr>
            <a:xfrm>
              <a:off x="2944375" y="2823750"/>
              <a:ext cx="1275000" cy="1254000"/>
              <a:chOff x="2944375" y="2823750"/>
              <a:chExt cx="1275000" cy="1254000"/>
            </a:xfrm>
          </p:grpSpPr>
          <p:sp>
            <p:nvSpPr>
              <p:cNvPr id="285" name="Google Shape;1453;p42">
                <a:extLst>
                  <a:ext uri="{FF2B5EF4-FFF2-40B4-BE49-F238E27FC236}">
                    <a16:creationId xmlns:a16="http://schemas.microsoft.com/office/drawing/2014/main" id="{373CAC83-FF56-1176-2282-590F3A847914}"/>
                  </a:ext>
                </a:extLst>
              </p:cNvPr>
              <p:cNvSpPr/>
              <p:nvPr/>
            </p:nvSpPr>
            <p:spPr>
              <a:xfrm>
                <a:off x="2944375" y="3760950"/>
                <a:ext cx="316800" cy="316800"/>
              </a:xfrm>
              <a:prstGeom prst="ellipse">
                <a:avLst/>
              </a:prstGeom>
              <a:solidFill>
                <a:schemeClr val="lt1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>
                    <a:solidFill>
                      <a:schemeClr val="dk2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4</a:t>
                </a:r>
                <a:endParaRPr sz="2000" b="1">
                  <a:solidFill>
                    <a:schemeClr val="dk2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cxnSp>
            <p:nvCxnSpPr>
              <p:cNvPr id="287" name="Google Shape;1454;p42">
                <a:extLst>
                  <a:ext uri="{FF2B5EF4-FFF2-40B4-BE49-F238E27FC236}">
                    <a16:creationId xmlns:a16="http://schemas.microsoft.com/office/drawing/2014/main" id="{53FB7255-86AC-8A55-EE75-EEEC98A2616A}"/>
                  </a:ext>
                </a:extLst>
              </p:cNvPr>
              <p:cNvCxnSpPr>
                <a:endCxn id="285" idx="6"/>
              </p:cNvCxnSpPr>
              <p:nvPr/>
            </p:nvCxnSpPr>
            <p:spPr>
              <a:xfrm rot="5400000">
                <a:off x="3192475" y="2892450"/>
                <a:ext cx="1095600" cy="958200"/>
              </a:xfrm>
              <a:prstGeom prst="bentConnector2">
                <a:avLst/>
              </a:prstGeom>
              <a:noFill/>
              <a:ln w="19050" cap="flat" cmpd="sng">
                <a:solidFill>
                  <a:schemeClr val="accent2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</p:grpSp>
        <p:grpSp>
          <p:nvGrpSpPr>
            <p:cNvPr id="282" name="Google Shape;1455;p42">
              <a:extLst>
                <a:ext uri="{FF2B5EF4-FFF2-40B4-BE49-F238E27FC236}">
                  <a16:creationId xmlns:a16="http://schemas.microsoft.com/office/drawing/2014/main" id="{35B60A0E-6930-9F43-07E5-BFFF110ADA82}"/>
                </a:ext>
              </a:extLst>
            </p:cNvPr>
            <p:cNvGrpSpPr/>
            <p:nvPr/>
          </p:nvGrpSpPr>
          <p:grpSpPr>
            <a:xfrm>
              <a:off x="2944375" y="2925150"/>
              <a:ext cx="1105350" cy="316800"/>
              <a:chOff x="2944375" y="2925150"/>
              <a:chExt cx="1105350" cy="316800"/>
            </a:xfrm>
          </p:grpSpPr>
          <p:sp>
            <p:nvSpPr>
              <p:cNvPr id="283" name="Google Shape;1456;p42">
                <a:extLst>
                  <a:ext uri="{FF2B5EF4-FFF2-40B4-BE49-F238E27FC236}">
                    <a16:creationId xmlns:a16="http://schemas.microsoft.com/office/drawing/2014/main" id="{D43DA711-5CC1-0DFB-7294-6BDB5397FE03}"/>
                  </a:ext>
                </a:extLst>
              </p:cNvPr>
              <p:cNvSpPr/>
              <p:nvPr/>
            </p:nvSpPr>
            <p:spPr>
              <a:xfrm>
                <a:off x="2944375" y="2925150"/>
                <a:ext cx="316800" cy="316800"/>
              </a:xfrm>
              <a:prstGeom prst="ellipse">
                <a:avLst/>
              </a:prstGeom>
              <a:solidFill>
                <a:schemeClr val="lt1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>
                    <a:solidFill>
                      <a:schemeClr val="dk2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3</a:t>
                </a:r>
                <a:endParaRPr sz="2000" b="1">
                  <a:solidFill>
                    <a:schemeClr val="dk2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cxnSp>
            <p:nvCxnSpPr>
              <p:cNvPr id="284" name="Google Shape;1457;p42">
                <a:extLst>
                  <a:ext uri="{FF2B5EF4-FFF2-40B4-BE49-F238E27FC236}">
                    <a16:creationId xmlns:a16="http://schemas.microsoft.com/office/drawing/2014/main" id="{59792780-EE3D-9F6C-7435-E172F9AB77DD}"/>
                  </a:ext>
                </a:extLst>
              </p:cNvPr>
              <p:cNvCxnSpPr/>
              <p:nvPr/>
            </p:nvCxnSpPr>
            <p:spPr>
              <a:xfrm rot="10800000" flipH="1">
                <a:off x="3253825" y="3073413"/>
                <a:ext cx="795900" cy="21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292" name="Google Shape;1458;p42">
            <a:extLst>
              <a:ext uri="{FF2B5EF4-FFF2-40B4-BE49-F238E27FC236}">
                <a16:creationId xmlns:a16="http://schemas.microsoft.com/office/drawing/2014/main" id="{981547A7-163A-E520-7FA0-6E4E7D77E1E6}"/>
              </a:ext>
            </a:extLst>
          </p:cNvPr>
          <p:cNvGrpSpPr/>
          <p:nvPr/>
        </p:nvGrpSpPr>
        <p:grpSpPr>
          <a:xfrm>
            <a:off x="4761099" y="1065135"/>
            <a:ext cx="1207808" cy="2824200"/>
            <a:chOff x="4990775" y="1253550"/>
            <a:chExt cx="1282200" cy="2824200"/>
          </a:xfrm>
        </p:grpSpPr>
        <p:grpSp>
          <p:nvGrpSpPr>
            <p:cNvPr id="293" name="Google Shape;1459;p42">
              <a:extLst>
                <a:ext uri="{FF2B5EF4-FFF2-40B4-BE49-F238E27FC236}">
                  <a16:creationId xmlns:a16="http://schemas.microsoft.com/office/drawing/2014/main" id="{1E393F85-E53A-DE2E-D0F7-0FD92FC9209B}"/>
                </a:ext>
              </a:extLst>
            </p:cNvPr>
            <p:cNvGrpSpPr/>
            <p:nvPr/>
          </p:nvGrpSpPr>
          <p:grpSpPr>
            <a:xfrm>
              <a:off x="4990775" y="1253550"/>
              <a:ext cx="1282200" cy="1277100"/>
              <a:chOff x="4990775" y="1253550"/>
              <a:chExt cx="1282200" cy="1277100"/>
            </a:xfrm>
          </p:grpSpPr>
          <p:sp>
            <p:nvSpPr>
              <p:cNvPr id="303" name="Google Shape;1460;p42">
                <a:extLst>
                  <a:ext uri="{FF2B5EF4-FFF2-40B4-BE49-F238E27FC236}">
                    <a16:creationId xmlns:a16="http://schemas.microsoft.com/office/drawing/2014/main" id="{9ECA6A72-C3F8-EF9E-4460-8DE24B989E61}"/>
                  </a:ext>
                </a:extLst>
              </p:cNvPr>
              <p:cNvSpPr/>
              <p:nvPr/>
            </p:nvSpPr>
            <p:spPr>
              <a:xfrm>
                <a:off x="5956175" y="1253550"/>
                <a:ext cx="316800" cy="316800"/>
              </a:xfrm>
              <a:prstGeom prst="ellipse">
                <a:avLst/>
              </a:prstGeom>
              <a:solidFill>
                <a:schemeClr val="lt1"/>
              </a:solidFill>
              <a:ln w="1905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>
                    <a:solidFill>
                      <a:schemeClr val="dk2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5</a:t>
                </a:r>
                <a:endParaRPr sz="2000" b="1">
                  <a:solidFill>
                    <a:schemeClr val="dk2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cxnSp>
            <p:nvCxnSpPr>
              <p:cNvPr id="304" name="Google Shape;1461;p42">
                <a:extLst>
                  <a:ext uri="{FF2B5EF4-FFF2-40B4-BE49-F238E27FC236}">
                    <a16:creationId xmlns:a16="http://schemas.microsoft.com/office/drawing/2014/main" id="{D587001A-4A7D-1913-8650-47BB81A70B94}"/>
                  </a:ext>
                </a:extLst>
              </p:cNvPr>
              <p:cNvCxnSpPr>
                <a:endCxn id="303" idx="2"/>
              </p:cNvCxnSpPr>
              <p:nvPr/>
            </p:nvCxnSpPr>
            <p:spPr>
              <a:xfrm rot="-5400000">
                <a:off x="4914125" y="1488600"/>
                <a:ext cx="1118700" cy="965400"/>
              </a:xfrm>
              <a:prstGeom prst="bentConnector2">
                <a:avLst/>
              </a:prstGeom>
              <a:noFill/>
              <a:ln w="19050" cap="flat" cmpd="sng">
                <a:solidFill>
                  <a:schemeClr val="accent5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</p:grpSp>
        <p:grpSp>
          <p:nvGrpSpPr>
            <p:cNvPr id="294" name="Google Shape;1462;p42">
              <a:extLst>
                <a:ext uri="{FF2B5EF4-FFF2-40B4-BE49-F238E27FC236}">
                  <a16:creationId xmlns:a16="http://schemas.microsoft.com/office/drawing/2014/main" id="{BEF70CBC-F0EB-A00B-DB4D-B70763AD1236}"/>
                </a:ext>
              </a:extLst>
            </p:cNvPr>
            <p:cNvGrpSpPr/>
            <p:nvPr/>
          </p:nvGrpSpPr>
          <p:grpSpPr>
            <a:xfrm>
              <a:off x="5319275" y="2089350"/>
              <a:ext cx="953700" cy="695100"/>
              <a:chOff x="5319275" y="2089350"/>
              <a:chExt cx="953700" cy="695100"/>
            </a:xfrm>
          </p:grpSpPr>
          <p:sp>
            <p:nvSpPr>
              <p:cNvPr id="301" name="Google Shape;1463;p42">
                <a:extLst>
                  <a:ext uri="{FF2B5EF4-FFF2-40B4-BE49-F238E27FC236}">
                    <a16:creationId xmlns:a16="http://schemas.microsoft.com/office/drawing/2014/main" id="{5727331F-77CD-C335-C057-4B4F628B7BF2}"/>
                  </a:ext>
                </a:extLst>
              </p:cNvPr>
              <p:cNvSpPr/>
              <p:nvPr/>
            </p:nvSpPr>
            <p:spPr>
              <a:xfrm>
                <a:off x="5956175" y="2089350"/>
                <a:ext cx="316800" cy="316800"/>
              </a:xfrm>
              <a:prstGeom prst="ellipse">
                <a:avLst/>
              </a:prstGeom>
              <a:solidFill>
                <a:schemeClr val="lt1"/>
              </a:solidFill>
              <a:ln w="1905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>
                    <a:solidFill>
                      <a:schemeClr val="dk2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6</a:t>
                </a:r>
                <a:endParaRPr sz="2000" b="1">
                  <a:solidFill>
                    <a:schemeClr val="dk2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cxnSp>
            <p:nvCxnSpPr>
              <p:cNvPr id="302" name="Google Shape;1464;p42">
                <a:extLst>
                  <a:ext uri="{FF2B5EF4-FFF2-40B4-BE49-F238E27FC236}">
                    <a16:creationId xmlns:a16="http://schemas.microsoft.com/office/drawing/2014/main" id="{99B4EE13-8545-7715-033D-9484E9C1D167}"/>
                  </a:ext>
                </a:extLst>
              </p:cNvPr>
              <p:cNvCxnSpPr>
                <a:stCxn id="301" idx="2"/>
              </p:cNvCxnSpPr>
              <p:nvPr/>
            </p:nvCxnSpPr>
            <p:spPr>
              <a:xfrm flipH="1">
                <a:off x="5319275" y="2247750"/>
                <a:ext cx="636900" cy="536700"/>
              </a:xfrm>
              <a:prstGeom prst="bentConnector3">
                <a:avLst>
                  <a:gd name="adj1" fmla="val 98563"/>
                </a:avLst>
              </a:prstGeom>
              <a:noFill/>
              <a:ln w="19050" cap="flat" cmpd="sng">
                <a:solidFill>
                  <a:schemeClr val="accent5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295" name="Google Shape;1465;p42">
              <a:extLst>
                <a:ext uri="{FF2B5EF4-FFF2-40B4-BE49-F238E27FC236}">
                  <a16:creationId xmlns:a16="http://schemas.microsoft.com/office/drawing/2014/main" id="{998CF2D9-EB42-495F-738F-79FE10C17818}"/>
                </a:ext>
              </a:extLst>
            </p:cNvPr>
            <p:cNvGrpSpPr/>
            <p:nvPr/>
          </p:nvGrpSpPr>
          <p:grpSpPr>
            <a:xfrm>
              <a:off x="4992275" y="2772150"/>
              <a:ext cx="1280700" cy="1305600"/>
              <a:chOff x="4992275" y="2772150"/>
              <a:chExt cx="1280700" cy="1305600"/>
            </a:xfrm>
          </p:grpSpPr>
          <p:sp>
            <p:nvSpPr>
              <p:cNvPr id="299" name="Google Shape;1466;p42">
                <a:extLst>
                  <a:ext uri="{FF2B5EF4-FFF2-40B4-BE49-F238E27FC236}">
                    <a16:creationId xmlns:a16="http://schemas.microsoft.com/office/drawing/2014/main" id="{939F2108-55C3-C37F-80B5-155A3B791539}"/>
                  </a:ext>
                </a:extLst>
              </p:cNvPr>
              <p:cNvSpPr/>
              <p:nvPr/>
            </p:nvSpPr>
            <p:spPr>
              <a:xfrm>
                <a:off x="5956175" y="3760950"/>
                <a:ext cx="316800" cy="316800"/>
              </a:xfrm>
              <a:prstGeom prst="ellipse">
                <a:avLst/>
              </a:prstGeom>
              <a:solidFill>
                <a:schemeClr val="lt1"/>
              </a:solidFill>
              <a:ln w="1905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>
                    <a:solidFill>
                      <a:schemeClr val="dk2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8</a:t>
                </a:r>
                <a:endParaRPr sz="2000" b="1">
                  <a:solidFill>
                    <a:schemeClr val="dk2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cxnSp>
            <p:nvCxnSpPr>
              <p:cNvPr id="300" name="Google Shape;1467;p42">
                <a:extLst>
                  <a:ext uri="{FF2B5EF4-FFF2-40B4-BE49-F238E27FC236}">
                    <a16:creationId xmlns:a16="http://schemas.microsoft.com/office/drawing/2014/main" id="{73A599F7-3C8F-63A9-8037-075D9F3368DB}"/>
                  </a:ext>
                </a:extLst>
              </p:cNvPr>
              <p:cNvCxnSpPr>
                <a:endCxn id="299" idx="2"/>
              </p:cNvCxnSpPr>
              <p:nvPr/>
            </p:nvCxnSpPr>
            <p:spPr>
              <a:xfrm rot="-5400000" flipH="1">
                <a:off x="4900625" y="2863800"/>
                <a:ext cx="1147200" cy="963900"/>
              </a:xfrm>
              <a:prstGeom prst="bentConnector2">
                <a:avLst/>
              </a:prstGeom>
              <a:noFill/>
              <a:ln w="19050" cap="flat" cmpd="sng">
                <a:solidFill>
                  <a:schemeClr val="accent5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</p:grpSp>
        <p:grpSp>
          <p:nvGrpSpPr>
            <p:cNvPr id="296" name="Google Shape;1468;p42">
              <a:extLst>
                <a:ext uri="{FF2B5EF4-FFF2-40B4-BE49-F238E27FC236}">
                  <a16:creationId xmlns:a16="http://schemas.microsoft.com/office/drawing/2014/main" id="{44EF19F7-AA00-2090-B6EA-A8751DB974DB}"/>
                </a:ext>
              </a:extLst>
            </p:cNvPr>
            <p:cNvGrpSpPr/>
            <p:nvPr/>
          </p:nvGrpSpPr>
          <p:grpSpPr>
            <a:xfrm>
              <a:off x="5146175" y="2925150"/>
              <a:ext cx="1126800" cy="316800"/>
              <a:chOff x="5146175" y="2925150"/>
              <a:chExt cx="1126800" cy="316800"/>
            </a:xfrm>
          </p:grpSpPr>
          <p:sp>
            <p:nvSpPr>
              <p:cNvPr id="297" name="Google Shape;1469;p42">
                <a:extLst>
                  <a:ext uri="{FF2B5EF4-FFF2-40B4-BE49-F238E27FC236}">
                    <a16:creationId xmlns:a16="http://schemas.microsoft.com/office/drawing/2014/main" id="{0979922B-D2EA-E112-45BC-850E71027C52}"/>
                  </a:ext>
                </a:extLst>
              </p:cNvPr>
              <p:cNvSpPr/>
              <p:nvPr/>
            </p:nvSpPr>
            <p:spPr>
              <a:xfrm>
                <a:off x="5956175" y="2925150"/>
                <a:ext cx="316800" cy="316800"/>
              </a:xfrm>
              <a:prstGeom prst="ellipse">
                <a:avLst/>
              </a:prstGeom>
              <a:solidFill>
                <a:schemeClr val="lt1"/>
              </a:solidFill>
              <a:ln w="1905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>
                    <a:solidFill>
                      <a:schemeClr val="dk2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7</a:t>
                </a:r>
                <a:endParaRPr sz="2000" b="1">
                  <a:solidFill>
                    <a:schemeClr val="dk2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  <p:cxnSp>
            <p:nvCxnSpPr>
              <p:cNvPr id="298" name="Google Shape;1470;p42">
                <a:extLst>
                  <a:ext uri="{FF2B5EF4-FFF2-40B4-BE49-F238E27FC236}">
                    <a16:creationId xmlns:a16="http://schemas.microsoft.com/office/drawing/2014/main" id="{EDDE6D94-7107-C761-FFA9-D18652396D2B}"/>
                  </a:ext>
                </a:extLst>
              </p:cNvPr>
              <p:cNvCxnSpPr>
                <a:stCxn id="297" idx="2"/>
              </p:cNvCxnSpPr>
              <p:nvPr/>
            </p:nvCxnSpPr>
            <p:spPr>
              <a:xfrm rot="10800000">
                <a:off x="5146175" y="3075450"/>
                <a:ext cx="810000" cy="81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chemeClr val="accent5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305" name="Google Shape;3278;p78">
            <a:extLst>
              <a:ext uri="{FF2B5EF4-FFF2-40B4-BE49-F238E27FC236}">
                <a16:creationId xmlns:a16="http://schemas.microsoft.com/office/drawing/2014/main" id="{639C2549-CAE6-798F-2240-C528A74F6E8C}"/>
              </a:ext>
            </a:extLst>
          </p:cNvPr>
          <p:cNvGrpSpPr/>
          <p:nvPr/>
        </p:nvGrpSpPr>
        <p:grpSpPr>
          <a:xfrm>
            <a:off x="3312485" y="1127098"/>
            <a:ext cx="2387168" cy="2792867"/>
            <a:chOff x="855825" y="1856575"/>
            <a:chExt cx="1710250" cy="2378325"/>
          </a:xfrm>
        </p:grpSpPr>
        <p:sp>
          <p:nvSpPr>
            <p:cNvPr id="306" name="Google Shape;3279;p78">
              <a:extLst>
                <a:ext uri="{FF2B5EF4-FFF2-40B4-BE49-F238E27FC236}">
                  <a16:creationId xmlns:a16="http://schemas.microsoft.com/office/drawing/2014/main" id="{8AC7BC51-99E3-17DD-FF7D-012C98B9D75E}"/>
                </a:ext>
              </a:extLst>
            </p:cNvPr>
            <p:cNvSpPr/>
            <p:nvPr/>
          </p:nvSpPr>
          <p:spPr>
            <a:xfrm>
              <a:off x="2256375" y="3243050"/>
              <a:ext cx="223700" cy="273450"/>
            </a:xfrm>
            <a:custGeom>
              <a:avLst/>
              <a:gdLst/>
              <a:ahLst/>
              <a:cxnLst/>
              <a:rect l="l" t="t" r="r" b="b"/>
              <a:pathLst>
                <a:path w="8948" h="10938" extrusionOk="0">
                  <a:moveTo>
                    <a:pt x="7865" y="0"/>
                  </a:moveTo>
                  <a:lnTo>
                    <a:pt x="329" y="6107"/>
                  </a:lnTo>
                  <a:lnTo>
                    <a:pt x="0" y="10938"/>
                  </a:lnTo>
                  <a:lnTo>
                    <a:pt x="8948" y="947"/>
                  </a:lnTo>
                  <a:lnTo>
                    <a:pt x="7865" y="0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Google Shape;3280;p78">
              <a:extLst>
                <a:ext uri="{FF2B5EF4-FFF2-40B4-BE49-F238E27FC236}">
                  <a16:creationId xmlns:a16="http://schemas.microsoft.com/office/drawing/2014/main" id="{75AFBA00-0CC5-9E59-D23E-089CFB6883E3}"/>
                </a:ext>
              </a:extLst>
            </p:cNvPr>
            <p:cNvSpPr/>
            <p:nvPr/>
          </p:nvSpPr>
          <p:spPr>
            <a:xfrm>
              <a:off x="2444300" y="3155175"/>
              <a:ext cx="117900" cy="119650"/>
            </a:xfrm>
            <a:custGeom>
              <a:avLst/>
              <a:gdLst/>
              <a:ahLst/>
              <a:cxnLst/>
              <a:rect l="l" t="t" r="r" b="b"/>
              <a:pathLst>
                <a:path w="4716" h="4786" extrusionOk="0">
                  <a:moveTo>
                    <a:pt x="1941" y="1"/>
                  </a:moveTo>
                  <a:cubicBezTo>
                    <a:pt x="1818" y="1"/>
                    <a:pt x="1700" y="66"/>
                    <a:pt x="1643" y="192"/>
                  </a:cubicBezTo>
                  <a:lnTo>
                    <a:pt x="59" y="3593"/>
                  </a:lnTo>
                  <a:cubicBezTo>
                    <a:pt x="1" y="3728"/>
                    <a:pt x="39" y="3882"/>
                    <a:pt x="136" y="3979"/>
                  </a:cubicBezTo>
                  <a:lnTo>
                    <a:pt x="986" y="4713"/>
                  </a:lnTo>
                  <a:cubicBezTo>
                    <a:pt x="1045" y="4760"/>
                    <a:pt x="1124" y="4786"/>
                    <a:pt x="1204" y="4786"/>
                  </a:cubicBezTo>
                  <a:cubicBezTo>
                    <a:pt x="1256" y="4786"/>
                    <a:pt x="1308" y="4775"/>
                    <a:pt x="1353" y="4752"/>
                  </a:cubicBezTo>
                  <a:cubicBezTo>
                    <a:pt x="1933" y="4424"/>
                    <a:pt x="3576" y="3496"/>
                    <a:pt x="4445" y="3090"/>
                  </a:cubicBezTo>
                  <a:cubicBezTo>
                    <a:pt x="4658" y="2994"/>
                    <a:pt x="4716" y="2723"/>
                    <a:pt x="4542" y="2549"/>
                  </a:cubicBezTo>
                  <a:lnTo>
                    <a:pt x="2184" y="95"/>
                  </a:lnTo>
                  <a:cubicBezTo>
                    <a:pt x="2113" y="32"/>
                    <a:pt x="2026" y="1"/>
                    <a:pt x="1941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Google Shape;3281;p78">
              <a:extLst>
                <a:ext uri="{FF2B5EF4-FFF2-40B4-BE49-F238E27FC236}">
                  <a16:creationId xmlns:a16="http://schemas.microsoft.com/office/drawing/2014/main" id="{E4993A6B-1075-71C2-449A-6635EC7EBC86}"/>
                </a:ext>
              </a:extLst>
            </p:cNvPr>
            <p:cNvSpPr/>
            <p:nvPr/>
          </p:nvSpPr>
          <p:spPr>
            <a:xfrm>
              <a:off x="2482475" y="3154075"/>
              <a:ext cx="83600" cy="74600"/>
            </a:xfrm>
            <a:custGeom>
              <a:avLst/>
              <a:gdLst/>
              <a:ahLst/>
              <a:cxnLst/>
              <a:rect l="l" t="t" r="r" b="b"/>
              <a:pathLst>
                <a:path w="3344" h="2984" extrusionOk="0">
                  <a:moveTo>
                    <a:pt x="412" y="0"/>
                  </a:moveTo>
                  <a:cubicBezTo>
                    <a:pt x="335" y="0"/>
                    <a:pt x="274" y="20"/>
                    <a:pt x="232" y="62"/>
                  </a:cubicBezTo>
                  <a:cubicBezTo>
                    <a:pt x="0" y="294"/>
                    <a:pt x="464" y="1124"/>
                    <a:pt x="1256" y="1917"/>
                  </a:cubicBezTo>
                  <a:cubicBezTo>
                    <a:pt x="1907" y="2567"/>
                    <a:pt x="2583" y="2983"/>
                    <a:pt x="2933" y="2983"/>
                  </a:cubicBezTo>
                  <a:cubicBezTo>
                    <a:pt x="3009" y="2983"/>
                    <a:pt x="3070" y="2963"/>
                    <a:pt x="3111" y="2922"/>
                  </a:cubicBezTo>
                  <a:cubicBezTo>
                    <a:pt x="3343" y="2690"/>
                    <a:pt x="2899" y="1859"/>
                    <a:pt x="2087" y="1066"/>
                  </a:cubicBezTo>
                  <a:cubicBezTo>
                    <a:pt x="1453" y="416"/>
                    <a:pt x="766" y="0"/>
                    <a:pt x="412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Google Shape;3282;p78">
              <a:extLst>
                <a:ext uri="{FF2B5EF4-FFF2-40B4-BE49-F238E27FC236}">
                  <a16:creationId xmlns:a16="http://schemas.microsoft.com/office/drawing/2014/main" id="{4BE12C7A-3A05-B6AC-9ADF-14DDE7F1C7E5}"/>
                </a:ext>
              </a:extLst>
            </p:cNvPr>
            <p:cNvSpPr/>
            <p:nvPr/>
          </p:nvSpPr>
          <p:spPr>
            <a:xfrm>
              <a:off x="2497250" y="3170325"/>
              <a:ext cx="12775" cy="12725"/>
            </a:xfrm>
            <a:custGeom>
              <a:avLst/>
              <a:gdLst/>
              <a:ahLst/>
              <a:cxnLst/>
              <a:rect l="l" t="t" r="r" b="b"/>
              <a:pathLst>
                <a:path w="511" h="509" extrusionOk="0">
                  <a:moveTo>
                    <a:pt x="80" y="0"/>
                  </a:moveTo>
                  <a:cubicBezTo>
                    <a:pt x="42" y="0"/>
                    <a:pt x="0" y="57"/>
                    <a:pt x="47" y="88"/>
                  </a:cubicBezTo>
                  <a:lnTo>
                    <a:pt x="414" y="494"/>
                  </a:lnTo>
                  <a:cubicBezTo>
                    <a:pt x="424" y="503"/>
                    <a:pt x="438" y="508"/>
                    <a:pt x="453" y="508"/>
                  </a:cubicBezTo>
                  <a:cubicBezTo>
                    <a:pt x="467" y="508"/>
                    <a:pt x="482" y="503"/>
                    <a:pt x="491" y="494"/>
                  </a:cubicBezTo>
                  <a:cubicBezTo>
                    <a:pt x="511" y="474"/>
                    <a:pt x="511" y="436"/>
                    <a:pt x="491" y="416"/>
                  </a:cubicBezTo>
                  <a:cubicBezTo>
                    <a:pt x="356" y="281"/>
                    <a:pt x="240" y="146"/>
                    <a:pt x="105" y="11"/>
                  </a:cubicBezTo>
                  <a:cubicBezTo>
                    <a:pt x="98" y="3"/>
                    <a:pt x="89" y="0"/>
                    <a:pt x="80" y="0"/>
                  </a:cubicBezTo>
                  <a:close/>
                </a:path>
              </a:pathLst>
            </a:custGeom>
            <a:solidFill>
              <a:srgbClr val="C9BE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Google Shape;3283;p78">
              <a:extLst>
                <a:ext uri="{FF2B5EF4-FFF2-40B4-BE49-F238E27FC236}">
                  <a16:creationId xmlns:a16="http://schemas.microsoft.com/office/drawing/2014/main" id="{B8F80D3A-DFAE-A8AF-9D66-4E6A85E62C30}"/>
                </a:ext>
              </a:extLst>
            </p:cNvPr>
            <p:cNvSpPr/>
            <p:nvPr/>
          </p:nvSpPr>
          <p:spPr>
            <a:xfrm>
              <a:off x="2515525" y="3174125"/>
              <a:ext cx="11200" cy="11275"/>
            </a:xfrm>
            <a:custGeom>
              <a:avLst/>
              <a:gdLst/>
              <a:ahLst/>
              <a:cxnLst/>
              <a:rect l="l" t="t" r="r" b="b"/>
              <a:pathLst>
                <a:path w="448" h="451" extrusionOk="0">
                  <a:moveTo>
                    <a:pt x="70" y="1"/>
                  </a:moveTo>
                  <a:cubicBezTo>
                    <a:pt x="29" y="1"/>
                    <a:pt x="1" y="46"/>
                    <a:pt x="31" y="91"/>
                  </a:cubicBezTo>
                  <a:lnTo>
                    <a:pt x="340" y="438"/>
                  </a:lnTo>
                  <a:cubicBezTo>
                    <a:pt x="353" y="447"/>
                    <a:pt x="366" y="451"/>
                    <a:pt x="378" y="451"/>
                  </a:cubicBezTo>
                  <a:cubicBezTo>
                    <a:pt x="419" y="451"/>
                    <a:pt x="447" y="406"/>
                    <a:pt x="417" y="361"/>
                  </a:cubicBezTo>
                  <a:lnTo>
                    <a:pt x="108" y="13"/>
                  </a:lnTo>
                  <a:cubicBezTo>
                    <a:pt x="95" y="5"/>
                    <a:pt x="82" y="1"/>
                    <a:pt x="70" y="1"/>
                  </a:cubicBezTo>
                  <a:close/>
                </a:path>
              </a:pathLst>
            </a:custGeom>
            <a:solidFill>
              <a:srgbClr val="C9BE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Google Shape;3284;p78">
              <a:extLst>
                <a:ext uri="{FF2B5EF4-FFF2-40B4-BE49-F238E27FC236}">
                  <a16:creationId xmlns:a16="http://schemas.microsoft.com/office/drawing/2014/main" id="{BBC860A4-ED29-E33F-4E49-AF6FD68FCEE5}"/>
                </a:ext>
              </a:extLst>
            </p:cNvPr>
            <p:cNvSpPr/>
            <p:nvPr/>
          </p:nvSpPr>
          <p:spPr>
            <a:xfrm>
              <a:off x="2523050" y="3197750"/>
              <a:ext cx="8975" cy="8925"/>
            </a:xfrm>
            <a:custGeom>
              <a:avLst/>
              <a:gdLst/>
              <a:ahLst/>
              <a:cxnLst/>
              <a:rect l="l" t="t" r="r" b="b"/>
              <a:pathLst>
                <a:path w="359" h="357" extrusionOk="0">
                  <a:moveTo>
                    <a:pt x="58" y="1"/>
                  </a:moveTo>
                  <a:cubicBezTo>
                    <a:pt x="44" y="1"/>
                    <a:pt x="29" y="6"/>
                    <a:pt x="20" y="15"/>
                  </a:cubicBezTo>
                  <a:cubicBezTo>
                    <a:pt x="0" y="34"/>
                    <a:pt x="0" y="73"/>
                    <a:pt x="20" y="92"/>
                  </a:cubicBezTo>
                  <a:lnTo>
                    <a:pt x="252" y="344"/>
                  </a:lnTo>
                  <a:cubicBezTo>
                    <a:pt x="260" y="352"/>
                    <a:pt x="271" y="356"/>
                    <a:pt x="282" y="356"/>
                  </a:cubicBezTo>
                  <a:cubicBezTo>
                    <a:pt x="319" y="356"/>
                    <a:pt x="359" y="311"/>
                    <a:pt x="329" y="266"/>
                  </a:cubicBezTo>
                  <a:lnTo>
                    <a:pt x="97" y="15"/>
                  </a:lnTo>
                  <a:cubicBezTo>
                    <a:pt x="87" y="6"/>
                    <a:pt x="73" y="1"/>
                    <a:pt x="58" y="1"/>
                  </a:cubicBezTo>
                  <a:close/>
                </a:path>
              </a:pathLst>
            </a:custGeom>
            <a:solidFill>
              <a:srgbClr val="C9BE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Google Shape;3285;p78">
              <a:extLst>
                <a:ext uri="{FF2B5EF4-FFF2-40B4-BE49-F238E27FC236}">
                  <a16:creationId xmlns:a16="http://schemas.microsoft.com/office/drawing/2014/main" id="{36DE2663-3622-D765-ADD9-60AF42FC6280}"/>
                </a:ext>
              </a:extLst>
            </p:cNvPr>
            <p:cNvSpPr/>
            <p:nvPr/>
          </p:nvSpPr>
          <p:spPr>
            <a:xfrm>
              <a:off x="2537550" y="3199200"/>
              <a:ext cx="12575" cy="12825"/>
            </a:xfrm>
            <a:custGeom>
              <a:avLst/>
              <a:gdLst/>
              <a:ahLst/>
              <a:cxnLst/>
              <a:rect l="l" t="t" r="r" b="b"/>
              <a:pathLst>
                <a:path w="503" h="513" extrusionOk="0">
                  <a:moveTo>
                    <a:pt x="70" y="1"/>
                  </a:moveTo>
                  <a:cubicBezTo>
                    <a:pt x="58" y="1"/>
                    <a:pt x="49" y="5"/>
                    <a:pt x="39" y="15"/>
                  </a:cubicBezTo>
                  <a:cubicBezTo>
                    <a:pt x="0" y="34"/>
                    <a:pt x="0" y="73"/>
                    <a:pt x="39" y="92"/>
                  </a:cubicBezTo>
                  <a:lnTo>
                    <a:pt x="406" y="498"/>
                  </a:lnTo>
                  <a:cubicBezTo>
                    <a:pt x="416" y="508"/>
                    <a:pt x="430" y="513"/>
                    <a:pt x="445" y="513"/>
                  </a:cubicBezTo>
                  <a:cubicBezTo>
                    <a:pt x="459" y="513"/>
                    <a:pt x="474" y="508"/>
                    <a:pt x="483" y="498"/>
                  </a:cubicBezTo>
                  <a:cubicBezTo>
                    <a:pt x="503" y="479"/>
                    <a:pt x="503" y="440"/>
                    <a:pt x="483" y="421"/>
                  </a:cubicBezTo>
                  <a:lnTo>
                    <a:pt x="116" y="15"/>
                  </a:lnTo>
                  <a:cubicBezTo>
                    <a:pt x="97" y="5"/>
                    <a:pt x="82" y="1"/>
                    <a:pt x="70" y="1"/>
                  </a:cubicBezTo>
                  <a:close/>
                </a:path>
              </a:pathLst>
            </a:custGeom>
            <a:solidFill>
              <a:srgbClr val="C9BE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Google Shape;3286;p78">
              <a:extLst>
                <a:ext uri="{FF2B5EF4-FFF2-40B4-BE49-F238E27FC236}">
                  <a16:creationId xmlns:a16="http://schemas.microsoft.com/office/drawing/2014/main" id="{27A8C001-6B04-C059-460A-E9811096DE58}"/>
                </a:ext>
              </a:extLst>
            </p:cNvPr>
            <p:cNvSpPr/>
            <p:nvPr/>
          </p:nvSpPr>
          <p:spPr>
            <a:xfrm>
              <a:off x="1983900" y="3296675"/>
              <a:ext cx="293275" cy="318450"/>
            </a:xfrm>
            <a:custGeom>
              <a:avLst/>
              <a:gdLst/>
              <a:ahLst/>
              <a:cxnLst/>
              <a:rect l="l" t="t" r="r" b="b"/>
              <a:pathLst>
                <a:path w="11731" h="12738" extrusionOk="0">
                  <a:moveTo>
                    <a:pt x="11730" y="0"/>
                  </a:moveTo>
                  <a:lnTo>
                    <a:pt x="0" y="136"/>
                  </a:lnTo>
                  <a:lnTo>
                    <a:pt x="638" y="11692"/>
                  </a:lnTo>
                  <a:cubicBezTo>
                    <a:pt x="638" y="12286"/>
                    <a:pt x="2815" y="12737"/>
                    <a:pt x="5558" y="12737"/>
                  </a:cubicBezTo>
                  <a:cubicBezTo>
                    <a:pt x="5669" y="12737"/>
                    <a:pt x="5781" y="12737"/>
                    <a:pt x="5894" y="12735"/>
                  </a:cubicBezTo>
                  <a:cubicBezTo>
                    <a:pt x="8793" y="12677"/>
                    <a:pt x="11170" y="12155"/>
                    <a:pt x="11170" y="11537"/>
                  </a:cubicBezTo>
                  <a:cubicBezTo>
                    <a:pt x="11170" y="11518"/>
                    <a:pt x="11170" y="11479"/>
                    <a:pt x="11151" y="11460"/>
                  </a:cubicBezTo>
                  <a:cubicBezTo>
                    <a:pt x="11209" y="10088"/>
                    <a:pt x="11614" y="445"/>
                    <a:pt x="11730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Google Shape;3287;p78">
              <a:extLst>
                <a:ext uri="{FF2B5EF4-FFF2-40B4-BE49-F238E27FC236}">
                  <a16:creationId xmlns:a16="http://schemas.microsoft.com/office/drawing/2014/main" id="{F07078EC-BB5E-09BA-0EC9-38EED72E2EFC}"/>
                </a:ext>
              </a:extLst>
            </p:cNvPr>
            <p:cNvSpPr/>
            <p:nvPr/>
          </p:nvSpPr>
          <p:spPr>
            <a:xfrm>
              <a:off x="1982925" y="3264200"/>
              <a:ext cx="295200" cy="68825"/>
            </a:xfrm>
            <a:custGeom>
              <a:avLst/>
              <a:gdLst/>
              <a:ahLst/>
              <a:cxnLst/>
              <a:rect l="l" t="t" r="r" b="b"/>
              <a:pathLst>
                <a:path w="11808" h="2753" extrusionOk="0">
                  <a:moveTo>
                    <a:pt x="6341" y="1"/>
                  </a:moveTo>
                  <a:cubicBezTo>
                    <a:pt x="6194" y="1"/>
                    <a:pt x="6045" y="2"/>
                    <a:pt x="5895" y="5"/>
                  </a:cubicBezTo>
                  <a:cubicBezTo>
                    <a:pt x="2629" y="43"/>
                    <a:pt x="1" y="700"/>
                    <a:pt x="20" y="1454"/>
                  </a:cubicBezTo>
                  <a:cubicBezTo>
                    <a:pt x="20" y="2191"/>
                    <a:pt x="2429" y="2753"/>
                    <a:pt x="5485" y="2753"/>
                  </a:cubicBezTo>
                  <a:cubicBezTo>
                    <a:pt x="5633" y="2753"/>
                    <a:pt x="5783" y="2751"/>
                    <a:pt x="5933" y="2749"/>
                  </a:cubicBezTo>
                  <a:cubicBezTo>
                    <a:pt x="9180" y="2710"/>
                    <a:pt x="11808" y="2053"/>
                    <a:pt x="11808" y="1280"/>
                  </a:cubicBezTo>
                  <a:cubicBezTo>
                    <a:pt x="11790" y="561"/>
                    <a:pt x="9380" y="1"/>
                    <a:pt x="6341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Google Shape;3288;p78">
              <a:extLst>
                <a:ext uri="{FF2B5EF4-FFF2-40B4-BE49-F238E27FC236}">
                  <a16:creationId xmlns:a16="http://schemas.microsoft.com/office/drawing/2014/main" id="{7F9AF66B-0CEB-3153-A923-66CC78AD6B78}"/>
                </a:ext>
              </a:extLst>
            </p:cNvPr>
            <p:cNvSpPr/>
            <p:nvPr/>
          </p:nvSpPr>
          <p:spPr>
            <a:xfrm>
              <a:off x="2021100" y="3276525"/>
              <a:ext cx="161875" cy="37400"/>
            </a:xfrm>
            <a:custGeom>
              <a:avLst/>
              <a:gdLst/>
              <a:ahLst/>
              <a:cxnLst/>
              <a:rect l="l" t="t" r="r" b="b"/>
              <a:pathLst>
                <a:path w="6475" h="1496" extrusionOk="0">
                  <a:moveTo>
                    <a:pt x="3814" y="1"/>
                  </a:moveTo>
                  <a:cubicBezTo>
                    <a:pt x="3618" y="1"/>
                    <a:pt x="3415" y="5"/>
                    <a:pt x="3208" y="14"/>
                  </a:cubicBezTo>
                  <a:cubicBezTo>
                    <a:pt x="1430" y="72"/>
                    <a:pt x="0" y="459"/>
                    <a:pt x="0" y="864"/>
                  </a:cubicBezTo>
                  <a:cubicBezTo>
                    <a:pt x="0" y="1241"/>
                    <a:pt x="1151" y="1496"/>
                    <a:pt x="2649" y="1496"/>
                  </a:cubicBezTo>
                  <a:cubicBezTo>
                    <a:pt x="2843" y="1496"/>
                    <a:pt x="3043" y="1492"/>
                    <a:pt x="3247" y="1483"/>
                  </a:cubicBezTo>
                  <a:cubicBezTo>
                    <a:pt x="5044" y="1425"/>
                    <a:pt x="6474" y="1019"/>
                    <a:pt x="6474" y="613"/>
                  </a:cubicBezTo>
                  <a:cubicBezTo>
                    <a:pt x="6457" y="254"/>
                    <a:pt x="5320" y="1"/>
                    <a:pt x="3814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Google Shape;3289;p78">
              <a:extLst>
                <a:ext uri="{FF2B5EF4-FFF2-40B4-BE49-F238E27FC236}">
                  <a16:creationId xmlns:a16="http://schemas.microsoft.com/office/drawing/2014/main" id="{9A99A508-5A7A-CC5F-7E15-B5328A809487}"/>
                </a:ext>
              </a:extLst>
            </p:cNvPr>
            <p:cNvSpPr/>
            <p:nvPr/>
          </p:nvSpPr>
          <p:spPr>
            <a:xfrm>
              <a:off x="1984875" y="3144375"/>
              <a:ext cx="232875" cy="156075"/>
            </a:xfrm>
            <a:custGeom>
              <a:avLst/>
              <a:gdLst/>
              <a:ahLst/>
              <a:cxnLst/>
              <a:rect l="l" t="t" r="r" b="b"/>
              <a:pathLst>
                <a:path w="9315" h="6243" extrusionOk="0">
                  <a:moveTo>
                    <a:pt x="6425" y="0"/>
                  </a:moveTo>
                  <a:cubicBezTo>
                    <a:pt x="6073" y="0"/>
                    <a:pt x="5720" y="15"/>
                    <a:pt x="5372" y="44"/>
                  </a:cubicBezTo>
                  <a:lnTo>
                    <a:pt x="2957" y="121"/>
                  </a:lnTo>
                  <a:cubicBezTo>
                    <a:pt x="2261" y="140"/>
                    <a:pt x="1546" y="160"/>
                    <a:pt x="966" y="624"/>
                  </a:cubicBezTo>
                  <a:cubicBezTo>
                    <a:pt x="522" y="991"/>
                    <a:pt x="213" y="1512"/>
                    <a:pt x="116" y="2092"/>
                  </a:cubicBezTo>
                  <a:cubicBezTo>
                    <a:pt x="39" y="2672"/>
                    <a:pt x="0" y="3252"/>
                    <a:pt x="39" y="3812"/>
                  </a:cubicBezTo>
                  <a:cubicBezTo>
                    <a:pt x="39" y="4508"/>
                    <a:pt x="58" y="5203"/>
                    <a:pt x="97" y="5880"/>
                  </a:cubicBezTo>
                  <a:cubicBezTo>
                    <a:pt x="97" y="6121"/>
                    <a:pt x="285" y="6242"/>
                    <a:pt x="471" y="6242"/>
                  </a:cubicBezTo>
                  <a:cubicBezTo>
                    <a:pt x="657" y="6242"/>
                    <a:pt x="841" y="6121"/>
                    <a:pt x="831" y="5880"/>
                  </a:cubicBezTo>
                  <a:cubicBezTo>
                    <a:pt x="792" y="4894"/>
                    <a:pt x="792" y="3928"/>
                    <a:pt x="773" y="2942"/>
                  </a:cubicBezTo>
                  <a:cubicBezTo>
                    <a:pt x="754" y="2421"/>
                    <a:pt x="889" y="1918"/>
                    <a:pt x="1160" y="1474"/>
                  </a:cubicBezTo>
                  <a:cubicBezTo>
                    <a:pt x="1527" y="971"/>
                    <a:pt x="2087" y="894"/>
                    <a:pt x="2667" y="875"/>
                  </a:cubicBezTo>
                  <a:cubicBezTo>
                    <a:pt x="3953" y="822"/>
                    <a:pt x="5238" y="737"/>
                    <a:pt x="6509" y="737"/>
                  </a:cubicBezTo>
                  <a:cubicBezTo>
                    <a:pt x="6633" y="737"/>
                    <a:pt x="6756" y="738"/>
                    <a:pt x="6880" y="739"/>
                  </a:cubicBezTo>
                  <a:cubicBezTo>
                    <a:pt x="7324" y="739"/>
                    <a:pt x="7865" y="797"/>
                    <a:pt x="8194" y="1145"/>
                  </a:cubicBezTo>
                  <a:cubicBezTo>
                    <a:pt x="8406" y="1377"/>
                    <a:pt x="8445" y="1764"/>
                    <a:pt x="8483" y="2112"/>
                  </a:cubicBezTo>
                  <a:cubicBezTo>
                    <a:pt x="8580" y="3348"/>
                    <a:pt x="8561" y="4604"/>
                    <a:pt x="8464" y="5841"/>
                  </a:cubicBezTo>
                  <a:cubicBezTo>
                    <a:pt x="8455" y="6083"/>
                    <a:pt x="8638" y="6203"/>
                    <a:pt x="8827" y="6203"/>
                  </a:cubicBezTo>
                  <a:cubicBezTo>
                    <a:pt x="9015" y="6203"/>
                    <a:pt x="9208" y="6083"/>
                    <a:pt x="9218" y="5841"/>
                  </a:cubicBezTo>
                  <a:cubicBezTo>
                    <a:pt x="9314" y="4604"/>
                    <a:pt x="9314" y="3348"/>
                    <a:pt x="9218" y="2112"/>
                  </a:cubicBezTo>
                  <a:cubicBezTo>
                    <a:pt x="9218" y="1667"/>
                    <a:pt x="9102" y="1242"/>
                    <a:pt x="8889" y="855"/>
                  </a:cubicBezTo>
                  <a:cubicBezTo>
                    <a:pt x="8561" y="392"/>
                    <a:pt x="8039" y="102"/>
                    <a:pt x="7479" y="44"/>
                  </a:cubicBezTo>
                  <a:cubicBezTo>
                    <a:pt x="7131" y="15"/>
                    <a:pt x="6778" y="0"/>
                    <a:pt x="6425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Google Shape;3290;p78">
              <a:extLst>
                <a:ext uri="{FF2B5EF4-FFF2-40B4-BE49-F238E27FC236}">
                  <a16:creationId xmlns:a16="http://schemas.microsoft.com/office/drawing/2014/main" id="{2A1B8748-0AAB-1133-752C-9DC2F6EF21BB}"/>
                </a:ext>
              </a:extLst>
            </p:cNvPr>
            <p:cNvSpPr/>
            <p:nvPr/>
          </p:nvSpPr>
          <p:spPr>
            <a:xfrm>
              <a:off x="1782925" y="2325550"/>
              <a:ext cx="330950" cy="787075"/>
            </a:xfrm>
            <a:custGeom>
              <a:avLst/>
              <a:gdLst/>
              <a:ahLst/>
              <a:cxnLst/>
              <a:rect l="l" t="t" r="r" b="b"/>
              <a:pathLst>
                <a:path w="13238" h="31483" extrusionOk="0">
                  <a:moveTo>
                    <a:pt x="1520" y="0"/>
                  </a:moveTo>
                  <a:cubicBezTo>
                    <a:pt x="1338" y="0"/>
                    <a:pt x="1157" y="37"/>
                    <a:pt x="986" y="119"/>
                  </a:cubicBezTo>
                  <a:cubicBezTo>
                    <a:pt x="213" y="467"/>
                    <a:pt x="0" y="1511"/>
                    <a:pt x="20" y="2380"/>
                  </a:cubicBezTo>
                  <a:cubicBezTo>
                    <a:pt x="39" y="6767"/>
                    <a:pt x="2590" y="10632"/>
                    <a:pt x="4600" y="14477"/>
                  </a:cubicBezTo>
                  <a:cubicBezTo>
                    <a:pt x="7402" y="19849"/>
                    <a:pt x="9315" y="25685"/>
                    <a:pt x="11189" y="31483"/>
                  </a:cubicBezTo>
                  <a:lnTo>
                    <a:pt x="13238" y="30884"/>
                  </a:lnTo>
                  <a:cubicBezTo>
                    <a:pt x="12001" y="25917"/>
                    <a:pt x="10783" y="20951"/>
                    <a:pt x="9566" y="16004"/>
                  </a:cubicBezTo>
                  <a:cubicBezTo>
                    <a:pt x="8735" y="12680"/>
                    <a:pt x="7904" y="9337"/>
                    <a:pt x="6397" y="6284"/>
                  </a:cubicBezTo>
                  <a:cubicBezTo>
                    <a:pt x="5585" y="4718"/>
                    <a:pt x="4677" y="3192"/>
                    <a:pt x="3691" y="1723"/>
                  </a:cubicBezTo>
                  <a:cubicBezTo>
                    <a:pt x="3402" y="1221"/>
                    <a:pt x="3034" y="776"/>
                    <a:pt x="2590" y="390"/>
                  </a:cubicBezTo>
                  <a:cubicBezTo>
                    <a:pt x="2278" y="156"/>
                    <a:pt x="1896" y="0"/>
                    <a:pt x="1520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Google Shape;3291;p78">
              <a:extLst>
                <a:ext uri="{FF2B5EF4-FFF2-40B4-BE49-F238E27FC236}">
                  <a16:creationId xmlns:a16="http://schemas.microsoft.com/office/drawing/2014/main" id="{975D1A38-383F-B63A-3915-3FE236926152}"/>
                </a:ext>
              </a:extLst>
            </p:cNvPr>
            <p:cNvSpPr/>
            <p:nvPr/>
          </p:nvSpPr>
          <p:spPr>
            <a:xfrm>
              <a:off x="2050075" y="3077350"/>
              <a:ext cx="103425" cy="133125"/>
            </a:xfrm>
            <a:custGeom>
              <a:avLst/>
              <a:gdLst/>
              <a:ahLst/>
              <a:cxnLst/>
              <a:rect l="l" t="t" r="r" b="b"/>
              <a:pathLst>
                <a:path w="4137" h="5325" extrusionOk="0">
                  <a:moveTo>
                    <a:pt x="1837" y="0"/>
                  </a:moveTo>
                  <a:lnTo>
                    <a:pt x="600" y="812"/>
                  </a:lnTo>
                  <a:cubicBezTo>
                    <a:pt x="445" y="1140"/>
                    <a:pt x="291" y="1488"/>
                    <a:pt x="136" y="1817"/>
                  </a:cubicBezTo>
                  <a:cubicBezTo>
                    <a:pt x="59" y="1990"/>
                    <a:pt x="1" y="2184"/>
                    <a:pt x="1" y="2377"/>
                  </a:cubicBezTo>
                  <a:cubicBezTo>
                    <a:pt x="20" y="2532"/>
                    <a:pt x="59" y="2686"/>
                    <a:pt x="136" y="2821"/>
                  </a:cubicBezTo>
                  <a:cubicBezTo>
                    <a:pt x="329" y="3324"/>
                    <a:pt x="426" y="3846"/>
                    <a:pt x="426" y="4387"/>
                  </a:cubicBezTo>
                  <a:cubicBezTo>
                    <a:pt x="387" y="4696"/>
                    <a:pt x="600" y="4966"/>
                    <a:pt x="890" y="5044"/>
                  </a:cubicBezTo>
                  <a:cubicBezTo>
                    <a:pt x="1238" y="5140"/>
                    <a:pt x="1585" y="5198"/>
                    <a:pt x="1953" y="5276"/>
                  </a:cubicBezTo>
                  <a:cubicBezTo>
                    <a:pt x="2080" y="5310"/>
                    <a:pt x="2211" y="5325"/>
                    <a:pt x="2342" y="5325"/>
                  </a:cubicBezTo>
                  <a:cubicBezTo>
                    <a:pt x="2510" y="5325"/>
                    <a:pt x="2679" y="5300"/>
                    <a:pt x="2842" y="5256"/>
                  </a:cubicBezTo>
                  <a:cubicBezTo>
                    <a:pt x="3170" y="5082"/>
                    <a:pt x="3402" y="4793"/>
                    <a:pt x="3518" y="4425"/>
                  </a:cubicBezTo>
                  <a:cubicBezTo>
                    <a:pt x="4136" y="2821"/>
                    <a:pt x="3228" y="908"/>
                    <a:pt x="1837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Google Shape;3292;p78">
              <a:extLst>
                <a:ext uri="{FF2B5EF4-FFF2-40B4-BE49-F238E27FC236}">
                  <a16:creationId xmlns:a16="http://schemas.microsoft.com/office/drawing/2014/main" id="{CBA0F644-5E73-4D9B-AF90-4719CE28D897}"/>
                </a:ext>
              </a:extLst>
            </p:cNvPr>
            <p:cNvSpPr/>
            <p:nvPr/>
          </p:nvSpPr>
          <p:spPr>
            <a:xfrm>
              <a:off x="932175" y="3159200"/>
              <a:ext cx="377325" cy="343775"/>
            </a:xfrm>
            <a:custGeom>
              <a:avLst/>
              <a:gdLst/>
              <a:ahLst/>
              <a:cxnLst/>
              <a:rect l="l" t="t" r="r" b="b"/>
              <a:pathLst>
                <a:path w="15093" h="13751" extrusionOk="0">
                  <a:moveTo>
                    <a:pt x="7885" y="243"/>
                  </a:moveTo>
                  <a:cubicBezTo>
                    <a:pt x="9778" y="320"/>
                    <a:pt x="11556" y="1113"/>
                    <a:pt x="12890" y="2446"/>
                  </a:cubicBezTo>
                  <a:cubicBezTo>
                    <a:pt x="14165" y="3702"/>
                    <a:pt x="14841" y="5441"/>
                    <a:pt x="14764" y="7239"/>
                  </a:cubicBezTo>
                  <a:cubicBezTo>
                    <a:pt x="14596" y="10772"/>
                    <a:pt x="11426" y="13509"/>
                    <a:pt x="7598" y="13509"/>
                  </a:cubicBezTo>
                  <a:cubicBezTo>
                    <a:pt x="7469" y="13509"/>
                    <a:pt x="7339" y="13506"/>
                    <a:pt x="7208" y="13500"/>
                  </a:cubicBezTo>
                  <a:cubicBezTo>
                    <a:pt x="5334" y="13422"/>
                    <a:pt x="3537" y="12630"/>
                    <a:pt x="2203" y="11297"/>
                  </a:cubicBezTo>
                  <a:cubicBezTo>
                    <a:pt x="928" y="10041"/>
                    <a:pt x="232" y="8301"/>
                    <a:pt x="309" y="6524"/>
                  </a:cubicBezTo>
                  <a:cubicBezTo>
                    <a:pt x="483" y="2987"/>
                    <a:pt x="3672" y="243"/>
                    <a:pt x="7479" y="243"/>
                  </a:cubicBezTo>
                  <a:close/>
                  <a:moveTo>
                    <a:pt x="7464" y="0"/>
                  </a:moveTo>
                  <a:cubicBezTo>
                    <a:pt x="3550" y="0"/>
                    <a:pt x="264" y="2847"/>
                    <a:pt x="77" y="6504"/>
                  </a:cubicBezTo>
                  <a:cubicBezTo>
                    <a:pt x="0" y="8359"/>
                    <a:pt x="696" y="10176"/>
                    <a:pt x="2010" y="11471"/>
                  </a:cubicBezTo>
                  <a:cubicBezTo>
                    <a:pt x="3401" y="12862"/>
                    <a:pt x="5237" y="13674"/>
                    <a:pt x="7189" y="13751"/>
                  </a:cubicBezTo>
                  <a:lnTo>
                    <a:pt x="7595" y="13751"/>
                  </a:lnTo>
                  <a:cubicBezTo>
                    <a:pt x="11537" y="13751"/>
                    <a:pt x="14822" y="10910"/>
                    <a:pt x="15015" y="7258"/>
                  </a:cubicBezTo>
                  <a:cubicBezTo>
                    <a:pt x="15093" y="5403"/>
                    <a:pt x="14378" y="3586"/>
                    <a:pt x="13063" y="2291"/>
                  </a:cubicBezTo>
                  <a:cubicBezTo>
                    <a:pt x="11691" y="900"/>
                    <a:pt x="9836" y="108"/>
                    <a:pt x="7885" y="11"/>
                  </a:cubicBezTo>
                  <a:cubicBezTo>
                    <a:pt x="7744" y="4"/>
                    <a:pt x="7604" y="0"/>
                    <a:pt x="7464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Google Shape;3293;p78">
              <a:extLst>
                <a:ext uri="{FF2B5EF4-FFF2-40B4-BE49-F238E27FC236}">
                  <a16:creationId xmlns:a16="http://schemas.microsoft.com/office/drawing/2014/main" id="{E61E4A5B-1EE5-4911-E32C-BFBD32D36542}"/>
                </a:ext>
              </a:extLst>
            </p:cNvPr>
            <p:cNvSpPr/>
            <p:nvPr/>
          </p:nvSpPr>
          <p:spPr>
            <a:xfrm>
              <a:off x="972275" y="3138750"/>
              <a:ext cx="288350" cy="78225"/>
            </a:xfrm>
            <a:custGeom>
              <a:avLst/>
              <a:gdLst/>
              <a:ahLst/>
              <a:cxnLst/>
              <a:rect l="l" t="t" r="r" b="b"/>
              <a:pathLst>
                <a:path w="11534" h="3129" extrusionOk="0">
                  <a:moveTo>
                    <a:pt x="5771" y="1"/>
                  </a:moveTo>
                  <a:cubicBezTo>
                    <a:pt x="3850" y="1"/>
                    <a:pt x="1990" y="672"/>
                    <a:pt x="503" y="1911"/>
                  </a:cubicBezTo>
                  <a:cubicBezTo>
                    <a:pt x="0" y="2317"/>
                    <a:pt x="309" y="3129"/>
                    <a:pt x="947" y="3129"/>
                  </a:cubicBezTo>
                  <a:cubicBezTo>
                    <a:pt x="1102" y="3129"/>
                    <a:pt x="1256" y="3052"/>
                    <a:pt x="1391" y="2955"/>
                  </a:cubicBezTo>
                  <a:cubicBezTo>
                    <a:pt x="2630" y="1928"/>
                    <a:pt x="4194" y="1356"/>
                    <a:pt x="5799" y="1356"/>
                  </a:cubicBezTo>
                  <a:cubicBezTo>
                    <a:pt x="5946" y="1356"/>
                    <a:pt x="6094" y="1361"/>
                    <a:pt x="6242" y="1370"/>
                  </a:cubicBezTo>
                  <a:cubicBezTo>
                    <a:pt x="7653" y="1428"/>
                    <a:pt x="9025" y="1931"/>
                    <a:pt x="10165" y="2800"/>
                  </a:cubicBezTo>
                  <a:cubicBezTo>
                    <a:pt x="10295" y="2888"/>
                    <a:pt x="10427" y="2926"/>
                    <a:pt x="10552" y="2926"/>
                  </a:cubicBezTo>
                  <a:cubicBezTo>
                    <a:pt x="11114" y="2926"/>
                    <a:pt x="11533" y="2157"/>
                    <a:pt x="10996" y="1699"/>
                  </a:cubicBezTo>
                  <a:cubicBezTo>
                    <a:pt x="9624" y="675"/>
                    <a:pt x="8000" y="76"/>
                    <a:pt x="6300" y="18"/>
                  </a:cubicBezTo>
                  <a:cubicBezTo>
                    <a:pt x="6123" y="6"/>
                    <a:pt x="5947" y="1"/>
                    <a:pt x="5771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Google Shape;3294;p78">
              <a:extLst>
                <a:ext uri="{FF2B5EF4-FFF2-40B4-BE49-F238E27FC236}">
                  <a16:creationId xmlns:a16="http://schemas.microsoft.com/office/drawing/2014/main" id="{9B0B4208-F7CD-7A55-6FE8-84BF32E9489C}"/>
                </a:ext>
              </a:extLst>
            </p:cNvPr>
            <p:cNvSpPr/>
            <p:nvPr/>
          </p:nvSpPr>
          <p:spPr>
            <a:xfrm>
              <a:off x="943275" y="3401025"/>
              <a:ext cx="38675" cy="32975"/>
            </a:xfrm>
            <a:custGeom>
              <a:avLst/>
              <a:gdLst/>
              <a:ahLst/>
              <a:cxnLst/>
              <a:rect l="l" t="t" r="r" b="b"/>
              <a:pathLst>
                <a:path w="1547" h="1319" extrusionOk="0">
                  <a:moveTo>
                    <a:pt x="890" y="0"/>
                  </a:moveTo>
                  <a:cubicBezTo>
                    <a:pt x="291" y="0"/>
                    <a:pt x="1" y="715"/>
                    <a:pt x="406" y="1121"/>
                  </a:cubicBezTo>
                  <a:cubicBezTo>
                    <a:pt x="543" y="1258"/>
                    <a:pt x="711" y="1319"/>
                    <a:pt x="874" y="1319"/>
                  </a:cubicBezTo>
                  <a:cubicBezTo>
                    <a:pt x="1218" y="1319"/>
                    <a:pt x="1547" y="1050"/>
                    <a:pt x="1547" y="657"/>
                  </a:cubicBezTo>
                  <a:cubicBezTo>
                    <a:pt x="1547" y="290"/>
                    <a:pt x="1237" y="0"/>
                    <a:pt x="890" y="0"/>
                  </a:cubicBezTo>
                  <a:close/>
                </a:path>
              </a:pathLst>
            </a:custGeom>
            <a:solidFill>
              <a:srgbClr val="DED3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Google Shape;3295;p78">
              <a:extLst>
                <a:ext uri="{FF2B5EF4-FFF2-40B4-BE49-F238E27FC236}">
                  <a16:creationId xmlns:a16="http://schemas.microsoft.com/office/drawing/2014/main" id="{9CC6050C-650D-B86F-9487-D4551F63CC5F}"/>
                </a:ext>
              </a:extLst>
            </p:cNvPr>
            <p:cNvSpPr/>
            <p:nvPr/>
          </p:nvSpPr>
          <p:spPr>
            <a:xfrm>
              <a:off x="1257300" y="3393775"/>
              <a:ext cx="38675" cy="33000"/>
            </a:xfrm>
            <a:custGeom>
              <a:avLst/>
              <a:gdLst/>
              <a:ahLst/>
              <a:cxnLst/>
              <a:rect l="l" t="t" r="r" b="b"/>
              <a:pathLst>
                <a:path w="1547" h="1320" extrusionOk="0">
                  <a:moveTo>
                    <a:pt x="889" y="1"/>
                  </a:moveTo>
                  <a:cubicBezTo>
                    <a:pt x="290" y="1"/>
                    <a:pt x="1" y="716"/>
                    <a:pt x="426" y="1121"/>
                  </a:cubicBezTo>
                  <a:cubicBezTo>
                    <a:pt x="556" y="1258"/>
                    <a:pt x="719" y="1319"/>
                    <a:pt x="880" y="1319"/>
                  </a:cubicBezTo>
                  <a:cubicBezTo>
                    <a:pt x="1218" y="1319"/>
                    <a:pt x="1546" y="1050"/>
                    <a:pt x="1546" y="658"/>
                  </a:cubicBezTo>
                  <a:cubicBezTo>
                    <a:pt x="1546" y="290"/>
                    <a:pt x="1257" y="1"/>
                    <a:pt x="889" y="1"/>
                  </a:cubicBezTo>
                  <a:close/>
                </a:path>
              </a:pathLst>
            </a:custGeom>
            <a:solidFill>
              <a:srgbClr val="DED3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Google Shape;3296;p78">
              <a:extLst>
                <a:ext uri="{FF2B5EF4-FFF2-40B4-BE49-F238E27FC236}">
                  <a16:creationId xmlns:a16="http://schemas.microsoft.com/office/drawing/2014/main" id="{9F392013-D294-F5C0-F0BD-DF9ED8FD33F1}"/>
                </a:ext>
              </a:extLst>
            </p:cNvPr>
            <p:cNvSpPr/>
            <p:nvPr/>
          </p:nvSpPr>
          <p:spPr>
            <a:xfrm>
              <a:off x="958250" y="3338225"/>
              <a:ext cx="327100" cy="443025"/>
            </a:xfrm>
            <a:custGeom>
              <a:avLst/>
              <a:gdLst/>
              <a:ahLst/>
              <a:cxnLst/>
              <a:rect l="l" t="t" r="r" b="b"/>
              <a:pathLst>
                <a:path w="13084" h="17721" extrusionOk="0">
                  <a:moveTo>
                    <a:pt x="13083" y="0"/>
                  </a:moveTo>
                  <a:lnTo>
                    <a:pt x="1" y="39"/>
                  </a:lnTo>
                  <a:lnTo>
                    <a:pt x="1508" y="17721"/>
                  </a:lnTo>
                  <a:lnTo>
                    <a:pt x="12020" y="17701"/>
                  </a:lnTo>
                  <a:lnTo>
                    <a:pt x="13083" y="0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Google Shape;3297;p78">
              <a:extLst>
                <a:ext uri="{FF2B5EF4-FFF2-40B4-BE49-F238E27FC236}">
                  <a16:creationId xmlns:a16="http://schemas.microsoft.com/office/drawing/2014/main" id="{2FB2BB25-91A7-0C34-30D7-E8620D982E3F}"/>
                </a:ext>
              </a:extLst>
            </p:cNvPr>
            <p:cNvSpPr/>
            <p:nvPr/>
          </p:nvSpPr>
          <p:spPr>
            <a:xfrm>
              <a:off x="997875" y="3759475"/>
              <a:ext cx="260900" cy="36300"/>
            </a:xfrm>
            <a:custGeom>
              <a:avLst/>
              <a:gdLst/>
              <a:ahLst/>
              <a:cxnLst/>
              <a:rect l="l" t="t" r="r" b="b"/>
              <a:pathLst>
                <a:path w="10436" h="1452" extrusionOk="0">
                  <a:moveTo>
                    <a:pt x="5459" y="0"/>
                  </a:moveTo>
                  <a:cubicBezTo>
                    <a:pt x="5379" y="0"/>
                    <a:pt x="5299" y="1"/>
                    <a:pt x="5218" y="1"/>
                  </a:cubicBezTo>
                  <a:cubicBezTo>
                    <a:pt x="2339" y="20"/>
                    <a:pt x="0" y="349"/>
                    <a:pt x="0" y="735"/>
                  </a:cubicBezTo>
                  <a:cubicBezTo>
                    <a:pt x="0" y="1130"/>
                    <a:pt x="2209" y="1451"/>
                    <a:pt x="4977" y="1451"/>
                  </a:cubicBezTo>
                  <a:cubicBezTo>
                    <a:pt x="5057" y="1451"/>
                    <a:pt x="5137" y="1451"/>
                    <a:pt x="5218" y="1450"/>
                  </a:cubicBezTo>
                  <a:cubicBezTo>
                    <a:pt x="8097" y="1431"/>
                    <a:pt x="10435" y="1122"/>
                    <a:pt x="10435" y="716"/>
                  </a:cubicBezTo>
                  <a:cubicBezTo>
                    <a:pt x="10417" y="322"/>
                    <a:pt x="8226" y="0"/>
                    <a:pt x="545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Google Shape;3298;p78">
              <a:extLst>
                <a:ext uri="{FF2B5EF4-FFF2-40B4-BE49-F238E27FC236}">
                  <a16:creationId xmlns:a16="http://schemas.microsoft.com/office/drawing/2014/main" id="{099A2B4F-6F0A-A73A-5AE7-65994BA912E4}"/>
                </a:ext>
              </a:extLst>
            </p:cNvPr>
            <p:cNvSpPr/>
            <p:nvPr/>
          </p:nvSpPr>
          <p:spPr>
            <a:xfrm>
              <a:off x="958250" y="3310675"/>
              <a:ext cx="327100" cy="63325"/>
            </a:xfrm>
            <a:custGeom>
              <a:avLst/>
              <a:gdLst/>
              <a:ahLst/>
              <a:cxnLst/>
              <a:rect l="l" t="t" r="r" b="b"/>
              <a:pathLst>
                <a:path w="13084" h="2533" extrusionOk="0">
                  <a:moveTo>
                    <a:pt x="6532" y="1"/>
                  </a:moveTo>
                  <a:cubicBezTo>
                    <a:pt x="2938" y="20"/>
                    <a:pt x="1" y="580"/>
                    <a:pt x="1" y="1276"/>
                  </a:cubicBezTo>
                  <a:cubicBezTo>
                    <a:pt x="1" y="1972"/>
                    <a:pt x="2938" y="2532"/>
                    <a:pt x="6552" y="2532"/>
                  </a:cubicBezTo>
                  <a:cubicBezTo>
                    <a:pt x="10165" y="2513"/>
                    <a:pt x="13083" y="1933"/>
                    <a:pt x="13083" y="1238"/>
                  </a:cubicBezTo>
                  <a:cubicBezTo>
                    <a:pt x="13083" y="542"/>
                    <a:pt x="10146" y="1"/>
                    <a:pt x="6532" y="1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Google Shape;3299;p78">
              <a:extLst>
                <a:ext uri="{FF2B5EF4-FFF2-40B4-BE49-F238E27FC236}">
                  <a16:creationId xmlns:a16="http://schemas.microsoft.com/office/drawing/2014/main" id="{7B96C299-FEEA-628E-C2E9-3B705E7DE060}"/>
                </a:ext>
              </a:extLst>
            </p:cNvPr>
            <p:cNvSpPr/>
            <p:nvPr/>
          </p:nvSpPr>
          <p:spPr>
            <a:xfrm>
              <a:off x="952950" y="3309675"/>
              <a:ext cx="337700" cy="64850"/>
            </a:xfrm>
            <a:custGeom>
              <a:avLst/>
              <a:gdLst/>
              <a:ahLst/>
              <a:cxnLst/>
              <a:rect l="l" t="t" r="r" b="b"/>
              <a:pathLst>
                <a:path w="13508" h="2594" extrusionOk="0">
                  <a:moveTo>
                    <a:pt x="6860" y="350"/>
                  </a:moveTo>
                  <a:cubicBezTo>
                    <a:pt x="8368" y="350"/>
                    <a:pt x="9875" y="447"/>
                    <a:pt x="11363" y="678"/>
                  </a:cubicBezTo>
                  <a:cubicBezTo>
                    <a:pt x="12832" y="930"/>
                    <a:pt x="13160" y="1220"/>
                    <a:pt x="13160" y="1297"/>
                  </a:cubicBezTo>
                  <a:cubicBezTo>
                    <a:pt x="13160" y="1374"/>
                    <a:pt x="12832" y="1683"/>
                    <a:pt x="11382" y="1935"/>
                  </a:cubicBezTo>
                  <a:cubicBezTo>
                    <a:pt x="9965" y="2150"/>
                    <a:pt x="8532" y="2265"/>
                    <a:pt x="7081" y="2265"/>
                  </a:cubicBezTo>
                  <a:cubicBezTo>
                    <a:pt x="6969" y="2265"/>
                    <a:pt x="6857" y="2264"/>
                    <a:pt x="6744" y="2263"/>
                  </a:cubicBezTo>
                  <a:cubicBezTo>
                    <a:pt x="6633" y="2264"/>
                    <a:pt x="6522" y="2265"/>
                    <a:pt x="6411" y="2265"/>
                  </a:cubicBezTo>
                  <a:cubicBezTo>
                    <a:pt x="4977" y="2265"/>
                    <a:pt x="3543" y="2150"/>
                    <a:pt x="2126" y="1935"/>
                  </a:cubicBezTo>
                  <a:cubicBezTo>
                    <a:pt x="677" y="1703"/>
                    <a:pt x="348" y="1413"/>
                    <a:pt x="348" y="1316"/>
                  </a:cubicBezTo>
                  <a:cubicBezTo>
                    <a:pt x="329" y="988"/>
                    <a:pt x="2532" y="350"/>
                    <a:pt x="6744" y="350"/>
                  </a:cubicBezTo>
                  <a:close/>
                  <a:moveTo>
                    <a:pt x="7082" y="0"/>
                  </a:moveTo>
                  <a:cubicBezTo>
                    <a:pt x="6969" y="0"/>
                    <a:pt x="6857" y="1"/>
                    <a:pt x="6744" y="2"/>
                  </a:cubicBezTo>
                  <a:cubicBezTo>
                    <a:pt x="4406" y="2"/>
                    <a:pt x="0" y="292"/>
                    <a:pt x="0" y="1316"/>
                  </a:cubicBezTo>
                  <a:cubicBezTo>
                    <a:pt x="0" y="1471"/>
                    <a:pt x="0" y="1935"/>
                    <a:pt x="2068" y="2282"/>
                  </a:cubicBezTo>
                  <a:cubicBezTo>
                    <a:pt x="3466" y="2480"/>
                    <a:pt x="4898" y="2594"/>
                    <a:pt x="6317" y="2594"/>
                  </a:cubicBezTo>
                  <a:cubicBezTo>
                    <a:pt x="6427" y="2594"/>
                    <a:pt x="6538" y="2593"/>
                    <a:pt x="6648" y="2592"/>
                  </a:cubicBezTo>
                  <a:lnTo>
                    <a:pt x="6744" y="2592"/>
                  </a:lnTo>
                  <a:cubicBezTo>
                    <a:pt x="8329" y="2592"/>
                    <a:pt x="9894" y="2476"/>
                    <a:pt x="11440" y="2244"/>
                  </a:cubicBezTo>
                  <a:cubicBezTo>
                    <a:pt x="13508" y="1877"/>
                    <a:pt x="13508" y="1432"/>
                    <a:pt x="13508" y="1278"/>
                  </a:cubicBezTo>
                  <a:cubicBezTo>
                    <a:pt x="13508" y="1123"/>
                    <a:pt x="13508" y="659"/>
                    <a:pt x="11421" y="331"/>
                  </a:cubicBezTo>
                  <a:cubicBezTo>
                    <a:pt x="9986" y="115"/>
                    <a:pt x="8534" y="0"/>
                    <a:pt x="7082" y="0"/>
                  </a:cubicBezTo>
                  <a:close/>
                </a:path>
              </a:pathLst>
            </a:custGeom>
            <a:solidFill>
              <a:srgbClr val="DED3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Google Shape;3300;p78">
              <a:extLst>
                <a:ext uri="{FF2B5EF4-FFF2-40B4-BE49-F238E27FC236}">
                  <a16:creationId xmlns:a16="http://schemas.microsoft.com/office/drawing/2014/main" id="{C58E109A-7EF9-4C31-0C4D-67F5B6E2B715}"/>
                </a:ext>
              </a:extLst>
            </p:cNvPr>
            <p:cNvSpPr/>
            <p:nvPr/>
          </p:nvSpPr>
          <p:spPr>
            <a:xfrm>
              <a:off x="855825" y="3223725"/>
              <a:ext cx="219375" cy="172575"/>
            </a:xfrm>
            <a:custGeom>
              <a:avLst/>
              <a:gdLst/>
              <a:ahLst/>
              <a:cxnLst/>
              <a:rect l="l" t="t" r="r" b="b"/>
              <a:pathLst>
                <a:path w="8775" h="6903" extrusionOk="0">
                  <a:moveTo>
                    <a:pt x="4388" y="0"/>
                  </a:moveTo>
                  <a:cubicBezTo>
                    <a:pt x="3247" y="39"/>
                    <a:pt x="2301" y="889"/>
                    <a:pt x="1566" y="1759"/>
                  </a:cubicBezTo>
                  <a:cubicBezTo>
                    <a:pt x="1006" y="2358"/>
                    <a:pt x="581" y="3073"/>
                    <a:pt x="291" y="3827"/>
                  </a:cubicBezTo>
                  <a:cubicBezTo>
                    <a:pt x="1" y="4600"/>
                    <a:pt x="40" y="5450"/>
                    <a:pt x="387" y="6203"/>
                  </a:cubicBezTo>
                  <a:cubicBezTo>
                    <a:pt x="589" y="6570"/>
                    <a:pt x="947" y="6902"/>
                    <a:pt x="1347" y="6902"/>
                  </a:cubicBezTo>
                  <a:cubicBezTo>
                    <a:pt x="1368" y="6902"/>
                    <a:pt x="1390" y="6901"/>
                    <a:pt x="1412" y="6899"/>
                  </a:cubicBezTo>
                  <a:cubicBezTo>
                    <a:pt x="1779" y="6880"/>
                    <a:pt x="2049" y="6590"/>
                    <a:pt x="2281" y="6300"/>
                  </a:cubicBezTo>
                  <a:cubicBezTo>
                    <a:pt x="2726" y="5759"/>
                    <a:pt x="3074" y="5141"/>
                    <a:pt x="3537" y="4619"/>
                  </a:cubicBezTo>
                  <a:cubicBezTo>
                    <a:pt x="3982" y="4058"/>
                    <a:pt x="4600" y="3672"/>
                    <a:pt x="5296" y="3498"/>
                  </a:cubicBezTo>
                  <a:cubicBezTo>
                    <a:pt x="5393" y="3481"/>
                    <a:pt x="5494" y="3473"/>
                    <a:pt x="5595" y="3473"/>
                  </a:cubicBezTo>
                  <a:cubicBezTo>
                    <a:pt x="6196" y="3473"/>
                    <a:pt x="6826" y="3764"/>
                    <a:pt x="7074" y="4310"/>
                  </a:cubicBezTo>
                  <a:lnTo>
                    <a:pt x="8001" y="5257"/>
                  </a:lnTo>
                  <a:cubicBezTo>
                    <a:pt x="8774" y="3054"/>
                    <a:pt x="7479" y="657"/>
                    <a:pt x="5219" y="97"/>
                  </a:cubicBezTo>
                  <a:cubicBezTo>
                    <a:pt x="4948" y="20"/>
                    <a:pt x="4677" y="0"/>
                    <a:pt x="4388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Google Shape;3301;p78">
              <a:extLst>
                <a:ext uri="{FF2B5EF4-FFF2-40B4-BE49-F238E27FC236}">
                  <a16:creationId xmlns:a16="http://schemas.microsoft.com/office/drawing/2014/main" id="{54A5B839-A9BC-99AB-E008-0BB63B3A9BCF}"/>
                </a:ext>
              </a:extLst>
            </p:cNvPr>
            <p:cNvSpPr/>
            <p:nvPr/>
          </p:nvSpPr>
          <p:spPr>
            <a:xfrm>
              <a:off x="1173250" y="3257350"/>
              <a:ext cx="82150" cy="101175"/>
            </a:xfrm>
            <a:custGeom>
              <a:avLst/>
              <a:gdLst/>
              <a:ahLst/>
              <a:cxnLst/>
              <a:rect l="l" t="t" r="r" b="b"/>
              <a:pathLst>
                <a:path w="3286" h="4047" extrusionOk="0">
                  <a:moveTo>
                    <a:pt x="1924" y="0"/>
                  </a:moveTo>
                  <a:cubicBezTo>
                    <a:pt x="1598" y="0"/>
                    <a:pt x="1272" y="112"/>
                    <a:pt x="1005" y="337"/>
                  </a:cubicBezTo>
                  <a:cubicBezTo>
                    <a:pt x="541" y="723"/>
                    <a:pt x="251" y="1264"/>
                    <a:pt x="155" y="1883"/>
                  </a:cubicBezTo>
                  <a:cubicBezTo>
                    <a:pt x="0" y="2598"/>
                    <a:pt x="58" y="3351"/>
                    <a:pt x="309" y="4047"/>
                  </a:cubicBezTo>
                  <a:lnTo>
                    <a:pt x="2841" y="1767"/>
                  </a:lnTo>
                  <a:cubicBezTo>
                    <a:pt x="3285" y="1380"/>
                    <a:pt x="3169" y="549"/>
                    <a:pt x="2686" y="221"/>
                  </a:cubicBezTo>
                  <a:cubicBezTo>
                    <a:pt x="2453" y="74"/>
                    <a:pt x="2188" y="0"/>
                    <a:pt x="1924" y="0"/>
                  </a:cubicBez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Google Shape;3302;p78">
              <a:extLst>
                <a:ext uri="{FF2B5EF4-FFF2-40B4-BE49-F238E27FC236}">
                  <a16:creationId xmlns:a16="http://schemas.microsoft.com/office/drawing/2014/main" id="{DEB76E16-20BB-4382-83A0-78F7E38982FC}"/>
                </a:ext>
              </a:extLst>
            </p:cNvPr>
            <p:cNvSpPr/>
            <p:nvPr/>
          </p:nvSpPr>
          <p:spPr>
            <a:xfrm>
              <a:off x="1072275" y="3270725"/>
              <a:ext cx="136250" cy="87800"/>
            </a:xfrm>
            <a:custGeom>
              <a:avLst/>
              <a:gdLst/>
              <a:ahLst/>
              <a:cxnLst/>
              <a:rect l="l" t="t" r="r" b="b"/>
              <a:pathLst>
                <a:path w="5450" h="3512" extrusionOk="0">
                  <a:moveTo>
                    <a:pt x="2531" y="1"/>
                  </a:moveTo>
                  <a:cubicBezTo>
                    <a:pt x="1816" y="1"/>
                    <a:pt x="1112" y="423"/>
                    <a:pt x="677" y="1019"/>
                  </a:cubicBezTo>
                  <a:cubicBezTo>
                    <a:pt x="174" y="1734"/>
                    <a:pt x="0" y="2642"/>
                    <a:pt x="0" y="3512"/>
                  </a:cubicBezTo>
                  <a:lnTo>
                    <a:pt x="5450" y="3415"/>
                  </a:lnTo>
                  <a:cubicBezTo>
                    <a:pt x="5257" y="2816"/>
                    <a:pt x="5005" y="2236"/>
                    <a:pt x="4696" y="1695"/>
                  </a:cubicBezTo>
                  <a:cubicBezTo>
                    <a:pt x="4290" y="980"/>
                    <a:pt x="3749" y="265"/>
                    <a:pt x="2957" y="53"/>
                  </a:cubicBezTo>
                  <a:cubicBezTo>
                    <a:pt x="2816" y="18"/>
                    <a:pt x="2673" y="1"/>
                    <a:pt x="2531" y="1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Google Shape;3303;p78">
              <a:extLst>
                <a:ext uri="{FF2B5EF4-FFF2-40B4-BE49-F238E27FC236}">
                  <a16:creationId xmlns:a16="http://schemas.microsoft.com/office/drawing/2014/main" id="{5AE6052E-5B0C-9AAC-3786-F9D36BD1A1C9}"/>
                </a:ext>
              </a:extLst>
            </p:cNvPr>
            <p:cNvSpPr/>
            <p:nvPr/>
          </p:nvSpPr>
          <p:spPr>
            <a:xfrm>
              <a:off x="1048125" y="3216475"/>
              <a:ext cx="70075" cy="143500"/>
            </a:xfrm>
            <a:custGeom>
              <a:avLst/>
              <a:gdLst/>
              <a:ahLst/>
              <a:cxnLst/>
              <a:rect l="l" t="t" r="r" b="b"/>
              <a:pathLst>
                <a:path w="2803" h="5740" extrusionOk="0">
                  <a:moveTo>
                    <a:pt x="1875" y="0"/>
                  </a:moveTo>
                  <a:cubicBezTo>
                    <a:pt x="387" y="1373"/>
                    <a:pt x="0" y="3576"/>
                    <a:pt x="908" y="5392"/>
                  </a:cubicBezTo>
                  <a:lnTo>
                    <a:pt x="947" y="5740"/>
                  </a:lnTo>
                  <a:cubicBezTo>
                    <a:pt x="1952" y="5276"/>
                    <a:pt x="2590" y="4213"/>
                    <a:pt x="2725" y="3131"/>
                  </a:cubicBezTo>
                  <a:cubicBezTo>
                    <a:pt x="2802" y="2010"/>
                    <a:pt x="2512" y="909"/>
                    <a:pt x="1875" y="0"/>
                  </a:cubicBez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Google Shape;3304;p78">
              <a:extLst>
                <a:ext uri="{FF2B5EF4-FFF2-40B4-BE49-F238E27FC236}">
                  <a16:creationId xmlns:a16="http://schemas.microsoft.com/office/drawing/2014/main" id="{9362B5D3-A902-4ED8-E294-346D0D26A0F1}"/>
                </a:ext>
              </a:extLst>
            </p:cNvPr>
            <p:cNvSpPr/>
            <p:nvPr/>
          </p:nvSpPr>
          <p:spPr>
            <a:xfrm>
              <a:off x="969850" y="3335325"/>
              <a:ext cx="322250" cy="38675"/>
            </a:xfrm>
            <a:custGeom>
              <a:avLst/>
              <a:gdLst/>
              <a:ahLst/>
              <a:cxnLst/>
              <a:rect l="l" t="t" r="r" b="b"/>
              <a:pathLst>
                <a:path w="12890" h="1547" extrusionOk="0">
                  <a:moveTo>
                    <a:pt x="12233" y="0"/>
                  </a:moveTo>
                  <a:lnTo>
                    <a:pt x="12233" y="0"/>
                  </a:lnTo>
                  <a:cubicBezTo>
                    <a:pt x="12233" y="0"/>
                    <a:pt x="12117" y="174"/>
                    <a:pt x="11421" y="348"/>
                  </a:cubicBezTo>
                  <a:cubicBezTo>
                    <a:pt x="10223" y="677"/>
                    <a:pt x="8194" y="870"/>
                    <a:pt x="5972" y="870"/>
                  </a:cubicBezTo>
                  <a:cubicBezTo>
                    <a:pt x="3556" y="870"/>
                    <a:pt x="1295" y="638"/>
                    <a:pt x="213" y="290"/>
                  </a:cubicBezTo>
                  <a:lnTo>
                    <a:pt x="1" y="947"/>
                  </a:lnTo>
                  <a:cubicBezTo>
                    <a:pt x="1141" y="1314"/>
                    <a:pt x="3382" y="1546"/>
                    <a:pt x="5875" y="1546"/>
                  </a:cubicBezTo>
                  <a:lnTo>
                    <a:pt x="5972" y="1546"/>
                  </a:lnTo>
                  <a:cubicBezTo>
                    <a:pt x="8252" y="1546"/>
                    <a:pt x="10339" y="1353"/>
                    <a:pt x="11595" y="1005"/>
                  </a:cubicBezTo>
                  <a:cubicBezTo>
                    <a:pt x="12194" y="851"/>
                    <a:pt x="12890" y="599"/>
                    <a:pt x="12890" y="78"/>
                  </a:cubicBezTo>
                  <a:lnTo>
                    <a:pt x="12214" y="78"/>
                  </a:lnTo>
                  <a:cubicBezTo>
                    <a:pt x="12214" y="58"/>
                    <a:pt x="12214" y="39"/>
                    <a:pt x="12233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Google Shape;3305;p78">
              <a:extLst>
                <a:ext uri="{FF2B5EF4-FFF2-40B4-BE49-F238E27FC236}">
                  <a16:creationId xmlns:a16="http://schemas.microsoft.com/office/drawing/2014/main" id="{DA9A34D8-A143-30B8-A202-310C85DE5ECA}"/>
                </a:ext>
              </a:extLst>
            </p:cNvPr>
            <p:cNvSpPr/>
            <p:nvPr/>
          </p:nvSpPr>
          <p:spPr>
            <a:xfrm>
              <a:off x="1191600" y="3294550"/>
              <a:ext cx="172975" cy="211025"/>
            </a:xfrm>
            <a:custGeom>
              <a:avLst/>
              <a:gdLst/>
              <a:ahLst/>
              <a:cxnLst/>
              <a:rect l="l" t="t" r="r" b="b"/>
              <a:pathLst>
                <a:path w="6919" h="8441" extrusionOk="0">
                  <a:moveTo>
                    <a:pt x="3207" y="0"/>
                  </a:moveTo>
                  <a:cubicBezTo>
                    <a:pt x="2526" y="0"/>
                    <a:pt x="1844" y="292"/>
                    <a:pt x="1295" y="704"/>
                  </a:cubicBezTo>
                  <a:cubicBezTo>
                    <a:pt x="657" y="1168"/>
                    <a:pt x="194" y="1515"/>
                    <a:pt x="0" y="2269"/>
                  </a:cubicBezTo>
                  <a:lnTo>
                    <a:pt x="696" y="2192"/>
                  </a:lnTo>
                  <a:cubicBezTo>
                    <a:pt x="908" y="1995"/>
                    <a:pt x="1075" y="1926"/>
                    <a:pt x="1243" y="1926"/>
                  </a:cubicBezTo>
                  <a:cubicBezTo>
                    <a:pt x="1505" y="1926"/>
                    <a:pt x="1768" y="2093"/>
                    <a:pt x="2203" y="2211"/>
                  </a:cubicBezTo>
                  <a:cubicBezTo>
                    <a:pt x="2938" y="2404"/>
                    <a:pt x="3517" y="2965"/>
                    <a:pt x="3749" y="3680"/>
                  </a:cubicBezTo>
                  <a:cubicBezTo>
                    <a:pt x="3865" y="4086"/>
                    <a:pt x="3923" y="4511"/>
                    <a:pt x="3904" y="4936"/>
                  </a:cubicBezTo>
                  <a:lnTo>
                    <a:pt x="3943" y="6540"/>
                  </a:lnTo>
                  <a:cubicBezTo>
                    <a:pt x="3923" y="6926"/>
                    <a:pt x="3981" y="7332"/>
                    <a:pt x="4097" y="7699"/>
                  </a:cubicBezTo>
                  <a:cubicBezTo>
                    <a:pt x="4232" y="8086"/>
                    <a:pt x="4561" y="8356"/>
                    <a:pt x="4947" y="8433"/>
                  </a:cubicBezTo>
                  <a:cubicBezTo>
                    <a:pt x="4986" y="8439"/>
                    <a:pt x="5024" y="8441"/>
                    <a:pt x="5062" y="8441"/>
                  </a:cubicBezTo>
                  <a:cubicBezTo>
                    <a:pt x="5461" y="8441"/>
                    <a:pt x="5821" y="8173"/>
                    <a:pt x="6068" y="7873"/>
                  </a:cubicBezTo>
                  <a:cubicBezTo>
                    <a:pt x="6841" y="6888"/>
                    <a:pt x="6919" y="5516"/>
                    <a:pt x="6706" y="4279"/>
                  </a:cubicBezTo>
                  <a:cubicBezTo>
                    <a:pt x="6474" y="2771"/>
                    <a:pt x="5836" y="1245"/>
                    <a:pt x="4561" y="433"/>
                  </a:cubicBezTo>
                  <a:cubicBezTo>
                    <a:pt x="4310" y="259"/>
                    <a:pt x="4039" y="143"/>
                    <a:pt x="3749" y="66"/>
                  </a:cubicBezTo>
                  <a:cubicBezTo>
                    <a:pt x="3570" y="21"/>
                    <a:pt x="3388" y="0"/>
                    <a:pt x="3207" y="0"/>
                  </a:cubicBez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Google Shape;3306;p78">
              <a:extLst>
                <a:ext uri="{FF2B5EF4-FFF2-40B4-BE49-F238E27FC236}">
                  <a16:creationId xmlns:a16="http://schemas.microsoft.com/office/drawing/2014/main" id="{3499E8D2-EBFC-C3C8-1105-6C3FA9F904B4}"/>
                </a:ext>
              </a:extLst>
            </p:cNvPr>
            <p:cNvSpPr/>
            <p:nvPr/>
          </p:nvSpPr>
          <p:spPr>
            <a:xfrm>
              <a:off x="909450" y="3274425"/>
              <a:ext cx="149800" cy="297100"/>
            </a:xfrm>
            <a:custGeom>
              <a:avLst/>
              <a:gdLst/>
              <a:ahLst/>
              <a:cxnLst/>
              <a:rect l="l" t="t" r="r" b="b"/>
              <a:pathLst>
                <a:path w="5992" h="11884" extrusionOk="0">
                  <a:moveTo>
                    <a:pt x="3155" y="1"/>
                  </a:moveTo>
                  <a:cubicBezTo>
                    <a:pt x="2958" y="1"/>
                    <a:pt x="2762" y="32"/>
                    <a:pt x="2571" y="98"/>
                  </a:cubicBezTo>
                  <a:cubicBezTo>
                    <a:pt x="2030" y="311"/>
                    <a:pt x="1586" y="716"/>
                    <a:pt x="1276" y="1200"/>
                  </a:cubicBezTo>
                  <a:cubicBezTo>
                    <a:pt x="465" y="2456"/>
                    <a:pt x="20" y="3924"/>
                    <a:pt x="20" y="5412"/>
                  </a:cubicBezTo>
                  <a:cubicBezTo>
                    <a:pt x="1" y="6900"/>
                    <a:pt x="214" y="8369"/>
                    <a:pt x="639" y="9799"/>
                  </a:cubicBezTo>
                  <a:cubicBezTo>
                    <a:pt x="774" y="10379"/>
                    <a:pt x="967" y="10958"/>
                    <a:pt x="1354" y="11384"/>
                  </a:cubicBezTo>
                  <a:cubicBezTo>
                    <a:pt x="1632" y="11688"/>
                    <a:pt x="2036" y="11883"/>
                    <a:pt x="2431" y="11883"/>
                  </a:cubicBezTo>
                  <a:cubicBezTo>
                    <a:pt x="2613" y="11883"/>
                    <a:pt x="2793" y="11842"/>
                    <a:pt x="2958" y="11751"/>
                  </a:cubicBezTo>
                  <a:lnTo>
                    <a:pt x="3074" y="11712"/>
                  </a:lnTo>
                  <a:cubicBezTo>
                    <a:pt x="3383" y="11673"/>
                    <a:pt x="3537" y="11345"/>
                    <a:pt x="3634" y="11036"/>
                  </a:cubicBezTo>
                  <a:cubicBezTo>
                    <a:pt x="4291" y="8466"/>
                    <a:pt x="1817" y="5857"/>
                    <a:pt x="2474" y="3287"/>
                  </a:cubicBezTo>
                  <a:cubicBezTo>
                    <a:pt x="2513" y="3093"/>
                    <a:pt x="2610" y="2919"/>
                    <a:pt x="2745" y="2765"/>
                  </a:cubicBezTo>
                  <a:cubicBezTo>
                    <a:pt x="2940" y="2606"/>
                    <a:pt x="3183" y="2511"/>
                    <a:pt x="3445" y="2511"/>
                  </a:cubicBezTo>
                  <a:cubicBezTo>
                    <a:pt x="3469" y="2511"/>
                    <a:pt x="3493" y="2512"/>
                    <a:pt x="3518" y="2514"/>
                  </a:cubicBezTo>
                  <a:cubicBezTo>
                    <a:pt x="4291" y="2514"/>
                    <a:pt x="4697" y="2552"/>
                    <a:pt x="5257" y="3074"/>
                  </a:cubicBezTo>
                  <a:cubicBezTo>
                    <a:pt x="5429" y="3090"/>
                    <a:pt x="5639" y="3118"/>
                    <a:pt x="5713" y="3118"/>
                  </a:cubicBezTo>
                  <a:cubicBezTo>
                    <a:pt x="5730" y="3118"/>
                    <a:pt x="5740" y="3116"/>
                    <a:pt x="5740" y="3113"/>
                  </a:cubicBezTo>
                  <a:cubicBezTo>
                    <a:pt x="5992" y="2668"/>
                    <a:pt x="5315" y="1373"/>
                    <a:pt x="4909" y="871"/>
                  </a:cubicBezTo>
                  <a:cubicBezTo>
                    <a:pt x="4477" y="350"/>
                    <a:pt x="3816" y="1"/>
                    <a:pt x="3155" y="1"/>
                  </a:cubicBez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Google Shape;3307;p78">
              <a:extLst>
                <a:ext uri="{FF2B5EF4-FFF2-40B4-BE49-F238E27FC236}">
                  <a16:creationId xmlns:a16="http://schemas.microsoft.com/office/drawing/2014/main" id="{34DC2743-8B2D-F587-D63E-E760E9136818}"/>
                </a:ext>
              </a:extLst>
            </p:cNvPr>
            <p:cNvSpPr/>
            <p:nvPr/>
          </p:nvSpPr>
          <p:spPr>
            <a:xfrm>
              <a:off x="1109475" y="2320425"/>
              <a:ext cx="326600" cy="793650"/>
            </a:xfrm>
            <a:custGeom>
              <a:avLst/>
              <a:gdLst/>
              <a:ahLst/>
              <a:cxnLst/>
              <a:rect l="l" t="t" r="r" b="b"/>
              <a:pathLst>
                <a:path w="13064" h="31746" extrusionOk="0">
                  <a:moveTo>
                    <a:pt x="11403" y="0"/>
                  </a:moveTo>
                  <a:cubicBezTo>
                    <a:pt x="10998" y="0"/>
                    <a:pt x="10582" y="163"/>
                    <a:pt x="10242" y="421"/>
                  </a:cubicBezTo>
                  <a:cubicBezTo>
                    <a:pt x="9798" y="807"/>
                    <a:pt x="9431" y="1271"/>
                    <a:pt x="9141" y="1793"/>
                  </a:cubicBezTo>
                  <a:cubicBezTo>
                    <a:pt x="8155" y="3281"/>
                    <a:pt x="7247" y="4827"/>
                    <a:pt x="6455" y="6431"/>
                  </a:cubicBezTo>
                  <a:cubicBezTo>
                    <a:pt x="4967" y="9523"/>
                    <a:pt x="4194" y="12885"/>
                    <a:pt x="3421" y="16228"/>
                  </a:cubicBezTo>
                  <a:cubicBezTo>
                    <a:pt x="2281" y="21214"/>
                    <a:pt x="1140" y="26219"/>
                    <a:pt x="0" y="31205"/>
                  </a:cubicBezTo>
                  <a:lnTo>
                    <a:pt x="2126" y="31746"/>
                  </a:lnTo>
                  <a:cubicBezTo>
                    <a:pt x="3942" y="25910"/>
                    <a:pt x="5759" y="20016"/>
                    <a:pt x="8542" y="14566"/>
                  </a:cubicBezTo>
                  <a:cubicBezTo>
                    <a:pt x="10513" y="10663"/>
                    <a:pt x="13064" y="6721"/>
                    <a:pt x="12986" y="2353"/>
                  </a:cubicBezTo>
                  <a:cubicBezTo>
                    <a:pt x="12967" y="1464"/>
                    <a:pt x="12716" y="440"/>
                    <a:pt x="11904" y="92"/>
                  </a:cubicBezTo>
                  <a:cubicBezTo>
                    <a:pt x="11743" y="29"/>
                    <a:pt x="11574" y="0"/>
                    <a:pt x="11403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Google Shape;3308;p78">
              <a:extLst>
                <a:ext uri="{FF2B5EF4-FFF2-40B4-BE49-F238E27FC236}">
                  <a16:creationId xmlns:a16="http://schemas.microsoft.com/office/drawing/2014/main" id="{D344529E-7916-1791-105B-1B33E4F2F30F}"/>
                </a:ext>
              </a:extLst>
            </p:cNvPr>
            <p:cNvSpPr/>
            <p:nvPr/>
          </p:nvSpPr>
          <p:spPr>
            <a:xfrm>
              <a:off x="1069375" y="3079275"/>
              <a:ext cx="107275" cy="133725"/>
            </a:xfrm>
            <a:custGeom>
              <a:avLst/>
              <a:gdLst/>
              <a:ahLst/>
              <a:cxnLst/>
              <a:rect l="l" t="t" r="r" b="b"/>
              <a:pathLst>
                <a:path w="4291" h="5349" extrusionOk="0">
                  <a:moveTo>
                    <a:pt x="2339" y="0"/>
                  </a:moveTo>
                  <a:cubicBezTo>
                    <a:pt x="889" y="967"/>
                    <a:pt x="0" y="2899"/>
                    <a:pt x="696" y="4484"/>
                  </a:cubicBezTo>
                  <a:cubicBezTo>
                    <a:pt x="812" y="4831"/>
                    <a:pt x="1082" y="5121"/>
                    <a:pt x="1411" y="5276"/>
                  </a:cubicBezTo>
                  <a:cubicBezTo>
                    <a:pt x="1566" y="5324"/>
                    <a:pt x="1725" y="5348"/>
                    <a:pt x="1884" y="5348"/>
                  </a:cubicBezTo>
                  <a:cubicBezTo>
                    <a:pt x="2044" y="5348"/>
                    <a:pt x="2203" y="5324"/>
                    <a:pt x="2358" y="5276"/>
                  </a:cubicBezTo>
                  <a:cubicBezTo>
                    <a:pt x="2725" y="5218"/>
                    <a:pt x="3092" y="5141"/>
                    <a:pt x="3440" y="5044"/>
                  </a:cubicBezTo>
                  <a:cubicBezTo>
                    <a:pt x="3749" y="4967"/>
                    <a:pt x="3943" y="4677"/>
                    <a:pt x="3923" y="4368"/>
                  </a:cubicBezTo>
                  <a:cubicBezTo>
                    <a:pt x="3885" y="3827"/>
                    <a:pt x="3962" y="3305"/>
                    <a:pt x="4155" y="2802"/>
                  </a:cubicBezTo>
                  <a:cubicBezTo>
                    <a:pt x="4232" y="2648"/>
                    <a:pt x="4271" y="2493"/>
                    <a:pt x="4290" y="2339"/>
                  </a:cubicBezTo>
                  <a:cubicBezTo>
                    <a:pt x="4271" y="2145"/>
                    <a:pt x="4213" y="1971"/>
                    <a:pt x="4116" y="1798"/>
                  </a:cubicBezTo>
                  <a:cubicBezTo>
                    <a:pt x="3943" y="1469"/>
                    <a:pt x="3788" y="1141"/>
                    <a:pt x="3633" y="812"/>
                  </a:cubicBezTo>
                  <a:lnTo>
                    <a:pt x="2339" y="0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Google Shape;3309;p78">
              <a:extLst>
                <a:ext uri="{FF2B5EF4-FFF2-40B4-BE49-F238E27FC236}">
                  <a16:creationId xmlns:a16="http://schemas.microsoft.com/office/drawing/2014/main" id="{ED4B6CEE-2426-5130-3B18-8C50176DCB8A}"/>
                </a:ext>
              </a:extLst>
            </p:cNvPr>
            <p:cNvSpPr/>
            <p:nvPr/>
          </p:nvSpPr>
          <p:spPr>
            <a:xfrm>
              <a:off x="1248125" y="2252625"/>
              <a:ext cx="705850" cy="742325"/>
            </a:xfrm>
            <a:custGeom>
              <a:avLst/>
              <a:gdLst/>
              <a:ahLst/>
              <a:cxnLst/>
              <a:rect l="l" t="t" r="r" b="b"/>
              <a:pathLst>
                <a:path w="28234" h="29693" extrusionOk="0">
                  <a:moveTo>
                    <a:pt x="11724" y="0"/>
                  </a:moveTo>
                  <a:cubicBezTo>
                    <a:pt x="11714" y="0"/>
                    <a:pt x="11703" y="1"/>
                    <a:pt x="11692" y="2"/>
                  </a:cubicBezTo>
                  <a:lnTo>
                    <a:pt x="11498" y="41"/>
                  </a:lnTo>
                  <a:lnTo>
                    <a:pt x="11382" y="2"/>
                  </a:lnTo>
                  <a:lnTo>
                    <a:pt x="9392" y="408"/>
                  </a:lnTo>
                  <a:cubicBezTo>
                    <a:pt x="7846" y="795"/>
                    <a:pt x="6377" y="1432"/>
                    <a:pt x="5044" y="2321"/>
                  </a:cubicBezTo>
                  <a:cubicBezTo>
                    <a:pt x="4928" y="2399"/>
                    <a:pt x="4812" y="2476"/>
                    <a:pt x="4696" y="2553"/>
                  </a:cubicBezTo>
                  <a:cubicBezTo>
                    <a:pt x="2880" y="3848"/>
                    <a:pt x="1759" y="5568"/>
                    <a:pt x="735" y="7674"/>
                  </a:cubicBezTo>
                  <a:cubicBezTo>
                    <a:pt x="541" y="8061"/>
                    <a:pt x="116" y="9085"/>
                    <a:pt x="78" y="9491"/>
                  </a:cubicBezTo>
                  <a:cubicBezTo>
                    <a:pt x="0" y="10437"/>
                    <a:pt x="754" y="11191"/>
                    <a:pt x="1488" y="11829"/>
                  </a:cubicBezTo>
                  <a:cubicBezTo>
                    <a:pt x="2358" y="12563"/>
                    <a:pt x="3324" y="13162"/>
                    <a:pt x="4368" y="13587"/>
                  </a:cubicBezTo>
                  <a:lnTo>
                    <a:pt x="4406" y="13549"/>
                  </a:lnTo>
                  <a:cubicBezTo>
                    <a:pt x="4580" y="13336"/>
                    <a:pt x="4735" y="13278"/>
                    <a:pt x="4889" y="13066"/>
                  </a:cubicBezTo>
                  <a:cubicBezTo>
                    <a:pt x="4909" y="13297"/>
                    <a:pt x="4928" y="13568"/>
                    <a:pt x="4967" y="13819"/>
                  </a:cubicBezTo>
                  <a:cubicBezTo>
                    <a:pt x="5237" y="17684"/>
                    <a:pt x="5643" y="24757"/>
                    <a:pt x="6184" y="28602"/>
                  </a:cubicBezTo>
                  <a:cubicBezTo>
                    <a:pt x="6242" y="29008"/>
                    <a:pt x="6339" y="29472"/>
                    <a:pt x="6725" y="29646"/>
                  </a:cubicBezTo>
                  <a:cubicBezTo>
                    <a:pt x="6842" y="29678"/>
                    <a:pt x="6965" y="29692"/>
                    <a:pt x="7091" y="29692"/>
                  </a:cubicBezTo>
                  <a:cubicBezTo>
                    <a:pt x="7193" y="29692"/>
                    <a:pt x="7297" y="29683"/>
                    <a:pt x="7402" y="29665"/>
                  </a:cubicBezTo>
                  <a:cubicBezTo>
                    <a:pt x="8375" y="29651"/>
                    <a:pt x="9315" y="29646"/>
                    <a:pt x="10231" y="29646"/>
                  </a:cubicBezTo>
                  <a:cubicBezTo>
                    <a:pt x="12178" y="29646"/>
                    <a:pt x="14013" y="29668"/>
                    <a:pt x="15813" y="29668"/>
                  </a:cubicBezTo>
                  <a:cubicBezTo>
                    <a:pt x="17658" y="29668"/>
                    <a:pt x="19466" y="29645"/>
                    <a:pt x="21315" y="29549"/>
                  </a:cubicBezTo>
                  <a:cubicBezTo>
                    <a:pt x="21489" y="29530"/>
                    <a:pt x="21663" y="29472"/>
                    <a:pt x="21779" y="29356"/>
                  </a:cubicBezTo>
                  <a:cubicBezTo>
                    <a:pt x="21972" y="29163"/>
                    <a:pt x="22088" y="28931"/>
                    <a:pt x="22146" y="28680"/>
                  </a:cubicBezTo>
                  <a:cubicBezTo>
                    <a:pt x="22822" y="24853"/>
                    <a:pt x="23383" y="17819"/>
                    <a:pt x="23267" y="13935"/>
                  </a:cubicBezTo>
                  <a:cubicBezTo>
                    <a:pt x="23306" y="13645"/>
                    <a:pt x="23325" y="13355"/>
                    <a:pt x="23364" y="13046"/>
                  </a:cubicBezTo>
                  <a:cubicBezTo>
                    <a:pt x="23499" y="13278"/>
                    <a:pt x="23673" y="13336"/>
                    <a:pt x="23847" y="13529"/>
                  </a:cubicBezTo>
                  <a:lnTo>
                    <a:pt x="23885" y="13568"/>
                  </a:lnTo>
                  <a:cubicBezTo>
                    <a:pt x="24929" y="13143"/>
                    <a:pt x="25895" y="12563"/>
                    <a:pt x="26745" y="11810"/>
                  </a:cubicBezTo>
                  <a:cubicBezTo>
                    <a:pt x="27480" y="11210"/>
                    <a:pt x="28233" y="10437"/>
                    <a:pt x="28156" y="9491"/>
                  </a:cubicBezTo>
                  <a:cubicBezTo>
                    <a:pt x="28117" y="9085"/>
                    <a:pt x="27654" y="8080"/>
                    <a:pt x="27518" y="7693"/>
                  </a:cubicBezTo>
                  <a:cubicBezTo>
                    <a:pt x="26629" y="5278"/>
                    <a:pt x="24658" y="3616"/>
                    <a:pt x="23731" y="2804"/>
                  </a:cubicBezTo>
                  <a:cubicBezTo>
                    <a:pt x="23460" y="2611"/>
                    <a:pt x="23190" y="2418"/>
                    <a:pt x="22919" y="2244"/>
                  </a:cubicBezTo>
                  <a:cubicBezTo>
                    <a:pt x="22475" y="1935"/>
                    <a:pt x="22011" y="1664"/>
                    <a:pt x="21528" y="1452"/>
                  </a:cubicBezTo>
                  <a:cubicBezTo>
                    <a:pt x="20020" y="814"/>
                    <a:pt x="18436" y="350"/>
                    <a:pt x="16832" y="60"/>
                  </a:cubicBezTo>
                  <a:lnTo>
                    <a:pt x="16851" y="2"/>
                  </a:lnTo>
                  <a:lnTo>
                    <a:pt x="16851" y="2"/>
                  </a:lnTo>
                  <a:lnTo>
                    <a:pt x="16735" y="41"/>
                  </a:lnTo>
                  <a:lnTo>
                    <a:pt x="16523" y="2"/>
                  </a:lnTo>
                  <a:cubicBezTo>
                    <a:pt x="16513" y="1"/>
                    <a:pt x="16503" y="0"/>
                    <a:pt x="16494" y="0"/>
                  </a:cubicBezTo>
                  <a:cubicBezTo>
                    <a:pt x="16376" y="0"/>
                    <a:pt x="16300" y="110"/>
                    <a:pt x="16175" y="254"/>
                  </a:cubicBezTo>
                  <a:cubicBezTo>
                    <a:pt x="15402" y="563"/>
                    <a:pt x="15112" y="853"/>
                    <a:pt x="14687" y="969"/>
                  </a:cubicBezTo>
                  <a:cubicBezTo>
                    <a:pt x="14494" y="1007"/>
                    <a:pt x="14300" y="1026"/>
                    <a:pt x="14107" y="1026"/>
                  </a:cubicBezTo>
                  <a:cubicBezTo>
                    <a:pt x="13914" y="1026"/>
                    <a:pt x="13721" y="1007"/>
                    <a:pt x="13527" y="969"/>
                  </a:cubicBezTo>
                  <a:cubicBezTo>
                    <a:pt x="13102" y="853"/>
                    <a:pt x="12812" y="582"/>
                    <a:pt x="12059" y="254"/>
                  </a:cubicBezTo>
                  <a:cubicBezTo>
                    <a:pt x="11933" y="110"/>
                    <a:pt x="11858" y="0"/>
                    <a:pt x="11724" y="0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Google Shape;3310;p78">
              <a:extLst>
                <a:ext uri="{FF2B5EF4-FFF2-40B4-BE49-F238E27FC236}">
                  <a16:creationId xmlns:a16="http://schemas.microsoft.com/office/drawing/2014/main" id="{6C0ADD4C-C5E3-3AF7-803B-11975A877106}"/>
                </a:ext>
              </a:extLst>
            </p:cNvPr>
            <p:cNvSpPr/>
            <p:nvPr/>
          </p:nvSpPr>
          <p:spPr>
            <a:xfrm>
              <a:off x="1233150" y="2504250"/>
              <a:ext cx="143975" cy="109025"/>
            </a:xfrm>
            <a:custGeom>
              <a:avLst/>
              <a:gdLst/>
              <a:ahLst/>
              <a:cxnLst/>
              <a:rect l="l" t="t" r="r" b="b"/>
              <a:pathLst>
                <a:path w="5759" h="4361" extrusionOk="0">
                  <a:moveTo>
                    <a:pt x="616" y="0"/>
                  </a:moveTo>
                  <a:cubicBezTo>
                    <a:pt x="474" y="0"/>
                    <a:pt x="329" y="54"/>
                    <a:pt x="213" y="160"/>
                  </a:cubicBezTo>
                  <a:cubicBezTo>
                    <a:pt x="0" y="372"/>
                    <a:pt x="0" y="720"/>
                    <a:pt x="213" y="933"/>
                  </a:cubicBezTo>
                  <a:cubicBezTo>
                    <a:pt x="1044" y="1571"/>
                    <a:pt x="1836" y="2228"/>
                    <a:pt x="2667" y="2865"/>
                  </a:cubicBezTo>
                  <a:cubicBezTo>
                    <a:pt x="3363" y="3387"/>
                    <a:pt x="4155" y="3774"/>
                    <a:pt x="4851" y="4295"/>
                  </a:cubicBezTo>
                  <a:cubicBezTo>
                    <a:pt x="4938" y="4339"/>
                    <a:pt x="5032" y="4361"/>
                    <a:pt x="5123" y="4361"/>
                  </a:cubicBezTo>
                  <a:cubicBezTo>
                    <a:pt x="5315" y="4361"/>
                    <a:pt x="5500" y="4266"/>
                    <a:pt x="5604" y="4083"/>
                  </a:cubicBezTo>
                  <a:cubicBezTo>
                    <a:pt x="5759" y="3832"/>
                    <a:pt x="5662" y="3484"/>
                    <a:pt x="5411" y="3329"/>
                  </a:cubicBezTo>
                  <a:cubicBezTo>
                    <a:pt x="4735" y="2846"/>
                    <a:pt x="3981" y="2440"/>
                    <a:pt x="3305" y="1957"/>
                  </a:cubicBezTo>
                  <a:cubicBezTo>
                    <a:pt x="2512" y="1377"/>
                    <a:pt x="1759" y="740"/>
                    <a:pt x="1005" y="160"/>
                  </a:cubicBezTo>
                  <a:cubicBezTo>
                    <a:pt x="899" y="54"/>
                    <a:pt x="759" y="0"/>
                    <a:pt x="616" y="0"/>
                  </a:cubicBez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Google Shape;3311;p78">
              <a:extLst>
                <a:ext uri="{FF2B5EF4-FFF2-40B4-BE49-F238E27FC236}">
                  <a16:creationId xmlns:a16="http://schemas.microsoft.com/office/drawing/2014/main" id="{12BE72B2-6AC6-0969-38CC-535F686EE240}"/>
                </a:ext>
              </a:extLst>
            </p:cNvPr>
            <p:cNvSpPr/>
            <p:nvPr/>
          </p:nvSpPr>
          <p:spPr>
            <a:xfrm>
              <a:off x="1826900" y="2481225"/>
              <a:ext cx="153550" cy="130350"/>
            </a:xfrm>
            <a:custGeom>
              <a:avLst/>
              <a:gdLst/>
              <a:ahLst/>
              <a:cxnLst/>
              <a:rect l="l" t="t" r="r" b="b"/>
              <a:pathLst>
                <a:path w="6142" h="5214" extrusionOk="0">
                  <a:moveTo>
                    <a:pt x="5374" y="0"/>
                  </a:moveTo>
                  <a:cubicBezTo>
                    <a:pt x="5202" y="0"/>
                    <a:pt x="5028" y="79"/>
                    <a:pt x="4908" y="269"/>
                  </a:cubicBezTo>
                  <a:cubicBezTo>
                    <a:pt x="4348" y="1120"/>
                    <a:pt x="3672" y="1893"/>
                    <a:pt x="2899" y="2550"/>
                  </a:cubicBezTo>
                  <a:cubicBezTo>
                    <a:pt x="2126" y="3226"/>
                    <a:pt x="1275" y="3767"/>
                    <a:pt x="348" y="4192"/>
                  </a:cubicBezTo>
                  <a:cubicBezTo>
                    <a:pt x="77" y="4347"/>
                    <a:pt x="0" y="4675"/>
                    <a:pt x="155" y="4946"/>
                  </a:cubicBezTo>
                  <a:cubicBezTo>
                    <a:pt x="258" y="5115"/>
                    <a:pt x="441" y="5213"/>
                    <a:pt x="631" y="5213"/>
                  </a:cubicBezTo>
                  <a:cubicBezTo>
                    <a:pt x="724" y="5213"/>
                    <a:pt x="819" y="5190"/>
                    <a:pt x="908" y="5139"/>
                  </a:cubicBezTo>
                  <a:cubicBezTo>
                    <a:pt x="1913" y="4675"/>
                    <a:pt x="2860" y="4076"/>
                    <a:pt x="3672" y="3323"/>
                  </a:cubicBezTo>
                  <a:cubicBezTo>
                    <a:pt x="4522" y="2608"/>
                    <a:pt x="5276" y="1757"/>
                    <a:pt x="5875" y="810"/>
                  </a:cubicBezTo>
                  <a:cubicBezTo>
                    <a:pt x="6142" y="396"/>
                    <a:pt x="5762" y="0"/>
                    <a:pt x="5374" y="0"/>
                  </a:cubicBez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Google Shape;3312;p78">
              <a:extLst>
                <a:ext uri="{FF2B5EF4-FFF2-40B4-BE49-F238E27FC236}">
                  <a16:creationId xmlns:a16="http://schemas.microsoft.com/office/drawing/2014/main" id="{85ED987B-BC9D-8FA3-40F4-8394B770C166}"/>
                </a:ext>
              </a:extLst>
            </p:cNvPr>
            <p:cNvSpPr/>
            <p:nvPr/>
          </p:nvSpPr>
          <p:spPr>
            <a:xfrm>
              <a:off x="1385325" y="2256100"/>
              <a:ext cx="442550" cy="1846425"/>
            </a:xfrm>
            <a:custGeom>
              <a:avLst/>
              <a:gdLst/>
              <a:ahLst/>
              <a:cxnLst/>
              <a:rect l="l" t="t" r="r" b="b"/>
              <a:pathLst>
                <a:path w="17702" h="73857" extrusionOk="0">
                  <a:moveTo>
                    <a:pt x="13213" y="1"/>
                  </a:moveTo>
                  <a:cubicBezTo>
                    <a:pt x="13015" y="1"/>
                    <a:pt x="12817" y="13"/>
                    <a:pt x="12619" y="37"/>
                  </a:cubicBezTo>
                  <a:cubicBezTo>
                    <a:pt x="12581" y="3090"/>
                    <a:pt x="12407" y="6163"/>
                    <a:pt x="12078" y="9216"/>
                  </a:cubicBezTo>
                  <a:cubicBezTo>
                    <a:pt x="11982" y="10009"/>
                    <a:pt x="11305" y="10627"/>
                    <a:pt x="10494" y="10627"/>
                  </a:cubicBezTo>
                  <a:lnTo>
                    <a:pt x="6339" y="10627"/>
                  </a:lnTo>
                  <a:cubicBezTo>
                    <a:pt x="5972" y="10627"/>
                    <a:pt x="5566" y="10627"/>
                    <a:pt x="5295" y="10395"/>
                  </a:cubicBezTo>
                  <a:cubicBezTo>
                    <a:pt x="5025" y="10144"/>
                    <a:pt x="4928" y="9699"/>
                    <a:pt x="4890" y="9313"/>
                  </a:cubicBezTo>
                  <a:cubicBezTo>
                    <a:pt x="4542" y="6260"/>
                    <a:pt x="4194" y="3206"/>
                    <a:pt x="3865" y="172"/>
                  </a:cubicBezTo>
                  <a:lnTo>
                    <a:pt x="1933" y="617"/>
                  </a:lnTo>
                  <a:cubicBezTo>
                    <a:pt x="2455" y="7864"/>
                    <a:pt x="1856" y="16849"/>
                    <a:pt x="715" y="24019"/>
                  </a:cubicBezTo>
                  <a:cubicBezTo>
                    <a:pt x="368" y="26183"/>
                    <a:pt x="0" y="30782"/>
                    <a:pt x="271" y="36309"/>
                  </a:cubicBezTo>
                  <a:cubicBezTo>
                    <a:pt x="348" y="37546"/>
                    <a:pt x="445" y="38841"/>
                    <a:pt x="580" y="40155"/>
                  </a:cubicBezTo>
                  <a:cubicBezTo>
                    <a:pt x="793" y="54783"/>
                    <a:pt x="3421" y="71422"/>
                    <a:pt x="3807" y="73605"/>
                  </a:cubicBezTo>
                  <a:cubicBezTo>
                    <a:pt x="3846" y="73760"/>
                    <a:pt x="3981" y="73856"/>
                    <a:pt x="4155" y="73856"/>
                  </a:cubicBezTo>
                  <a:lnTo>
                    <a:pt x="6126" y="73798"/>
                  </a:lnTo>
                  <a:cubicBezTo>
                    <a:pt x="6281" y="73798"/>
                    <a:pt x="6416" y="73702"/>
                    <a:pt x="6436" y="73528"/>
                  </a:cubicBezTo>
                  <a:cubicBezTo>
                    <a:pt x="6609" y="71151"/>
                    <a:pt x="7943" y="52464"/>
                    <a:pt x="8368" y="41353"/>
                  </a:cubicBezTo>
                  <a:lnTo>
                    <a:pt x="8967" y="41411"/>
                  </a:lnTo>
                  <a:cubicBezTo>
                    <a:pt x="10184" y="52059"/>
                    <a:pt x="11924" y="70339"/>
                    <a:pt x="12194" y="73354"/>
                  </a:cubicBezTo>
                  <a:cubicBezTo>
                    <a:pt x="12249" y="73594"/>
                    <a:pt x="12463" y="73780"/>
                    <a:pt x="12717" y="73780"/>
                  </a:cubicBezTo>
                  <a:cubicBezTo>
                    <a:pt x="12730" y="73780"/>
                    <a:pt x="12742" y="73780"/>
                    <a:pt x="12755" y="73779"/>
                  </a:cubicBezTo>
                  <a:lnTo>
                    <a:pt x="14320" y="73779"/>
                  </a:lnTo>
                  <a:cubicBezTo>
                    <a:pt x="14333" y="73780"/>
                    <a:pt x="14345" y="73781"/>
                    <a:pt x="14358" y="73781"/>
                  </a:cubicBezTo>
                  <a:cubicBezTo>
                    <a:pt x="14596" y="73781"/>
                    <a:pt x="14824" y="73611"/>
                    <a:pt x="14861" y="73354"/>
                  </a:cubicBezTo>
                  <a:cubicBezTo>
                    <a:pt x="15209" y="70571"/>
                    <a:pt x="17450" y="55402"/>
                    <a:pt x="17277" y="41449"/>
                  </a:cubicBezTo>
                  <a:cubicBezTo>
                    <a:pt x="17702" y="35787"/>
                    <a:pt x="17412" y="30802"/>
                    <a:pt x="16735" y="25545"/>
                  </a:cubicBezTo>
                  <a:cubicBezTo>
                    <a:pt x="16291" y="22241"/>
                    <a:pt x="15441" y="19014"/>
                    <a:pt x="14996" y="15709"/>
                  </a:cubicBezTo>
                  <a:cubicBezTo>
                    <a:pt x="14281" y="10627"/>
                    <a:pt x="14532" y="5448"/>
                    <a:pt x="14958" y="327"/>
                  </a:cubicBezTo>
                  <a:cubicBezTo>
                    <a:pt x="14392" y="110"/>
                    <a:pt x="13805" y="1"/>
                    <a:pt x="1321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Google Shape;3313;p78">
              <a:extLst>
                <a:ext uri="{FF2B5EF4-FFF2-40B4-BE49-F238E27FC236}">
                  <a16:creationId xmlns:a16="http://schemas.microsoft.com/office/drawing/2014/main" id="{B6D73B80-66EF-AF46-70C3-122CB4F83DFD}"/>
                </a:ext>
              </a:extLst>
            </p:cNvPr>
            <p:cNvSpPr/>
            <p:nvPr/>
          </p:nvSpPr>
          <p:spPr>
            <a:xfrm>
              <a:off x="1313350" y="3872500"/>
              <a:ext cx="264750" cy="341625"/>
            </a:xfrm>
            <a:custGeom>
              <a:avLst/>
              <a:gdLst/>
              <a:ahLst/>
              <a:cxnLst/>
              <a:rect l="l" t="t" r="r" b="b"/>
              <a:pathLst>
                <a:path w="10590" h="13665" extrusionOk="0">
                  <a:moveTo>
                    <a:pt x="6177" y="0"/>
                  </a:moveTo>
                  <a:cubicBezTo>
                    <a:pt x="5721" y="0"/>
                    <a:pt x="5266" y="13"/>
                    <a:pt x="4812" y="41"/>
                  </a:cubicBezTo>
                  <a:cubicBezTo>
                    <a:pt x="4754" y="2804"/>
                    <a:pt x="5024" y="5548"/>
                    <a:pt x="5643" y="8254"/>
                  </a:cubicBezTo>
                  <a:cubicBezTo>
                    <a:pt x="5778" y="8872"/>
                    <a:pt x="5759" y="9761"/>
                    <a:pt x="5140" y="9838"/>
                  </a:cubicBezTo>
                  <a:cubicBezTo>
                    <a:pt x="4947" y="9838"/>
                    <a:pt x="4754" y="9800"/>
                    <a:pt x="4599" y="9742"/>
                  </a:cubicBezTo>
                  <a:cubicBezTo>
                    <a:pt x="4261" y="9636"/>
                    <a:pt x="3924" y="9587"/>
                    <a:pt x="3596" y="9587"/>
                  </a:cubicBezTo>
                  <a:cubicBezTo>
                    <a:pt x="1638" y="9587"/>
                    <a:pt x="0" y="11344"/>
                    <a:pt x="348" y="13413"/>
                  </a:cubicBezTo>
                  <a:lnTo>
                    <a:pt x="503" y="13664"/>
                  </a:lnTo>
                  <a:cubicBezTo>
                    <a:pt x="2819" y="13498"/>
                    <a:pt x="5136" y="13411"/>
                    <a:pt x="7459" y="13411"/>
                  </a:cubicBezTo>
                  <a:cubicBezTo>
                    <a:pt x="8373" y="13411"/>
                    <a:pt x="9287" y="13425"/>
                    <a:pt x="10203" y="13452"/>
                  </a:cubicBezTo>
                  <a:lnTo>
                    <a:pt x="10590" y="408"/>
                  </a:lnTo>
                  <a:cubicBezTo>
                    <a:pt x="9141" y="142"/>
                    <a:pt x="7659" y="0"/>
                    <a:pt x="6177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Google Shape;3314;p78">
              <a:extLst>
                <a:ext uri="{FF2B5EF4-FFF2-40B4-BE49-F238E27FC236}">
                  <a16:creationId xmlns:a16="http://schemas.microsoft.com/office/drawing/2014/main" id="{55B18ABD-4736-F581-15A9-9B42F89F3961}"/>
                </a:ext>
              </a:extLst>
            </p:cNvPr>
            <p:cNvSpPr/>
            <p:nvPr/>
          </p:nvSpPr>
          <p:spPr>
            <a:xfrm>
              <a:off x="1307550" y="4208775"/>
              <a:ext cx="270550" cy="26125"/>
            </a:xfrm>
            <a:custGeom>
              <a:avLst/>
              <a:gdLst/>
              <a:ahLst/>
              <a:cxnLst/>
              <a:rect l="l" t="t" r="r" b="b"/>
              <a:pathLst>
                <a:path w="10822" h="1045" extrusionOk="0">
                  <a:moveTo>
                    <a:pt x="522" y="1"/>
                  </a:moveTo>
                  <a:cubicBezTo>
                    <a:pt x="232" y="1"/>
                    <a:pt x="0" y="233"/>
                    <a:pt x="0" y="523"/>
                  </a:cubicBezTo>
                  <a:cubicBezTo>
                    <a:pt x="0" y="812"/>
                    <a:pt x="232" y="1044"/>
                    <a:pt x="522" y="1044"/>
                  </a:cubicBezTo>
                  <a:lnTo>
                    <a:pt x="10300" y="1044"/>
                  </a:lnTo>
                  <a:cubicBezTo>
                    <a:pt x="10590" y="1044"/>
                    <a:pt x="10822" y="812"/>
                    <a:pt x="10822" y="523"/>
                  </a:cubicBezTo>
                  <a:cubicBezTo>
                    <a:pt x="10822" y="233"/>
                    <a:pt x="10590" y="1"/>
                    <a:pt x="10300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Google Shape;3315;p78">
              <a:extLst>
                <a:ext uri="{FF2B5EF4-FFF2-40B4-BE49-F238E27FC236}">
                  <a16:creationId xmlns:a16="http://schemas.microsoft.com/office/drawing/2014/main" id="{114E2596-3B50-B434-C597-2792E4C5E599}"/>
                </a:ext>
              </a:extLst>
            </p:cNvPr>
            <p:cNvSpPr/>
            <p:nvPr/>
          </p:nvSpPr>
          <p:spPr>
            <a:xfrm>
              <a:off x="1657325" y="3872500"/>
              <a:ext cx="258000" cy="341625"/>
            </a:xfrm>
            <a:custGeom>
              <a:avLst/>
              <a:gdLst/>
              <a:ahLst/>
              <a:cxnLst/>
              <a:rect l="l" t="t" r="r" b="b"/>
              <a:pathLst>
                <a:path w="10320" h="13665" extrusionOk="0">
                  <a:moveTo>
                    <a:pt x="4372" y="0"/>
                  </a:moveTo>
                  <a:cubicBezTo>
                    <a:pt x="2909" y="0"/>
                    <a:pt x="1449" y="142"/>
                    <a:pt x="0" y="408"/>
                  </a:cubicBezTo>
                  <a:lnTo>
                    <a:pt x="406" y="13452"/>
                  </a:lnTo>
                  <a:cubicBezTo>
                    <a:pt x="1306" y="13425"/>
                    <a:pt x="2207" y="13411"/>
                    <a:pt x="3110" y="13411"/>
                  </a:cubicBezTo>
                  <a:cubicBezTo>
                    <a:pt x="5405" y="13411"/>
                    <a:pt x="7708" y="13498"/>
                    <a:pt x="10010" y="13664"/>
                  </a:cubicBezTo>
                  <a:lnTo>
                    <a:pt x="10165" y="13413"/>
                  </a:lnTo>
                  <a:cubicBezTo>
                    <a:pt x="10319" y="12292"/>
                    <a:pt x="9914" y="11152"/>
                    <a:pt x="9083" y="10399"/>
                  </a:cubicBezTo>
                  <a:cubicBezTo>
                    <a:pt x="8466" y="9877"/>
                    <a:pt x="7693" y="9600"/>
                    <a:pt x="6909" y="9600"/>
                  </a:cubicBezTo>
                  <a:cubicBezTo>
                    <a:pt x="6589" y="9600"/>
                    <a:pt x="6266" y="9646"/>
                    <a:pt x="5952" y="9742"/>
                  </a:cubicBezTo>
                  <a:cubicBezTo>
                    <a:pt x="5778" y="9800"/>
                    <a:pt x="5604" y="9838"/>
                    <a:pt x="5430" y="9838"/>
                  </a:cubicBezTo>
                  <a:cubicBezTo>
                    <a:pt x="4793" y="9761"/>
                    <a:pt x="4773" y="8872"/>
                    <a:pt x="4909" y="8254"/>
                  </a:cubicBezTo>
                  <a:cubicBezTo>
                    <a:pt x="5527" y="5548"/>
                    <a:pt x="5797" y="2785"/>
                    <a:pt x="5720" y="41"/>
                  </a:cubicBezTo>
                  <a:cubicBezTo>
                    <a:pt x="5271" y="13"/>
                    <a:pt x="4821" y="0"/>
                    <a:pt x="4372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Google Shape;3316;p78">
              <a:extLst>
                <a:ext uri="{FF2B5EF4-FFF2-40B4-BE49-F238E27FC236}">
                  <a16:creationId xmlns:a16="http://schemas.microsoft.com/office/drawing/2014/main" id="{223B469E-92CE-734F-4731-AAB1F33CC96A}"/>
                </a:ext>
              </a:extLst>
            </p:cNvPr>
            <p:cNvSpPr/>
            <p:nvPr/>
          </p:nvSpPr>
          <p:spPr>
            <a:xfrm>
              <a:off x="1657325" y="4208775"/>
              <a:ext cx="268150" cy="26125"/>
            </a:xfrm>
            <a:custGeom>
              <a:avLst/>
              <a:gdLst/>
              <a:ahLst/>
              <a:cxnLst/>
              <a:rect l="l" t="t" r="r" b="b"/>
              <a:pathLst>
                <a:path w="10726" h="1045" extrusionOk="0">
                  <a:moveTo>
                    <a:pt x="522" y="1"/>
                  </a:moveTo>
                  <a:cubicBezTo>
                    <a:pt x="232" y="1"/>
                    <a:pt x="0" y="233"/>
                    <a:pt x="0" y="523"/>
                  </a:cubicBezTo>
                  <a:cubicBezTo>
                    <a:pt x="0" y="812"/>
                    <a:pt x="232" y="1044"/>
                    <a:pt x="522" y="1044"/>
                  </a:cubicBezTo>
                  <a:lnTo>
                    <a:pt x="10203" y="1044"/>
                  </a:lnTo>
                  <a:cubicBezTo>
                    <a:pt x="10493" y="1044"/>
                    <a:pt x="10725" y="812"/>
                    <a:pt x="10725" y="523"/>
                  </a:cubicBezTo>
                  <a:cubicBezTo>
                    <a:pt x="10725" y="233"/>
                    <a:pt x="10493" y="1"/>
                    <a:pt x="1020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Google Shape;3317;p78">
              <a:extLst>
                <a:ext uri="{FF2B5EF4-FFF2-40B4-BE49-F238E27FC236}">
                  <a16:creationId xmlns:a16="http://schemas.microsoft.com/office/drawing/2014/main" id="{0AA0573B-9263-20DC-6C3D-87A76EB5B673}"/>
                </a:ext>
              </a:extLst>
            </p:cNvPr>
            <p:cNvSpPr/>
            <p:nvPr/>
          </p:nvSpPr>
          <p:spPr>
            <a:xfrm>
              <a:off x="1461175" y="1940575"/>
              <a:ext cx="282150" cy="233850"/>
            </a:xfrm>
            <a:custGeom>
              <a:avLst/>
              <a:gdLst/>
              <a:ahLst/>
              <a:cxnLst/>
              <a:rect l="l" t="t" r="r" b="b"/>
              <a:pathLst>
                <a:path w="11286" h="9354" extrusionOk="0">
                  <a:moveTo>
                    <a:pt x="5121" y="1"/>
                  </a:moveTo>
                  <a:cubicBezTo>
                    <a:pt x="3537" y="1"/>
                    <a:pt x="1914" y="310"/>
                    <a:pt x="599" y="1160"/>
                  </a:cubicBezTo>
                  <a:cubicBezTo>
                    <a:pt x="406" y="1276"/>
                    <a:pt x="232" y="1450"/>
                    <a:pt x="116" y="1643"/>
                  </a:cubicBezTo>
                  <a:cubicBezTo>
                    <a:pt x="39" y="1856"/>
                    <a:pt x="0" y="2088"/>
                    <a:pt x="39" y="2320"/>
                  </a:cubicBezTo>
                  <a:cubicBezTo>
                    <a:pt x="97" y="3846"/>
                    <a:pt x="213" y="5431"/>
                    <a:pt x="909" y="6822"/>
                  </a:cubicBezTo>
                  <a:cubicBezTo>
                    <a:pt x="1604" y="8214"/>
                    <a:pt x="2996" y="9354"/>
                    <a:pt x="4600" y="9354"/>
                  </a:cubicBezTo>
                  <a:lnTo>
                    <a:pt x="8097" y="9334"/>
                  </a:lnTo>
                  <a:cubicBezTo>
                    <a:pt x="9276" y="8774"/>
                    <a:pt x="10107" y="7692"/>
                    <a:pt x="10571" y="6513"/>
                  </a:cubicBezTo>
                  <a:cubicBezTo>
                    <a:pt x="11035" y="5334"/>
                    <a:pt x="11170" y="4059"/>
                    <a:pt x="11247" y="2783"/>
                  </a:cubicBezTo>
                  <a:cubicBezTo>
                    <a:pt x="11286" y="2146"/>
                    <a:pt x="11267" y="1411"/>
                    <a:pt x="10745" y="1006"/>
                  </a:cubicBezTo>
                  <a:cubicBezTo>
                    <a:pt x="10474" y="832"/>
                    <a:pt x="10146" y="696"/>
                    <a:pt x="9817" y="658"/>
                  </a:cubicBezTo>
                  <a:cubicBezTo>
                    <a:pt x="8271" y="349"/>
                    <a:pt x="6706" y="20"/>
                    <a:pt x="5121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Google Shape;3318;p78">
              <a:extLst>
                <a:ext uri="{FF2B5EF4-FFF2-40B4-BE49-F238E27FC236}">
                  <a16:creationId xmlns:a16="http://schemas.microsoft.com/office/drawing/2014/main" id="{2988F0E7-1A66-A590-0FBE-DC15CD287004}"/>
                </a:ext>
              </a:extLst>
            </p:cNvPr>
            <p:cNvSpPr/>
            <p:nvPr/>
          </p:nvSpPr>
          <p:spPr>
            <a:xfrm>
              <a:off x="1640900" y="2237850"/>
              <a:ext cx="28425" cy="29600"/>
            </a:xfrm>
            <a:custGeom>
              <a:avLst/>
              <a:gdLst/>
              <a:ahLst/>
              <a:cxnLst/>
              <a:rect l="l" t="t" r="r" b="b"/>
              <a:pathLst>
                <a:path w="1137" h="1184" extrusionOk="0">
                  <a:moveTo>
                    <a:pt x="231" y="1"/>
                  </a:moveTo>
                  <a:cubicBezTo>
                    <a:pt x="209" y="1"/>
                    <a:pt x="190" y="6"/>
                    <a:pt x="174" y="14"/>
                  </a:cubicBezTo>
                  <a:cubicBezTo>
                    <a:pt x="116" y="33"/>
                    <a:pt x="77" y="52"/>
                    <a:pt x="39" y="110"/>
                  </a:cubicBezTo>
                  <a:cubicBezTo>
                    <a:pt x="19" y="149"/>
                    <a:pt x="0" y="207"/>
                    <a:pt x="19" y="265"/>
                  </a:cubicBezTo>
                  <a:cubicBezTo>
                    <a:pt x="39" y="323"/>
                    <a:pt x="77" y="361"/>
                    <a:pt x="116" y="400"/>
                  </a:cubicBezTo>
                  <a:cubicBezTo>
                    <a:pt x="193" y="419"/>
                    <a:pt x="271" y="458"/>
                    <a:pt x="329" y="516"/>
                  </a:cubicBezTo>
                  <a:lnTo>
                    <a:pt x="338" y="521"/>
                  </a:lnTo>
                  <a:lnTo>
                    <a:pt x="338" y="521"/>
                  </a:lnTo>
                  <a:cubicBezTo>
                    <a:pt x="343" y="526"/>
                    <a:pt x="358" y="535"/>
                    <a:pt x="367" y="535"/>
                  </a:cubicBezTo>
                  <a:lnTo>
                    <a:pt x="406" y="574"/>
                  </a:lnTo>
                  <a:cubicBezTo>
                    <a:pt x="425" y="593"/>
                    <a:pt x="464" y="632"/>
                    <a:pt x="483" y="651"/>
                  </a:cubicBezTo>
                  <a:lnTo>
                    <a:pt x="522" y="709"/>
                  </a:lnTo>
                  <a:lnTo>
                    <a:pt x="541" y="729"/>
                  </a:lnTo>
                  <a:lnTo>
                    <a:pt x="618" y="845"/>
                  </a:lnTo>
                  <a:cubicBezTo>
                    <a:pt x="618" y="845"/>
                    <a:pt x="638" y="864"/>
                    <a:pt x="638" y="883"/>
                  </a:cubicBezTo>
                  <a:lnTo>
                    <a:pt x="657" y="922"/>
                  </a:lnTo>
                  <a:cubicBezTo>
                    <a:pt x="657" y="960"/>
                    <a:pt x="676" y="999"/>
                    <a:pt x="696" y="1038"/>
                  </a:cubicBezTo>
                  <a:cubicBezTo>
                    <a:pt x="727" y="1139"/>
                    <a:pt x="808" y="1183"/>
                    <a:pt x="890" y="1183"/>
                  </a:cubicBezTo>
                  <a:cubicBezTo>
                    <a:pt x="1012" y="1183"/>
                    <a:pt x="1136" y="1084"/>
                    <a:pt x="1102" y="922"/>
                  </a:cubicBezTo>
                  <a:cubicBezTo>
                    <a:pt x="986" y="535"/>
                    <a:pt x="715" y="207"/>
                    <a:pt x="348" y="52"/>
                  </a:cubicBezTo>
                  <a:lnTo>
                    <a:pt x="329" y="33"/>
                  </a:lnTo>
                  <a:cubicBezTo>
                    <a:pt x="295" y="10"/>
                    <a:pt x="261" y="1"/>
                    <a:pt x="231" y="1"/>
                  </a:cubicBezTo>
                  <a:close/>
                </a:path>
              </a:pathLst>
            </a:custGeom>
            <a:solidFill>
              <a:srgbClr val="F1E2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Google Shape;3319;p78">
              <a:extLst>
                <a:ext uri="{FF2B5EF4-FFF2-40B4-BE49-F238E27FC236}">
                  <a16:creationId xmlns:a16="http://schemas.microsoft.com/office/drawing/2014/main" id="{72C8BAB7-CF14-7FD7-C0E1-48E2CA595718}"/>
                </a:ext>
              </a:extLst>
            </p:cNvPr>
            <p:cNvSpPr/>
            <p:nvPr/>
          </p:nvSpPr>
          <p:spPr>
            <a:xfrm>
              <a:off x="1534125" y="2241075"/>
              <a:ext cx="24650" cy="22450"/>
            </a:xfrm>
            <a:custGeom>
              <a:avLst/>
              <a:gdLst/>
              <a:ahLst/>
              <a:cxnLst/>
              <a:rect l="l" t="t" r="r" b="b"/>
              <a:pathLst>
                <a:path w="986" h="898" extrusionOk="0">
                  <a:moveTo>
                    <a:pt x="773" y="1"/>
                  </a:moveTo>
                  <a:cubicBezTo>
                    <a:pt x="580" y="1"/>
                    <a:pt x="387" y="78"/>
                    <a:pt x="252" y="194"/>
                  </a:cubicBezTo>
                  <a:cubicBezTo>
                    <a:pt x="116" y="310"/>
                    <a:pt x="39" y="464"/>
                    <a:pt x="0" y="638"/>
                  </a:cubicBezTo>
                  <a:cubicBezTo>
                    <a:pt x="0" y="677"/>
                    <a:pt x="0" y="716"/>
                    <a:pt x="0" y="754"/>
                  </a:cubicBezTo>
                  <a:lnTo>
                    <a:pt x="20" y="793"/>
                  </a:lnTo>
                  <a:cubicBezTo>
                    <a:pt x="58" y="851"/>
                    <a:pt x="97" y="870"/>
                    <a:pt x="155" y="889"/>
                  </a:cubicBezTo>
                  <a:cubicBezTo>
                    <a:pt x="166" y="895"/>
                    <a:pt x="179" y="897"/>
                    <a:pt x="193" y="897"/>
                  </a:cubicBezTo>
                  <a:cubicBezTo>
                    <a:pt x="228" y="897"/>
                    <a:pt x="269" y="884"/>
                    <a:pt x="310" y="870"/>
                  </a:cubicBezTo>
                  <a:cubicBezTo>
                    <a:pt x="348" y="851"/>
                    <a:pt x="387" y="793"/>
                    <a:pt x="406" y="754"/>
                  </a:cubicBezTo>
                  <a:cubicBezTo>
                    <a:pt x="406" y="696"/>
                    <a:pt x="426" y="658"/>
                    <a:pt x="445" y="619"/>
                  </a:cubicBezTo>
                  <a:lnTo>
                    <a:pt x="445" y="619"/>
                  </a:lnTo>
                  <a:lnTo>
                    <a:pt x="426" y="677"/>
                  </a:lnTo>
                  <a:cubicBezTo>
                    <a:pt x="445" y="619"/>
                    <a:pt x="464" y="580"/>
                    <a:pt x="503" y="542"/>
                  </a:cubicBezTo>
                  <a:lnTo>
                    <a:pt x="503" y="542"/>
                  </a:lnTo>
                  <a:lnTo>
                    <a:pt x="464" y="580"/>
                  </a:lnTo>
                  <a:cubicBezTo>
                    <a:pt x="484" y="542"/>
                    <a:pt x="522" y="503"/>
                    <a:pt x="561" y="484"/>
                  </a:cubicBezTo>
                  <a:lnTo>
                    <a:pt x="561" y="484"/>
                  </a:lnTo>
                  <a:lnTo>
                    <a:pt x="522" y="503"/>
                  </a:lnTo>
                  <a:cubicBezTo>
                    <a:pt x="561" y="484"/>
                    <a:pt x="619" y="445"/>
                    <a:pt x="657" y="426"/>
                  </a:cubicBezTo>
                  <a:lnTo>
                    <a:pt x="657" y="426"/>
                  </a:lnTo>
                  <a:lnTo>
                    <a:pt x="599" y="464"/>
                  </a:lnTo>
                  <a:cubicBezTo>
                    <a:pt x="657" y="426"/>
                    <a:pt x="696" y="426"/>
                    <a:pt x="754" y="426"/>
                  </a:cubicBezTo>
                  <a:lnTo>
                    <a:pt x="773" y="426"/>
                  </a:lnTo>
                  <a:cubicBezTo>
                    <a:pt x="889" y="406"/>
                    <a:pt x="967" y="329"/>
                    <a:pt x="986" y="213"/>
                  </a:cubicBezTo>
                  <a:cubicBezTo>
                    <a:pt x="986" y="97"/>
                    <a:pt x="889" y="1"/>
                    <a:pt x="773" y="1"/>
                  </a:cubicBezTo>
                  <a:close/>
                </a:path>
              </a:pathLst>
            </a:custGeom>
            <a:solidFill>
              <a:srgbClr val="F1E2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Google Shape;3320;p78">
              <a:extLst>
                <a:ext uri="{FF2B5EF4-FFF2-40B4-BE49-F238E27FC236}">
                  <a16:creationId xmlns:a16="http://schemas.microsoft.com/office/drawing/2014/main" id="{B2DCA3B5-FC8B-CDD8-77AE-C24A2D17B8C3}"/>
                </a:ext>
              </a:extLst>
            </p:cNvPr>
            <p:cNvSpPr/>
            <p:nvPr/>
          </p:nvSpPr>
          <p:spPr>
            <a:xfrm>
              <a:off x="1544275" y="2121050"/>
              <a:ext cx="114025" cy="167975"/>
            </a:xfrm>
            <a:custGeom>
              <a:avLst/>
              <a:gdLst/>
              <a:ahLst/>
              <a:cxnLst/>
              <a:rect l="l" t="t" r="r" b="b"/>
              <a:pathLst>
                <a:path w="4561" h="6719" extrusionOk="0">
                  <a:moveTo>
                    <a:pt x="4070" y="0"/>
                  </a:moveTo>
                  <a:cubicBezTo>
                    <a:pt x="3617" y="0"/>
                    <a:pt x="3155" y="203"/>
                    <a:pt x="2706" y="299"/>
                  </a:cubicBezTo>
                  <a:cubicBezTo>
                    <a:pt x="2461" y="341"/>
                    <a:pt x="2214" y="350"/>
                    <a:pt x="1967" y="350"/>
                  </a:cubicBezTo>
                  <a:cubicBezTo>
                    <a:pt x="1777" y="350"/>
                    <a:pt x="1586" y="345"/>
                    <a:pt x="1396" y="345"/>
                  </a:cubicBezTo>
                  <a:cubicBezTo>
                    <a:pt x="1149" y="345"/>
                    <a:pt x="902" y="354"/>
                    <a:pt x="657" y="396"/>
                  </a:cubicBezTo>
                  <a:cubicBezTo>
                    <a:pt x="561" y="396"/>
                    <a:pt x="483" y="434"/>
                    <a:pt x="425" y="492"/>
                  </a:cubicBezTo>
                  <a:cubicBezTo>
                    <a:pt x="406" y="550"/>
                    <a:pt x="406" y="589"/>
                    <a:pt x="387" y="647"/>
                  </a:cubicBezTo>
                  <a:cubicBezTo>
                    <a:pt x="290" y="1690"/>
                    <a:pt x="97" y="4454"/>
                    <a:pt x="0" y="5497"/>
                  </a:cubicBezTo>
                  <a:cubicBezTo>
                    <a:pt x="425" y="6212"/>
                    <a:pt x="1198" y="6676"/>
                    <a:pt x="2049" y="6715"/>
                  </a:cubicBezTo>
                  <a:cubicBezTo>
                    <a:pt x="2091" y="6717"/>
                    <a:pt x="2133" y="6718"/>
                    <a:pt x="2176" y="6718"/>
                  </a:cubicBezTo>
                  <a:cubicBezTo>
                    <a:pt x="3399" y="6718"/>
                    <a:pt x="4464" y="5671"/>
                    <a:pt x="4464" y="5671"/>
                  </a:cubicBezTo>
                  <a:cubicBezTo>
                    <a:pt x="4483" y="4686"/>
                    <a:pt x="4541" y="2270"/>
                    <a:pt x="4561" y="1284"/>
                  </a:cubicBezTo>
                  <a:lnTo>
                    <a:pt x="4561" y="318"/>
                  </a:lnTo>
                  <a:cubicBezTo>
                    <a:pt x="4561" y="241"/>
                    <a:pt x="4541" y="183"/>
                    <a:pt x="4503" y="106"/>
                  </a:cubicBezTo>
                  <a:cubicBezTo>
                    <a:pt x="4464" y="67"/>
                    <a:pt x="4406" y="48"/>
                    <a:pt x="4348" y="28"/>
                  </a:cubicBezTo>
                  <a:cubicBezTo>
                    <a:pt x="4256" y="9"/>
                    <a:pt x="4163" y="0"/>
                    <a:pt x="4070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Google Shape;3321;p78">
              <a:extLst>
                <a:ext uri="{FF2B5EF4-FFF2-40B4-BE49-F238E27FC236}">
                  <a16:creationId xmlns:a16="http://schemas.microsoft.com/office/drawing/2014/main" id="{BD993952-A7A1-9CA9-7B87-E2F82EBDE199}"/>
                </a:ext>
              </a:extLst>
            </p:cNvPr>
            <p:cNvSpPr/>
            <p:nvPr/>
          </p:nvSpPr>
          <p:spPr>
            <a:xfrm>
              <a:off x="1550075" y="2139400"/>
              <a:ext cx="108225" cy="70425"/>
            </a:xfrm>
            <a:custGeom>
              <a:avLst/>
              <a:gdLst/>
              <a:ahLst/>
              <a:cxnLst/>
              <a:rect l="l" t="t" r="r" b="b"/>
              <a:pathLst>
                <a:path w="4329" h="2817" extrusionOk="0">
                  <a:moveTo>
                    <a:pt x="3840" y="0"/>
                  </a:moveTo>
                  <a:cubicBezTo>
                    <a:pt x="3390" y="0"/>
                    <a:pt x="2939" y="203"/>
                    <a:pt x="2474" y="299"/>
                  </a:cubicBezTo>
                  <a:cubicBezTo>
                    <a:pt x="2211" y="344"/>
                    <a:pt x="1946" y="354"/>
                    <a:pt x="1680" y="354"/>
                  </a:cubicBezTo>
                  <a:cubicBezTo>
                    <a:pt x="1464" y="354"/>
                    <a:pt x="1248" y="348"/>
                    <a:pt x="1032" y="348"/>
                  </a:cubicBezTo>
                  <a:cubicBezTo>
                    <a:pt x="829" y="348"/>
                    <a:pt x="626" y="354"/>
                    <a:pt x="425" y="377"/>
                  </a:cubicBezTo>
                  <a:cubicBezTo>
                    <a:pt x="329" y="377"/>
                    <a:pt x="251" y="435"/>
                    <a:pt x="193" y="492"/>
                  </a:cubicBezTo>
                  <a:cubicBezTo>
                    <a:pt x="174" y="531"/>
                    <a:pt x="174" y="589"/>
                    <a:pt x="155" y="647"/>
                  </a:cubicBezTo>
                  <a:lnTo>
                    <a:pt x="0" y="2174"/>
                  </a:lnTo>
                  <a:cubicBezTo>
                    <a:pt x="561" y="2560"/>
                    <a:pt x="1218" y="2773"/>
                    <a:pt x="1894" y="2811"/>
                  </a:cubicBezTo>
                  <a:cubicBezTo>
                    <a:pt x="1952" y="2815"/>
                    <a:pt x="2011" y="2817"/>
                    <a:pt x="2069" y="2817"/>
                  </a:cubicBezTo>
                  <a:cubicBezTo>
                    <a:pt x="2935" y="2817"/>
                    <a:pt x="3766" y="2417"/>
                    <a:pt x="4309" y="1729"/>
                  </a:cubicBezTo>
                  <a:lnTo>
                    <a:pt x="4309" y="1265"/>
                  </a:lnTo>
                  <a:lnTo>
                    <a:pt x="4309" y="299"/>
                  </a:lnTo>
                  <a:cubicBezTo>
                    <a:pt x="4329" y="241"/>
                    <a:pt x="4309" y="164"/>
                    <a:pt x="4271" y="106"/>
                  </a:cubicBezTo>
                  <a:cubicBezTo>
                    <a:pt x="4232" y="67"/>
                    <a:pt x="4174" y="48"/>
                    <a:pt x="4116" y="29"/>
                  </a:cubicBezTo>
                  <a:cubicBezTo>
                    <a:pt x="4024" y="9"/>
                    <a:pt x="3932" y="0"/>
                    <a:pt x="3840" y="0"/>
                  </a:cubicBezTo>
                  <a:close/>
                </a:path>
              </a:pathLst>
            </a:custGeom>
            <a:solidFill>
              <a:srgbClr val="E99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Google Shape;3322;p78">
              <a:extLst>
                <a:ext uri="{FF2B5EF4-FFF2-40B4-BE49-F238E27FC236}">
                  <a16:creationId xmlns:a16="http://schemas.microsoft.com/office/drawing/2014/main" id="{E7DB78A2-5078-E03C-5CBF-A65190BEE35F}"/>
                </a:ext>
              </a:extLst>
            </p:cNvPr>
            <p:cNvSpPr/>
            <p:nvPr/>
          </p:nvSpPr>
          <p:spPr>
            <a:xfrm>
              <a:off x="1534675" y="2258100"/>
              <a:ext cx="134075" cy="33675"/>
            </a:xfrm>
            <a:custGeom>
              <a:avLst/>
              <a:gdLst/>
              <a:ahLst/>
              <a:cxnLst/>
              <a:rect l="l" t="t" r="r" b="b"/>
              <a:pathLst>
                <a:path w="5363" h="1347" extrusionOk="0">
                  <a:moveTo>
                    <a:pt x="319" y="0"/>
                  </a:moveTo>
                  <a:cubicBezTo>
                    <a:pt x="146" y="0"/>
                    <a:pt x="1" y="211"/>
                    <a:pt x="152" y="363"/>
                  </a:cubicBezTo>
                  <a:cubicBezTo>
                    <a:pt x="875" y="1018"/>
                    <a:pt x="1786" y="1346"/>
                    <a:pt x="2697" y="1346"/>
                  </a:cubicBezTo>
                  <a:cubicBezTo>
                    <a:pt x="3588" y="1346"/>
                    <a:pt x="4480" y="1032"/>
                    <a:pt x="5196" y="402"/>
                  </a:cubicBezTo>
                  <a:cubicBezTo>
                    <a:pt x="5362" y="265"/>
                    <a:pt x="5209" y="58"/>
                    <a:pt x="5042" y="58"/>
                  </a:cubicBezTo>
                  <a:cubicBezTo>
                    <a:pt x="4995" y="58"/>
                    <a:pt x="4948" y="74"/>
                    <a:pt x="4906" y="112"/>
                  </a:cubicBezTo>
                  <a:cubicBezTo>
                    <a:pt x="4279" y="663"/>
                    <a:pt x="3494" y="938"/>
                    <a:pt x="2710" y="938"/>
                  </a:cubicBezTo>
                  <a:cubicBezTo>
                    <a:pt x="1899" y="938"/>
                    <a:pt x="1090" y="643"/>
                    <a:pt x="462" y="54"/>
                  </a:cubicBezTo>
                  <a:cubicBezTo>
                    <a:pt x="416" y="16"/>
                    <a:pt x="366" y="0"/>
                    <a:pt x="319" y="0"/>
                  </a:cubicBezTo>
                  <a:close/>
                </a:path>
              </a:pathLst>
            </a:custGeom>
            <a:solidFill>
              <a:srgbClr val="F1E2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Google Shape;3323;p78">
              <a:extLst>
                <a:ext uri="{FF2B5EF4-FFF2-40B4-BE49-F238E27FC236}">
                  <a16:creationId xmlns:a16="http://schemas.microsoft.com/office/drawing/2014/main" id="{7FCE10B3-7E1F-ABCB-5A82-F9B0AF26BC37}"/>
                </a:ext>
              </a:extLst>
            </p:cNvPr>
            <p:cNvSpPr/>
            <p:nvPr/>
          </p:nvSpPr>
          <p:spPr>
            <a:xfrm>
              <a:off x="1498375" y="1923200"/>
              <a:ext cx="207275" cy="273450"/>
            </a:xfrm>
            <a:custGeom>
              <a:avLst/>
              <a:gdLst/>
              <a:ahLst/>
              <a:cxnLst/>
              <a:rect l="l" t="t" r="r" b="b"/>
              <a:pathLst>
                <a:path w="8291" h="10938" extrusionOk="0">
                  <a:moveTo>
                    <a:pt x="4155" y="0"/>
                  </a:moveTo>
                  <a:cubicBezTo>
                    <a:pt x="1856" y="0"/>
                    <a:pt x="0" y="2435"/>
                    <a:pt x="0" y="5469"/>
                  </a:cubicBezTo>
                  <a:cubicBezTo>
                    <a:pt x="0" y="8483"/>
                    <a:pt x="1856" y="10938"/>
                    <a:pt x="4155" y="10938"/>
                  </a:cubicBezTo>
                  <a:cubicBezTo>
                    <a:pt x="6435" y="10938"/>
                    <a:pt x="8291" y="8483"/>
                    <a:pt x="8291" y="5469"/>
                  </a:cubicBezTo>
                  <a:cubicBezTo>
                    <a:pt x="8291" y="2435"/>
                    <a:pt x="6435" y="0"/>
                    <a:pt x="4155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Google Shape;3324;p78">
              <a:extLst>
                <a:ext uri="{FF2B5EF4-FFF2-40B4-BE49-F238E27FC236}">
                  <a16:creationId xmlns:a16="http://schemas.microsoft.com/office/drawing/2014/main" id="{89651B39-6F48-6842-A3E2-113A699B71A9}"/>
                </a:ext>
              </a:extLst>
            </p:cNvPr>
            <p:cNvSpPr/>
            <p:nvPr/>
          </p:nvSpPr>
          <p:spPr>
            <a:xfrm>
              <a:off x="1699825" y="2037200"/>
              <a:ext cx="25625" cy="52200"/>
            </a:xfrm>
            <a:custGeom>
              <a:avLst/>
              <a:gdLst/>
              <a:ahLst/>
              <a:cxnLst/>
              <a:rect l="l" t="t" r="r" b="b"/>
              <a:pathLst>
                <a:path w="1025" h="2088" extrusionOk="0">
                  <a:moveTo>
                    <a:pt x="59" y="1"/>
                  </a:moveTo>
                  <a:lnTo>
                    <a:pt x="1" y="2088"/>
                  </a:lnTo>
                  <a:cubicBezTo>
                    <a:pt x="522" y="1952"/>
                    <a:pt x="909" y="1527"/>
                    <a:pt x="986" y="1005"/>
                  </a:cubicBezTo>
                  <a:cubicBezTo>
                    <a:pt x="1025" y="464"/>
                    <a:pt x="600" y="1"/>
                    <a:pt x="59" y="1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Google Shape;3325;p78">
              <a:extLst>
                <a:ext uri="{FF2B5EF4-FFF2-40B4-BE49-F238E27FC236}">
                  <a16:creationId xmlns:a16="http://schemas.microsoft.com/office/drawing/2014/main" id="{58FCE3E0-9130-4272-CA7F-1F1C6E576B2B}"/>
                </a:ext>
              </a:extLst>
            </p:cNvPr>
            <p:cNvSpPr/>
            <p:nvPr/>
          </p:nvSpPr>
          <p:spPr>
            <a:xfrm>
              <a:off x="1481950" y="2037200"/>
              <a:ext cx="25625" cy="52200"/>
            </a:xfrm>
            <a:custGeom>
              <a:avLst/>
              <a:gdLst/>
              <a:ahLst/>
              <a:cxnLst/>
              <a:rect l="l" t="t" r="r" b="b"/>
              <a:pathLst>
                <a:path w="1025" h="2088" extrusionOk="0">
                  <a:moveTo>
                    <a:pt x="967" y="1"/>
                  </a:moveTo>
                  <a:cubicBezTo>
                    <a:pt x="426" y="1"/>
                    <a:pt x="0" y="464"/>
                    <a:pt x="20" y="1005"/>
                  </a:cubicBezTo>
                  <a:cubicBezTo>
                    <a:pt x="116" y="1527"/>
                    <a:pt x="503" y="1952"/>
                    <a:pt x="1025" y="20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Google Shape;3326;p78">
              <a:extLst>
                <a:ext uri="{FF2B5EF4-FFF2-40B4-BE49-F238E27FC236}">
                  <a16:creationId xmlns:a16="http://schemas.microsoft.com/office/drawing/2014/main" id="{F0CF718D-B53E-72E5-79D2-480D3C9582CA}"/>
                </a:ext>
              </a:extLst>
            </p:cNvPr>
            <p:cNvSpPr/>
            <p:nvPr/>
          </p:nvSpPr>
          <p:spPr>
            <a:xfrm>
              <a:off x="1576625" y="2035500"/>
              <a:ext cx="30550" cy="65875"/>
            </a:xfrm>
            <a:custGeom>
              <a:avLst/>
              <a:gdLst/>
              <a:ahLst/>
              <a:cxnLst/>
              <a:rect l="l" t="t" r="r" b="b"/>
              <a:pathLst>
                <a:path w="1222" h="2635" extrusionOk="0">
                  <a:moveTo>
                    <a:pt x="668" y="1"/>
                  </a:moveTo>
                  <a:cubicBezTo>
                    <a:pt x="624" y="1"/>
                    <a:pt x="581" y="30"/>
                    <a:pt x="581" y="88"/>
                  </a:cubicBezTo>
                  <a:lnTo>
                    <a:pt x="523" y="1344"/>
                  </a:lnTo>
                  <a:cubicBezTo>
                    <a:pt x="523" y="1421"/>
                    <a:pt x="523" y="1576"/>
                    <a:pt x="484" y="1615"/>
                  </a:cubicBezTo>
                  <a:cubicBezTo>
                    <a:pt x="426" y="1653"/>
                    <a:pt x="329" y="1653"/>
                    <a:pt x="271" y="1692"/>
                  </a:cubicBezTo>
                  <a:cubicBezTo>
                    <a:pt x="175" y="1750"/>
                    <a:pt x="98" y="1846"/>
                    <a:pt x="78" y="1943"/>
                  </a:cubicBezTo>
                  <a:cubicBezTo>
                    <a:pt x="1" y="2175"/>
                    <a:pt x="98" y="2426"/>
                    <a:pt x="310" y="2561"/>
                  </a:cubicBezTo>
                  <a:cubicBezTo>
                    <a:pt x="423" y="2610"/>
                    <a:pt x="545" y="2635"/>
                    <a:pt x="667" y="2635"/>
                  </a:cubicBezTo>
                  <a:cubicBezTo>
                    <a:pt x="837" y="2635"/>
                    <a:pt x="1006" y="2586"/>
                    <a:pt x="1141" y="2484"/>
                  </a:cubicBezTo>
                  <a:cubicBezTo>
                    <a:pt x="1221" y="2436"/>
                    <a:pt x="1182" y="2335"/>
                    <a:pt x="1111" y="2335"/>
                  </a:cubicBezTo>
                  <a:cubicBezTo>
                    <a:pt x="1096" y="2335"/>
                    <a:pt x="1080" y="2339"/>
                    <a:pt x="1064" y="2349"/>
                  </a:cubicBezTo>
                  <a:cubicBezTo>
                    <a:pt x="955" y="2418"/>
                    <a:pt x="805" y="2467"/>
                    <a:pt x="659" y="2467"/>
                  </a:cubicBezTo>
                  <a:cubicBezTo>
                    <a:pt x="520" y="2467"/>
                    <a:pt x="385" y="2423"/>
                    <a:pt x="291" y="2310"/>
                  </a:cubicBezTo>
                  <a:cubicBezTo>
                    <a:pt x="156" y="2156"/>
                    <a:pt x="214" y="1904"/>
                    <a:pt x="407" y="1808"/>
                  </a:cubicBezTo>
                  <a:cubicBezTo>
                    <a:pt x="523" y="1769"/>
                    <a:pt x="619" y="1750"/>
                    <a:pt x="658" y="1615"/>
                  </a:cubicBezTo>
                  <a:cubicBezTo>
                    <a:pt x="677" y="1460"/>
                    <a:pt x="697" y="1286"/>
                    <a:pt x="697" y="1131"/>
                  </a:cubicBezTo>
                  <a:cubicBezTo>
                    <a:pt x="697" y="784"/>
                    <a:pt x="716" y="436"/>
                    <a:pt x="735" y="88"/>
                  </a:cubicBezTo>
                  <a:lnTo>
                    <a:pt x="755" y="88"/>
                  </a:lnTo>
                  <a:cubicBezTo>
                    <a:pt x="755" y="30"/>
                    <a:pt x="711" y="1"/>
                    <a:pt x="668" y="1"/>
                  </a:cubicBezTo>
                  <a:close/>
                </a:path>
              </a:pathLst>
            </a:custGeom>
            <a:solidFill>
              <a:srgbClr val="E99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Google Shape;3327;p78">
              <a:extLst>
                <a:ext uri="{FF2B5EF4-FFF2-40B4-BE49-F238E27FC236}">
                  <a16:creationId xmlns:a16="http://schemas.microsoft.com/office/drawing/2014/main" id="{25180962-F882-41AA-5A38-FB2E728E0F45}"/>
                </a:ext>
              </a:extLst>
            </p:cNvPr>
            <p:cNvSpPr/>
            <p:nvPr/>
          </p:nvSpPr>
          <p:spPr>
            <a:xfrm>
              <a:off x="1518675" y="1994150"/>
              <a:ext cx="54125" cy="12150"/>
            </a:xfrm>
            <a:custGeom>
              <a:avLst/>
              <a:gdLst/>
              <a:ahLst/>
              <a:cxnLst/>
              <a:rect l="l" t="t" r="r" b="b"/>
              <a:pathLst>
                <a:path w="2165" h="486" extrusionOk="0">
                  <a:moveTo>
                    <a:pt x="1039" y="0"/>
                  </a:moveTo>
                  <a:cubicBezTo>
                    <a:pt x="810" y="0"/>
                    <a:pt x="582" y="34"/>
                    <a:pt x="367" y="99"/>
                  </a:cubicBezTo>
                  <a:cubicBezTo>
                    <a:pt x="232" y="138"/>
                    <a:pt x="116" y="215"/>
                    <a:pt x="19" y="312"/>
                  </a:cubicBezTo>
                  <a:cubicBezTo>
                    <a:pt x="0" y="331"/>
                    <a:pt x="0" y="351"/>
                    <a:pt x="0" y="389"/>
                  </a:cubicBezTo>
                  <a:cubicBezTo>
                    <a:pt x="0" y="447"/>
                    <a:pt x="97" y="486"/>
                    <a:pt x="174" y="486"/>
                  </a:cubicBezTo>
                  <a:cubicBezTo>
                    <a:pt x="251" y="486"/>
                    <a:pt x="329" y="447"/>
                    <a:pt x="406" y="428"/>
                  </a:cubicBezTo>
                  <a:cubicBezTo>
                    <a:pt x="667" y="341"/>
                    <a:pt x="932" y="297"/>
                    <a:pt x="1196" y="297"/>
                  </a:cubicBezTo>
                  <a:cubicBezTo>
                    <a:pt x="1459" y="297"/>
                    <a:pt x="1720" y="341"/>
                    <a:pt x="1971" y="428"/>
                  </a:cubicBezTo>
                  <a:cubicBezTo>
                    <a:pt x="2010" y="447"/>
                    <a:pt x="2048" y="447"/>
                    <a:pt x="2106" y="447"/>
                  </a:cubicBezTo>
                  <a:cubicBezTo>
                    <a:pt x="2145" y="447"/>
                    <a:pt x="2164" y="389"/>
                    <a:pt x="2145" y="370"/>
                  </a:cubicBezTo>
                  <a:lnTo>
                    <a:pt x="2145" y="370"/>
                  </a:lnTo>
                  <a:lnTo>
                    <a:pt x="2145" y="389"/>
                  </a:lnTo>
                  <a:cubicBezTo>
                    <a:pt x="2048" y="254"/>
                    <a:pt x="1913" y="157"/>
                    <a:pt x="1759" y="119"/>
                  </a:cubicBezTo>
                  <a:cubicBezTo>
                    <a:pt x="1529" y="39"/>
                    <a:pt x="1284" y="0"/>
                    <a:pt x="103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Google Shape;3328;p78">
              <a:extLst>
                <a:ext uri="{FF2B5EF4-FFF2-40B4-BE49-F238E27FC236}">
                  <a16:creationId xmlns:a16="http://schemas.microsoft.com/office/drawing/2014/main" id="{539AF7C4-7A73-9111-DBA3-4CBB01855ADE}"/>
                </a:ext>
              </a:extLst>
            </p:cNvPr>
            <p:cNvSpPr/>
            <p:nvPr/>
          </p:nvSpPr>
          <p:spPr>
            <a:xfrm>
              <a:off x="1625925" y="1994150"/>
              <a:ext cx="54600" cy="12150"/>
            </a:xfrm>
            <a:custGeom>
              <a:avLst/>
              <a:gdLst/>
              <a:ahLst/>
              <a:cxnLst/>
              <a:rect l="l" t="t" r="r" b="b"/>
              <a:pathLst>
                <a:path w="2184" h="486" extrusionOk="0">
                  <a:moveTo>
                    <a:pt x="1125" y="0"/>
                  </a:moveTo>
                  <a:cubicBezTo>
                    <a:pt x="881" y="0"/>
                    <a:pt x="636" y="39"/>
                    <a:pt x="406" y="119"/>
                  </a:cubicBezTo>
                  <a:cubicBezTo>
                    <a:pt x="251" y="157"/>
                    <a:pt x="116" y="254"/>
                    <a:pt x="19" y="389"/>
                  </a:cubicBezTo>
                  <a:lnTo>
                    <a:pt x="19" y="370"/>
                  </a:lnTo>
                  <a:lnTo>
                    <a:pt x="19" y="370"/>
                  </a:lnTo>
                  <a:cubicBezTo>
                    <a:pt x="0" y="389"/>
                    <a:pt x="19" y="447"/>
                    <a:pt x="77" y="447"/>
                  </a:cubicBezTo>
                  <a:cubicBezTo>
                    <a:pt x="116" y="447"/>
                    <a:pt x="155" y="447"/>
                    <a:pt x="193" y="428"/>
                  </a:cubicBezTo>
                  <a:cubicBezTo>
                    <a:pt x="445" y="341"/>
                    <a:pt x="710" y="297"/>
                    <a:pt x="976" y="297"/>
                  </a:cubicBezTo>
                  <a:cubicBezTo>
                    <a:pt x="1242" y="297"/>
                    <a:pt x="1507" y="341"/>
                    <a:pt x="1759" y="428"/>
                  </a:cubicBezTo>
                  <a:cubicBezTo>
                    <a:pt x="1836" y="447"/>
                    <a:pt x="1913" y="486"/>
                    <a:pt x="1990" y="486"/>
                  </a:cubicBezTo>
                  <a:cubicBezTo>
                    <a:pt x="2087" y="486"/>
                    <a:pt x="2164" y="447"/>
                    <a:pt x="2184" y="389"/>
                  </a:cubicBezTo>
                  <a:cubicBezTo>
                    <a:pt x="2184" y="351"/>
                    <a:pt x="2164" y="331"/>
                    <a:pt x="2145" y="312"/>
                  </a:cubicBezTo>
                  <a:cubicBezTo>
                    <a:pt x="2048" y="215"/>
                    <a:pt x="1932" y="138"/>
                    <a:pt x="1797" y="99"/>
                  </a:cubicBezTo>
                  <a:cubicBezTo>
                    <a:pt x="1582" y="34"/>
                    <a:pt x="1354" y="0"/>
                    <a:pt x="1125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Google Shape;3329;p78">
              <a:extLst>
                <a:ext uri="{FF2B5EF4-FFF2-40B4-BE49-F238E27FC236}">
                  <a16:creationId xmlns:a16="http://schemas.microsoft.com/office/drawing/2014/main" id="{3A507E0C-693B-D679-48F8-4B9CDD47B584}"/>
                </a:ext>
              </a:extLst>
            </p:cNvPr>
            <p:cNvSpPr/>
            <p:nvPr/>
          </p:nvSpPr>
          <p:spPr>
            <a:xfrm>
              <a:off x="1632675" y="2074375"/>
              <a:ext cx="54650" cy="45925"/>
            </a:xfrm>
            <a:custGeom>
              <a:avLst/>
              <a:gdLst/>
              <a:ahLst/>
              <a:cxnLst/>
              <a:rect l="l" t="t" r="r" b="b"/>
              <a:pathLst>
                <a:path w="2186" h="1837" extrusionOk="0">
                  <a:moveTo>
                    <a:pt x="1272" y="1"/>
                  </a:moveTo>
                  <a:cubicBezTo>
                    <a:pt x="1260" y="1"/>
                    <a:pt x="1249" y="1"/>
                    <a:pt x="1237" y="2"/>
                  </a:cubicBezTo>
                  <a:cubicBezTo>
                    <a:pt x="406" y="2"/>
                    <a:pt x="1" y="1006"/>
                    <a:pt x="600" y="1586"/>
                  </a:cubicBezTo>
                  <a:cubicBezTo>
                    <a:pt x="784" y="1759"/>
                    <a:pt x="1007" y="1836"/>
                    <a:pt x="1226" y="1836"/>
                  </a:cubicBezTo>
                  <a:cubicBezTo>
                    <a:pt x="1717" y="1836"/>
                    <a:pt x="2186" y="1446"/>
                    <a:pt x="2146" y="871"/>
                  </a:cubicBezTo>
                  <a:cubicBezTo>
                    <a:pt x="2146" y="399"/>
                    <a:pt x="1758" y="1"/>
                    <a:pt x="1272" y="1"/>
                  </a:cubicBezTo>
                  <a:close/>
                </a:path>
              </a:pathLst>
            </a:custGeom>
            <a:solidFill>
              <a:srgbClr val="E99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Google Shape;3330;p78">
              <a:extLst>
                <a:ext uri="{FF2B5EF4-FFF2-40B4-BE49-F238E27FC236}">
                  <a16:creationId xmlns:a16="http://schemas.microsoft.com/office/drawing/2014/main" id="{3FD6FB45-5F38-747E-E4E0-ACD82D8B23E9}"/>
                </a:ext>
              </a:extLst>
            </p:cNvPr>
            <p:cNvSpPr/>
            <p:nvPr/>
          </p:nvSpPr>
          <p:spPr>
            <a:xfrm>
              <a:off x="1508525" y="2074375"/>
              <a:ext cx="54300" cy="45925"/>
            </a:xfrm>
            <a:custGeom>
              <a:avLst/>
              <a:gdLst/>
              <a:ahLst/>
              <a:cxnLst/>
              <a:rect l="l" t="t" r="r" b="b"/>
              <a:pathLst>
                <a:path w="2172" h="1837" extrusionOk="0">
                  <a:moveTo>
                    <a:pt x="1270" y="1"/>
                  </a:moveTo>
                  <a:cubicBezTo>
                    <a:pt x="1259" y="1"/>
                    <a:pt x="1248" y="1"/>
                    <a:pt x="1237" y="2"/>
                  </a:cubicBezTo>
                  <a:cubicBezTo>
                    <a:pt x="406" y="2"/>
                    <a:pt x="0" y="1006"/>
                    <a:pt x="599" y="1586"/>
                  </a:cubicBezTo>
                  <a:cubicBezTo>
                    <a:pt x="784" y="1759"/>
                    <a:pt x="1005" y="1836"/>
                    <a:pt x="1222" y="1836"/>
                  </a:cubicBezTo>
                  <a:cubicBezTo>
                    <a:pt x="1708" y="1836"/>
                    <a:pt x="2172" y="1446"/>
                    <a:pt x="2145" y="871"/>
                  </a:cubicBezTo>
                  <a:cubicBezTo>
                    <a:pt x="2126" y="399"/>
                    <a:pt x="1739" y="1"/>
                    <a:pt x="1270" y="1"/>
                  </a:cubicBezTo>
                  <a:close/>
                </a:path>
              </a:pathLst>
            </a:custGeom>
            <a:solidFill>
              <a:srgbClr val="E99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Google Shape;3331;p78">
              <a:extLst>
                <a:ext uri="{FF2B5EF4-FFF2-40B4-BE49-F238E27FC236}">
                  <a16:creationId xmlns:a16="http://schemas.microsoft.com/office/drawing/2014/main" id="{583DA2D6-7D56-439E-B41B-3AFA40F679AD}"/>
                </a:ext>
              </a:extLst>
            </p:cNvPr>
            <p:cNvSpPr/>
            <p:nvPr/>
          </p:nvSpPr>
          <p:spPr>
            <a:xfrm>
              <a:off x="1644275" y="2026575"/>
              <a:ext cx="15475" cy="27075"/>
            </a:xfrm>
            <a:custGeom>
              <a:avLst/>
              <a:gdLst/>
              <a:ahLst/>
              <a:cxnLst/>
              <a:rect l="l" t="t" r="r" b="b"/>
              <a:pathLst>
                <a:path w="619" h="1083" extrusionOk="0">
                  <a:moveTo>
                    <a:pt x="310" y="0"/>
                  </a:moveTo>
                  <a:cubicBezTo>
                    <a:pt x="155" y="0"/>
                    <a:pt x="0" y="232"/>
                    <a:pt x="0" y="542"/>
                  </a:cubicBezTo>
                  <a:cubicBezTo>
                    <a:pt x="0" y="831"/>
                    <a:pt x="136" y="1083"/>
                    <a:pt x="310" y="1083"/>
                  </a:cubicBezTo>
                  <a:cubicBezTo>
                    <a:pt x="483" y="1083"/>
                    <a:pt x="619" y="831"/>
                    <a:pt x="619" y="542"/>
                  </a:cubicBezTo>
                  <a:cubicBezTo>
                    <a:pt x="619" y="232"/>
                    <a:pt x="483" y="0"/>
                    <a:pt x="310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Google Shape;3332;p78">
              <a:extLst>
                <a:ext uri="{FF2B5EF4-FFF2-40B4-BE49-F238E27FC236}">
                  <a16:creationId xmlns:a16="http://schemas.microsoft.com/office/drawing/2014/main" id="{7C96B1D4-E1EC-830C-BC07-189F514513EB}"/>
                </a:ext>
              </a:extLst>
            </p:cNvPr>
            <p:cNvSpPr/>
            <p:nvPr/>
          </p:nvSpPr>
          <p:spPr>
            <a:xfrm>
              <a:off x="1535575" y="2026575"/>
              <a:ext cx="15475" cy="27075"/>
            </a:xfrm>
            <a:custGeom>
              <a:avLst/>
              <a:gdLst/>
              <a:ahLst/>
              <a:cxnLst/>
              <a:rect l="l" t="t" r="r" b="b"/>
              <a:pathLst>
                <a:path w="619" h="1083" extrusionOk="0">
                  <a:moveTo>
                    <a:pt x="310" y="0"/>
                  </a:moveTo>
                  <a:cubicBezTo>
                    <a:pt x="136" y="0"/>
                    <a:pt x="0" y="232"/>
                    <a:pt x="0" y="542"/>
                  </a:cubicBezTo>
                  <a:cubicBezTo>
                    <a:pt x="0" y="831"/>
                    <a:pt x="136" y="1083"/>
                    <a:pt x="310" y="1083"/>
                  </a:cubicBezTo>
                  <a:cubicBezTo>
                    <a:pt x="483" y="1083"/>
                    <a:pt x="619" y="831"/>
                    <a:pt x="619" y="542"/>
                  </a:cubicBezTo>
                  <a:cubicBezTo>
                    <a:pt x="619" y="232"/>
                    <a:pt x="483" y="0"/>
                    <a:pt x="310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Google Shape;3333;p78">
              <a:extLst>
                <a:ext uri="{FF2B5EF4-FFF2-40B4-BE49-F238E27FC236}">
                  <a16:creationId xmlns:a16="http://schemas.microsoft.com/office/drawing/2014/main" id="{5C1FE6D1-E253-EF07-E557-BF99BC9BFCBD}"/>
                </a:ext>
              </a:extLst>
            </p:cNvPr>
            <p:cNvSpPr/>
            <p:nvPr/>
          </p:nvSpPr>
          <p:spPr>
            <a:xfrm>
              <a:off x="1557300" y="2124175"/>
              <a:ext cx="81200" cy="22000"/>
            </a:xfrm>
            <a:custGeom>
              <a:avLst/>
              <a:gdLst/>
              <a:ahLst/>
              <a:cxnLst/>
              <a:rect l="l" t="t" r="r" b="b"/>
              <a:pathLst>
                <a:path w="3248" h="880" extrusionOk="0">
                  <a:moveTo>
                    <a:pt x="1" y="0"/>
                  </a:moveTo>
                  <a:lnTo>
                    <a:pt x="20" y="58"/>
                  </a:lnTo>
                  <a:cubicBezTo>
                    <a:pt x="574" y="639"/>
                    <a:pt x="1100" y="880"/>
                    <a:pt x="1663" y="880"/>
                  </a:cubicBezTo>
                  <a:cubicBezTo>
                    <a:pt x="1905" y="880"/>
                    <a:pt x="2155" y="835"/>
                    <a:pt x="2417" y="754"/>
                  </a:cubicBezTo>
                  <a:cubicBezTo>
                    <a:pt x="2784" y="638"/>
                    <a:pt x="3093" y="367"/>
                    <a:pt x="3247" y="0"/>
                  </a:cubicBezTo>
                  <a:lnTo>
                    <a:pt x="3247" y="0"/>
                  </a:lnTo>
                  <a:cubicBezTo>
                    <a:pt x="2704" y="306"/>
                    <a:pt x="2150" y="471"/>
                    <a:pt x="1594" y="471"/>
                  </a:cubicBezTo>
                  <a:cubicBezTo>
                    <a:pt x="1063" y="471"/>
                    <a:pt x="530" y="321"/>
                    <a:pt x="1" y="0"/>
                  </a:cubicBezTo>
                  <a:close/>
                </a:path>
              </a:pathLst>
            </a:custGeom>
            <a:solidFill>
              <a:srgbClr val="E66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Google Shape;3334;p78">
              <a:extLst>
                <a:ext uri="{FF2B5EF4-FFF2-40B4-BE49-F238E27FC236}">
                  <a16:creationId xmlns:a16="http://schemas.microsoft.com/office/drawing/2014/main" id="{DB8B03C9-B801-5666-FCEB-2A157BA2F54E}"/>
                </a:ext>
              </a:extLst>
            </p:cNvPr>
            <p:cNvSpPr/>
            <p:nvPr/>
          </p:nvSpPr>
          <p:spPr>
            <a:xfrm>
              <a:off x="1555375" y="2123200"/>
              <a:ext cx="85050" cy="14775"/>
            </a:xfrm>
            <a:custGeom>
              <a:avLst/>
              <a:gdLst/>
              <a:ahLst/>
              <a:cxnLst/>
              <a:rect l="l" t="t" r="r" b="b"/>
              <a:pathLst>
                <a:path w="3402" h="591" extrusionOk="0">
                  <a:moveTo>
                    <a:pt x="1" y="0"/>
                  </a:moveTo>
                  <a:lnTo>
                    <a:pt x="97" y="97"/>
                  </a:lnTo>
                  <a:cubicBezTo>
                    <a:pt x="556" y="415"/>
                    <a:pt x="1081" y="591"/>
                    <a:pt x="1706" y="591"/>
                  </a:cubicBezTo>
                  <a:cubicBezTo>
                    <a:pt x="2031" y="591"/>
                    <a:pt x="2382" y="544"/>
                    <a:pt x="2764" y="445"/>
                  </a:cubicBezTo>
                  <a:cubicBezTo>
                    <a:pt x="3015" y="387"/>
                    <a:pt x="3247" y="232"/>
                    <a:pt x="3402" y="20"/>
                  </a:cubicBezTo>
                  <a:lnTo>
                    <a:pt x="3402" y="20"/>
                  </a:lnTo>
                  <a:cubicBezTo>
                    <a:pt x="2856" y="198"/>
                    <a:pt x="2297" y="286"/>
                    <a:pt x="1739" y="286"/>
                  </a:cubicBezTo>
                  <a:cubicBezTo>
                    <a:pt x="1151" y="286"/>
                    <a:pt x="566" y="18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Google Shape;3335;p78">
              <a:extLst>
                <a:ext uri="{FF2B5EF4-FFF2-40B4-BE49-F238E27FC236}">
                  <a16:creationId xmlns:a16="http://schemas.microsoft.com/office/drawing/2014/main" id="{C1D2585D-672D-99EA-9070-AC41C24664DC}"/>
                </a:ext>
              </a:extLst>
            </p:cNvPr>
            <p:cNvSpPr/>
            <p:nvPr/>
          </p:nvSpPr>
          <p:spPr>
            <a:xfrm>
              <a:off x="1458750" y="1856575"/>
              <a:ext cx="221775" cy="150225"/>
            </a:xfrm>
            <a:custGeom>
              <a:avLst/>
              <a:gdLst/>
              <a:ahLst/>
              <a:cxnLst/>
              <a:rect l="l" t="t" r="r" b="b"/>
              <a:pathLst>
                <a:path w="8871" h="6009" extrusionOk="0">
                  <a:moveTo>
                    <a:pt x="6074" y="0"/>
                  </a:moveTo>
                  <a:cubicBezTo>
                    <a:pt x="3851" y="0"/>
                    <a:pt x="1774" y="1209"/>
                    <a:pt x="658" y="3187"/>
                  </a:cubicBezTo>
                  <a:cubicBezTo>
                    <a:pt x="213" y="3998"/>
                    <a:pt x="1" y="4617"/>
                    <a:pt x="136" y="6008"/>
                  </a:cubicBezTo>
                  <a:lnTo>
                    <a:pt x="407" y="5448"/>
                  </a:lnTo>
                  <a:cubicBezTo>
                    <a:pt x="2590" y="5197"/>
                    <a:pt x="4716" y="4636"/>
                    <a:pt x="6726" y="3747"/>
                  </a:cubicBezTo>
                  <a:cubicBezTo>
                    <a:pt x="7305" y="3535"/>
                    <a:pt x="7847" y="3187"/>
                    <a:pt x="8272" y="2742"/>
                  </a:cubicBezTo>
                  <a:cubicBezTo>
                    <a:pt x="8677" y="2259"/>
                    <a:pt x="8871" y="1564"/>
                    <a:pt x="8600" y="1003"/>
                  </a:cubicBezTo>
                  <a:cubicBezTo>
                    <a:pt x="8330" y="443"/>
                    <a:pt x="7673" y="172"/>
                    <a:pt x="7035" y="76"/>
                  </a:cubicBezTo>
                  <a:cubicBezTo>
                    <a:pt x="6713" y="25"/>
                    <a:pt x="6392" y="0"/>
                    <a:pt x="6074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Google Shape;3336;p78">
              <a:extLst>
                <a:ext uri="{FF2B5EF4-FFF2-40B4-BE49-F238E27FC236}">
                  <a16:creationId xmlns:a16="http://schemas.microsoft.com/office/drawing/2014/main" id="{DB61A678-A296-09C5-E461-0640B03C75B8}"/>
                </a:ext>
              </a:extLst>
            </p:cNvPr>
            <p:cNvSpPr/>
            <p:nvPr/>
          </p:nvSpPr>
          <p:spPr>
            <a:xfrm>
              <a:off x="1643300" y="1884750"/>
              <a:ext cx="101000" cy="135575"/>
            </a:xfrm>
            <a:custGeom>
              <a:avLst/>
              <a:gdLst/>
              <a:ahLst/>
              <a:cxnLst/>
              <a:rect l="l" t="t" r="r" b="b"/>
              <a:pathLst>
                <a:path w="4040" h="5423" extrusionOk="0">
                  <a:moveTo>
                    <a:pt x="1379" y="0"/>
                  </a:moveTo>
                  <a:cubicBezTo>
                    <a:pt x="1290" y="0"/>
                    <a:pt x="1222" y="100"/>
                    <a:pt x="1122" y="100"/>
                  </a:cubicBezTo>
                  <a:cubicBezTo>
                    <a:pt x="1103" y="100"/>
                    <a:pt x="1084" y="96"/>
                    <a:pt x="1064" y="89"/>
                  </a:cubicBezTo>
                  <a:cubicBezTo>
                    <a:pt x="987" y="63"/>
                    <a:pt x="929" y="51"/>
                    <a:pt x="883" y="51"/>
                  </a:cubicBezTo>
                  <a:cubicBezTo>
                    <a:pt x="753" y="51"/>
                    <a:pt x="708" y="145"/>
                    <a:pt x="580" y="301"/>
                  </a:cubicBezTo>
                  <a:cubicBezTo>
                    <a:pt x="426" y="533"/>
                    <a:pt x="1" y="1036"/>
                    <a:pt x="1" y="1306"/>
                  </a:cubicBezTo>
                  <a:cubicBezTo>
                    <a:pt x="1" y="2640"/>
                    <a:pt x="1102" y="3741"/>
                    <a:pt x="2262" y="4514"/>
                  </a:cubicBezTo>
                  <a:lnTo>
                    <a:pt x="3730" y="5422"/>
                  </a:lnTo>
                  <a:cubicBezTo>
                    <a:pt x="4040" y="4379"/>
                    <a:pt x="3962" y="3277"/>
                    <a:pt x="3537" y="2292"/>
                  </a:cubicBezTo>
                  <a:cubicBezTo>
                    <a:pt x="3112" y="1422"/>
                    <a:pt x="2455" y="359"/>
                    <a:pt x="1431" y="11"/>
                  </a:cubicBezTo>
                  <a:cubicBezTo>
                    <a:pt x="1413" y="4"/>
                    <a:pt x="1396" y="0"/>
                    <a:pt x="137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Google Shape;3337;p78">
              <a:extLst>
                <a:ext uri="{FF2B5EF4-FFF2-40B4-BE49-F238E27FC236}">
                  <a16:creationId xmlns:a16="http://schemas.microsoft.com/office/drawing/2014/main" id="{09D7C7E9-D8D1-862D-26F1-309903F3F913}"/>
                </a:ext>
              </a:extLst>
            </p:cNvPr>
            <p:cNvSpPr/>
            <p:nvPr/>
          </p:nvSpPr>
          <p:spPr>
            <a:xfrm>
              <a:off x="1504650" y="2229575"/>
              <a:ext cx="177325" cy="67825"/>
            </a:xfrm>
            <a:custGeom>
              <a:avLst/>
              <a:gdLst/>
              <a:ahLst/>
              <a:cxnLst/>
              <a:rect l="l" t="t" r="r" b="b"/>
              <a:pathLst>
                <a:path w="7093" h="2713" extrusionOk="0">
                  <a:moveTo>
                    <a:pt x="1129" y="1"/>
                  </a:moveTo>
                  <a:cubicBezTo>
                    <a:pt x="966" y="1"/>
                    <a:pt x="814" y="83"/>
                    <a:pt x="735" y="229"/>
                  </a:cubicBezTo>
                  <a:cubicBezTo>
                    <a:pt x="1" y="1910"/>
                    <a:pt x="2339" y="2606"/>
                    <a:pt x="3556" y="2702"/>
                  </a:cubicBezTo>
                  <a:cubicBezTo>
                    <a:pt x="3650" y="2709"/>
                    <a:pt x="3745" y="2712"/>
                    <a:pt x="3840" y="2712"/>
                  </a:cubicBezTo>
                  <a:cubicBezTo>
                    <a:pt x="5114" y="2712"/>
                    <a:pt x="6455" y="2109"/>
                    <a:pt x="6977" y="886"/>
                  </a:cubicBezTo>
                  <a:cubicBezTo>
                    <a:pt x="7093" y="673"/>
                    <a:pt x="7015" y="403"/>
                    <a:pt x="6803" y="267"/>
                  </a:cubicBezTo>
                  <a:cubicBezTo>
                    <a:pt x="6736" y="231"/>
                    <a:pt x="6663" y="213"/>
                    <a:pt x="6591" y="213"/>
                  </a:cubicBezTo>
                  <a:cubicBezTo>
                    <a:pt x="6433" y="213"/>
                    <a:pt x="6277" y="296"/>
                    <a:pt x="6184" y="441"/>
                  </a:cubicBezTo>
                  <a:cubicBezTo>
                    <a:pt x="5798" y="1330"/>
                    <a:pt x="4890" y="1794"/>
                    <a:pt x="3943" y="1794"/>
                  </a:cubicBezTo>
                  <a:cubicBezTo>
                    <a:pt x="3382" y="1794"/>
                    <a:pt x="2822" y="1697"/>
                    <a:pt x="2300" y="1485"/>
                  </a:cubicBezTo>
                  <a:cubicBezTo>
                    <a:pt x="2030" y="1388"/>
                    <a:pt x="1334" y="1098"/>
                    <a:pt x="1508" y="673"/>
                  </a:cubicBezTo>
                  <a:cubicBezTo>
                    <a:pt x="1624" y="461"/>
                    <a:pt x="1547" y="190"/>
                    <a:pt x="1353" y="55"/>
                  </a:cubicBezTo>
                  <a:cubicBezTo>
                    <a:pt x="1280" y="18"/>
                    <a:pt x="1203" y="1"/>
                    <a:pt x="1129" y="1"/>
                  </a:cubicBez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65" name="Google Shape;3101;p78">
            <a:extLst>
              <a:ext uri="{FF2B5EF4-FFF2-40B4-BE49-F238E27FC236}">
                <a16:creationId xmlns:a16="http://schemas.microsoft.com/office/drawing/2014/main" id="{1865E4F8-1A26-55AC-4E8A-3DB44DDF7682}"/>
              </a:ext>
            </a:extLst>
          </p:cNvPr>
          <p:cNvGrpSpPr/>
          <p:nvPr/>
        </p:nvGrpSpPr>
        <p:grpSpPr>
          <a:xfrm>
            <a:off x="3216989" y="4598865"/>
            <a:ext cx="695027" cy="490686"/>
            <a:chOff x="4959400" y="1578900"/>
            <a:chExt cx="1573525" cy="1209100"/>
          </a:xfrm>
        </p:grpSpPr>
        <p:sp>
          <p:nvSpPr>
            <p:cNvPr id="366" name="Google Shape;3102;p78">
              <a:extLst>
                <a:ext uri="{FF2B5EF4-FFF2-40B4-BE49-F238E27FC236}">
                  <a16:creationId xmlns:a16="http://schemas.microsoft.com/office/drawing/2014/main" id="{BEF25799-3D70-3EC7-A4CA-6EACF6160BBE}"/>
                </a:ext>
              </a:extLst>
            </p:cNvPr>
            <p:cNvSpPr/>
            <p:nvPr/>
          </p:nvSpPr>
          <p:spPr>
            <a:xfrm>
              <a:off x="6030450" y="2278750"/>
              <a:ext cx="149325" cy="509250"/>
            </a:xfrm>
            <a:custGeom>
              <a:avLst/>
              <a:gdLst/>
              <a:ahLst/>
              <a:cxnLst/>
              <a:rect l="l" t="t" r="r" b="b"/>
              <a:pathLst>
                <a:path w="5973" h="20370" extrusionOk="0">
                  <a:moveTo>
                    <a:pt x="5566" y="1"/>
                  </a:moveTo>
                  <a:lnTo>
                    <a:pt x="20" y="2880"/>
                  </a:lnTo>
                  <a:cubicBezTo>
                    <a:pt x="1" y="8620"/>
                    <a:pt x="1547" y="14204"/>
                    <a:pt x="3073" y="19731"/>
                  </a:cubicBezTo>
                  <a:cubicBezTo>
                    <a:pt x="3093" y="19866"/>
                    <a:pt x="3170" y="20021"/>
                    <a:pt x="3267" y="20137"/>
                  </a:cubicBezTo>
                  <a:cubicBezTo>
                    <a:pt x="3402" y="20253"/>
                    <a:pt x="3576" y="20311"/>
                    <a:pt x="3750" y="20311"/>
                  </a:cubicBezTo>
                  <a:cubicBezTo>
                    <a:pt x="4038" y="20350"/>
                    <a:pt x="4326" y="20370"/>
                    <a:pt x="4615" y="20370"/>
                  </a:cubicBezTo>
                  <a:cubicBezTo>
                    <a:pt x="5041" y="20370"/>
                    <a:pt x="5468" y="20326"/>
                    <a:pt x="5895" y="20233"/>
                  </a:cubicBezTo>
                  <a:cubicBezTo>
                    <a:pt x="5566" y="19480"/>
                    <a:pt x="4600" y="19171"/>
                    <a:pt x="4252" y="18436"/>
                  </a:cubicBezTo>
                  <a:cubicBezTo>
                    <a:pt x="3866" y="17605"/>
                    <a:pt x="4426" y="16639"/>
                    <a:pt x="4929" y="15885"/>
                  </a:cubicBezTo>
                  <a:cubicBezTo>
                    <a:pt x="5450" y="15113"/>
                    <a:pt x="5972" y="14127"/>
                    <a:pt x="5489" y="13335"/>
                  </a:cubicBezTo>
                  <a:cubicBezTo>
                    <a:pt x="5161" y="12736"/>
                    <a:pt x="4368" y="12504"/>
                    <a:pt x="4040" y="11885"/>
                  </a:cubicBezTo>
                  <a:cubicBezTo>
                    <a:pt x="3750" y="11344"/>
                    <a:pt x="3904" y="10668"/>
                    <a:pt x="4059" y="10069"/>
                  </a:cubicBezTo>
                  <a:cubicBezTo>
                    <a:pt x="4909" y="6784"/>
                    <a:pt x="5412" y="3402"/>
                    <a:pt x="5566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Google Shape;3103;p78">
              <a:extLst>
                <a:ext uri="{FF2B5EF4-FFF2-40B4-BE49-F238E27FC236}">
                  <a16:creationId xmlns:a16="http://schemas.microsoft.com/office/drawing/2014/main" id="{381C78EC-E5A2-F0FF-2A4F-9C46F28FA408}"/>
                </a:ext>
              </a:extLst>
            </p:cNvPr>
            <p:cNvSpPr/>
            <p:nvPr/>
          </p:nvSpPr>
          <p:spPr>
            <a:xfrm>
              <a:off x="5171000" y="2318850"/>
              <a:ext cx="215500" cy="435325"/>
            </a:xfrm>
            <a:custGeom>
              <a:avLst/>
              <a:gdLst/>
              <a:ahLst/>
              <a:cxnLst/>
              <a:rect l="l" t="t" r="r" b="b"/>
              <a:pathLst>
                <a:path w="8620" h="17413" extrusionOk="0">
                  <a:moveTo>
                    <a:pt x="1779" y="1"/>
                  </a:moveTo>
                  <a:lnTo>
                    <a:pt x="1" y="16253"/>
                  </a:lnTo>
                  <a:lnTo>
                    <a:pt x="3247" y="16426"/>
                  </a:lnTo>
                  <a:cubicBezTo>
                    <a:pt x="3846" y="16871"/>
                    <a:pt x="4600" y="17084"/>
                    <a:pt x="5334" y="17277"/>
                  </a:cubicBezTo>
                  <a:cubicBezTo>
                    <a:pt x="5563" y="17366"/>
                    <a:pt x="5816" y="17413"/>
                    <a:pt x="6067" y="17413"/>
                  </a:cubicBezTo>
                  <a:cubicBezTo>
                    <a:pt x="6199" y="17413"/>
                    <a:pt x="6329" y="17400"/>
                    <a:pt x="6455" y="17373"/>
                  </a:cubicBezTo>
                  <a:cubicBezTo>
                    <a:pt x="6842" y="17257"/>
                    <a:pt x="7131" y="16832"/>
                    <a:pt x="6977" y="16484"/>
                  </a:cubicBezTo>
                  <a:cubicBezTo>
                    <a:pt x="6856" y="16195"/>
                    <a:pt x="6591" y="16133"/>
                    <a:pt x="6276" y="16133"/>
                  </a:cubicBezTo>
                  <a:cubicBezTo>
                    <a:pt x="6041" y="16133"/>
                    <a:pt x="5778" y="16167"/>
                    <a:pt x="5526" y="16167"/>
                  </a:cubicBezTo>
                  <a:cubicBezTo>
                    <a:pt x="5303" y="16167"/>
                    <a:pt x="5089" y="16140"/>
                    <a:pt x="4909" y="16040"/>
                  </a:cubicBezTo>
                  <a:cubicBezTo>
                    <a:pt x="4484" y="15789"/>
                    <a:pt x="4407" y="15228"/>
                    <a:pt x="4407" y="14745"/>
                  </a:cubicBezTo>
                  <a:cubicBezTo>
                    <a:pt x="4407" y="11402"/>
                    <a:pt x="5798" y="8214"/>
                    <a:pt x="7170" y="5160"/>
                  </a:cubicBezTo>
                  <a:lnTo>
                    <a:pt x="8619" y="1895"/>
                  </a:lnTo>
                  <a:lnTo>
                    <a:pt x="1779" y="1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Google Shape;3104;p78">
              <a:extLst>
                <a:ext uri="{FF2B5EF4-FFF2-40B4-BE49-F238E27FC236}">
                  <a16:creationId xmlns:a16="http://schemas.microsoft.com/office/drawing/2014/main" id="{88CD891E-4690-C6FC-EAD2-B9BB09866C1C}"/>
                </a:ext>
              </a:extLst>
            </p:cNvPr>
            <p:cNvSpPr/>
            <p:nvPr/>
          </p:nvSpPr>
          <p:spPr>
            <a:xfrm>
              <a:off x="5259900" y="2224950"/>
              <a:ext cx="343025" cy="320700"/>
            </a:xfrm>
            <a:custGeom>
              <a:avLst/>
              <a:gdLst/>
              <a:ahLst/>
              <a:cxnLst/>
              <a:rect l="l" t="t" r="r" b="b"/>
              <a:pathLst>
                <a:path w="13721" h="12828" extrusionOk="0">
                  <a:moveTo>
                    <a:pt x="2588" y="1"/>
                  </a:moveTo>
                  <a:cubicBezTo>
                    <a:pt x="2544" y="1"/>
                    <a:pt x="2500" y="3"/>
                    <a:pt x="2455" y="8"/>
                  </a:cubicBezTo>
                  <a:cubicBezTo>
                    <a:pt x="1662" y="104"/>
                    <a:pt x="1179" y="935"/>
                    <a:pt x="831" y="1650"/>
                  </a:cubicBezTo>
                  <a:cubicBezTo>
                    <a:pt x="561" y="2230"/>
                    <a:pt x="271" y="2810"/>
                    <a:pt x="0" y="3409"/>
                  </a:cubicBezTo>
                  <a:lnTo>
                    <a:pt x="406" y="5206"/>
                  </a:lnTo>
                  <a:cubicBezTo>
                    <a:pt x="406" y="6250"/>
                    <a:pt x="812" y="7254"/>
                    <a:pt x="1237" y="8221"/>
                  </a:cubicBezTo>
                  <a:cubicBezTo>
                    <a:pt x="1372" y="8530"/>
                    <a:pt x="1508" y="8820"/>
                    <a:pt x="1662" y="9110"/>
                  </a:cubicBezTo>
                  <a:lnTo>
                    <a:pt x="1624" y="9168"/>
                  </a:lnTo>
                  <a:cubicBezTo>
                    <a:pt x="1566" y="9303"/>
                    <a:pt x="1488" y="9419"/>
                    <a:pt x="1430" y="9535"/>
                  </a:cubicBezTo>
                  <a:cubicBezTo>
                    <a:pt x="1295" y="9786"/>
                    <a:pt x="1160" y="10037"/>
                    <a:pt x="1005" y="10288"/>
                  </a:cubicBezTo>
                  <a:cubicBezTo>
                    <a:pt x="882" y="10645"/>
                    <a:pt x="1167" y="10933"/>
                    <a:pt x="1467" y="10933"/>
                  </a:cubicBezTo>
                  <a:cubicBezTo>
                    <a:pt x="1590" y="10933"/>
                    <a:pt x="1716" y="10884"/>
                    <a:pt x="1817" y="10772"/>
                  </a:cubicBezTo>
                  <a:cubicBezTo>
                    <a:pt x="1952" y="10520"/>
                    <a:pt x="2068" y="10269"/>
                    <a:pt x="2184" y="9999"/>
                  </a:cubicBezTo>
                  <a:cubicBezTo>
                    <a:pt x="2455" y="10385"/>
                    <a:pt x="2783" y="10714"/>
                    <a:pt x="3150" y="10965"/>
                  </a:cubicBezTo>
                  <a:cubicBezTo>
                    <a:pt x="3208" y="11003"/>
                    <a:pt x="3266" y="11023"/>
                    <a:pt x="3305" y="11061"/>
                  </a:cubicBezTo>
                  <a:cubicBezTo>
                    <a:pt x="3266" y="11177"/>
                    <a:pt x="3228" y="11274"/>
                    <a:pt x="3208" y="11390"/>
                  </a:cubicBezTo>
                  <a:cubicBezTo>
                    <a:pt x="3170" y="11544"/>
                    <a:pt x="3150" y="11680"/>
                    <a:pt x="3112" y="11834"/>
                  </a:cubicBezTo>
                  <a:cubicBezTo>
                    <a:pt x="3034" y="12047"/>
                    <a:pt x="3015" y="12259"/>
                    <a:pt x="3054" y="12472"/>
                  </a:cubicBezTo>
                  <a:cubicBezTo>
                    <a:pt x="3112" y="12665"/>
                    <a:pt x="3266" y="12801"/>
                    <a:pt x="3460" y="12820"/>
                  </a:cubicBezTo>
                  <a:cubicBezTo>
                    <a:pt x="3480" y="12825"/>
                    <a:pt x="3501" y="12827"/>
                    <a:pt x="3522" y="12827"/>
                  </a:cubicBezTo>
                  <a:cubicBezTo>
                    <a:pt x="3578" y="12827"/>
                    <a:pt x="3635" y="12810"/>
                    <a:pt x="3691" y="12781"/>
                  </a:cubicBezTo>
                  <a:cubicBezTo>
                    <a:pt x="3788" y="12743"/>
                    <a:pt x="3865" y="12685"/>
                    <a:pt x="3923" y="12588"/>
                  </a:cubicBezTo>
                  <a:cubicBezTo>
                    <a:pt x="4001" y="12433"/>
                    <a:pt x="4039" y="12259"/>
                    <a:pt x="4039" y="12086"/>
                  </a:cubicBezTo>
                  <a:lnTo>
                    <a:pt x="4078" y="11776"/>
                  </a:lnTo>
                  <a:cubicBezTo>
                    <a:pt x="4097" y="11660"/>
                    <a:pt x="4117" y="11544"/>
                    <a:pt x="4136" y="11409"/>
                  </a:cubicBezTo>
                  <a:cubicBezTo>
                    <a:pt x="4561" y="11525"/>
                    <a:pt x="5025" y="11583"/>
                    <a:pt x="5489" y="11583"/>
                  </a:cubicBezTo>
                  <a:cubicBezTo>
                    <a:pt x="5489" y="11622"/>
                    <a:pt x="5489" y="11680"/>
                    <a:pt x="5469" y="11718"/>
                  </a:cubicBezTo>
                  <a:cubicBezTo>
                    <a:pt x="5469" y="11834"/>
                    <a:pt x="5469" y="11970"/>
                    <a:pt x="5450" y="12086"/>
                  </a:cubicBezTo>
                  <a:lnTo>
                    <a:pt x="5450" y="12259"/>
                  </a:lnTo>
                  <a:cubicBezTo>
                    <a:pt x="5450" y="12317"/>
                    <a:pt x="5450" y="12395"/>
                    <a:pt x="5469" y="12453"/>
                  </a:cubicBezTo>
                  <a:cubicBezTo>
                    <a:pt x="5508" y="12588"/>
                    <a:pt x="5605" y="12704"/>
                    <a:pt x="5720" y="12762"/>
                  </a:cubicBezTo>
                  <a:cubicBezTo>
                    <a:pt x="5793" y="12805"/>
                    <a:pt x="5865" y="12827"/>
                    <a:pt x="5946" y="12827"/>
                  </a:cubicBezTo>
                  <a:cubicBezTo>
                    <a:pt x="5973" y="12827"/>
                    <a:pt x="6001" y="12825"/>
                    <a:pt x="6030" y="12820"/>
                  </a:cubicBezTo>
                  <a:cubicBezTo>
                    <a:pt x="6126" y="12820"/>
                    <a:pt x="6223" y="12762"/>
                    <a:pt x="6300" y="12685"/>
                  </a:cubicBezTo>
                  <a:cubicBezTo>
                    <a:pt x="6435" y="12569"/>
                    <a:pt x="6493" y="12395"/>
                    <a:pt x="6455" y="12221"/>
                  </a:cubicBezTo>
                  <a:lnTo>
                    <a:pt x="6435" y="12028"/>
                  </a:lnTo>
                  <a:cubicBezTo>
                    <a:pt x="6416" y="11873"/>
                    <a:pt x="6397" y="11718"/>
                    <a:pt x="6378" y="11564"/>
                  </a:cubicBezTo>
                  <a:lnTo>
                    <a:pt x="6378" y="11525"/>
                  </a:lnTo>
                  <a:cubicBezTo>
                    <a:pt x="6919" y="11467"/>
                    <a:pt x="7479" y="11351"/>
                    <a:pt x="8001" y="11197"/>
                  </a:cubicBezTo>
                  <a:lnTo>
                    <a:pt x="8059" y="11583"/>
                  </a:lnTo>
                  <a:cubicBezTo>
                    <a:pt x="8078" y="11757"/>
                    <a:pt x="8097" y="11912"/>
                    <a:pt x="8136" y="12086"/>
                  </a:cubicBezTo>
                  <a:cubicBezTo>
                    <a:pt x="8175" y="12202"/>
                    <a:pt x="8252" y="12298"/>
                    <a:pt x="8368" y="12375"/>
                  </a:cubicBezTo>
                  <a:cubicBezTo>
                    <a:pt x="8443" y="12413"/>
                    <a:pt x="8526" y="12434"/>
                    <a:pt x="8606" y="12434"/>
                  </a:cubicBezTo>
                  <a:cubicBezTo>
                    <a:pt x="8651" y="12434"/>
                    <a:pt x="8694" y="12428"/>
                    <a:pt x="8735" y="12414"/>
                  </a:cubicBezTo>
                  <a:cubicBezTo>
                    <a:pt x="9006" y="12337"/>
                    <a:pt x="9160" y="12086"/>
                    <a:pt x="9083" y="11815"/>
                  </a:cubicBezTo>
                  <a:cubicBezTo>
                    <a:pt x="9044" y="11718"/>
                    <a:pt x="9006" y="11602"/>
                    <a:pt x="8948" y="11506"/>
                  </a:cubicBezTo>
                  <a:cubicBezTo>
                    <a:pt x="8928" y="11429"/>
                    <a:pt x="8890" y="11351"/>
                    <a:pt x="8851" y="11274"/>
                  </a:cubicBezTo>
                  <a:cubicBezTo>
                    <a:pt x="8812" y="11158"/>
                    <a:pt x="8754" y="11042"/>
                    <a:pt x="8696" y="10945"/>
                  </a:cubicBezTo>
                  <a:cubicBezTo>
                    <a:pt x="9064" y="10791"/>
                    <a:pt x="9411" y="10636"/>
                    <a:pt x="9759" y="10462"/>
                  </a:cubicBezTo>
                  <a:cubicBezTo>
                    <a:pt x="9779" y="10540"/>
                    <a:pt x="9798" y="10598"/>
                    <a:pt x="9817" y="10675"/>
                  </a:cubicBezTo>
                  <a:cubicBezTo>
                    <a:pt x="9837" y="10752"/>
                    <a:pt x="9856" y="10829"/>
                    <a:pt x="9895" y="10887"/>
                  </a:cubicBezTo>
                  <a:lnTo>
                    <a:pt x="9933" y="11003"/>
                  </a:lnTo>
                  <a:cubicBezTo>
                    <a:pt x="9953" y="11081"/>
                    <a:pt x="9991" y="11139"/>
                    <a:pt x="10030" y="11197"/>
                  </a:cubicBezTo>
                  <a:cubicBezTo>
                    <a:pt x="10107" y="11274"/>
                    <a:pt x="10204" y="11351"/>
                    <a:pt x="10300" y="11371"/>
                  </a:cubicBezTo>
                  <a:cubicBezTo>
                    <a:pt x="10348" y="11384"/>
                    <a:pt x="10396" y="11391"/>
                    <a:pt x="10443" y="11391"/>
                  </a:cubicBezTo>
                  <a:cubicBezTo>
                    <a:pt x="10529" y="11391"/>
                    <a:pt x="10612" y="11369"/>
                    <a:pt x="10687" y="11332"/>
                  </a:cubicBezTo>
                  <a:cubicBezTo>
                    <a:pt x="10783" y="11255"/>
                    <a:pt x="10861" y="11158"/>
                    <a:pt x="10899" y="11042"/>
                  </a:cubicBezTo>
                  <a:cubicBezTo>
                    <a:pt x="10996" y="10791"/>
                    <a:pt x="10803" y="10520"/>
                    <a:pt x="10668" y="10308"/>
                  </a:cubicBezTo>
                  <a:lnTo>
                    <a:pt x="10552" y="10114"/>
                  </a:lnTo>
                  <a:lnTo>
                    <a:pt x="10494" y="10018"/>
                  </a:lnTo>
                  <a:cubicBezTo>
                    <a:pt x="11885" y="9090"/>
                    <a:pt x="13006" y="7796"/>
                    <a:pt x="13721" y="6288"/>
                  </a:cubicBezTo>
                  <a:cubicBezTo>
                    <a:pt x="10223" y="5264"/>
                    <a:pt x="7015" y="3448"/>
                    <a:pt x="4329" y="974"/>
                  </a:cubicBezTo>
                  <a:cubicBezTo>
                    <a:pt x="3822" y="521"/>
                    <a:pt x="3247" y="1"/>
                    <a:pt x="2588" y="1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Google Shape;3105;p78">
              <a:extLst>
                <a:ext uri="{FF2B5EF4-FFF2-40B4-BE49-F238E27FC236}">
                  <a16:creationId xmlns:a16="http://schemas.microsoft.com/office/drawing/2014/main" id="{F69281AE-C95E-6636-7ED0-29363CF852DE}"/>
                </a:ext>
              </a:extLst>
            </p:cNvPr>
            <p:cNvSpPr/>
            <p:nvPr/>
          </p:nvSpPr>
          <p:spPr>
            <a:xfrm>
              <a:off x="5906300" y="1718825"/>
              <a:ext cx="387975" cy="636875"/>
            </a:xfrm>
            <a:custGeom>
              <a:avLst/>
              <a:gdLst/>
              <a:ahLst/>
              <a:cxnLst/>
              <a:rect l="l" t="t" r="r" b="b"/>
              <a:pathLst>
                <a:path w="15519" h="25475" extrusionOk="0">
                  <a:moveTo>
                    <a:pt x="10397" y="1"/>
                  </a:moveTo>
                  <a:cubicBezTo>
                    <a:pt x="10146" y="20"/>
                    <a:pt x="9914" y="59"/>
                    <a:pt x="9663" y="117"/>
                  </a:cubicBezTo>
                  <a:lnTo>
                    <a:pt x="9218" y="194"/>
                  </a:lnTo>
                  <a:cubicBezTo>
                    <a:pt x="9025" y="213"/>
                    <a:pt x="8832" y="252"/>
                    <a:pt x="8639" y="310"/>
                  </a:cubicBezTo>
                  <a:cubicBezTo>
                    <a:pt x="7286" y="561"/>
                    <a:pt x="5952" y="928"/>
                    <a:pt x="4638" y="1373"/>
                  </a:cubicBezTo>
                  <a:lnTo>
                    <a:pt x="4291" y="1489"/>
                  </a:lnTo>
                  <a:cubicBezTo>
                    <a:pt x="3846" y="1643"/>
                    <a:pt x="3421" y="1817"/>
                    <a:pt x="3015" y="2030"/>
                  </a:cubicBezTo>
                  <a:cubicBezTo>
                    <a:pt x="2513" y="2262"/>
                    <a:pt x="2049" y="2590"/>
                    <a:pt x="1682" y="2996"/>
                  </a:cubicBezTo>
                  <a:cubicBezTo>
                    <a:pt x="1121" y="3653"/>
                    <a:pt x="754" y="4465"/>
                    <a:pt x="619" y="5334"/>
                  </a:cubicBezTo>
                  <a:cubicBezTo>
                    <a:pt x="522" y="5779"/>
                    <a:pt x="464" y="6243"/>
                    <a:pt x="426" y="6706"/>
                  </a:cubicBezTo>
                  <a:cubicBezTo>
                    <a:pt x="136" y="9257"/>
                    <a:pt x="1" y="11827"/>
                    <a:pt x="20" y="14417"/>
                  </a:cubicBezTo>
                  <a:cubicBezTo>
                    <a:pt x="20" y="14745"/>
                    <a:pt x="20" y="15093"/>
                    <a:pt x="20" y="15441"/>
                  </a:cubicBezTo>
                  <a:cubicBezTo>
                    <a:pt x="58" y="16523"/>
                    <a:pt x="97" y="17605"/>
                    <a:pt x="174" y="18707"/>
                  </a:cubicBezTo>
                  <a:cubicBezTo>
                    <a:pt x="329" y="20794"/>
                    <a:pt x="696" y="23093"/>
                    <a:pt x="2281" y="24466"/>
                  </a:cubicBezTo>
                  <a:cubicBezTo>
                    <a:pt x="2822" y="24929"/>
                    <a:pt x="3479" y="25239"/>
                    <a:pt x="4155" y="25374"/>
                  </a:cubicBezTo>
                  <a:cubicBezTo>
                    <a:pt x="4213" y="25393"/>
                    <a:pt x="4271" y="25412"/>
                    <a:pt x="4329" y="25412"/>
                  </a:cubicBezTo>
                  <a:cubicBezTo>
                    <a:pt x="4542" y="25451"/>
                    <a:pt x="4774" y="25470"/>
                    <a:pt x="4986" y="25470"/>
                  </a:cubicBezTo>
                  <a:cubicBezTo>
                    <a:pt x="5058" y="25473"/>
                    <a:pt x="5130" y="25474"/>
                    <a:pt x="5202" y="25474"/>
                  </a:cubicBezTo>
                  <a:cubicBezTo>
                    <a:pt x="6749" y="25474"/>
                    <a:pt x="8246" y="24880"/>
                    <a:pt x="9373" y="23828"/>
                  </a:cubicBezTo>
                  <a:cubicBezTo>
                    <a:pt x="9798" y="23422"/>
                    <a:pt x="10184" y="22978"/>
                    <a:pt x="10513" y="22475"/>
                  </a:cubicBezTo>
                  <a:cubicBezTo>
                    <a:pt x="11595" y="20833"/>
                    <a:pt x="12117" y="18803"/>
                    <a:pt x="12329" y="16813"/>
                  </a:cubicBezTo>
                  <a:cubicBezTo>
                    <a:pt x="12349" y="16137"/>
                    <a:pt x="12484" y="15499"/>
                    <a:pt x="12677" y="14881"/>
                  </a:cubicBezTo>
                  <a:cubicBezTo>
                    <a:pt x="12851" y="14494"/>
                    <a:pt x="13044" y="14127"/>
                    <a:pt x="13276" y="13779"/>
                  </a:cubicBezTo>
                  <a:lnTo>
                    <a:pt x="14803" y="11422"/>
                  </a:lnTo>
                  <a:lnTo>
                    <a:pt x="14861" y="11325"/>
                  </a:lnTo>
                  <a:cubicBezTo>
                    <a:pt x="15074" y="10977"/>
                    <a:pt x="15305" y="10629"/>
                    <a:pt x="15518" y="10301"/>
                  </a:cubicBezTo>
                  <a:lnTo>
                    <a:pt x="15054" y="9354"/>
                  </a:lnTo>
                  <a:lnTo>
                    <a:pt x="10397" y="1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Google Shape;3106;p78">
              <a:extLst>
                <a:ext uri="{FF2B5EF4-FFF2-40B4-BE49-F238E27FC236}">
                  <a16:creationId xmlns:a16="http://schemas.microsoft.com/office/drawing/2014/main" id="{7D452D7B-A230-24DD-CE94-AF1549AABE04}"/>
                </a:ext>
              </a:extLst>
            </p:cNvPr>
            <p:cNvSpPr/>
            <p:nvPr/>
          </p:nvSpPr>
          <p:spPr>
            <a:xfrm>
              <a:off x="5107225" y="1709350"/>
              <a:ext cx="909725" cy="695075"/>
            </a:xfrm>
            <a:custGeom>
              <a:avLst/>
              <a:gdLst/>
              <a:ahLst/>
              <a:cxnLst/>
              <a:rect l="l" t="t" r="r" b="b"/>
              <a:pathLst>
                <a:path w="36389" h="27803" extrusionOk="0">
                  <a:moveTo>
                    <a:pt x="9485" y="1"/>
                  </a:moveTo>
                  <a:cubicBezTo>
                    <a:pt x="7054" y="1"/>
                    <a:pt x="4542" y="757"/>
                    <a:pt x="2938" y="2506"/>
                  </a:cubicBezTo>
                  <a:cubicBezTo>
                    <a:pt x="2784" y="2679"/>
                    <a:pt x="2648" y="2853"/>
                    <a:pt x="2513" y="3047"/>
                  </a:cubicBezTo>
                  <a:cubicBezTo>
                    <a:pt x="1392" y="4573"/>
                    <a:pt x="1064" y="6506"/>
                    <a:pt x="851" y="8380"/>
                  </a:cubicBezTo>
                  <a:cubicBezTo>
                    <a:pt x="832" y="8515"/>
                    <a:pt x="813" y="8651"/>
                    <a:pt x="813" y="8805"/>
                  </a:cubicBezTo>
                  <a:cubicBezTo>
                    <a:pt x="542" y="11298"/>
                    <a:pt x="349" y="13810"/>
                    <a:pt x="233" y="16322"/>
                  </a:cubicBezTo>
                  <a:cubicBezTo>
                    <a:pt x="214" y="16864"/>
                    <a:pt x="194" y="17424"/>
                    <a:pt x="175" y="17965"/>
                  </a:cubicBezTo>
                  <a:cubicBezTo>
                    <a:pt x="156" y="18641"/>
                    <a:pt x="136" y="19298"/>
                    <a:pt x="136" y="19975"/>
                  </a:cubicBezTo>
                  <a:lnTo>
                    <a:pt x="136" y="20980"/>
                  </a:lnTo>
                  <a:lnTo>
                    <a:pt x="136" y="22680"/>
                  </a:lnTo>
                  <a:cubicBezTo>
                    <a:pt x="1" y="23376"/>
                    <a:pt x="465" y="24072"/>
                    <a:pt x="1160" y="24207"/>
                  </a:cubicBezTo>
                  <a:cubicBezTo>
                    <a:pt x="2185" y="24613"/>
                    <a:pt x="3189" y="25038"/>
                    <a:pt x="4233" y="25424"/>
                  </a:cubicBezTo>
                  <a:cubicBezTo>
                    <a:pt x="5103" y="25753"/>
                    <a:pt x="5972" y="26081"/>
                    <a:pt x="6861" y="26371"/>
                  </a:cubicBezTo>
                  <a:cubicBezTo>
                    <a:pt x="7190" y="26468"/>
                    <a:pt x="7518" y="26584"/>
                    <a:pt x="7847" y="26680"/>
                  </a:cubicBezTo>
                  <a:cubicBezTo>
                    <a:pt x="8774" y="26951"/>
                    <a:pt x="9721" y="27202"/>
                    <a:pt x="10687" y="27395"/>
                  </a:cubicBezTo>
                  <a:cubicBezTo>
                    <a:pt x="12046" y="27667"/>
                    <a:pt x="13439" y="27803"/>
                    <a:pt x="14818" y="27803"/>
                  </a:cubicBezTo>
                  <a:cubicBezTo>
                    <a:pt x="14910" y="27803"/>
                    <a:pt x="15002" y="27802"/>
                    <a:pt x="15093" y="27801"/>
                  </a:cubicBezTo>
                  <a:cubicBezTo>
                    <a:pt x="16736" y="27782"/>
                    <a:pt x="18707" y="27666"/>
                    <a:pt x="20775" y="27492"/>
                  </a:cubicBezTo>
                  <a:cubicBezTo>
                    <a:pt x="24156" y="27221"/>
                    <a:pt x="27809" y="26796"/>
                    <a:pt x="30727" y="26448"/>
                  </a:cubicBezTo>
                  <a:cubicBezTo>
                    <a:pt x="33374" y="26120"/>
                    <a:pt x="35423" y="25830"/>
                    <a:pt x="36138" y="25733"/>
                  </a:cubicBezTo>
                  <a:lnTo>
                    <a:pt x="36312" y="25714"/>
                  </a:lnTo>
                  <a:lnTo>
                    <a:pt x="36389" y="25714"/>
                  </a:lnTo>
                  <a:lnTo>
                    <a:pt x="36389" y="5153"/>
                  </a:lnTo>
                  <a:lnTo>
                    <a:pt x="36389" y="2138"/>
                  </a:lnTo>
                  <a:cubicBezTo>
                    <a:pt x="35925" y="2235"/>
                    <a:pt x="35442" y="2312"/>
                    <a:pt x="34959" y="2390"/>
                  </a:cubicBezTo>
                  <a:cubicBezTo>
                    <a:pt x="32721" y="2747"/>
                    <a:pt x="30464" y="2926"/>
                    <a:pt x="28211" y="2926"/>
                  </a:cubicBezTo>
                  <a:cubicBezTo>
                    <a:pt x="24859" y="2926"/>
                    <a:pt x="21513" y="2530"/>
                    <a:pt x="18243" y="1733"/>
                  </a:cubicBezTo>
                  <a:lnTo>
                    <a:pt x="18031" y="1675"/>
                  </a:lnTo>
                  <a:cubicBezTo>
                    <a:pt x="15557" y="1076"/>
                    <a:pt x="13122" y="264"/>
                    <a:pt x="10591" y="51"/>
                  </a:cubicBezTo>
                  <a:cubicBezTo>
                    <a:pt x="10397" y="32"/>
                    <a:pt x="10204" y="13"/>
                    <a:pt x="10011" y="13"/>
                  </a:cubicBezTo>
                  <a:cubicBezTo>
                    <a:pt x="9836" y="5"/>
                    <a:pt x="9661" y="1"/>
                    <a:pt x="9485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Google Shape;3107;p78">
              <a:extLst>
                <a:ext uri="{FF2B5EF4-FFF2-40B4-BE49-F238E27FC236}">
                  <a16:creationId xmlns:a16="http://schemas.microsoft.com/office/drawing/2014/main" id="{79FCBCFC-442B-47CF-28B6-F70384B51378}"/>
                </a:ext>
              </a:extLst>
            </p:cNvPr>
            <p:cNvSpPr/>
            <p:nvPr/>
          </p:nvSpPr>
          <p:spPr>
            <a:xfrm>
              <a:off x="5853650" y="2057500"/>
              <a:ext cx="181175" cy="730000"/>
            </a:xfrm>
            <a:custGeom>
              <a:avLst/>
              <a:gdLst/>
              <a:ahLst/>
              <a:cxnLst/>
              <a:rect l="l" t="t" r="r" b="b"/>
              <a:pathLst>
                <a:path w="7247" h="29200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0" y="9836"/>
                    <a:pt x="1005" y="19827"/>
                    <a:pt x="4213" y="29199"/>
                  </a:cubicBezTo>
                  <a:lnTo>
                    <a:pt x="6918" y="28542"/>
                  </a:lnTo>
                  <a:cubicBezTo>
                    <a:pt x="5894" y="27673"/>
                    <a:pt x="4773" y="26571"/>
                    <a:pt x="4986" y="25238"/>
                  </a:cubicBezTo>
                  <a:cubicBezTo>
                    <a:pt x="5237" y="23692"/>
                    <a:pt x="7247" y="22397"/>
                    <a:pt x="6532" y="21006"/>
                  </a:cubicBezTo>
                  <a:cubicBezTo>
                    <a:pt x="6377" y="20735"/>
                    <a:pt x="6145" y="20523"/>
                    <a:pt x="5991" y="20252"/>
                  </a:cubicBezTo>
                  <a:cubicBezTo>
                    <a:pt x="5720" y="19769"/>
                    <a:pt x="5759" y="19170"/>
                    <a:pt x="5817" y="18610"/>
                  </a:cubicBezTo>
                  <a:lnTo>
                    <a:pt x="7015" y="5662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Google Shape;3108;p78">
              <a:extLst>
                <a:ext uri="{FF2B5EF4-FFF2-40B4-BE49-F238E27FC236}">
                  <a16:creationId xmlns:a16="http://schemas.microsoft.com/office/drawing/2014/main" id="{CC8BCA27-626E-B112-A113-48397A4F57F8}"/>
                </a:ext>
              </a:extLst>
            </p:cNvPr>
            <p:cNvSpPr/>
            <p:nvPr/>
          </p:nvSpPr>
          <p:spPr>
            <a:xfrm>
              <a:off x="5423675" y="1867200"/>
              <a:ext cx="412600" cy="412750"/>
            </a:xfrm>
            <a:custGeom>
              <a:avLst/>
              <a:gdLst/>
              <a:ahLst/>
              <a:cxnLst/>
              <a:rect l="l" t="t" r="r" b="b"/>
              <a:pathLst>
                <a:path w="16504" h="16510" extrusionOk="0">
                  <a:moveTo>
                    <a:pt x="8538" y="1"/>
                  </a:moveTo>
                  <a:cubicBezTo>
                    <a:pt x="8288" y="1"/>
                    <a:pt x="8038" y="25"/>
                    <a:pt x="7788" y="76"/>
                  </a:cubicBezTo>
                  <a:cubicBezTo>
                    <a:pt x="7054" y="230"/>
                    <a:pt x="6377" y="617"/>
                    <a:pt x="5701" y="926"/>
                  </a:cubicBezTo>
                  <a:cubicBezTo>
                    <a:pt x="4561" y="1448"/>
                    <a:pt x="3324" y="1796"/>
                    <a:pt x="2300" y="2530"/>
                  </a:cubicBezTo>
                  <a:cubicBezTo>
                    <a:pt x="1276" y="3245"/>
                    <a:pt x="464" y="4462"/>
                    <a:pt x="696" y="5699"/>
                  </a:cubicBezTo>
                  <a:cubicBezTo>
                    <a:pt x="928" y="6917"/>
                    <a:pt x="2087" y="7728"/>
                    <a:pt x="3208" y="8289"/>
                  </a:cubicBezTo>
                  <a:cubicBezTo>
                    <a:pt x="3402" y="8347"/>
                    <a:pt x="3575" y="8482"/>
                    <a:pt x="3711" y="8656"/>
                  </a:cubicBezTo>
                  <a:cubicBezTo>
                    <a:pt x="3827" y="8946"/>
                    <a:pt x="3788" y="9274"/>
                    <a:pt x="3595" y="9525"/>
                  </a:cubicBezTo>
                  <a:cubicBezTo>
                    <a:pt x="2783" y="10743"/>
                    <a:pt x="831" y="10975"/>
                    <a:pt x="368" y="12347"/>
                  </a:cubicBezTo>
                  <a:cubicBezTo>
                    <a:pt x="0" y="13448"/>
                    <a:pt x="889" y="14588"/>
                    <a:pt x="1856" y="15207"/>
                  </a:cubicBezTo>
                  <a:cubicBezTo>
                    <a:pt x="2766" y="15790"/>
                    <a:pt x="8192" y="16510"/>
                    <a:pt x="10786" y="16510"/>
                  </a:cubicBezTo>
                  <a:cubicBezTo>
                    <a:pt x="10945" y="16510"/>
                    <a:pt x="11092" y="16507"/>
                    <a:pt x="11228" y="16501"/>
                  </a:cubicBezTo>
                  <a:cubicBezTo>
                    <a:pt x="11808" y="16501"/>
                    <a:pt x="12407" y="16405"/>
                    <a:pt x="12948" y="16212"/>
                  </a:cubicBezTo>
                  <a:cubicBezTo>
                    <a:pt x="14262" y="15651"/>
                    <a:pt x="14822" y="13854"/>
                    <a:pt x="14069" y="12637"/>
                  </a:cubicBezTo>
                  <a:cubicBezTo>
                    <a:pt x="13547" y="11825"/>
                    <a:pt x="12503" y="11149"/>
                    <a:pt x="12677" y="10182"/>
                  </a:cubicBezTo>
                  <a:cubicBezTo>
                    <a:pt x="12967" y="8675"/>
                    <a:pt x="15788" y="9062"/>
                    <a:pt x="16214" y="7593"/>
                  </a:cubicBezTo>
                  <a:cubicBezTo>
                    <a:pt x="16503" y="6607"/>
                    <a:pt x="15421" y="5776"/>
                    <a:pt x="14494" y="5332"/>
                  </a:cubicBezTo>
                  <a:cubicBezTo>
                    <a:pt x="13566" y="4868"/>
                    <a:pt x="12465" y="4095"/>
                    <a:pt x="12697" y="3090"/>
                  </a:cubicBezTo>
                  <a:cubicBezTo>
                    <a:pt x="12755" y="2820"/>
                    <a:pt x="12909" y="2569"/>
                    <a:pt x="12909" y="2298"/>
                  </a:cubicBezTo>
                  <a:cubicBezTo>
                    <a:pt x="12890" y="1854"/>
                    <a:pt x="12503" y="1544"/>
                    <a:pt x="12136" y="1312"/>
                  </a:cubicBezTo>
                  <a:cubicBezTo>
                    <a:pt x="11056" y="603"/>
                    <a:pt x="9800" y="1"/>
                    <a:pt x="8538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Google Shape;3109;p78">
              <a:extLst>
                <a:ext uri="{FF2B5EF4-FFF2-40B4-BE49-F238E27FC236}">
                  <a16:creationId xmlns:a16="http://schemas.microsoft.com/office/drawing/2014/main" id="{C3C945C6-0BF3-7379-9C97-DA1738ADDE0D}"/>
                </a:ext>
              </a:extLst>
            </p:cNvPr>
            <p:cNvSpPr/>
            <p:nvPr/>
          </p:nvSpPr>
          <p:spPr>
            <a:xfrm>
              <a:off x="5832375" y="1695650"/>
              <a:ext cx="370575" cy="570575"/>
            </a:xfrm>
            <a:custGeom>
              <a:avLst/>
              <a:gdLst/>
              <a:ahLst/>
              <a:cxnLst/>
              <a:rect l="l" t="t" r="r" b="b"/>
              <a:pathLst>
                <a:path w="14823" h="22823" extrusionOk="0">
                  <a:moveTo>
                    <a:pt x="11769" y="0"/>
                  </a:moveTo>
                  <a:cubicBezTo>
                    <a:pt x="11711" y="213"/>
                    <a:pt x="11673" y="425"/>
                    <a:pt x="11654" y="638"/>
                  </a:cubicBezTo>
                  <a:cubicBezTo>
                    <a:pt x="11615" y="831"/>
                    <a:pt x="11596" y="1024"/>
                    <a:pt x="11596" y="1218"/>
                  </a:cubicBezTo>
                  <a:cubicBezTo>
                    <a:pt x="10243" y="1488"/>
                    <a:pt x="8909" y="1836"/>
                    <a:pt x="7595" y="2300"/>
                  </a:cubicBezTo>
                  <a:cubicBezTo>
                    <a:pt x="7248" y="3227"/>
                    <a:pt x="7557" y="4638"/>
                    <a:pt x="7383" y="5701"/>
                  </a:cubicBezTo>
                  <a:cubicBezTo>
                    <a:pt x="7306" y="6261"/>
                    <a:pt x="7093" y="6706"/>
                    <a:pt x="6591" y="6976"/>
                  </a:cubicBezTo>
                  <a:cubicBezTo>
                    <a:pt x="6375" y="7090"/>
                    <a:pt x="6156" y="7138"/>
                    <a:pt x="5934" y="7138"/>
                  </a:cubicBezTo>
                  <a:cubicBezTo>
                    <a:pt x="5177" y="7138"/>
                    <a:pt x="4382" y="6590"/>
                    <a:pt x="3576" y="6261"/>
                  </a:cubicBezTo>
                  <a:cubicBezTo>
                    <a:pt x="3383" y="6165"/>
                    <a:pt x="3189" y="6107"/>
                    <a:pt x="2977" y="6068"/>
                  </a:cubicBezTo>
                  <a:cubicBezTo>
                    <a:pt x="2818" y="6035"/>
                    <a:pt x="2659" y="6018"/>
                    <a:pt x="2501" y="6018"/>
                  </a:cubicBezTo>
                  <a:cubicBezTo>
                    <a:pt x="1662" y="6018"/>
                    <a:pt x="871" y="6479"/>
                    <a:pt x="465" y="7228"/>
                  </a:cubicBezTo>
                  <a:cubicBezTo>
                    <a:pt x="1" y="8136"/>
                    <a:pt x="233" y="9237"/>
                    <a:pt x="1025" y="9894"/>
                  </a:cubicBezTo>
                  <a:cubicBezTo>
                    <a:pt x="1547" y="10281"/>
                    <a:pt x="2320" y="10513"/>
                    <a:pt x="2474" y="11131"/>
                  </a:cubicBezTo>
                  <a:cubicBezTo>
                    <a:pt x="2571" y="11537"/>
                    <a:pt x="2358" y="11943"/>
                    <a:pt x="2243" y="12349"/>
                  </a:cubicBezTo>
                  <a:cubicBezTo>
                    <a:pt x="2030" y="13122"/>
                    <a:pt x="2049" y="13952"/>
                    <a:pt x="2339" y="14725"/>
                  </a:cubicBezTo>
                  <a:cubicBezTo>
                    <a:pt x="2513" y="15286"/>
                    <a:pt x="2745" y="15827"/>
                    <a:pt x="2977" y="16368"/>
                  </a:cubicBezTo>
                  <a:cubicBezTo>
                    <a:pt x="3305" y="17064"/>
                    <a:pt x="3576" y="17798"/>
                    <a:pt x="3750" y="18552"/>
                  </a:cubicBezTo>
                  <a:cubicBezTo>
                    <a:pt x="3904" y="19479"/>
                    <a:pt x="3827" y="20465"/>
                    <a:pt x="4233" y="21334"/>
                  </a:cubicBezTo>
                  <a:cubicBezTo>
                    <a:pt x="4688" y="22245"/>
                    <a:pt x="5635" y="22822"/>
                    <a:pt x="6642" y="22822"/>
                  </a:cubicBezTo>
                  <a:cubicBezTo>
                    <a:pt x="6747" y="22822"/>
                    <a:pt x="6852" y="22816"/>
                    <a:pt x="6958" y="22803"/>
                  </a:cubicBezTo>
                  <a:cubicBezTo>
                    <a:pt x="7112" y="22784"/>
                    <a:pt x="7267" y="22745"/>
                    <a:pt x="7402" y="22706"/>
                  </a:cubicBezTo>
                  <a:cubicBezTo>
                    <a:pt x="7479" y="22687"/>
                    <a:pt x="7557" y="22648"/>
                    <a:pt x="7653" y="22610"/>
                  </a:cubicBezTo>
                  <a:cubicBezTo>
                    <a:pt x="8446" y="22243"/>
                    <a:pt x="9025" y="21528"/>
                    <a:pt x="9199" y="20658"/>
                  </a:cubicBezTo>
                  <a:cubicBezTo>
                    <a:pt x="9296" y="20040"/>
                    <a:pt x="9180" y="19402"/>
                    <a:pt x="9238" y="18784"/>
                  </a:cubicBezTo>
                  <a:cubicBezTo>
                    <a:pt x="9277" y="18146"/>
                    <a:pt x="9547" y="17489"/>
                    <a:pt x="10127" y="17238"/>
                  </a:cubicBezTo>
                  <a:cubicBezTo>
                    <a:pt x="10302" y="17166"/>
                    <a:pt x="10488" y="17145"/>
                    <a:pt x="10680" y="17145"/>
                  </a:cubicBezTo>
                  <a:cubicBezTo>
                    <a:pt x="10972" y="17145"/>
                    <a:pt x="11276" y="17195"/>
                    <a:pt x="11572" y="17195"/>
                  </a:cubicBezTo>
                  <a:cubicBezTo>
                    <a:pt x="11766" y="17195"/>
                    <a:pt x="11956" y="17174"/>
                    <a:pt x="12137" y="17102"/>
                  </a:cubicBezTo>
                  <a:cubicBezTo>
                    <a:pt x="13199" y="16677"/>
                    <a:pt x="12968" y="14996"/>
                    <a:pt x="13818" y="14204"/>
                  </a:cubicBezTo>
                  <a:cubicBezTo>
                    <a:pt x="14050" y="13972"/>
                    <a:pt x="14359" y="13837"/>
                    <a:pt x="14533" y="13566"/>
                  </a:cubicBezTo>
                  <a:cubicBezTo>
                    <a:pt x="14823" y="13083"/>
                    <a:pt x="14552" y="12484"/>
                    <a:pt x="14301" y="11943"/>
                  </a:cubicBezTo>
                  <a:lnTo>
                    <a:pt x="14262" y="11885"/>
                  </a:lnTo>
                  <a:cubicBezTo>
                    <a:pt x="14127" y="11595"/>
                    <a:pt x="14011" y="11305"/>
                    <a:pt x="13914" y="11015"/>
                  </a:cubicBezTo>
                  <a:cubicBezTo>
                    <a:pt x="13257" y="9063"/>
                    <a:pt x="13335" y="6918"/>
                    <a:pt x="13257" y="4793"/>
                  </a:cubicBezTo>
                  <a:cubicBezTo>
                    <a:pt x="13238" y="4213"/>
                    <a:pt x="13219" y="3633"/>
                    <a:pt x="13141" y="3054"/>
                  </a:cubicBezTo>
                  <a:cubicBezTo>
                    <a:pt x="13103" y="2686"/>
                    <a:pt x="13045" y="2319"/>
                    <a:pt x="12968" y="1952"/>
                  </a:cubicBezTo>
                  <a:cubicBezTo>
                    <a:pt x="12890" y="1624"/>
                    <a:pt x="12774" y="1314"/>
                    <a:pt x="12620" y="1024"/>
                  </a:cubicBezTo>
                  <a:cubicBezTo>
                    <a:pt x="12426" y="619"/>
                    <a:pt x="12137" y="271"/>
                    <a:pt x="1176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Google Shape;3110;p78">
              <a:extLst>
                <a:ext uri="{FF2B5EF4-FFF2-40B4-BE49-F238E27FC236}">
                  <a16:creationId xmlns:a16="http://schemas.microsoft.com/office/drawing/2014/main" id="{E8CB8048-4D09-CFF9-AAD9-F4A299B823FB}"/>
                </a:ext>
              </a:extLst>
            </p:cNvPr>
            <p:cNvSpPr/>
            <p:nvPr/>
          </p:nvSpPr>
          <p:spPr>
            <a:xfrm>
              <a:off x="5113525" y="1710625"/>
              <a:ext cx="444475" cy="473700"/>
            </a:xfrm>
            <a:custGeom>
              <a:avLst/>
              <a:gdLst/>
              <a:ahLst/>
              <a:cxnLst/>
              <a:rect l="l" t="t" r="r" b="b"/>
              <a:pathLst>
                <a:path w="17779" h="18948" extrusionOk="0">
                  <a:moveTo>
                    <a:pt x="10358" y="0"/>
                  </a:moveTo>
                  <a:lnTo>
                    <a:pt x="6938" y="2029"/>
                  </a:lnTo>
                  <a:cubicBezTo>
                    <a:pt x="6551" y="2261"/>
                    <a:pt x="6145" y="2512"/>
                    <a:pt x="5971" y="2938"/>
                  </a:cubicBezTo>
                  <a:cubicBezTo>
                    <a:pt x="5875" y="3170"/>
                    <a:pt x="5875" y="3459"/>
                    <a:pt x="5797" y="3691"/>
                  </a:cubicBezTo>
                  <a:cubicBezTo>
                    <a:pt x="5643" y="4252"/>
                    <a:pt x="5179" y="4619"/>
                    <a:pt x="4754" y="4967"/>
                  </a:cubicBezTo>
                  <a:lnTo>
                    <a:pt x="619" y="8329"/>
                  </a:lnTo>
                  <a:cubicBezTo>
                    <a:pt x="599" y="8484"/>
                    <a:pt x="580" y="8619"/>
                    <a:pt x="561" y="8754"/>
                  </a:cubicBezTo>
                  <a:cubicBezTo>
                    <a:pt x="309" y="11247"/>
                    <a:pt x="116" y="13759"/>
                    <a:pt x="0" y="16271"/>
                  </a:cubicBezTo>
                  <a:cubicBezTo>
                    <a:pt x="213" y="16484"/>
                    <a:pt x="464" y="16639"/>
                    <a:pt x="734" y="16755"/>
                  </a:cubicBezTo>
                  <a:cubicBezTo>
                    <a:pt x="1488" y="17083"/>
                    <a:pt x="2396" y="16986"/>
                    <a:pt x="3189" y="17238"/>
                  </a:cubicBezTo>
                  <a:cubicBezTo>
                    <a:pt x="4442" y="17662"/>
                    <a:pt x="5432" y="18947"/>
                    <a:pt x="6712" y="18947"/>
                  </a:cubicBezTo>
                  <a:cubicBezTo>
                    <a:pt x="6773" y="18947"/>
                    <a:pt x="6836" y="18944"/>
                    <a:pt x="6899" y="18938"/>
                  </a:cubicBezTo>
                  <a:cubicBezTo>
                    <a:pt x="7923" y="18784"/>
                    <a:pt x="8619" y="17798"/>
                    <a:pt x="8445" y="16774"/>
                  </a:cubicBezTo>
                  <a:cubicBezTo>
                    <a:pt x="8232" y="15827"/>
                    <a:pt x="7324" y="15247"/>
                    <a:pt x="6551" y="14648"/>
                  </a:cubicBezTo>
                  <a:cubicBezTo>
                    <a:pt x="5797" y="14049"/>
                    <a:pt x="5063" y="13122"/>
                    <a:pt x="5392" y="12213"/>
                  </a:cubicBezTo>
                  <a:cubicBezTo>
                    <a:pt x="5855" y="10861"/>
                    <a:pt x="7962" y="11073"/>
                    <a:pt x="8947" y="10049"/>
                  </a:cubicBezTo>
                  <a:cubicBezTo>
                    <a:pt x="9624" y="9334"/>
                    <a:pt x="9624" y="8252"/>
                    <a:pt x="10049" y="7363"/>
                  </a:cubicBezTo>
                  <a:cubicBezTo>
                    <a:pt x="10822" y="5682"/>
                    <a:pt x="12928" y="5141"/>
                    <a:pt x="14687" y="4522"/>
                  </a:cubicBezTo>
                  <a:cubicBezTo>
                    <a:pt x="16097" y="4039"/>
                    <a:pt x="17682" y="3034"/>
                    <a:pt x="17779" y="1643"/>
                  </a:cubicBezTo>
                  <a:cubicBezTo>
                    <a:pt x="15324" y="1025"/>
                    <a:pt x="12870" y="213"/>
                    <a:pt x="10358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Google Shape;3111;p78">
              <a:extLst>
                <a:ext uri="{FF2B5EF4-FFF2-40B4-BE49-F238E27FC236}">
                  <a16:creationId xmlns:a16="http://schemas.microsoft.com/office/drawing/2014/main" id="{1FBE946C-AF07-DE5D-AA88-5E195087085C}"/>
                </a:ext>
              </a:extLst>
            </p:cNvPr>
            <p:cNvSpPr/>
            <p:nvPr/>
          </p:nvSpPr>
          <p:spPr>
            <a:xfrm>
              <a:off x="5074875" y="2157975"/>
              <a:ext cx="211625" cy="610675"/>
            </a:xfrm>
            <a:custGeom>
              <a:avLst/>
              <a:gdLst/>
              <a:ahLst/>
              <a:cxnLst/>
              <a:rect l="l" t="t" r="r" b="b"/>
              <a:pathLst>
                <a:path w="8465" h="24427" extrusionOk="0">
                  <a:moveTo>
                    <a:pt x="1430" y="1"/>
                  </a:moveTo>
                  <a:cubicBezTo>
                    <a:pt x="1450" y="3151"/>
                    <a:pt x="1469" y="6358"/>
                    <a:pt x="657" y="9412"/>
                  </a:cubicBezTo>
                  <a:cubicBezTo>
                    <a:pt x="387" y="10475"/>
                    <a:pt x="0" y="11537"/>
                    <a:pt x="116" y="12620"/>
                  </a:cubicBezTo>
                  <a:cubicBezTo>
                    <a:pt x="213" y="13393"/>
                    <a:pt x="541" y="14108"/>
                    <a:pt x="850" y="14842"/>
                  </a:cubicBezTo>
                  <a:cubicBezTo>
                    <a:pt x="1913" y="17412"/>
                    <a:pt x="2551" y="20137"/>
                    <a:pt x="2744" y="22919"/>
                  </a:cubicBezTo>
                  <a:cubicBezTo>
                    <a:pt x="2783" y="23306"/>
                    <a:pt x="2822" y="23770"/>
                    <a:pt x="3150" y="24002"/>
                  </a:cubicBezTo>
                  <a:cubicBezTo>
                    <a:pt x="3343" y="24118"/>
                    <a:pt x="3556" y="24176"/>
                    <a:pt x="3768" y="24176"/>
                  </a:cubicBezTo>
                  <a:lnTo>
                    <a:pt x="5527" y="24388"/>
                  </a:lnTo>
                  <a:cubicBezTo>
                    <a:pt x="5685" y="24409"/>
                    <a:pt x="5854" y="24427"/>
                    <a:pt x="6019" y="24427"/>
                  </a:cubicBezTo>
                  <a:cubicBezTo>
                    <a:pt x="6316" y="24427"/>
                    <a:pt x="6603" y="24368"/>
                    <a:pt x="6802" y="24156"/>
                  </a:cubicBezTo>
                  <a:cubicBezTo>
                    <a:pt x="7228" y="23750"/>
                    <a:pt x="7015" y="22977"/>
                    <a:pt x="6532" y="22649"/>
                  </a:cubicBezTo>
                  <a:cubicBezTo>
                    <a:pt x="6049" y="22301"/>
                    <a:pt x="5411" y="22282"/>
                    <a:pt x="4831" y="22262"/>
                  </a:cubicBezTo>
                  <a:cubicBezTo>
                    <a:pt x="4812" y="20774"/>
                    <a:pt x="5469" y="19383"/>
                    <a:pt x="6029" y="18011"/>
                  </a:cubicBezTo>
                  <a:cubicBezTo>
                    <a:pt x="7749" y="13721"/>
                    <a:pt x="8464" y="9122"/>
                    <a:pt x="8155" y="4523"/>
                  </a:cubicBezTo>
                  <a:lnTo>
                    <a:pt x="1430" y="1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Google Shape;3112;p78">
              <a:extLst>
                <a:ext uri="{FF2B5EF4-FFF2-40B4-BE49-F238E27FC236}">
                  <a16:creationId xmlns:a16="http://schemas.microsoft.com/office/drawing/2014/main" id="{15694E8A-8CE3-6491-35E6-652EC2C3ACDA}"/>
                </a:ext>
              </a:extLst>
            </p:cNvPr>
            <p:cNvSpPr/>
            <p:nvPr/>
          </p:nvSpPr>
          <p:spPr>
            <a:xfrm>
              <a:off x="5186950" y="1778750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20" y="0"/>
                  </a:moveTo>
                  <a:cubicBezTo>
                    <a:pt x="0" y="0"/>
                    <a:pt x="0" y="39"/>
                    <a:pt x="20" y="39"/>
                  </a:cubicBezTo>
                  <a:cubicBezTo>
                    <a:pt x="39" y="39"/>
                    <a:pt x="39" y="0"/>
                    <a:pt x="20" y="0"/>
                  </a:cubicBezTo>
                  <a:close/>
                </a:path>
              </a:pathLst>
            </a:custGeom>
            <a:solidFill>
              <a:srgbClr val="0B0E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Google Shape;3113;p78">
              <a:extLst>
                <a:ext uri="{FF2B5EF4-FFF2-40B4-BE49-F238E27FC236}">
                  <a16:creationId xmlns:a16="http://schemas.microsoft.com/office/drawing/2014/main" id="{306DF53B-21BE-DB13-7B16-41D69EF7864E}"/>
                </a:ext>
              </a:extLst>
            </p:cNvPr>
            <p:cNvSpPr/>
            <p:nvPr/>
          </p:nvSpPr>
          <p:spPr>
            <a:xfrm>
              <a:off x="4995650" y="1729450"/>
              <a:ext cx="199075" cy="659250"/>
            </a:xfrm>
            <a:custGeom>
              <a:avLst/>
              <a:gdLst/>
              <a:ahLst/>
              <a:cxnLst/>
              <a:rect l="l" t="t" r="r" b="b"/>
              <a:pathLst>
                <a:path w="7963" h="26370" extrusionOk="0">
                  <a:moveTo>
                    <a:pt x="4318" y="0"/>
                  </a:moveTo>
                  <a:cubicBezTo>
                    <a:pt x="3894" y="0"/>
                    <a:pt x="3463" y="98"/>
                    <a:pt x="3034" y="329"/>
                  </a:cubicBezTo>
                  <a:cubicBezTo>
                    <a:pt x="2222" y="774"/>
                    <a:pt x="1932" y="1624"/>
                    <a:pt x="1759" y="2474"/>
                  </a:cubicBezTo>
                  <a:cubicBezTo>
                    <a:pt x="1507" y="3537"/>
                    <a:pt x="1314" y="4600"/>
                    <a:pt x="1121" y="5682"/>
                  </a:cubicBezTo>
                  <a:cubicBezTo>
                    <a:pt x="406" y="9953"/>
                    <a:pt x="155" y="14282"/>
                    <a:pt x="58" y="18610"/>
                  </a:cubicBezTo>
                  <a:cubicBezTo>
                    <a:pt x="0" y="21084"/>
                    <a:pt x="19" y="23538"/>
                    <a:pt x="19" y="25992"/>
                  </a:cubicBezTo>
                  <a:cubicBezTo>
                    <a:pt x="39" y="26244"/>
                    <a:pt x="237" y="26369"/>
                    <a:pt x="435" y="26369"/>
                  </a:cubicBezTo>
                  <a:cubicBezTo>
                    <a:pt x="633" y="26369"/>
                    <a:pt x="831" y="26244"/>
                    <a:pt x="850" y="25992"/>
                  </a:cubicBezTo>
                  <a:cubicBezTo>
                    <a:pt x="831" y="21896"/>
                    <a:pt x="831" y="17799"/>
                    <a:pt x="1044" y="13702"/>
                  </a:cubicBezTo>
                  <a:cubicBezTo>
                    <a:pt x="1140" y="11673"/>
                    <a:pt x="1295" y="9625"/>
                    <a:pt x="1565" y="7615"/>
                  </a:cubicBezTo>
                  <a:cubicBezTo>
                    <a:pt x="1681" y="6610"/>
                    <a:pt x="1836" y="5605"/>
                    <a:pt x="2029" y="4600"/>
                  </a:cubicBezTo>
                  <a:cubicBezTo>
                    <a:pt x="2106" y="4098"/>
                    <a:pt x="2203" y="3595"/>
                    <a:pt x="2319" y="3112"/>
                  </a:cubicBezTo>
                  <a:cubicBezTo>
                    <a:pt x="2377" y="2629"/>
                    <a:pt x="2493" y="2165"/>
                    <a:pt x="2667" y="1721"/>
                  </a:cubicBezTo>
                  <a:cubicBezTo>
                    <a:pt x="2972" y="957"/>
                    <a:pt x="3696" y="640"/>
                    <a:pt x="4457" y="640"/>
                  </a:cubicBezTo>
                  <a:cubicBezTo>
                    <a:pt x="4562" y="640"/>
                    <a:pt x="4668" y="646"/>
                    <a:pt x="4773" y="658"/>
                  </a:cubicBezTo>
                  <a:cubicBezTo>
                    <a:pt x="5817" y="793"/>
                    <a:pt x="6667" y="1489"/>
                    <a:pt x="7479" y="2088"/>
                  </a:cubicBezTo>
                  <a:cubicBezTo>
                    <a:pt x="7519" y="2119"/>
                    <a:pt x="7562" y="2132"/>
                    <a:pt x="7603" y="2132"/>
                  </a:cubicBezTo>
                  <a:cubicBezTo>
                    <a:pt x="7797" y="2132"/>
                    <a:pt x="7963" y="1841"/>
                    <a:pt x="7788" y="1682"/>
                  </a:cubicBezTo>
                  <a:cubicBezTo>
                    <a:pt x="6816" y="885"/>
                    <a:pt x="5594" y="0"/>
                    <a:pt x="4318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Google Shape;3114;p78">
              <a:extLst>
                <a:ext uri="{FF2B5EF4-FFF2-40B4-BE49-F238E27FC236}">
                  <a16:creationId xmlns:a16="http://schemas.microsoft.com/office/drawing/2014/main" id="{948A0B44-C055-7C76-1A6B-F96EAB107FC5}"/>
                </a:ext>
              </a:extLst>
            </p:cNvPr>
            <p:cNvSpPr/>
            <p:nvPr/>
          </p:nvSpPr>
          <p:spPr>
            <a:xfrm>
              <a:off x="6025950" y="1986000"/>
              <a:ext cx="483300" cy="29725"/>
            </a:xfrm>
            <a:custGeom>
              <a:avLst/>
              <a:gdLst/>
              <a:ahLst/>
              <a:cxnLst/>
              <a:rect l="l" t="t" r="r" b="b"/>
              <a:pathLst>
                <a:path w="19332" h="1189" extrusionOk="0">
                  <a:moveTo>
                    <a:pt x="123" y="0"/>
                  </a:moveTo>
                  <a:lnTo>
                    <a:pt x="123" y="0"/>
                  </a:lnTo>
                  <a:cubicBezTo>
                    <a:pt x="123" y="0"/>
                    <a:pt x="0" y="1188"/>
                    <a:pt x="3530" y="1188"/>
                  </a:cubicBezTo>
                  <a:cubicBezTo>
                    <a:pt x="4200" y="1188"/>
                    <a:pt x="5001" y="1145"/>
                    <a:pt x="5959" y="1044"/>
                  </a:cubicBezTo>
                  <a:cubicBezTo>
                    <a:pt x="8505" y="765"/>
                    <a:pt x="11302" y="684"/>
                    <a:pt x="13677" y="684"/>
                  </a:cubicBezTo>
                  <a:cubicBezTo>
                    <a:pt x="16891" y="684"/>
                    <a:pt x="19331" y="831"/>
                    <a:pt x="19331" y="831"/>
                  </a:cubicBezTo>
                  <a:cubicBezTo>
                    <a:pt x="19331" y="831"/>
                    <a:pt x="16487" y="101"/>
                    <a:pt x="12029" y="101"/>
                  </a:cubicBezTo>
                  <a:cubicBezTo>
                    <a:pt x="11012" y="101"/>
                    <a:pt x="9912" y="139"/>
                    <a:pt x="8742" y="232"/>
                  </a:cubicBezTo>
                  <a:cubicBezTo>
                    <a:pt x="7122" y="366"/>
                    <a:pt x="5765" y="416"/>
                    <a:pt x="4643" y="416"/>
                  </a:cubicBezTo>
                  <a:cubicBezTo>
                    <a:pt x="1403" y="416"/>
                    <a:pt x="123" y="0"/>
                    <a:pt x="123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Google Shape;3115;p78">
              <a:extLst>
                <a:ext uri="{FF2B5EF4-FFF2-40B4-BE49-F238E27FC236}">
                  <a16:creationId xmlns:a16="http://schemas.microsoft.com/office/drawing/2014/main" id="{5B3DB5A9-0FE2-AC17-FE5A-7A63E32B6B9A}"/>
                </a:ext>
              </a:extLst>
            </p:cNvPr>
            <p:cNvSpPr/>
            <p:nvPr/>
          </p:nvSpPr>
          <p:spPr>
            <a:xfrm>
              <a:off x="6099550" y="1963775"/>
              <a:ext cx="345450" cy="96750"/>
            </a:xfrm>
            <a:custGeom>
              <a:avLst/>
              <a:gdLst/>
              <a:ahLst/>
              <a:cxnLst/>
              <a:rect l="l" t="t" r="r" b="b"/>
              <a:pathLst>
                <a:path w="13818" h="3870" extrusionOk="0">
                  <a:moveTo>
                    <a:pt x="13817" y="0"/>
                  </a:moveTo>
                  <a:cubicBezTo>
                    <a:pt x="13816" y="1"/>
                    <a:pt x="0" y="3865"/>
                    <a:pt x="116" y="3865"/>
                  </a:cubicBezTo>
                  <a:cubicBezTo>
                    <a:pt x="187" y="3868"/>
                    <a:pt x="260" y="3870"/>
                    <a:pt x="335" y="3870"/>
                  </a:cubicBezTo>
                  <a:cubicBezTo>
                    <a:pt x="4237" y="3870"/>
                    <a:pt x="13816" y="1"/>
                    <a:pt x="13817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Google Shape;3116;p78">
              <a:extLst>
                <a:ext uri="{FF2B5EF4-FFF2-40B4-BE49-F238E27FC236}">
                  <a16:creationId xmlns:a16="http://schemas.microsoft.com/office/drawing/2014/main" id="{C5D81685-843B-EE1F-ABF5-8B2F38719079}"/>
                </a:ext>
              </a:extLst>
            </p:cNvPr>
            <p:cNvSpPr/>
            <p:nvPr/>
          </p:nvSpPr>
          <p:spPr>
            <a:xfrm>
              <a:off x="6023225" y="1996075"/>
              <a:ext cx="465725" cy="53725"/>
            </a:xfrm>
            <a:custGeom>
              <a:avLst/>
              <a:gdLst/>
              <a:ahLst/>
              <a:cxnLst/>
              <a:rect l="l" t="t" r="r" b="b"/>
              <a:pathLst>
                <a:path w="18629" h="2149" extrusionOk="0">
                  <a:moveTo>
                    <a:pt x="2720" y="305"/>
                  </a:moveTo>
                  <a:cubicBezTo>
                    <a:pt x="1794" y="395"/>
                    <a:pt x="881" y="536"/>
                    <a:pt x="0" y="737"/>
                  </a:cubicBezTo>
                  <a:cubicBezTo>
                    <a:pt x="0" y="737"/>
                    <a:pt x="1065" y="508"/>
                    <a:pt x="2720" y="305"/>
                  </a:cubicBezTo>
                  <a:close/>
                  <a:moveTo>
                    <a:pt x="7531" y="0"/>
                  </a:moveTo>
                  <a:cubicBezTo>
                    <a:pt x="5714" y="0"/>
                    <a:pt x="4032" y="145"/>
                    <a:pt x="2720" y="305"/>
                  </a:cubicBezTo>
                  <a:lnTo>
                    <a:pt x="2720" y="305"/>
                  </a:lnTo>
                  <a:cubicBezTo>
                    <a:pt x="3652" y="215"/>
                    <a:pt x="4597" y="175"/>
                    <a:pt x="5539" y="175"/>
                  </a:cubicBezTo>
                  <a:cubicBezTo>
                    <a:pt x="12181" y="175"/>
                    <a:pt x="18629" y="2148"/>
                    <a:pt x="18629" y="2148"/>
                  </a:cubicBezTo>
                  <a:cubicBezTo>
                    <a:pt x="18629" y="2148"/>
                    <a:pt x="18262" y="1510"/>
                    <a:pt x="12406" y="409"/>
                  </a:cubicBezTo>
                  <a:cubicBezTo>
                    <a:pt x="10783" y="109"/>
                    <a:pt x="9106" y="0"/>
                    <a:pt x="7531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Google Shape;3117;p78">
              <a:extLst>
                <a:ext uri="{FF2B5EF4-FFF2-40B4-BE49-F238E27FC236}">
                  <a16:creationId xmlns:a16="http://schemas.microsoft.com/office/drawing/2014/main" id="{4028A905-1D7C-D020-C5A2-690DE3FD6AA1}"/>
                </a:ext>
              </a:extLst>
            </p:cNvPr>
            <p:cNvSpPr/>
            <p:nvPr/>
          </p:nvSpPr>
          <p:spPr>
            <a:xfrm>
              <a:off x="6344475" y="1624025"/>
              <a:ext cx="188450" cy="61025"/>
            </a:xfrm>
            <a:custGeom>
              <a:avLst/>
              <a:gdLst/>
              <a:ahLst/>
              <a:cxnLst/>
              <a:rect l="l" t="t" r="r" b="b"/>
              <a:pathLst>
                <a:path w="7538" h="2441" extrusionOk="0">
                  <a:moveTo>
                    <a:pt x="5891" y="0"/>
                  </a:moveTo>
                  <a:cubicBezTo>
                    <a:pt x="5098" y="0"/>
                    <a:pt x="4295" y="159"/>
                    <a:pt x="3537" y="430"/>
                  </a:cubicBezTo>
                  <a:cubicBezTo>
                    <a:pt x="2469" y="819"/>
                    <a:pt x="1483" y="1410"/>
                    <a:pt x="544" y="2057"/>
                  </a:cubicBezTo>
                  <a:lnTo>
                    <a:pt x="544" y="2057"/>
                  </a:lnTo>
                  <a:cubicBezTo>
                    <a:pt x="388" y="2034"/>
                    <a:pt x="233" y="2007"/>
                    <a:pt x="78" y="1976"/>
                  </a:cubicBezTo>
                  <a:lnTo>
                    <a:pt x="1" y="2440"/>
                  </a:lnTo>
                  <a:cubicBezTo>
                    <a:pt x="180" y="2311"/>
                    <a:pt x="361" y="2183"/>
                    <a:pt x="544" y="2057"/>
                  </a:cubicBezTo>
                  <a:lnTo>
                    <a:pt x="544" y="2057"/>
                  </a:lnTo>
                  <a:cubicBezTo>
                    <a:pt x="996" y="2124"/>
                    <a:pt x="1451" y="2157"/>
                    <a:pt x="1904" y="2157"/>
                  </a:cubicBezTo>
                  <a:cubicBezTo>
                    <a:pt x="3919" y="2157"/>
                    <a:pt x="5905" y="1503"/>
                    <a:pt x="7537" y="256"/>
                  </a:cubicBezTo>
                  <a:cubicBezTo>
                    <a:pt x="7008" y="80"/>
                    <a:pt x="6452" y="0"/>
                    <a:pt x="589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Google Shape;3118;p78">
              <a:extLst>
                <a:ext uri="{FF2B5EF4-FFF2-40B4-BE49-F238E27FC236}">
                  <a16:creationId xmlns:a16="http://schemas.microsoft.com/office/drawing/2014/main" id="{8A8F1B2B-2C63-64FF-38EC-50F9A1F0529D}"/>
                </a:ext>
              </a:extLst>
            </p:cNvPr>
            <p:cNvSpPr/>
            <p:nvPr/>
          </p:nvSpPr>
          <p:spPr>
            <a:xfrm>
              <a:off x="6009675" y="1578900"/>
              <a:ext cx="141575" cy="120625"/>
            </a:xfrm>
            <a:custGeom>
              <a:avLst/>
              <a:gdLst/>
              <a:ahLst/>
              <a:cxnLst/>
              <a:rect l="l" t="t" r="r" b="b"/>
              <a:pathLst>
                <a:path w="5663" h="4825" extrusionOk="0">
                  <a:moveTo>
                    <a:pt x="786" y="1"/>
                  </a:moveTo>
                  <a:cubicBezTo>
                    <a:pt x="524" y="1"/>
                    <a:pt x="261" y="24"/>
                    <a:pt x="1" y="71"/>
                  </a:cubicBezTo>
                  <a:cubicBezTo>
                    <a:pt x="639" y="2003"/>
                    <a:pt x="2088" y="3549"/>
                    <a:pt x="3962" y="4361"/>
                  </a:cubicBezTo>
                  <a:cubicBezTo>
                    <a:pt x="4117" y="4419"/>
                    <a:pt x="4272" y="4477"/>
                    <a:pt x="4407" y="4535"/>
                  </a:cubicBezTo>
                  <a:lnTo>
                    <a:pt x="4677" y="4612"/>
                  </a:lnTo>
                  <a:cubicBezTo>
                    <a:pt x="4987" y="4709"/>
                    <a:pt x="5277" y="4786"/>
                    <a:pt x="5586" y="4825"/>
                  </a:cubicBezTo>
                  <a:lnTo>
                    <a:pt x="5663" y="3685"/>
                  </a:lnTo>
                  <a:cubicBezTo>
                    <a:pt x="5624" y="3511"/>
                    <a:pt x="5547" y="3318"/>
                    <a:pt x="5489" y="3144"/>
                  </a:cubicBezTo>
                  <a:cubicBezTo>
                    <a:pt x="4721" y="1301"/>
                    <a:pt x="2764" y="1"/>
                    <a:pt x="786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Google Shape;3119;p78">
              <a:extLst>
                <a:ext uri="{FF2B5EF4-FFF2-40B4-BE49-F238E27FC236}">
                  <a16:creationId xmlns:a16="http://schemas.microsoft.com/office/drawing/2014/main" id="{FC4966A2-1B85-4F98-B36E-D1D7B544BFF8}"/>
                </a:ext>
              </a:extLst>
            </p:cNvPr>
            <p:cNvSpPr/>
            <p:nvPr/>
          </p:nvSpPr>
          <p:spPr>
            <a:xfrm>
              <a:off x="6116450" y="1631425"/>
              <a:ext cx="267675" cy="373475"/>
            </a:xfrm>
            <a:custGeom>
              <a:avLst/>
              <a:gdLst/>
              <a:ahLst/>
              <a:cxnLst/>
              <a:rect l="l" t="t" r="r" b="b"/>
              <a:pathLst>
                <a:path w="10707" h="14939" extrusionOk="0">
                  <a:moveTo>
                    <a:pt x="5097" y="1"/>
                  </a:moveTo>
                  <a:cubicBezTo>
                    <a:pt x="4407" y="1"/>
                    <a:pt x="3715" y="71"/>
                    <a:pt x="3035" y="212"/>
                  </a:cubicBezTo>
                  <a:cubicBezTo>
                    <a:pt x="2358" y="328"/>
                    <a:pt x="1740" y="617"/>
                    <a:pt x="1218" y="1062"/>
                  </a:cubicBezTo>
                  <a:lnTo>
                    <a:pt x="1121" y="1159"/>
                  </a:lnTo>
                  <a:cubicBezTo>
                    <a:pt x="774" y="1545"/>
                    <a:pt x="522" y="2028"/>
                    <a:pt x="406" y="2531"/>
                  </a:cubicBezTo>
                  <a:lnTo>
                    <a:pt x="387" y="2608"/>
                  </a:lnTo>
                  <a:cubicBezTo>
                    <a:pt x="348" y="2801"/>
                    <a:pt x="310" y="3014"/>
                    <a:pt x="291" y="3226"/>
                  </a:cubicBezTo>
                  <a:cubicBezTo>
                    <a:pt x="252" y="3420"/>
                    <a:pt x="233" y="3613"/>
                    <a:pt x="233" y="3806"/>
                  </a:cubicBezTo>
                  <a:cubicBezTo>
                    <a:pt x="1" y="6589"/>
                    <a:pt x="310" y="9410"/>
                    <a:pt x="1102" y="12077"/>
                  </a:cubicBezTo>
                  <a:cubicBezTo>
                    <a:pt x="1315" y="12753"/>
                    <a:pt x="1566" y="13468"/>
                    <a:pt x="2068" y="13971"/>
                  </a:cubicBezTo>
                  <a:cubicBezTo>
                    <a:pt x="2204" y="14087"/>
                    <a:pt x="2320" y="14183"/>
                    <a:pt x="2455" y="14280"/>
                  </a:cubicBezTo>
                  <a:cubicBezTo>
                    <a:pt x="2609" y="14376"/>
                    <a:pt x="2764" y="14454"/>
                    <a:pt x="2938" y="14512"/>
                  </a:cubicBezTo>
                  <a:cubicBezTo>
                    <a:pt x="3054" y="14570"/>
                    <a:pt x="3189" y="14628"/>
                    <a:pt x="3324" y="14666"/>
                  </a:cubicBezTo>
                  <a:cubicBezTo>
                    <a:pt x="3440" y="14705"/>
                    <a:pt x="3556" y="14724"/>
                    <a:pt x="3672" y="14763"/>
                  </a:cubicBezTo>
                  <a:cubicBezTo>
                    <a:pt x="3981" y="14821"/>
                    <a:pt x="4291" y="14879"/>
                    <a:pt x="4600" y="14898"/>
                  </a:cubicBezTo>
                  <a:lnTo>
                    <a:pt x="4716" y="14898"/>
                  </a:lnTo>
                  <a:cubicBezTo>
                    <a:pt x="5062" y="14922"/>
                    <a:pt x="5408" y="14939"/>
                    <a:pt x="5755" y="14939"/>
                  </a:cubicBezTo>
                  <a:cubicBezTo>
                    <a:pt x="5969" y="14939"/>
                    <a:pt x="6183" y="14932"/>
                    <a:pt x="6397" y="14918"/>
                  </a:cubicBezTo>
                  <a:cubicBezTo>
                    <a:pt x="6590" y="14918"/>
                    <a:pt x="6803" y="14898"/>
                    <a:pt x="6996" y="14879"/>
                  </a:cubicBezTo>
                  <a:lnTo>
                    <a:pt x="6687" y="14860"/>
                  </a:lnTo>
                  <a:cubicBezTo>
                    <a:pt x="6880" y="14860"/>
                    <a:pt x="7073" y="14840"/>
                    <a:pt x="7247" y="14840"/>
                  </a:cubicBezTo>
                  <a:cubicBezTo>
                    <a:pt x="8271" y="14802"/>
                    <a:pt x="9315" y="14589"/>
                    <a:pt x="9817" y="13758"/>
                  </a:cubicBezTo>
                  <a:cubicBezTo>
                    <a:pt x="9817" y="13739"/>
                    <a:pt x="9837" y="13719"/>
                    <a:pt x="9856" y="13681"/>
                  </a:cubicBezTo>
                  <a:cubicBezTo>
                    <a:pt x="10030" y="13275"/>
                    <a:pt x="10146" y="12831"/>
                    <a:pt x="10165" y="12386"/>
                  </a:cubicBezTo>
                  <a:cubicBezTo>
                    <a:pt x="10436" y="9719"/>
                    <a:pt x="10629" y="7053"/>
                    <a:pt x="10706" y="4386"/>
                  </a:cubicBezTo>
                  <a:cubicBezTo>
                    <a:pt x="10706" y="3980"/>
                    <a:pt x="10706" y="3574"/>
                    <a:pt x="10668" y="3168"/>
                  </a:cubicBezTo>
                  <a:cubicBezTo>
                    <a:pt x="10629" y="2743"/>
                    <a:pt x="10513" y="2318"/>
                    <a:pt x="10281" y="1932"/>
                  </a:cubicBezTo>
                  <a:cubicBezTo>
                    <a:pt x="10281" y="1912"/>
                    <a:pt x="10262" y="1893"/>
                    <a:pt x="10243" y="1874"/>
                  </a:cubicBezTo>
                  <a:cubicBezTo>
                    <a:pt x="10165" y="1758"/>
                    <a:pt x="10088" y="1642"/>
                    <a:pt x="10011" y="1564"/>
                  </a:cubicBezTo>
                  <a:cubicBezTo>
                    <a:pt x="9450" y="946"/>
                    <a:pt x="8619" y="598"/>
                    <a:pt x="7808" y="366"/>
                  </a:cubicBezTo>
                  <a:cubicBezTo>
                    <a:pt x="6926" y="124"/>
                    <a:pt x="6013" y="1"/>
                    <a:pt x="5097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Google Shape;3120;p78">
              <a:extLst>
                <a:ext uri="{FF2B5EF4-FFF2-40B4-BE49-F238E27FC236}">
                  <a16:creationId xmlns:a16="http://schemas.microsoft.com/office/drawing/2014/main" id="{338E0FF1-2A05-4D5C-C063-D17FF287DF0B}"/>
                </a:ext>
              </a:extLst>
            </p:cNvPr>
            <p:cNvSpPr/>
            <p:nvPr/>
          </p:nvSpPr>
          <p:spPr>
            <a:xfrm>
              <a:off x="6116450" y="1711575"/>
              <a:ext cx="100525" cy="276375"/>
            </a:xfrm>
            <a:custGeom>
              <a:avLst/>
              <a:gdLst/>
              <a:ahLst/>
              <a:cxnLst/>
              <a:rect l="l" t="t" r="r" b="b"/>
              <a:pathLst>
                <a:path w="4021" h="11055" extrusionOk="0">
                  <a:moveTo>
                    <a:pt x="291" y="1"/>
                  </a:moveTo>
                  <a:cubicBezTo>
                    <a:pt x="252" y="194"/>
                    <a:pt x="233" y="387"/>
                    <a:pt x="233" y="581"/>
                  </a:cubicBezTo>
                  <a:cubicBezTo>
                    <a:pt x="1" y="3363"/>
                    <a:pt x="310" y="6165"/>
                    <a:pt x="1102" y="8852"/>
                  </a:cubicBezTo>
                  <a:cubicBezTo>
                    <a:pt x="1315" y="9528"/>
                    <a:pt x="1566" y="10224"/>
                    <a:pt x="2068" y="10745"/>
                  </a:cubicBezTo>
                  <a:cubicBezTo>
                    <a:pt x="2184" y="10861"/>
                    <a:pt x="2320" y="10958"/>
                    <a:pt x="2455" y="11055"/>
                  </a:cubicBezTo>
                  <a:cubicBezTo>
                    <a:pt x="2493" y="10842"/>
                    <a:pt x="2532" y="10610"/>
                    <a:pt x="2551" y="10378"/>
                  </a:cubicBezTo>
                  <a:cubicBezTo>
                    <a:pt x="2687" y="9489"/>
                    <a:pt x="2822" y="8523"/>
                    <a:pt x="3208" y="8001"/>
                  </a:cubicBezTo>
                  <a:cubicBezTo>
                    <a:pt x="3479" y="7673"/>
                    <a:pt x="3692" y="7306"/>
                    <a:pt x="3846" y="6900"/>
                  </a:cubicBezTo>
                  <a:cubicBezTo>
                    <a:pt x="4020" y="6339"/>
                    <a:pt x="3885" y="5702"/>
                    <a:pt x="3711" y="5161"/>
                  </a:cubicBezTo>
                  <a:cubicBezTo>
                    <a:pt x="3266" y="3750"/>
                    <a:pt x="2551" y="2455"/>
                    <a:pt x="1605" y="1315"/>
                  </a:cubicBezTo>
                  <a:cubicBezTo>
                    <a:pt x="1353" y="1025"/>
                    <a:pt x="1083" y="755"/>
                    <a:pt x="812" y="484"/>
                  </a:cubicBezTo>
                  <a:cubicBezTo>
                    <a:pt x="638" y="310"/>
                    <a:pt x="464" y="156"/>
                    <a:pt x="291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Google Shape;3121;p78">
              <a:extLst>
                <a:ext uri="{FF2B5EF4-FFF2-40B4-BE49-F238E27FC236}">
                  <a16:creationId xmlns:a16="http://schemas.microsoft.com/office/drawing/2014/main" id="{AE75B848-7249-7729-1CDB-53E1E66E65F2}"/>
                </a:ext>
              </a:extLst>
            </p:cNvPr>
            <p:cNvSpPr/>
            <p:nvPr/>
          </p:nvSpPr>
          <p:spPr>
            <a:xfrm>
              <a:off x="6309225" y="1710625"/>
              <a:ext cx="74900" cy="262825"/>
            </a:xfrm>
            <a:custGeom>
              <a:avLst/>
              <a:gdLst/>
              <a:ahLst/>
              <a:cxnLst/>
              <a:rect l="l" t="t" r="r" b="b"/>
              <a:pathLst>
                <a:path w="2996" h="10513" extrusionOk="0">
                  <a:moveTo>
                    <a:pt x="2957" y="0"/>
                  </a:moveTo>
                  <a:cubicBezTo>
                    <a:pt x="2358" y="310"/>
                    <a:pt x="1836" y="793"/>
                    <a:pt x="1488" y="1392"/>
                  </a:cubicBezTo>
                  <a:cubicBezTo>
                    <a:pt x="870" y="2397"/>
                    <a:pt x="657" y="3595"/>
                    <a:pt x="464" y="4773"/>
                  </a:cubicBezTo>
                  <a:cubicBezTo>
                    <a:pt x="213" y="6261"/>
                    <a:pt x="0" y="7962"/>
                    <a:pt x="908" y="9179"/>
                  </a:cubicBezTo>
                  <a:cubicBezTo>
                    <a:pt x="1256" y="9663"/>
                    <a:pt x="1778" y="10049"/>
                    <a:pt x="2145" y="10513"/>
                  </a:cubicBezTo>
                  <a:cubicBezTo>
                    <a:pt x="2319" y="10107"/>
                    <a:pt x="2435" y="9663"/>
                    <a:pt x="2454" y="9218"/>
                  </a:cubicBezTo>
                  <a:cubicBezTo>
                    <a:pt x="2725" y="6551"/>
                    <a:pt x="2918" y="3885"/>
                    <a:pt x="2995" y="1218"/>
                  </a:cubicBezTo>
                  <a:cubicBezTo>
                    <a:pt x="2995" y="812"/>
                    <a:pt x="2995" y="406"/>
                    <a:pt x="2957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Google Shape;3122;p78">
              <a:extLst>
                <a:ext uri="{FF2B5EF4-FFF2-40B4-BE49-F238E27FC236}">
                  <a16:creationId xmlns:a16="http://schemas.microsoft.com/office/drawing/2014/main" id="{E87DECF7-7113-0A4D-2F6C-C2B9AB3B1671}"/>
                </a:ext>
              </a:extLst>
            </p:cNvPr>
            <p:cNvSpPr/>
            <p:nvPr/>
          </p:nvSpPr>
          <p:spPr>
            <a:xfrm>
              <a:off x="6187475" y="1943000"/>
              <a:ext cx="139150" cy="61900"/>
            </a:xfrm>
            <a:custGeom>
              <a:avLst/>
              <a:gdLst/>
              <a:ahLst/>
              <a:cxnLst/>
              <a:rect l="l" t="t" r="r" b="b"/>
              <a:pathLst>
                <a:path w="5566" h="2476" extrusionOk="0">
                  <a:moveTo>
                    <a:pt x="1118" y="0"/>
                  </a:moveTo>
                  <a:cubicBezTo>
                    <a:pt x="706" y="0"/>
                    <a:pt x="325" y="257"/>
                    <a:pt x="174" y="657"/>
                  </a:cubicBezTo>
                  <a:cubicBezTo>
                    <a:pt x="0" y="1102"/>
                    <a:pt x="58" y="1604"/>
                    <a:pt x="329" y="2010"/>
                  </a:cubicBezTo>
                  <a:cubicBezTo>
                    <a:pt x="367" y="2087"/>
                    <a:pt x="425" y="2145"/>
                    <a:pt x="464" y="2203"/>
                  </a:cubicBezTo>
                  <a:cubicBezTo>
                    <a:pt x="580" y="2242"/>
                    <a:pt x="715" y="2261"/>
                    <a:pt x="831" y="2300"/>
                  </a:cubicBezTo>
                  <a:cubicBezTo>
                    <a:pt x="1140" y="2358"/>
                    <a:pt x="1450" y="2416"/>
                    <a:pt x="1759" y="2435"/>
                  </a:cubicBezTo>
                  <a:lnTo>
                    <a:pt x="1855" y="2435"/>
                  </a:lnTo>
                  <a:cubicBezTo>
                    <a:pt x="2202" y="2459"/>
                    <a:pt x="2548" y="2476"/>
                    <a:pt x="2899" y="2476"/>
                  </a:cubicBezTo>
                  <a:cubicBezTo>
                    <a:pt x="3116" y="2476"/>
                    <a:pt x="3335" y="2469"/>
                    <a:pt x="3556" y="2455"/>
                  </a:cubicBezTo>
                  <a:cubicBezTo>
                    <a:pt x="3749" y="2455"/>
                    <a:pt x="3943" y="2435"/>
                    <a:pt x="4136" y="2416"/>
                  </a:cubicBezTo>
                  <a:lnTo>
                    <a:pt x="3846" y="2397"/>
                  </a:lnTo>
                  <a:cubicBezTo>
                    <a:pt x="4020" y="2397"/>
                    <a:pt x="4213" y="2377"/>
                    <a:pt x="4406" y="2377"/>
                  </a:cubicBezTo>
                  <a:cubicBezTo>
                    <a:pt x="4793" y="2184"/>
                    <a:pt x="5102" y="1894"/>
                    <a:pt x="5315" y="1527"/>
                  </a:cubicBezTo>
                  <a:cubicBezTo>
                    <a:pt x="5566" y="1044"/>
                    <a:pt x="5392" y="310"/>
                    <a:pt x="4851" y="194"/>
                  </a:cubicBezTo>
                  <a:cubicBezTo>
                    <a:pt x="4790" y="177"/>
                    <a:pt x="4730" y="170"/>
                    <a:pt x="4671" y="170"/>
                  </a:cubicBezTo>
                  <a:cubicBezTo>
                    <a:pt x="4061" y="170"/>
                    <a:pt x="3535" y="971"/>
                    <a:pt x="2883" y="971"/>
                  </a:cubicBezTo>
                  <a:cubicBezTo>
                    <a:pt x="2856" y="971"/>
                    <a:pt x="2829" y="969"/>
                    <a:pt x="2802" y="967"/>
                  </a:cubicBezTo>
                  <a:cubicBezTo>
                    <a:pt x="2203" y="909"/>
                    <a:pt x="1894" y="194"/>
                    <a:pt x="1314" y="20"/>
                  </a:cubicBezTo>
                  <a:cubicBezTo>
                    <a:pt x="1249" y="7"/>
                    <a:pt x="1183" y="0"/>
                    <a:pt x="1118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Google Shape;3123;p78">
              <a:extLst>
                <a:ext uri="{FF2B5EF4-FFF2-40B4-BE49-F238E27FC236}">
                  <a16:creationId xmlns:a16="http://schemas.microsoft.com/office/drawing/2014/main" id="{EB02E2AA-67E2-B5BE-9AF0-9D768D4E55E9}"/>
                </a:ext>
              </a:extLst>
            </p:cNvPr>
            <p:cNvSpPr/>
            <p:nvPr/>
          </p:nvSpPr>
          <p:spPr>
            <a:xfrm>
              <a:off x="6138200" y="1817775"/>
              <a:ext cx="47850" cy="52675"/>
            </a:xfrm>
            <a:custGeom>
              <a:avLst/>
              <a:gdLst/>
              <a:ahLst/>
              <a:cxnLst/>
              <a:rect l="l" t="t" r="r" b="b"/>
              <a:pathLst>
                <a:path w="1914" h="2107" extrusionOk="0">
                  <a:moveTo>
                    <a:pt x="811" y="1"/>
                  </a:moveTo>
                  <a:cubicBezTo>
                    <a:pt x="677" y="1"/>
                    <a:pt x="546" y="58"/>
                    <a:pt x="445" y="159"/>
                  </a:cubicBezTo>
                  <a:cubicBezTo>
                    <a:pt x="232" y="352"/>
                    <a:pt x="97" y="623"/>
                    <a:pt x="58" y="913"/>
                  </a:cubicBezTo>
                  <a:cubicBezTo>
                    <a:pt x="0" y="1241"/>
                    <a:pt x="0" y="1570"/>
                    <a:pt x="58" y="1898"/>
                  </a:cubicBezTo>
                  <a:cubicBezTo>
                    <a:pt x="66" y="1963"/>
                    <a:pt x="112" y="1990"/>
                    <a:pt x="163" y="1990"/>
                  </a:cubicBezTo>
                  <a:cubicBezTo>
                    <a:pt x="235" y="1990"/>
                    <a:pt x="318" y="1938"/>
                    <a:pt x="329" y="1859"/>
                  </a:cubicBezTo>
                  <a:lnTo>
                    <a:pt x="348" y="1859"/>
                  </a:lnTo>
                  <a:cubicBezTo>
                    <a:pt x="348" y="1415"/>
                    <a:pt x="290" y="893"/>
                    <a:pt x="580" y="507"/>
                  </a:cubicBezTo>
                  <a:cubicBezTo>
                    <a:pt x="638" y="429"/>
                    <a:pt x="715" y="371"/>
                    <a:pt x="793" y="352"/>
                  </a:cubicBezTo>
                  <a:cubicBezTo>
                    <a:pt x="908" y="352"/>
                    <a:pt x="1005" y="410"/>
                    <a:pt x="1063" y="487"/>
                  </a:cubicBezTo>
                  <a:cubicBezTo>
                    <a:pt x="1218" y="661"/>
                    <a:pt x="1314" y="855"/>
                    <a:pt x="1353" y="1086"/>
                  </a:cubicBezTo>
                  <a:cubicBezTo>
                    <a:pt x="1392" y="1241"/>
                    <a:pt x="1411" y="1396"/>
                    <a:pt x="1450" y="1550"/>
                  </a:cubicBezTo>
                  <a:cubicBezTo>
                    <a:pt x="1430" y="1724"/>
                    <a:pt x="1488" y="1898"/>
                    <a:pt x="1585" y="2053"/>
                  </a:cubicBezTo>
                  <a:cubicBezTo>
                    <a:pt x="1621" y="2089"/>
                    <a:pt x="1669" y="2106"/>
                    <a:pt x="1716" y="2106"/>
                  </a:cubicBezTo>
                  <a:cubicBezTo>
                    <a:pt x="1793" y="2106"/>
                    <a:pt x="1870" y="2060"/>
                    <a:pt x="1894" y="1975"/>
                  </a:cubicBezTo>
                  <a:cubicBezTo>
                    <a:pt x="1913" y="1879"/>
                    <a:pt x="1913" y="1782"/>
                    <a:pt x="1875" y="1686"/>
                  </a:cubicBezTo>
                  <a:cubicBezTo>
                    <a:pt x="1855" y="1608"/>
                    <a:pt x="1855" y="1531"/>
                    <a:pt x="1836" y="1454"/>
                  </a:cubicBezTo>
                  <a:cubicBezTo>
                    <a:pt x="1797" y="1280"/>
                    <a:pt x="1759" y="1125"/>
                    <a:pt x="1720" y="971"/>
                  </a:cubicBezTo>
                  <a:cubicBezTo>
                    <a:pt x="1643" y="681"/>
                    <a:pt x="1488" y="410"/>
                    <a:pt x="1276" y="198"/>
                  </a:cubicBezTo>
                  <a:cubicBezTo>
                    <a:pt x="1160" y="101"/>
                    <a:pt x="1024" y="24"/>
                    <a:pt x="870" y="4"/>
                  </a:cubicBezTo>
                  <a:cubicBezTo>
                    <a:pt x="850" y="2"/>
                    <a:pt x="831" y="1"/>
                    <a:pt x="811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Google Shape;3124;p78">
              <a:extLst>
                <a:ext uri="{FF2B5EF4-FFF2-40B4-BE49-F238E27FC236}">
                  <a16:creationId xmlns:a16="http://schemas.microsoft.com/office/drawing/2014/main" id="{EDFD4B3B-EB3E-346E-63A2-658976F840BE}"/>
                </a:ext>
              </a:extLst>
            </p:cNvPr>
            <p:cNvSpPr/>
            <p:nvPr/>
          </p:nvSpPr>
          <p:spPr>
            <a:xfrm>
              <a:off x="6327100" y="1822525"/>
              <a:ext cx="38675" cy="46225"/>
            </a:xfrm>
            <a:custGeom>
              <a:avLst/>
              <a:gdLst/>
              <a:ahLst/>
              <a:cxnLst/>
              <a:rect l="l" t="t" r="r" b="b"/>
              <a:pathLst>
                <a:path w="1547" h="1849" extrusionOk="0">
                  <a:moveTo>
                    <a:pt x="757" y="0"/>
                  </a:moveTo>
                  <a:cubicBezTo>
                    <a:pt x="670" y="0"/>
                    <a:pt x="582" y="22"/>
                    <a:pt x="503" y="66"/>
                  </a:cubicBezTo>
                  <a:cubicBezTo>
                    <a:pt x="329" y="220"/>
                    <a:pt x="193" y="433"/>
                    <a:pt x="135" y="665"/>
                  </a:cubicBezTo>
                  <a:cubicBezTo>
                    <a:pt x="97" y="800"/>
                    <a:pt x="58" y="935"/>
                    <a:pt x="39" y="1090"/>
                  </a:cubicBezTo>
                  <a:cubicBezTo>
                    <a:pt x="0" y="1244"/>
                    <a:pt x="0" y="1399"/>
                    <a:pt x="39" y="1554"/>
                  </a:cubicBezTo>
                  <a:cubicBezTo>
                    <a:pt x="39" y="1609"/>
                    <a:pt x="83" y="1633"/>
                    <a:pt x="131" y="1633"/>
                  </a:cubicBezTo>
                  <a:cubicBezTo>
                    <a:pt x="184" y="1633"/>
                    <a:pt x="241" y="1604"/>
                    <a:pt x="251" y="1554"/>
                  </a:cubicBezTo>
                  <a:lnTo>
                    <a:pt x="271" y="1554"/>
                  </a:lnTo>
                  <a:cubicBezTo>
                    <a:pt x="348" y="1283"/>
                    <a:pt x="387" y="1012"/>
                    <a:pt x="483" y="761"/>
                  </a:cubicBezTo>
                  <a:cubicBezTo>
                    <a:pt x="522" y="645"/>
                    <a:pt x="580" y="549"/>
                    <a:pt x="638" y="452"/>
                  </a:cubicBezTo>
                  <a:cubicBezTo>
                    <a:pt x="657" y="433"/>
                    <a:pt x="676" y="394"/>
                    <a:pt x="715" y="375"/>
                  </a:cubicBezTo>
                  <a:cubicBezTo>
                    <a:pt x="734" y="375"/>
                    <a:pt x="754" y="355"/>
                    <a:pt x="754" y="355"/>
                  </a:cubicBezTo>
                  <a:lnTo>
                    <a:pt x="773" y="355"/>
                  </a:lnTo>
                  <a:lnTo>
                    <a:pt x="812" y="375"/>
                  </a:lnTo>
                  <a:lnTo>
                    <a:pt x="831" y="413"/>
                  </a:lnTo>
                  <a:cubicBezTo>
                    <a:pt x="870" y="433"/>
                    <a:pt x="889" y="471"/>
                    <a:pt x="908" y="491"/>
                  </a:cubicBezTo>
                  <a:cubicBezTo>
                    <a:pt x="947" y="607"/>
                    <a:pt x="986" y="703"/>
                    <a:pt x="1005" y="819"/>
                  </a:cubicBezTo>
                  <a:cubicBezTo>
                    <a:pt x="1082" y="1090"/>
                    <a:pt x="1102" y="1360"/>
                    <a:pt x="1102" y="1631"/>
                  </a:cubicBezTo>
                  <a:cubicBezTo>
                    <a:pt x="1102" y="1776"/>
                    <a:pt x="1213" y="1848"/>
                    <a:pt x="1324" y="1848"/>
                  </a:cubicBezTo>
                  <a:cubicBezTo>
                    <a:pt x="1435" y="1848"/>
                    <a:pt x="1546" y="1776"/>
                    <a:pt x="1546" y="1631"/>
                  </a:cubicBezTo>
                  <a:cubicBezTo>
                    <a:pt x="1527" y="1360"/>
                    <a:pt x="1488" y="1090"/>
                    <a:pt x="1430" y="819"/>
                  </a:cubicBezTo>
                  <a:cubicBezTo>
                    <a:pt x="1372" y="587"/>
                    <a:pt x="1275" y="375"/>
                    <a:pt x="1140" y="181"/>
                  </a:cubicBezTo>
                  <a:cubicBezTo>
                    <a:pt x="1044" y="61"/>
                    <a:pt x="902" y="0"/>
                    <a:pt x="757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Google Shape;3125;p78">
              <a:extLst>
                <a:ext uri="{FF2B5EF4-FFF2-40B4-BE49-F238E27FC236}">
                  <a16:creationId xmlns:a16="http://schemas.microsoft.com/office/drawing/2014/main" id="{50879AB7-9F99-7FAF-9A2F-FD9AAF101D2C}"/>
                </a:ext>
              </a:extLst>
            </p:cNvPr>
            <p:cNvSpPr/>
            <p:nvPr/>
          </p:nvSpPr>
          <p:spPr>
            <a:xfrm>
              <a:off x="6215500" y="19705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8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Google Shape;3126;p78">
              <a:extLst>
                <a:ext uri="{FF2B5EF4-FFF2-40B4-BE49-F238E27FC236}">
                  <a16:creationId xmlns:a16="http://schemas.microsoft.com/office/drawing/2014/main" id="{519BE8F4-2F09-3492-119C-0C6CA6ADDA46}"/>
                </a:ext>
              </a:extLst>
            </p:cNvPr>
            <p:cNvSpPr/>
            <p:nvPr/>
          </p:nvSpPr>
          <p:spPr>
            <a:xfrm>
              <a:off x="6211625" y="1966000"/>
              <a:ext cx="23225" cy="28800"/>
            </a:xfrm>
            <a:custGeom>
              <a:avLst/>
              <a:gdLst/>
              <a:ahLst/>
              <a:cxnLst/>
              <a:rect l="l" t="t" r="r" b="b"/>
              <a:pathLst>
                <a:path w="929" h="1152" extrusionOk="0">
                  <a:moveTo>
                    <a:pt x="56" y="308"/>
                  </a:moveTo>
                  <a:lnTo>
                    <a:pt x="56" y="308"/>
                  </a:lnTo>
                  <a:cubicBezTo>
                    <a:pt x="56" y="309"/>
                    <a:pt x="56" y="310"/>
                    <a:pt x="56" y="311"/>
                  </a:cubicBezTo>
                  <a:lnTo>
                    <a:pt x="56" y="311"/>
                  </a:lnTo>
                  <a:lnTo>
                    <a:pt x="56" y="308"/>
                  </a:lnTo>
                  <a:close/>
                  <a:moveTo>
                    <a:pt x="57" y="310"/>
                  </a:moveTo>
                  <a:lnTo>
                    <a:pt x="58" y="313"/>
                  </a:lnTo>
                  <a:lnTo>
                    <a:pt x="58" y="313"/>
                  </a:lnTo>
                  <a:cubicBezTo>
                    <a:pt x="57" y="312"/>
                    <a:pt x="57" y="311"/>
                    <a:pt x="56" y="311"/>
                  </a:cubicBezTo>
                  <a:lnTo>
                    <a:pt x="56" y="311"/>
                  </a:lnTo>
                  <a:lnTo>
                    <a:pt x="59" y="317"/>
                  </a:lnTo>
                  <a:lnTo>
                    <a:pt x="58" y="313"/>
                  </a:lnTo>
                  <a:lnTo>
                    <a:pt x="58" y="313"/>
                  </a:lnTo>
                  <a:cubicBezTo>
                    <a:pt x="61" y="318"/>
                    <a:pt x="67" y="326"/>
                    <a:pt x="78" y="336"/>
                  </a:cubicBezTo>
                  <a:cubicBezTo>
                    <a:pt x="69" y="328"/>
                    <a:pt x="62" y="319"/>
                    <a:pt x="57" y="310"/>
                  </a:cubicBezTo>
                  <a:close/>
                  <a:moveTo>
                    <a:pt x="177" y="0"/>
                  </a:moveTo>
                  <a:cubicBezTo>
                    <a:pt x="134" y="0"/>
                    <a:pt x="90" y="15"/>
                    <a:pt x="59" y="47"/>
                  </a:cubicBezTo>
                  <a:cubicBezTo>
                    <a:pt x="1" y="105"/>
                    <a:pt x="1" y="182"/>
                    <a:pt x="39" y="259"/>
                  </a:cubicBezTo>
                  <a:lnTo>
                    <a:pt x="42" y="266"/>
                  </a:lnTo>
                  <a:lnTo>
                    <a:pt x="42" y="266"/>
                  </a:lnTo>
                  <a:cubicBezTo>
                    <a:pt x="44" y="280"/>
                    <a:pt x="48" y="293"/>
                    <a:pt x="55" y="307"/>
                  </a:cubicBezTo>
                  <a:lnTo>
                    <a:pt x="55" y="307"/>
                  </a:lnTo>
                  <a:lnTo>
                    <a:pt x="56" y="308"/>
                  </a:lnTo>
                  <a:cubicBezTo>
                    <a:pt x="56" y="308"/>
                    <a:pt x="56" y="308"/>
                    <a:pt x="56" y="308"/>
                  </a:cubicBezTo>
                  <a:lnTo>
                    <a:pt x="56" y="308"/>
                  </a:lnTo>
                  <a:cubicBezTo>
                    <a:pt x="56" y="309"/>
                    <a:pt x="57" y="309"/>
                    <a:pt x="57" y="310"/>
                  </a:cubicBezTo>
                  <a:lnTo>
                    <a:pt x="57" y="310"/>
                  </a:lnTo>
                  <a:lnTo>
                    <a:pt x="57" y="308"/>
                  </a:lnTo>
                  <a:lnTo>
                    <a:pt x="57" y="308"/>
                  </a:lnTo>
                  <a:cubicBezTo>
                    <a:pt x="60" y="309"/>
                    <a:pt x="69" y="318"/>
                    <a:pt x="78" y="336"/>
                  </a:cubicBezTo>
                  <a:cubicBezTo>
                    <a:pt x="78" y="375"/>
                    <a:pt x="97" y="414"/>
                    <a:pt x="136" y="452"/>
                  </a:cubicBezTo>
                  <a:cubicBezTo>
                    <a:pt x="155" y="491"/>
                    <a:pt x="194" y="549"/>
                    <a:pt x="213" y="588"/>
                  </a:cubicBezTo>
                  <a:cubicBezTo>
                    <a:pt x="271" y="684"/>
                    <a:pt x="329" y="800"/>
                    <a:pt x="368" y="897"/>
                  </a:cubicBezTo>
                  <a:lnTo>
                    <a:pt x="349" y="841"/>
                  </a:lnTo>
                  <a:lnTo>
                    <a:pt x="349" y="841"/>
                  </a:lnTo>
                  <a:cubicBezTo>
                    <a:pt x="368" y="898"/>
                    <a:pt x="387" y="956"/>
                    <a:pt x="426" y="1032"/>
                  </a:cubicBezTo>
                  <a:cubicBezTo>
                    <a:pt x="468" y="1102"/>
                    <a:pt x="560" y="1152"/>
                    <a:pt x="652" y="1152"/>
                  </a:cubicBezTo>
                  <a:cubicBezTo>
                    <a:pt x="687" y="1152"/>
                    <a:pt x="722" y="1145"/>
                    <a:pt x="754" y="1129"/>
                  </a:cubicBezTo>
                  <a:cubicBezTo>
                    <a:pt x="812" y="1109"/>
                    <a:pt x="851" y="1071"/>
                    <a:pt x="889" y="1032"/>
                  </a:cubicBezTo>
                  <a:lnTo>
                    <a:pt x="909" y="955"/>
                  </a:lnTo>
                  <a:cubicBezTo>
                    <a:pt x="928" y="916"/>
                    <a:pt x="928" y="858"/>
                    <a:pt x="909" y="820"/>
                  </a:cubicBezTo>
                  <a:cubicBezTo>
                    <a:pt x="889" y="762"/>
                    <a:pt x="870" y="704"/>
                    <a:pt x="851" y="665"/>
                  </a:cubicBezTo>
                  <a:cubicBezTo>
                    <a:pt x="831" y="626"/>
                    <a:pt x="812" y="607"/>
                    <a:pt x="793" y="568"/>
                  </a:cubicBezTo>
                  <a:cubicBezTo>
                    <a:pt x="754" y="510"/>
                    <a:pt x="716" y="433"/>
                    <a:pt x="677" y="375"/>
                  </a:cubicBezTo>
                  <a:cubicBezTo>
                    <a:pt x="619" y="298"/>
                    <a:pt x="561" y="240"/>
                    <a:pt x="503" y="163"/>
                  </a:cubicBezTo>
                  <a:lnTo>
                    <a:pt x="464" y="124"/>
                  </a:lnTo>
                  <a:cubicBezTo>
                    <a:pt x="426" y="105"/>
                    <a:pt x="387" y="66"/>
                    <a:pt x="329" y="66"/>
                  </a:cubicBezTo>
                  <a:lnTo>
                    <a:pt x="290" y="47"/>
                  </a:lnTo>
                  <a:lnTo>
                    <a:pt x="290" y="47"/>
                  </a:lnTo>
                  <a:cubicBezTo>
                    <a:pt x="291" y="47"/>
                    <a:pt x="308" y="55"/>
                    <a:pt x="313" y="55"/>
                  </a:cubicBezTo>
                  <a:cubicBezTo>
                    <a:pt x="316" y="55"/>
                    <a:pt x="316" y="53"/>
                    <a:pt x="310" y="47"/>
                  </a:cubicBezTo>
                  <a:lnTo>
                    <a:pt x="271" y="27"/>
                  </a:lnTo>
                  <a:cubicBezTo>
                    <a:pt x="245" y="10"/>
                    <a:pt x="211" y="0"/>
                    <a:pt x="177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Google Shape;3127;p78">
              <a:extLst>
                <a:ext uri="{FF2B5EF4-FFF2-40B4-BE49-F238E27FC236}">
                  <a16:creationId xmlns:a16="http://schemas.microsoft.com/office/drawing/2014/main" id="{AE528092-1B0B-641A-8C65-C8289FCCFE4E}"/>
                </a:ext>
              </a:extLst>
            </p:cNvPr>
            <p:cNvSpPr/>
            <p:nvPr/>
          </p:nvSpPr>
          <p:spPr>
            <a:xfrm>
              <a:off x="6278300" y="1965350"/>
              <a:ext cx="23700" cy="25700"/>
            </a:xfrm>
            <a:custGeom>
              <a:avLst/>
              <a:gdLst/>
              <a:ahLst/>
              <a:cxnLst/>
              <a:rect l="l" t="t" r="r" b="b"/>
              <a:pathLst>
                <a:path w="948" h="1028" extrusionOk="0">
                  <a:moveTo>
                    <a:pt x="686" y="0"/>
                  </a:moveTo>
                  <a:cubicBezTo>
                    <a:pt x="662" y="0"/>
                    <a:pt x="638" y="5"/>
                    <a:pt x="619" y="15"/>
                  </a:cubicBezTo>
                  <a:cubicBezTo>
                    <a:pt x="561" y="15"/>
                    <a:pt x="522" y="53"/>
                    <a:pt x="483" y="92"/>
                  </a:cubicBezTo>
                  <a:lnTo>
                    <a:pt x="445" y="131"/>
                  </a:lnTo>
                  <a:lnTo>
                    <a:pt x="387" y="189"/>
                  </a:lnTo>
                  <a:cubicBezTo>
                    <a:pt x="329" y="266"/>
                    <a:pt x="290" y="324"/>
                    <a:pt x="232" y="401"/>
                  </a:cubicBezTo>
                  <a:cubicBezTo>
                    <a:pt x="194" y="459"/>
                    <a:pt x="174" y="498"/>
                    <a:pt x="136" y="556"/>
                  </a:cubicBezTo>
                  <a:cubicBezTo>
                    <a:pt x="116" y="575"/>
                    <a:pt x="97" y="614"/>
                    <a:pt x="78" y="633"/>
                  </a:cubicBezTo>
                  <a:cubicBezTo>
                    <a:pt x="58" y="672"/>
                    <a:pt x="39" y="710"/>
                    <a:pt x="20" y="768"/>
                  </a:cubicBezTo>
                  <a:cubicBezTo>
                    <a:pt x="0" y="807"/>
                    <a:pt x="0" y="865"/>
                    <a:pt x="0" y="904"/>
                  </a:cubicBezTo>
                  <a:cubicBezTo>
                    <a:pt x="20" y="942"/>
                    <a:pt x="39" y="961"/>
                    <a:pt x="78" y="1000"/>
                  </a:cubicBezTo>
                  <a:cubicBezTo>
                    <a:pt x="104" y="1018"/>
                    <a:pt x="138" y="1027"/>
                    <a:pt x="172" y="1027"/>
                  </a:cubicBezTo>
                  <a:cubicBezTo>
                    <a:pt x="215" y="1027"/>
                    <a:pt x="258" y="1013"/>
                    <a:pt x="290" y="981"/>
                  </a:cubicBezTo>
                  <a:lnTo>
                    <a:pt x="310" y="981"/>
                  </a:lnTo>
                  <a:lnTo>
                    <a:pt x="406" y="904"/>
                  </a:lnTo>
                  <a:lnTo>
                    <a:pt x="367" y="942"/>
                  </a:lnTo>
                  <a:cubicBezTo>
                    <a:pt x="406" y="904"/>
                    <a:pt x="445" y="884"/>
                    <a:pt x="464" y="846"/>
                  </a:cubicBezTo>
                  <a:lnTo>
                    <a:pt x="522" y="788"/>
                  </a:lnTo>
                  <a:lnTo>
                    <a:pt x="657" y="672"/>
                  </a:lnTo>
                  <a:lnTo>
                    <a:pt x="773" y="536"/>
                  </a:lnTo>
                  <a:lnTo>
                    <a:pt x="851" y="478"/>
                  </a:lnTo>
                  <a:lnTo>
                    <a:pt x="870" y="459"/>
                  </a:lnTo>
                  <a:cubicBezTo>
                    <a:pt x="909" y="420"/>
                    <a:pt x="928" y="382"/>
                    <a:pt x="947" y="324"/>
                  </a:cubicBezTo>
                  <a:cubicBezTo>
                    <a:pt x="947" y="304"/>
                    <a:pt x="947" y="285"/>
                    <a:pt x="947" y="246"/>
                  </a:cubicBezTo>
                  <a:cubicBezTo>
                    <a:pt x="947" y="169"/>
                    <a:pt x="909" y="92"/>
                    <a:pt x="851" y="53"/>
                  </a:cubicBezTo>
                  <a:cubicBezTo>
                    <a:pt x="812" y="34"/>
                    <a:pt x="793" y="15"/>
                    <a:pt x="754" y="15"/>
                  </a:cubicBezTo>
                  <a:cubicBezTo>
                    <a:pt x="735" y="5"/>
                    <a:pt x="710" y="0"/>
                    <a:pt x="686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Google Shape;3128;p78">
              <a:extLst>
                <a:ext uri="{FF2B5EF4-FFF2-40B4-BE49-F238E27FC236}">
                  <a16:creationId xmlns:a16="http://schemas.microsoft.com/office/drawing/2014/main" id="{64E74A12-2041-EFD7-F9C0-44B229DB4188}"/>
                </a:ext>
              </a:extLst>
            </p:cNvPr>
            <p:cNvSpPr/>
            <p:nvPr/>
          </p:nvSpPr>
          <p:spPr>
            <a:xfrm>
              <a:off x="4959400" y="2349375"/>
              <a:ext cx="85550" cy="190775"/>
            </a:xfrm>
            <a:custGeom>
              <a:avLst/>
              <a:gdLst/>
              <a:ahLst/>
              <a:cxnLst/>
              <a:rect l="l" t="t" r="r" b="b"/>
              <a:pathLst>
                <a:path w="3422" h="7631" extrusionOk="0">
                  <a:moveTo>
                    <a:pt x="1610" y="1"/>
                  </a:moveTo>
                  <a:cubicBezTo>
                    <a:pt x="1100" y="1"/>
                    <a:pt x="592" y="365"/>
                    <a:pt x="329" y="828"/>
                  </a:cubicBezTo>
                  <a:cubicBezTo>
                    <a:pt x="1" y="1408"/>
                    <a:pt x="1" y="2104"/>
                    <a:pt x="39" y="2761"/>
                  </a:cubicBezTo>
                  <a:cubicBezTo>
                    <a:pt x="78" y="3514"/>
                    <a:pt x="233" y="4345"/>
                    <a:pt x="812" y="4848"/>
                  </a:cubicBezTo>
                  <a:cubicBezTo>
                    <a:pt x="600" y="4345"/>
                    <a:pt x="677" y="3765"/>
                    <a:pt x="1025" y="3340"/>
                  </a:cubicBezTo>
                  <a:cubicBezTo>
                    <a:pt x="1102" y="4055"/>
                    <a:pt x="1411" y="4751"/>
                    <a:pt x="1624" y="5466"/>
                  </a:cubicBezTo>
                  <a:cubicBezTo>
                    <a:pt x="1856" y="6162"/>
                    <a:pt x="1972" y="6954"/>
                    <a:pt x="1701" y="7630"/>
                  </a:cubicBezTo>
                  <a:cubicBezTo>
                    <a:pt x="2165" y="7282"/>
                    <a:pt x="2494" y="6761"/>
                    <a:pt x="2629" y="6181"/>
                  </a:cubicBezTo>
                  <a:cubicBezTo>
                    <a:pt x="2723" y="5709"/>
                    <a:pt x="2779" y="5236"/>
                    <a:pt x="2786" y="4754"/>
                  </a:cubicBezTo>
                  <a:lnTo>
                    <a:pt x="2786" y="4754"/>
                  </a:lnTo>
                  <a:cubicBezTo>
                    <a:pt x="2816" y="4854"/>
                    <a:pt x="2873" y="4947"/>
                    <a:pt x="2957" y="5022"/>
                  </a:cubicBezTo>
                  <a:cubicBezTo>
                    <a:pt x="3382" y="3669"/>
                    <a:pt x="3421" y="2239"/>
                    <a:pt x="3073" y="867"/>
                  </a:cubicBezTo>
                  <a:cubicBezTo>
                    <a:pt x="3015" y="635"/>
                    <a:pt x="2919" y="422"/>
                    <a:pt x="2764" y="248"/>
                  </a:cubicBezTo>
                  <a:cubicBezTo>
                    <a:pt x="2664" y="136"/>
                    <a:pt x="2524" y="72"/>
                    <a:pt x="2380" y="72"/>
                  </a:cubicBezTo>
                  <a:cubicBezTo>
                    <a:pt x="2301" y="72"/>
                    <a:pt x="2221" y="91"/>
                    <a:pt x="2146" y="132"/>
                  </a:cubicBezTo>
                  <a:lnTo>
                    <a:pt x="1991" y="74"/>
                  </a:lnTo>
                  <a:cubicBezTo>
                    <a:pt x="1867" y="24"/>
                    <a:pt x="1738" y="1"/>
                    <a:pt x="1610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48" name="Google Shape;3101;p78">
            <a:extLst>
              <a:ext uri="{FF2B5EF4-FFF2-40B4-BE49-F238E27FC236}">
                <a16:creationId xmlns:a16="http://schemas.microsoft.com/office/drawing/2014/main" id="{075248D8-DF8A-39DA-1B2C-F2817961D4AB}"/>
              </a:ext>
            </a:extLst>
          </p:cNvPr>
          <p:cNvGrpSpPr/>
          <p:nvPr/>
        </p:nvGrpSpPr>
        <p:grpSpPr>
          <a:xfrm>
            <a:off x="4417435" y="4527370"/>
            <a:ext cx="438732" cy="328515"/>
            <a:chOff x="4959400" y="1578900"/>
            <a:chExt cx="1573525" cy="1209100"/>
          </a:xfrm>
        </p:grpSpPr>
        <p:sp>
          <p:nvSpPr>
            <p:cNvPr id="449" name="Google Shape;3102;p78">
              <a:extLst>
                <a:ext uri="{FF2B5EF4-FFF2-40B4-BE49-F238E27FC236}">
                  <a16:creationId xmlns:a16="http://schemas.microsoft.com/office/drawing/2014/main" id="{6A760C7F-58C4-703A-8C59-8592EBD8C23E}"/>
                </a:ext>
              </a:extLst>
            </p:cNvPr>
            <p:cNvSpPr/>
            <p:nvPr/>
          </p:nvSpPr>
          <p:spPr>
            <a:xfrm>
              <a:off x="6030450" y="2278750"/>
              <a:ext cx="149325" cy="509250"/>
            </a:xfrm>
            <a:custGeom>
              <a:avLst/>
              <a:gdLst/>
              <a:ahLst/>
              <a:cxnLst/>
              <a:rect l="l" t="t" r="r" b="b"/>
              <a:pathLst>
                <a:path w="5973" h="20370" extrusionOk="0">
                  <a:moveTo>
                    <a:pt x="5566" y="1"/>
                  </a:moveTo>
                  <a:lnTo>
                    <a:pt x="20" y="2880"/>
                  </a:lnTo>
                  <a:cubicBezTo>
                    <a:pt x="1" y="8620"/>
                    <a:pt x="1547" y="14204"/>
                    <a:pt x="3073" y="19731"/>
                  </a:cubicBezTo>
                  <a:cubicBezTo>
                    <a:pt x="3093" y="19866"/>
                    <a:pt x="3170" y="20021"/>
                    <a:pt x="3267" y="20137"/>
                  </a:cubicBezTo>
                  <a:cubicBezTo>
                    <a:pt x="3402" y="20253"/>
                    <a:pt x="3576" y="20311"/>
                    <a:pt x="3750" y="20311"/>
                  </a:cubicBezTo>
                  <a:cubicBezTo>
                    <a:pt x="4038" y="20350"/>
                    <a:pt x="4326" y="20370"/>
                    <a:pt x="4615" y="20370"/>
                  </a:cubicBezTo>
                  <a:cubicBezTo>
                    <a:pt x="5041" y="20370"/>
                    <a:pt x="5468" y="20326"/>
                    <a:pt x="5895" y="20233"/>
                  </a:cubicBezTo>
                  <a:cubicBezTo>
                    <a:pt x="5566" y="19480"/>
                    <a:pt x="4600" y="19171"/>
                    <a:pt x="4252" y="18436"/>
                  </a:cubicBezTo>
                  <a:cubicBezTo>
                    <a:pt x="3866" y="17605"/>
                    <a:pt x="4426" y="16639"/>
                    <a:pt x="4929" y="15885"/>
                  </a:cubicBezTo>
                  <a:cubicBezTo>
                    <a:pt x="5450" y="15113"/>
                    <a:pt x="5972" y="14127"/>
                    <a:pt x="5489" y="13335"/>
                  </a:cubicBezTo>
                  <a:cubicBezTo>
                    <a:pt x="5161" y="12736"/>
                    <a:pt x="4368" y="12504"/>
                    <a:pt x="4040" y="11885"/>
                  </a:cubicBezTo>
                  <a:cubicBezTo>
                    <a:pt x="3750" y="11344"/>
                    <a:pt x="3904" y="10668"/>
                    <a:pt x="4059" y="10069"/>
                  </a:cubicBezTo>
                  <a:cubicBezTo>
                    <a:pt x="4909" y="6784"/>
                    <a:pt x="5412" y="3402"/>
                    <a:pt x="5566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Google Shape;3103;p78">
              <a:extLst>
                <a:ext uri="{FF2B5EF4-FFF2-40B4-BE49-F238E27FC236}">
                  <a16:creationId xmlns:a16="http://schemas.microsoft.com/office/drawing/2014/main" id="{E1738A96-26B1-BCDC-46FC-DA685D558B81}"/>
                </a:ext>
              </a:extLst>
            </p:cNvPr>
            <p:cNvSpPr/>
            <p:nvPr/>
          </p:nvSpPr>
          <p:spPr>
            <a:xfrm>
              <a:off x="5171000" y="2318850"/>
              <a:ext cx="215500" cy="435325"/>
            </a:xfrm>
            <a:custGeom>
              <a:avLst/>
              <a:gdLst/>
              <a:ahLst/>
              <a:cxnLst/>
              <a:rect l="l" t="t" r="r" b="b"/>
              <a:pathLst>
                <a:path w="8620" h="17413" extrusionOk="0">
                  <a:moveTo>
                    <a:pt x="1779" y="1"/>
                  </a:moveTo>
                  <a:lnTo>
                    <a:pt x="1" y="16253"/>
                  </a:lnTo>
                  <a:lnTo>
                    <a:pt x="3247" y="16426"/>
                  </a:lnTo>
                  <a:cubicBezTo>
                    <a:pt x="3846" y="16871"/>
                    <a:pt x="4600" y="17084"/>
                    <a:pt x="5334" y="17277"/>
                  </a:cubicBezTo>
                  <a:cubicBezTo>
                    <a:pt x="5563" y="17366"/>
                    <a:pt x="5816" y="17413"/>
                    <a:pt x="6067" y="17413"/>
                  </a:cubicBezTo>
                  <a:cubicBezTo>
                    <a:pt x="6199" y="17413"/>
                    <a:pt x="6329" y="17400"/>
                    <a:pt x="6455" y="17373"/>
                  </a:cubicBezTo>
                  <a:cubicBezTo>
                    <a:pt x="6842" y="17257"/>
                    <a:pt x="7131" y="16832"/>
                    <a:pt x="6977" y="16484"/>
                  </a:cubicBezTo>
                  <a:cubicBezTo>
                    <a:pt x="6856" y="16195"/>
                    <a:pt x="6591" y="16133"/>
                    <a:pt x="6276" y="16133"/>
                  </a:cubicBezTo>
                  <a:cubicBezTo>
                    <a:pt x="6041" y="16133"/>
                    <a:pt x="5778" y="16167"/>
                    <a:pt x="5526" y="16167"/>
                  </a:cubicBezTo>
                  <a:cubicBezTo>
                    <a:pt x="5303" y="16167"/>
                    <a:pt x="5089" y="16140"/>
                    <a:pt x="4909" y="16040"/>
                  </a:cubicBezTo>
                  <a:cubicBezTo>
                    <a:pt x="4484" y="15789"/>
                    <a:pt x="4407" y="15228"/>
                    <a:pt x="4407" y="14745"/>
                  </a:cubicBezTo>
                  <a:cubicBezTo>
                    <a:pt x="4407" y="11402"/>
                    <a:pt x="5798" y="8214"/>
                    <a:pt x="7170" y="5160"/>
                  </a:cubicBezTo>
                  <a:lnTo>
                    <a:pt x="8619" y="1895"/>
                  </a:lnTo>
                  <a:lnTo>
                    <a:pt x="1779" y="1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Google Shape;3104;p78">
              <a:extLst>
                <a:ext uri="{FF2B5EF4-FFF2-40B4-BE49-F238E27FC236}">
                  <a16:creationId xmlns:a16="http://schemas.microsoft.com/office/drawing/2014/main" id="{BEE27B03-C0F5-699F-5498-5F3FBA51FAB4}"/>
                </a:ext>
              </a:extLst>
            </p:cNvPr>
            <p:cNvSpPr/>
            <p:nvPr/>
          </p:nvSpPr>
          <p:spPr>
            <a:xfrm>
              <a:off x="5259900" y="2224950"/>
              <a:ext cx="343025" cy="320700"/>
            </a:xfrm>
            <a:custGeom>
              <a:avLst/>
              <a:gdLst/>
              <a:ahLst/>
              <a:cxnLst/>
              <a:rect l="l" t="t" r="r" b="b"/>
              <a:pathLst>
                <a:path w="13721" h="12828" extrusionOk="0">
                  <a:moveTo>
                    <a:pt x="2588" y="1"/>
                  </a:moveTo>
                  <a:cubicBezTo>
                    <a:pt x="2544" y="1"/>
                    <a:pt x="2500" y="3"/>
                    <a:pt x="2455" y="8"/>
                  </a:cubicBezTo>
                  <a:cubicBezTo>
                    <a:pt x="1662" y="104"/>
                    <a:pt x="1179" y="935"/>
                    <a:pt x="831" y="1650"/>
                  </a:cubicBezTo>
                  <a:cubicBezTo>
                    <a:pt x="561" y="2230"/>
                    <a:pt x="271" y="2810"/>
                    <a:pt x="0" y="3409"/>
                  </a:cubicBezTo>
                  <a:lnTo>
                    <a:pt x="406" y="5206"/>
                  </a:lnTo>
                  <a:cubicBezTo>
                    <a:pt x="406" y="6250"/>
                    <a:pt x="812" y="7254"/>
                    <a:pt x="1237" y="8221"/>
                  </a:cubicBezTo>
                  <a:cubicBezTo>
                    <a:pt x="1372" y="8530"/>
                    <a:pt x="1508" y="8820"/>
                    <a:pt x="1662" y="9110"/>
                  </a:cubicBezTo>
                  <a:lnTo>
                    <a:pt x="1624" y="9168"/>
                  </a:lnTo>
                  <a:cubicBezTo>
                    <a:pt x="1566" y="9303"/>
                    <a:pt x="1488" y="9419"/>
                    <a:pt x="1430" y="9535"/>
                  </a:cubicBezTo>
                  <a:cubicBezTo>
                    <a:pt x="1295" y="9786"/>
                    <a:pt x="1160" y="10037"/>
                    <a:pt x="1005" y="10288"/>
                  </a:cubicBezTo>
                  <a:cubicBezTo>
                    <a:pt x="882" y="10645"/>
                    <a:pt x="1167" y="10933"/>
                    <a:pt x="1467" y="10933"/>
                  </a:cubicBezTo>
                  <a:cubicBezTo>
                    <a:pt x="1590" y="10933"/>
                    <a:pt x="1716" y="10884"/>
                    <a:pt x="1817" y="10772"/>
                  </a:cubicBezTo>
                  <a:cubicBezTo>
                    <a:pt x="1952" y="10520"/>
                    <a:pt x="2068" y="10269"/>
                    <a:pt x="2184" y="9999"/>
                  </a:cubicBezTo>
                  <a:cubicBezTo>
                    <a:pt x="2455" y="10385"/>
                    <a:pt x="2783" y="10714"/>
                    <a:pt x="3150" y="10965"/>
                  </a:cubicBezTo>
                  <a:cubicBezTo>
                    <a:pt x="3208" y="11003"/>
                    <a:pt x="3266" y="11023"/>
                    <a:pt x="3305" y="11061"/>
                  </a:cubicBezTo>
                  <a:cubicBezTo>
                    <a:pt x="3266" y="11177"/>
                    <a:pt x="3228" y="11274"/>
                    <a:pt x="3208" y="11390"/>
                  </a:cubicBezTo>
                  <a:cubicBezTo>
                    <a:pt x="3170" y="11544"/>
                    <a:pt x="3150" y="11680"/>
                    <a:pt x="3112" y="11834"/>
                  </a:cubicBezTo>
                  <a:cubicBezTo>
                    <a:pt x="3034" y="12047"/>
                    <a:pt x="3015" y="12259"/>
                    <a:pt x="3054" y="12472"/>
                  </a:cubicBezTo>
                  <a:cubicBezTo>
                    <a:pt x="3112" y="12665"/>
                    <a:pt x="3266" y="12801"/>
                    <a:pt x="3460" y="12820"/>
                  </a:cubicBezTo>
                  <a:cubicBezTo>
                    <a:pt x="3480" y="12825"/>
                    <a:pt x="3501" y="12827"/>
                    <a:pt x="3522" y="12827"/>
                  </a:cubicBezTo>
                  <a:cubicBezTo>
                    <a:pt x="3578" y="12827"/>
                    <a:pt x="3635" y="12810"/>
                    <a:pt x="3691" y="12781"/>
                  </a:cubicBezTo>
                  <a:cubicBezTo>
                    <a:pt x="3788" y="12743"/>
                    <a:pt x="3865" y="12685"/>
                    <a:pt x="3923" y="12588"/>
                  </a:cubicBezTo>
                  <a:cubicBezTo>
                    <a:pt x="4001" y="12433"/>
                    <a:pt x="4039" y="12259"/>
                    <a:pt x="4039" y="12086"/>
                  </a:cubicBezTo>
                  <a:lnTo>
                    <a:pt x="4078" y="11776"/>
                  </a:lnTo>
                  <a:cubicBezTo>
                    <a:pt x="4097" y="11660"/>
                    <a:pt x="4117" y="11544"/>
                    <a:pt x="4136" y="11409"/>
                  </a:cubicBezTo>
                  <a:cubicBezTo>
                    <a:pt x="4561" y="11525"/>
                    <a:pt x="5025" y="11583"/>
                    <a:pt x="5489" y="11583"/>
                  </a:cubicBezTo>
                  <a:cubicBezTo>
                    <a:pt x="5489" y="11622"/>
                    <a:pt x="5489" y="11680"/>
                    <a:pt x="5469" y="11718"/>
                  </a:cubicBezTo>
                  <a:cubicBezTo>
                    <a:pt x="5469" y="11834"/>
                    <a:pt x="5469" y="11970"/>
                    <a:pt x="5450" y="12086"/>
                  </a:cubicBezTo>
                  <a:lnTo>
                    <a:pt x="5450" y="12259"/>
                  </a:lnTo>
                  <a:cubicBezTo>
                    <a:pt x="5450" y="12317"/>
                    <a:pt x="5450" y="12395"/>
                    <a:pt x="5469" y="12453"/>
                  </a:cubicBezTo>
                  <a:cubicBezTo>
                    <a:pt x="5508" y="12588"/>
                    <a:pt x="5605" y="12704"/>
                    <a:pt x="5720" y="12762"/>
                  </a:cubicBezTo>
                  <a:cubicBezTo>
                    <a:pt x="5793" y="12805"/>
                    <a:pt x="5865" y="12827"/>
                    <a:pt x="5946" y="12827"/>
                  </a:cubicBezTo>
                  <a:cubicBezTo>
                    <a:pt x="5973" y="12827"/>
                    <a:pt x="6001" y="12825"/>
                    <a:pt x="6030" y="12820"/>
                  </a:cubicBezTo>
                  <a:cubicBezTo>
                    <a:pt x="6126" y="12820"/>
                    <a:pt x="6223" y="12762"/>
                    <a:pt x="6300" y="12685"/>
                  </a:cubicBezTo>
                  <a:cubicBezTo>
                    <a:pt x="6435" y="12569"/>
                    <a:pt x="6493" y="12395"/>
                    <a:pt x="6455" y="12221"/>
                  </a:cubicBezTo>
                  <a:lnTo>
                    <a:pt x="6435" y="12028"/>
                  </a:lnTo>
                  <a:cubicBezTo>
                    <a:pt x="6416" y="11873"/>
                    <a:pt x="6397" y="11718"/>
                    <a:pt x="6378" y="11564"/>
                  </a:cubicBezTo>
                  <a:lnTo>
                    <a:pt x="6378" y="11525"/>
                  </a:lnTo>
                  <a:cubicBezTo>
                    <a:pt x="6919" y="11467"/>
                    <a:pt x="7479" y="11351"/>
                    <a:pt x="8001" y="11197"/>
                  </a:cubicBezTo>
                  <a:lnTo>
                    <a:pt x="8059" y="11583"/>
                  </a:lnTo>
                  <a:cubicBezTo>
                    <a:pt x="8078" y="11757"/>
                    <a:pt x="8097" y="11912"/>
                    <a:pt x="8136" y="12086"/>
                  </a:cubicBezTo>
                  <a:cubicBezTo>
                    <a:pt x="8175" y="12202"/>
                    <a:pt x="8252" y="12298"/>
                    <a:pt x="8368" y="12375"/>
                  </a:cubicBezTo>
                  <a:cubicBezTo>
                    <a:pt x="8443" y="12413"/>
                    <a:pt x="8526" y="12434"/>
                    <a:pt x="8606" y="12434"/>
                  </a:cubicBezTo>
                  <a:cubicBezTo>
                    <a:pt x="8651" y="12434"/>
                    <a:pt x="8694" y="12428"/>
                    <a:pt x="8735" y="12414"/>
                  </a:cubicBezTo>
                  <a:cubicBezTo>
                    <a:pt x="9006" y="12337"/>
                    <a:pt x="9160" y="12086"/>
                    <a:pt x="9083" y="11815"/>
                  </a:cubicBezTo>
                  <a:cubicBezTo>
                    <a:pt x="9044" y="11718"/>
                    <a:pt x="9006" y="11602"/>
                    <a:pt x="8948" y="11506"/>
                  </a:cubicBezTo>
                  <a:cubicBezTo>
                    <a:pt x="8928" y="11429"/>
                    <a:pt x="8890" y="11351"/>
                    <a:pt x="8851" y="11274"/>
                  </a:cubicBezTo>
                  <a:cubicBezTo>
                    <a:pt x="8812" y="11158"/>
                    <a:pt x="8754" y="11042"/>
                    <a:pt x="8696" y="10945"/>
                  </a:cubicBezTo>
                  <a:cubicBezTo>
                    <a:pt x="9064" y="10791"/>
                    <a:pt x="9411" y="10636"/>
                    <a:pt x="9759" y="10462"/>
                  </a:cubicBezTo>
                  <a:cubicBezTo>
                    <a:pt x="9779" y="10540"/>
                    <a:pt x="9798" y="10598"/>
                    <a:pt x="9817" y="10675"/>
                  </a:cubicBezTo>
                  <a:cubicBezTo>
                    <a:pt x="9837" y="10752"/>
                    <a:pt x="9856" y="10829"/>
                    <a:pt x="9895" y="10887"/>
                  </a:cubicBezTo>
                  <a:lnTo>
                    <a:pt x="9933" y="11003"/>
                  </a:lnTo>
                  <a:cubicBezTo>
                    <a:pt x="9953" y="11081"/>
                    <a:pt x="9991" y="11139"/>
                    <a:pt x="10030" y="11197"/>
                  </a:cubicBezTo>
                  <a:cubicBezTo>
                    <a:pt x="10107" y="11274"/>
                    <a:pt x="10204" y="11351"/>
                    <a:pt x="10300" y="11371"/>
                  </a:cubicBezTo>
                  <a:cubicBezTo>
                    <a:pt x="10348" y="11384"/>
                    <a:pt x="10396" y="11391"/>
                    <a:pt x="10443" y="11391"/>
                  </a:cubicBezTo>
                  <a:cubicBezTo>
                    <a:pt x="10529" y="11391"/>
                    <a:pt x="10612" y="11369"/>
                    <a:pt x="10687" y="11332"/>
                  </a:cubicBezTo>
                  <a:cubicBezTo>
                    <a:pt x="10783" y="11255"/>
                    <a:pt x="10861" y="11158"/>
                    <a:pt x="10899" y="11042"/>
                  </a:cubicBezTo>
                  <a:cubicBezTo>
                    <a:pt x="10996" y="10791"/>
                    <a:pt x="10803" y="10520"/>
                    <a:pt x="10668" y="10308"/>
                  </a:cubicBezTo>
                  <a:lnTo>
                    <a:pt x="10552" y="10114"/>
                  </a:lnTo>
                  <a:lnTo>
                    <a:pt x="10494" y="10018"/>
                  </a:lnTo>
                  <a:cubicBezTo>
                    <a:pt x="11885" y="9090"/>
                    <a:pt x="13006" y="7796"/>
                    <a:pt x="13721" y="6288"/>
                  </a:cubicBezTo>
                  <a:cubicBezTo>
                    <a:pt x="10223" y="5264"/>
                    <a:pt x="7015" y="3448"/>
                    <a:pt x="4329" y="974"/>
                  </a:cubicBezTo>
                  <a:cubicBezTo>
                    <a:pt x="3822" y="521"/>
                    <a:pt x="3247" y="1"/>
                    <a:pt x="2588" y="1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Google Shape;3105;p78">
              <a:extLst>
                <a:ext uri="{FF2B5EF4-FFF2-40B4-BE49-F238E27FC236}">
                  <a16:creationId xmlns:a16="http://schemas.microsoft.com/office/drawing/2014/main" id="{281F859E-DDCA-C689-2577-71CE83764AE7}"/>
                </a:ext>
              </a:extLst>
            </p:cNvPr>
            <p:cNvSpPr/>
            <p:nvPr/>
          </p:nvSpPr>
          <p:spPr>
            <a:xfrm>
              <a:off x="5906300" y="1718825"/>
              <a:ext cx="387975" cy="636875"/>
            </a:xfrm>
            <a:custGeom>
              <a:avLst/>
              <a:gdLst/>
              <a:ahLst/>
              <a:cxnLst/>
              <a:rect l="l" t="t" r="r" b="b"/>
              <a:pathLst>
                <a:path w="15519" h="25475" extrusionOk="0">
                  <a:moveTo>
                    <a:pt x="10397" y="1"/>
                  </a:moveTo>
                  <a:cubicBezTo>
                    <a:pt x="10146" y="20"/>
                    <a:pt x="9914" y="59"/>
                    <a:pt x="9663" y="117"/>
                  </a:cubicBezTo>
                  <a:lnTo>
                    <a:pt x="9218" y="194"/>
                  </a:lnTo>
                  <a:cubicBezTo>
                    <a:pt x="9025" y="213"/>
                    <a:pt x="8832" y="252"/>
                    <a:pt x="8639" y="310"/>
                  </a:cubicBezTo>
                  <a:cubicBezTo>
                    <a:pt x="7286" y="561"/>
                    <a:pt x="5952" y="928"/>
                    <a:pt x="4638" y="1373"/>
                  </a:cubicBezTo>
                  <a:lnTo>
                    <a:pt x="4291" y="1489"/>
                  </a:lnTo>
                  <a:cubicBezTo>
                    <a:pt x="3846" y="1643"/>
                    <a:pt x="3421" y="1817"/>
                    <a:pt x="3015" y="2030"/>
                  </a:cubicBezTo>
                  <a:cubicBezTo>
                    <a:pt x="2513" y="2262"/>
                    <a:pt x="2049" y="2590"/>
                    <a:pt x="1682" y="2996"/>
                  </a:cubicBezTo>
                  <a:cubicBezTo>
                    <a:pt x="1121" y="3653"/>
                    <a:pt x="754" y="4465"/>
                    <a:pt x="619" y="5334"/>
                  </a:cubicBezTo>
                  <a:cubicBezTo>
                    <a:pt x="522" y="5779"/>
                    <a:pt x="464" y="6243"/>
                    <a:pt x="426" y="6706"/>
                  </a:cubicBezTo>
                  <a:cubicBezTo>
                    <a:pt x="136" y="9257"/>
                    <a:pt x="1" y="11827"/>
                    <a:pt x="20" y="14417"/>
                  </a:cubicBezTo>
                  <a:cubicBezTo>
                    <a:pt x="20" y="14745"/>
                    <a:pt x="20" y="15093"/>
                    <a:pt x="20" y="15441"/>
                  </a:cubicBezTo>
                  <a:cubicBezTo>
                    <a:pt x="58" y="16523"/>
                    <a:pt x="97" y="17605"/>
                    <a:pt x="174" y="18707"/>
                  </a:cubicBezTo>
                  <a:cubicBezTo>
                    <a:pt x="329" y="20794"/>
                    <a:pt x="696" y="23093"/>
                    <a:pt x="2281" y="24466"/>
                  </a:cubicBezTo>
                  <a:cubicBezTo>
                    <a:pt x="2822" y="24929"/>
                    <a:pt x="3479" y="25239"/>
                    <a:pt x="4155" y="25374"/>
                  </a:cubicBezTo>
                  <a:cubicBezTo>
                    <a:pt x="4213" y="25393"/>
                    <a:pt x="4271" y="25412"/>
                    <a:pt x="4329" y="25412"/>
                  </a:cubicBezTo>
                  <a:cubicBezTo>
                    <a:pt x="4542" y="25451"/>
                    <a:pt x="4774" y="25470"/>
                    <a:pt x="4986" y="25470"/>
                  </a:cubicBezTo>
                  <a:cubicBezTo>
                    <a:pt x="5058" y="25473"/>
                    <a:pt x="5130" y="25474"/>
                    <a:pt x="5202" y="25474"/>
                  </a:cubicBezTo>
                  <a:cubicBezTo>
                    <a:pt x="6749" y="25474"/>
                    <a:pt x="8246" y="24880"/>
                    <a:pt x="9373" y="23828"/>
                  </a:cubicBezTo>
                  <a:cubicBezTo>
                    <a:pt x="9798" y="23422"/>
                    <a:pt x="10184" y="22978"/>
                    <a:pt x="10513" y="22475"/>
                  </a:cubicBezTo>
                  <a:cubicBezTo>
                    <a:pt x="11595" y="20833"/>
                    <a:pt x="12117" y="18803"/>
                    <a:pt x="12329" y="16813"/>
                  </a:cubicBezTo>
                  <a:cubicBezTo>
                    <a:pt x="12349" y="16137"/>
                    <a:pt x="12484" y="15499"/>
                    <a:pt x="12677" y="14881"/>
                  </a:cubicBezTo>
                  <a:cubicBezTo>
                    <a:pt x="12851" y="14494"/>
                    <a:pt x="13044" y="14127"/>
                    <a:pt x="13276" y="13779"/>
                  </a:cubicBezTo>
                  <a:lnTo>
                    <a:pt x="14803" y="11422"/>
                  </a:lnTo>
                  <a:lnTo>
                    <a:pt x="14861" y="11325"/>
                  </a:lnTo>
                  <a:cubicBezTo>
                    <a:pt x="15074" y="10977"/>
                    <a:pt x="15305" y="10629"/>
                    <a:pt x="15518" y="10301"/>
                  </a:cubicBezTo>
                  <a:lnTo>
                    <a:pt x="15054" y="9354"/>
                  </a:lnTo>
                  <a:lnTo>
                    <a:pt x="10397" y="1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Google Shape;3106;p78">
              <a:extLst>
                <a:ext uri="{FF2B5EF4-FFF2-40B4-BE49-F238E27FC236}">
                  <a16:creationId xmlns:a16="http://schemas.microsoft.com/office/drawing/2014/main" id="{DB2EE675-D8D1-D25E-BB5C-77DE712F54AC}"/>
                </a:ext>
              </a:extLst>
            </p:cNvPr>
            <p:cNvSpPr/>
            <p:nvPr/>
          </p:nvSpPr>
          <p:spPr>
            <a:xfrm>
              <a:off x="5107225" y="1709350"/>
              <a:ext cx="909725" cy="695075"/>
            </a:xfrm>
            <a:custGeom>
              <a:avLst/>
              <a:gdLst/>
              <a:ahLst/>
              <a:cxnLst/>
              <a:rect l="l" t="t" r="r" b="b"/>
              <a:pathLst>
                <a:path w="36389" h="27803" extrusionOk="0">
                  <a:moveTo>
                    <a:pt x="9485" y="1"/>
                  </a:moveTo>
                  <a:cubicBezTo>
                    <a:pt x="7054" y="1"/>
                    <a:pt x="4542" y="757"/>
                    <a:pt x="2938" y="2506"/>
                  </a:cubicBezTo>
                  <a:cubicBezTo>
                    <a:pt x="2784" y="2679"/>
                    <a:pt x="2648" y="2853"/>
                    <a:pt x="2513" y="3047"/>
                  </a:cubicBezTo>
                  <a:cubicBezTo>
                    <a:pt x="1392" y="4573"/>
                    <a:pt x="1064" y="6506"/>
                    <a:pt x="851" y="8380"/>
                  </a:cubicBezTo>
                  <a:cubicBezTo>
                    <a:pt x="832" y="8515"/>
                    <a:pt x="813" y="8651"/>
                    <a:pt x="813" y="8805"/>
                  </a:cubicBezTo>
                  <a:cubicBezTo>
                    <a:pt x="542" y="11298"/>
                    <a:pt x="349" y="13810"/>
                    <a:pt x="233" y="16322"/>
                  </a:cubicBezTo>
                  <a:cubicBezTo>
                    <a:pt x="214" y="16864"/>
                    <a:pt x="194" y="17424"/>
                    <a:pt x="175" y="17965"/>
                  </a:cubicBezTo>
                  <a:cubicBezTo>
                    <a:pt x="156" y="18641"/>
                    <a:pt x="136" y="19298"/>
                    <a:pt x="136" y="19975"/>
                  </a:cubicBezTo>
                  <a:lnTo>
                    <a:pt x="136" y="20980"/>
                  </a:lnTo>
                  <a:lnTo>
                    <a:pt x="136" y="22680"/>
                  </a:lnTo>
                  <a:cubicBezTo>
                    <a:pt x="1" y="23376"/>
                    <a:pt x="465" y="24072"/>
                    <a:pt x="1160" y="24207"/>
                  </a:cubicBezTo>
                  <a:cubicBezTo>
                    <a:pt x="2185" y="24613"/>
                    <a:pt x="3189" y="25038"/>
                    <a:pt x="4233" y="25424"/>
                  </a:cubicBezTo>
                  <a:cubicBezTo>
                    <a:pt x="5103" y="25753"/>
                    <a:pt x="5972" y="26081"/>
                    <a:pt x="6861" y="26371"/>
                  </a:cubicBezTo>
                  <a:cubicBezTo>
                    <a:pt x="7190" y="26468"/>
                    <a:pt x="7518" y="26584"/>
                    <a:pt x="7847" y="26680"/>
                  </a:cubicBezTo>
                  <a:cubicBezTo>
                    <a:pt x="8774" y="26951"/>
                    <a:pt x="9721" y="27202"/>
                    <a:pt x="10687" y="27395"/>
                  </a:cubicBezTo>
                  <a:cubicBezTo>
                    <a:pt x="12046" y="27667"/>
                    <a:pt x="13439" y="27803"/>
                    <a:pt x="14818" y="27803"/>
                  </a:cubicBezTo>
                  <a:cubicBezTo>
                    <a:pt x="14910" y="27803"/>
                    <a:pt x="15002" y="27802"/>
                    <a:pt x="15093" y="27801"/>
                  </a:cubicBezTo>
                  <a:cubicBezTo>
                    <a:pt x="16736" y="27782"/>
                    <a:pt x="18707" y="27666"/>
                    <a:pt x="20775" y="27492"/>
                  </a:cubicBezTo>
                  <a:cubicBezTo>
                    <a:pt x="24156" y="27221"/>
                    <a:pt x="27809" y="26796"/>
                    <a:pt x="30727" y="26448"/>
                  </a:cubicBezTo>
                  <a:cubicBezTo>
                    <a:pt x="33374" y="26120"/>
                    <a:pt x="35423" y="25830"/>
                    <a:pt x="36138" y="25733"/>
                  </a:cubicBezTo>
                  <a:lnTo>
                    <a:pt x="36312" y="25714"/>
                  </a:lnTo>
                  <a:lnTo>
                    <a:pt x="36389" y="25714"/>
                  </a:lnTo>
                  <a:lnTo>
                    <a:pt x="36389" y="5153"/>
                  </a:lnTo>
                  <a:lnTo>
                    <a:pt x="36389" y="2138"/>
                  </a:lnTo>
                  <a:cubicBezTo>
                    <a:pt x="35925" y="2235"/>
                    <a:pt x="35442" y="2312"/>
                    <a:pt x="34959" y="2390"/>
                  </a:cubicBezTo>
                  <a:cubicBezTo>
                    <a:pt x="32721" y="2747"/>
                    <a:pt x="30464" y="2926"/>
                    <a:pt x="28211" y="2926"/>
                  </a:cubicBezTo>
                  <a:cubicBezTo>
                    <a:pt x="24859" y="2926"/>
                    <a:pt x="21513" y="2530"/>
                    <a:pt x="18243" y="1733"/>
                  </a:cubicBezTo>
                  <a:lnTo>
                    <a:pt x="18031" y="1675"/>
                  </a:lnTo>
                  <a:cubicBezTo>
                    <a:pt x="15557" y="1076"/>
                    <a:pt x="13122" y="264"/>
                    <a:pt x="10591" y="51"/>
                  </a:cubicBezTo>
                  <a:cubicBezTo>
                    <a:pt x="10397" y="32"/>
                    <a:pt x="10204" y="13"/>
                    <a:pt x="10011" y="13"/>
                  </a:cubicBezTo>
                  <a:cubicBezTo>
                    <a:pt x="9836" y="5"/>
                    <a:pt x="9661" y="1"/>
                    <a:pt x="9485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Google Shape;3107;p78">
              <a:extLst>
                <a:ext uri="{FF2B5EF4-FFF2-40B4-BE49-F238E27FC236}">
                  <a16:creationId xmlns:a16="http://schemas.microsoft.com/office/drawing/2014/main" id="{1D7D5D21-79A5-A38E-5C32-F58F5DAB1D54}"/>
                </a:ext>
              </a:extLst>
            </p:cNvPr>
            <p:cNvSpPr/>
            <p:nvPr/>
          </p:nvSpPr>
          <p:spPr>
            <a:xfrm>
              <a:off x="5853650" y="2057500"/>
              <a:ext cx="181175" cy="730000"/>
            </a:xfrm>
            <a:custGeom>
              <a:avLst/>
              <a:gdLst/>
              <a:ahLst/>
              <a:cxnLst/>
              <a:rect l="l" t="t" r="r" b="b"/>
              <a:pathLst>
                <a:path w="7247" h="29200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0" y="9836"/>
                    <a:pt x="1005" y="19827"/>
                    <a:pt x="4213" y="29199"/>
                  </a:cubicBezTo>
                  <a:lnTo>
                    <a:pt x="6918" y="28542"/>
                  </a:lnTo>
                  <a:cubicBezTo>
                    <a:pt x="5894" y="27673"/>
                    <a:pt x="4773" y="26571"/>
                    <a:pt x="4986" y="25238"/>
                  </a:cubicBezTo>
                  <a:cubicBezTo>
                    <a:pt x="5237" y="23692"/>
                    <a:pt x="7247" y="22397"/>
                    <a:pt x="6532" y="21006"/>
                  </a:cubicBezTo>
                  <a:cubicBezTo>
                    <a:pt x="6377" y="20735"/>
                    <a:pt x="6145" y="20523"/>
                    <a:pt x="5991" y="20252"/>
                  </a:cubicBezTo>
                  <a:cubicBezTo>
                    <a:pt x="5720" y="19769"/>
                    <a:pt x="5759" y="19170"/>
                    <a:pt x="5817" y="18610"/>
                  </a:cubicBezTo>
                  <a:lnTo>
                    <a:pt x="7015" y="5662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Google Shape;3108;p78">
              <a:extLst>
                <a:ext uri="{FF2B5EF4-FFF2-40B4-BE49-F238E27FC236}">
                  <a16:creationId xmlns:a16="http://schemas.microsoft.com/office/drawing/2014/main" id="{D6B7F234-7B53-3796-26F8-06FC6D06FE92}"/>
                </a:ext>
              </a:extLst>
            </p:cNvPr>
            <p:cNvSpPr/>
            <p:nvPr/>
          </p:nvSpPr>
          <p:spPr>
            <a:xfrm>
              <a:off x="5423675" y="1867200"/>
              <a:ext cx="412600" cy="412750"/>
            </a:xfrm>
            <a:custGeom>
              <a:avLst/>
              <a:gdLst/>
              <a:ahLst/>
              <a:cxnLst/>
              <a:rect l="l" t="t" r="r" b="b"/>
              <a:pathLst>
                <a:path w="16504" h="16510" extrusionOk="0">
                  <a:moveTo>
                    <a:pt x="8538" y="1"/>
                  </a:moveTo>
                  <a:cubicBezTo>
                    <a:pt x="8288" y="1"/>
                    <a:pt x="8038" y="25"/>
                    <a:pt x="7788" y="76"/>
                  </a:cubicBezTo>
                  <a:cubicBezTo>
                    <a:pt x="7054" y="230"/>
                    <a:pt x="6377" y="617"/>
                    <a:pt x="5701" y="926"/>
                  </a:cubicBezTo>
                  <a:cubicBezTo>
                    <a:pt x="4561" y="1448"/>
                    <a:pt x="3324" y="1796"/>
                    <a:pt x="2300" y="2530"/>
                  </a:cubicBezTo>
                  <a:cubicBezTo>
                    <a:pt x="1276" y="3245"/>
                    <a:pt x="464" y="4462"/>
                    <a:pt x="696" y="5699"/>
                  </a:cubicBezTo>
                  <a:cubicBezTo>
                    <a:pt x="928" y="6917"/>
                    <a:pt x="2087" y="7728"/>
                    <a:pt x="3208" y="8289"/>
                  </a:cubicBezTo>
                  <a:cubicBezTo>
                    <a:pt x="3402" y="8347"/>
                    <a:pt x="3575" y="8482"/>
                    <a:pt x="3711" y="8656"/>
                  </a:cubicBezTo>
                  <a:cubicBezTo>
                    <a:pt x="3827" y="8946"/>
                    <a:pt x="3788" y="9274"/>
                    <a:pt x="3595" y="9525"/>
                  </a:cubicBezTo>
                  <a:cubicBezTo>
                    <a:pt x="2783" y="10743"/>
                    <a:pt x="831" y="10975"/>
                    <a:pt x="368" y="12347"/>
                  </a:cubicBezTo>
                  <a:cubicBezTo>
                    <a:pt x="0" y="13448"/>
                    <a:pt x="889" y="14588"/>
                    <a:pt x="1856" y="15207"/>
                  </a:cubicBezTo>
                  <a:cubicBezTo>
                    <a:pt x="2766" y="15790"/>
                    <a:pt x="8192" y="16510"/>
                    <a:pt x="10786" y="16510"/>
                  </a:cubicBezTo>
                  <a:cubicBezTo>
                    <a:pt x="10945" y="16510"/>
                    <a:pt x="11092" y="16507"/>
                    <a:pt x="11228" y="16501"/>
                  </a:cubicBezTo>
                  <a:cubicBezTo>
                    <a:pt x="11808" y="16501"/>
                    <a:pt x="12407" y="16405"/>
                    <a:pt x="12948" y="16212"/>
                  </a:cubicBezTo>
                  <a:cubicBezTo>
                    <a:pt x="14262" y="15651"/>
                    <a:pt x="14822" y="13854"/>
                    <a:pt x="14069" y="12637"/>
                  </a:cubicBezTo>
                  <a:cubicBezTo>
                    <a:pt x="13547" y="11825"/>
                    <a:pt x="12503" y="11149"/>
                    <a:pt x="12677" y="10182"/>
                  </a:cubicBezTo>
                  <a:cubicBezTo>
                    <a:pt x="12967" y="8675"/>
                    <a:pt x="15788" y="9062"/>
                    <a:pt x="16214" y="7593"/>
                  </a:cubicBezTo>
                  <a:cubicBezTo>
                    <a:pt x="16503" y="6607"/>
                    <a:pt x="15421" y="5776"/>
                    <a:pt x="14494" y="5332"/>
                  </a:cubicBezTo>
                  <a:cubicBezTo>
                    <a:pt x="13566" y="4868"/>
                    <a:pt x="12465" y="4095"/>
                    <a:pt x="12697" y="3090"/>
                  </a:cubicBezTo>
                  <a:cubicBezTo>
                    <a:pt x="12755" y="2820"/>
                    <a:pt x="12909" y="2569"/>
                    <a:pt x="12909" y="2298"/>
                  </a:cubicBezTo>
                  <a:cubicBezTo>
                    <a:pt x="12890" y="1854"/>
                    <a:pt x="12503" y="1544"/>
                    <a:pt x="12136" y="1312"/>
                  </a:cubicBezTo>
                  <a:cubicBezTo>
                    <a:pt x="11056" y="603"/>
                    <a:pt x="9800" y="1"/>
                    <a:pt x="8538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Google Shape;3109;p78">
              <a:extLst>
                <a:ext uri="{FF2B5EF4-FFF2-40B4-BE49-F238E27FC236}">
                  <a16:creationId xmlns:a16="http://schemas.microsoft.com/office/drawing/2014/main" id="{1965961A-8F47-BF06-19D5-6C0BC239680B}"/>
                </a:ext>
              </a:extLst>
            </p:cNvPr>
            <p:cNvSpPr/>
            <p:nvPr/>
          </p:nvSpPr>
          <p:spPr>
            <a:xfrm>
              <a:off x="5832375" y="1695650"/>
              <a:ext cx="370575" cy="570575"/>
            </a:xfrm>
            <a:custGeom>
              <a:avLst/>
              <a:gdLst/>
              <a:ahLst/>
              <a:cxnLst/>
              <a:rect l="l" t="t" r="r" b="b"/>
              <a:pathLst>
                <a:path w="14823" h="22823" extrusionOk="0">
                  <a:moveTo>
                    <a:pt x="11769" y="0"/>
                  </a:moveTo>
                  <a:cubicBezTo>
                    <a:pt x="11711" y="213"/>
                    <a:pt x="11673" y="425"/>
                    <a:pt x="11654" y="638"/>
                  </a:cubicBezTo>
                  <a:cubicBezTo>
                    <a:pt x="11615" y="831"/>
                    <a:pt x="11596" y="1024"/>
                    <a:pt x="11596" y="1218"/>
                  </a:cubicBezTo>
                  <a:cubicBezTo>
                    <a:pt x="10243" y="1488"/>
                    <a:pt x="8909" y="1836"/>
                    <a:pt x="7595" y="2300"/>
                  </a:cubicBezTo>
                  <a:cubicBezTo>
                    <a:pt x="7248" y="3227"/>
                    <a:pt x="7557" y="4638"/>
                    <a:pt x="7383" y="5701"/>
                  </a:cubicBezTo>
                  <a:cubicBezTo>
                    <a:pt x="7306" y="6261"/>
                    <a:pt x="7093" y="6706"/>
                    <a:pt x="6591" y="6976"/>
                  </a:cubicBezTo>
                  <a:cubicBezTo>
                    <a:pt x="6375" y="7090"/>
                    <a:pt x="6156" y="7138"/>
                    <a:pt x="5934" y="7138"/>
                  </a:cubicBezTo>
                  <a:cubicBezTo>
                    <a:pt x="5177" y="7138"/>
                    <a:pt x="4382" y="6590"/>
                    <a:pt x="3576" y="6261"/>
                  </a:cubicBezTo>
                  <a:cubicBezTo>
                    <a:pt x="3383" y="6165"/>
                    <a:pt x="3189" y="6107"/>
                    <a:pt x="2977" y="6068"/>
                  </a:cubicBezTo>
                  <a:cubicBezTo>
                    <a:pt x="2818" y="6035"/>
                    <a:pt x="2659" y="6018"/>
                    <a:pt x="2501" y="6018"/>
                  </a:cubicBezTo>
                  <a:cubicBezTo>
                    <a:pt x="1662" y="6018"/>
                    <a:pt x="871" y="6479"/>
                    <a:pt x="465" y="7228"/>
                  </a:cubicBezTo>
                  <a:cubicBezTo>
                    <a:pt x="1" y="8136"/>
                    <a:pt x="233" y="9237"/>
                    <a:pt x="1025" y="9894"/>
                  </a:cubicBezTo>
                  <a:cubicBezTo>
                    <a:pt x="1547" y="10281"/>
                    <a:pt x="2320" y="10513"/>
                    <a:pt x="2474" y="11131"/>
                  </a:cubicBezTo>
                  <a:cubicBezTo>
                    <a:pt x="2571" y="11537"/>
                    <a:pt x="2358" y="11943"/>
                    <a:pt x="2243" y="12349"/>
                  </a:cubicBezTo>
                  <a:cubicBezTo>
                    <a:pt x="2030" y="13122"/>
                    <a:pt x="2049" y="13952"/>
                    <a:pt x="2339" y="14725"/>
                  </a:cubicBezTo>
                  <a:cubicBezTo>
                    <a:pt x="2513" y="15286"/>
                    <a:pt x="2745" y="15827"/>
                    <a:pt x="2977" y="16368"/>
                  </a:cubicBezTo>
                  <a:cubicBezTo>
                    <a:pt x="3305" y="17064"/>
                    <a:pt x="3576" y="17798"/>
                    <a:pt x="3750" y="18552"/>
                  </a:cubicBezTo>
                  <a:cubicBezTo>
                    <a:pt x="3904" y="19479"/>
                    <a:pt x="3827" y="20465"/>
                    <a:pt x="4233" y="21334"/>
                  </a:cubicBezTo>
                  <a:cubicBezTo>
                    <a:pt x="4688" y="22245"/>
                    <a:pt x="5635" y="22822"/>
                    <a:pt x="6642" y="22822"/>
                  </a:cubicBezTo>
                  <a:cubicBezTo>
                    <a:pt x="6747" y="22822"/>
                    <a:pt x="6852" y="22816"/>
                    <a:pt x="6958" y="22803"/>
                  </a:cubicBezTo>
                  <a:cubicBezTo>
                    <a:pt x="7112" y="22784"/>
                    <a:pt x="7267" y="22745"/>
                    <a:pt x="7402" y="22706"/>
                  </a:cubicBezTo>
                  <a:cubicBezTo>
                    <a:pt x="7479" y="22687"/>
                    <a:pt x="7557" y="22648"/>
                    <a:pt x="7653" y="22610"/>
                  </a:cubicBezTo>
                  <a:cubicBezTo>
                    <a:pt x="8446" y="22243"/>
                    <a:pt x="9025" y="21528"/>
                    <a:pt x="9199" y="20658"/>
                  </a:cubicBezTo>
                  <a:cubicBezTo>
                    <a:pt x="9296" y="20040"/>
                    <a:pt x="9180" y="19402"/>
                    <a:pt x="9238" y="18784"/>
                  </a:cubicBezTo>
                  <a:cubicBezTo>
                    <a:pt x="9277" y="18146"/>
                    <a:pt x="9547" y="17489"/>
                    <a:pt x="10127" y="17238"/>
                  </a:cubicBezTo>
                  <a:cubicBezTo>
                    <a:pt x="10302" y="17166"/>
                    <a:pt x="10488" y="17145"/>
                    <a:pt x="10680" y="17145"/>
                  </a:cubicBezTo>
                  <a:cubicBezTo>
                    <a:pt x="10972" y="17145"/>
                    <a:pt x="11276" y="17195"/>
                    <a:pt x="11572" y="17195"/>
                  </a:cubicBezTo>
                  <a:cubicBezTo>
                    <a:pt x="11766" y="17195"/>
                    <a:pt x="11956" y="17174"/>
                    <a:pt x="12137" y="17102"/>
                  </a:cubicBezTo>
                  <a:cubicBezTo>
                    <a:pt x="13199" y="16677"/>
                    <a:pt x="12968" y="14996"/>
                    <a:pt x="13818" y="14204"/>
                  </a:cubicBezTo>
                  <a:cubicBezTo>
                    <a:pt x="14050" y="13972"/>
                    <a:pt x="14359" y="13837"/>
                    <a:pt x="14533" y="13566"/>
                  </a:cubicBezTo>
                  <a:cubicBezTo>
                    <a:pt x="14823" y="13083"/>
                    <a:pt x="14552" y="12484"/>
                    <a:pt x="14301" y="11943"/>
                  </a:cubicBezTo>
                  <a:lnTo>
                    <a:pt x="14262" y="11885"/>
                  </a:lnTo>
                  <a:cubicBezTo>
                    <a:pt x="14127" y="11595"/>
                    <a:pt x="14011" y="11305"/>
                    <a:pt x="13914" y="11015"/>
                  </a:cubicBezTo>
                  <a:cubicBezTo>
                    <a:pt x="13257" y="9063"/>
                    <a:pt x="13335" y="6918"/>
                    <a:pt x="13257" y="4793"/>
                  </a:cubicBezTo>
                  <a:cubicBezTo>
                    <a:pt x="13238" y="4213"/>
                    <a:pt x="13219" y="3633"/>
                    <a:pt x="13141" y="3054"/>
                  </a:cubicBezTo>
                  <a:cubicBezTo>
                    <a:pt x="13103" y="2686"/>
                    <a:pt x="13045" y="2319"/>
                    <a:pt x="12968" y="1952"/>
                  </a:cubicBezTo>
                  <a:cubicBezTo>
                    <a:pt x="12890" y="1624"/>
                    <a:pt x="12774" y="1314"/>
                    <a:pt x="12620" y="1024"/>
                  </a:cubicBezTo>
                  <a:cubicBezTo>
                    <a:pt x="12426" y="619"/>
                    <a:pt x="12137" y="271"/>
                    <a:pt x="1176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Google Shape;3110;p78">
              <a:extLst>
                <a:ext uri="{FF2B5EF4-FFF2-40B4-BE49-F238E27FC236}">
                  <a16:creationId xmlns:a16="http://schemas.microsoft.com/office/drawing/2014/main" id="{E14C2A96-6E62-2500-E2CF-781F5A1480CC}"/>
                </a:ext>
              </a:extLst>
            </p:cNvPr>
            <p:cNvSpPr/>
            <p:nvPr/>
          </p:nvSpPr>
          <p:spPr>
            <a:xfrm>
              <a:off x="5113525" y="1710625"/>
              <a:ext cx="444475" cy="473700"/>
            </a:xfrm>
            <a:custGeom>
              <a:avLst/>
              <a:gdLst/>
              <a:ahLst/>
              <a:cxnLst/>
              <a:rect l="l" t="t" r="r" b="b"/>
              <a:pathLst>
                <a:path w="17779" h="18948" extrusionOk="0">
                  <a:moveTo>
                    <a:pt x="10358" y="0"/>
                  </a:moveTo>
                  <a:lnTo>
                    <a:pt x="6938" y="2029"/>
                  </a:lnTo>
                  <a:cubicBezTo>
                    <a:pt x="6551" y="2261"/>
                    <a:pt x="6145" y="2512"/>
                    <a:pt x="5971" y="2938"/>
                  </a:cubicBezTo>
                  <a:cubicBezTo>
                    <a:pt x="5875" y="3170"/>
                    <a:pt x="5875" y="3459"/>
                    <a:pt x="5797" y="3691"/>
                  </a:cubicBezTo>
                  <a:cubicBezTo>
                    <a:pt x="5643" y="4252"/>
                    <a:pt x="5179" y="4619"/>
                    <a:pt x="4754" y="4967"/>
                  </a:cubicBezTo>
                  <a:lnTo>
                    <a:pt x="619" y="8329"/>
                  </a:lnTo>
                  <a:cubicBezTo>
                    <a:pt x="599" y="8484"/>
                    <a:pt x="580" y="8619"/>
                    <a:pt x="561" y="8754"/>
                  </a:cubicBezTo>
                  <a:cubicBezTo>
                    <a:pt x="309" y="11247"/>
                    <a:pt x="116" y="13759"/>
                    <a:pt x="0" y="16271"/>
                  </a:cubicBezTo>
                  <a:cubicBezTo>
                    <a:pt x="213" y="16484"/>
                    <a:pt x="464" y="16639"/>
                    <a:pt x="734" y="16755"/>
                  </a:cubicBezTo>
                  <a:cubicBezTo>
                    <a:pt x="1488" y="17083"/>
                    <a:pt x="2396" y="16986"/>
                    <a:pt x="3189" y="17238"/>
                  </a:cubicBezTo>
                  <a:cubicBezTo>
                    <a:pt x="4442" y="17662"/>
                    <a:pt x="5432" y="18947"/>
                    <a:pt x="6712" y="18947"/>
                  </a:cubicBezTo>
                  <a:cubicBezTo>
                    <a:pt x="6773" y="18947"/>
                    <a:pt x="6836" y="18944"/>
                    <a:pt x="6899" y="18938"/>
                  </a:cubicBezTo>
                  <a:cubicBezTo>
                    <a:pt x="7923" y="18784"/>
                    <a:pt x="8619" y="17798"/>
                    <a:pt x="8445" y="16774"/>
                  </a:cubicBezTo>
                  <a:cubicBezTo>
                    <a:pt x="8232" y="15827"/>
                    <a:pt x="7324" y="15247"/>
                    <a:pt x="6551" y="14648"/>
                  </a:cubicBezTo>
                  <a:cubicBezTo>
                    <a:pt x="5797" y="14049"/>
                    <a:pt x="5063" y="13122"/>
                    <a:pt x="5392" y="12213"/>
                  </a:cubicBezTo>
                  <a:cubicBezTo>
                    <a:pt x="5855" y="10861"/>
                    <a:pt x="7962" y="11073"/>
                    <a:pt x="8947" y="10049"/>
                  </a:cubicBezTo>
                  <a:cubicBezTo>
                    <a:pt x="9624" y="9334"/>
                    <a:pt x="9624" y="8252"/>
                    <a:pt x="10049" y="7363"/>
                  </a:cubicBezTo>
                  <a:cubicBezTo>
                    <a:pt x="10822" y="5682"/>
                    <a:pt x="12928" y="5141"/>
                    <a:pt x="14687" y="4522"/>
                  </a:cubicBezTo>
                  <a:cubicBezTo>
                    <a:pt x="16097" y="4039"/>
                    <a:pt x="17682" y="3034"/>
                    <a:pt x="17779" y="1643"/>
                  </a:cubicBezTo>
                  <a:cubicBezTo>
                    <a:pt x="15324" y="1025"/>
                    <a:pt x="12870" y="213"/>
                    <a:pt x="10358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Google Shape;3111;p78">
              <a:extLst>
                <a:ext uri="{FF2B5EF4-FFF2-40B4-BE49-F238E27FC236}">
                  <a16:creationId xmlns:a16="http://schemas.microsoft.com/office/drawing/2014/main" id="{97B37BD7-3AF3-85F2-5064-EA0D91C61898}"/>
                </a:ext>
              </a:extLst>
            </p:cNvPr>
            <p:cNvSpPr/>
            <p:nvPr/>
          </p:nvSpPr>
          <p:spPr>
            <a:xfrm>
              <a:off x="5074875" y="2157975"/>
              <a:ext cx="211625" cy="610675"/>
            </a:xfrm>
            <a:custGeom>
              <a:avLst/>
              <a:gdLst/>
              <a:ahLst/>
              <a:cxnLst/>
              <a:rect l="l" t="t" r="r" b="b"/>
              <a:pathLst>
                <a:path w="8465" h="24427" extrusionOk="0">
                  <a:moveTo>
                    <a:pt x="1430" y="1"/>
                  </a:moveTo>
                  <a:cubicBezTo>
                    <a:pt x="1450" y="3151"/>
                    <a:pt x="1469" y="6358"/>
                    <a:pt x="657" y="9412"/>
                  </a:cubicBezTo>
                  <a:cubicBezTo>
                    <a:pt x="387" y="10475"/>
                    <a:pt x="0" y="11537"/>
                    <a:pt x="116" y="12620"/>
                  </a:cubicBezTo>
                  <a:cubicBezTo>
                    <a:pt x="213" y="13393"/>
                    <a:pt x="541" y="14108"/>
                    <a:pt x="850" y="14842"/>
                  </a:cubicBezTo>
                  <a:cubicBezTo>
                    <a:pt x="1913" y="17412"/>
                    <a:pt x="2551" y="20137"/>
                    <a:pt x="2744" y="22919"/>
                  </a:cubicBezTo>
                  <a:cubicBezTo>
                    <a:pt x="2783" y="23306"/>
                    <a:pt x="2822" y="23770"/>
                    <a:pt x="3150" y="24002"/>
                  </a:cubicBezTo>
                  <a:cubicBezTo>
                    <a:pt x="3343" y="24118"/>
                    <a:pt x="3556" y="24176"/>
                    <a:pt x="3768" y="24176"/>
                  </a:cubicBezTo>
                  <a:lnTo>
                    <a:pt x="5527" y="24388"/>
                  </a:lnTo>
                  <a:cubicBezTo>
                    <a:pt x="5685" y="24409"/>
                    <a:pt x="5854" y="24427"/>
                    <a:pt x="6019" y="24427"/>
                  </a:cubicBezTo>
                  <a:cubicBezTo>
                    <a:pt x="6316" y="24427"/>
                    <a:pt x="6603" y="24368"/>
                    <a:pt x="6802" y="24156"/>
                  </a:cubicBezTo>
                  <a:cubicBezTo>
                    <a:pt x="7228" y="23750"/>
                    <a:pt x="7015" y="22977"/>
                    <a:pt x="6532" y="22649"/>
                  </a:cubicBezTo>
                  <a:cubicBezTo>
                    <a:pt x="6049" y="22301"/>
                    <a:pt x="5411" y="22282"/>
                    <a:pt x="4831" y="22262"/>
                  </a:cubicBezTo>
                  <a:cubicBezTo>
                    <a:pt x="4812" y="20774"/>
                    <a:pt x="5469" y="19383"/>
                    <a:pt x="6029" y="18011"/>
                  </a:cubicBezTo>
                  <a:cubicBezTo>
                    <a:pt x="7749" y="13721"/>
                    <a:pt x="8464" y="9122"/>
                    <a:pt x="8155" y="4523"/>
                  </a:cubicBezTo>
                  <a:lnTo>
                    <a:pt x="1430" y="1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Google Shape;3112;p78">
              <a:extLst>
                <a:ext uri="{FF2B5EF4-FFF2-40B4-BE49-F238E27FC236}">
                  <a16:creationId xmlns:a16="http://schemas.microsoft.com/office/drawing/2014/main" id="{92F50F6F-1E84-58DE-24B9-23B3E10E4D6F}"/>
                </a:ext>
              </a:extLst>
            </p:cNvPr>
            <p:cNvSpPr/>
            <p:nvPr/>
          </p:nvSpPr>
          <p:spPr>
            <a:xfrm>
              <a:off x="5186950" y="1778750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20" y="0"/>
                  </a:moveTo>
                  <a:cubicBezTo>
                    <a:pt x="0" y="0"/>
                    <a:pt x="0" y="39"/>
                    <a:pt x="20" y="39"/>
                  </a:cubicBezTo>
                  <a:cubicBezTo>
                    <a:pt x="39" y="39"/>
                    <a:pt x="39" y="0"/>
                    <a:pt x="20" y="0"/>
                  </a:cubicBezTo>
                  <a:close/>
                </a:path>
              </a:pathLst>
            </a:custGeom>
            <a:solidFill>
              <a:srgbClr val="0B0E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Google Shape;3113;p78">
              <a:extLst>
                <a:ext uri="{FF2B5EF4-FFF2-40B4-BE49-F238E27FC236}">
                  <a16:creationId xmlns:a16="http://schemas.microsoft.com/office/drawing/2014/main" id="{EE85EAAA-355E-6FFD-B7BD-D68327363964}"/>
                </a:ext>
              </a:extLst>
            </p:cNvPr>
            <p:cNvSpPr/>
            <p:nvPr/>
          </p:nvSpPr>
          <p:spPr>
            <a:xfrm>
              <a:off x="4995650" y="1729450"/>
              <a:ext cx="199075" cy="659250"/>
            </a:xfrm>
            <a:custGeom>
              <a:avLst/>
              <a:gdLst/>
              <a:ahLst/>
              <a:cxnLst/>
              <a:rect l="l" t="t" r="r" b="b"/>
              <a:pathLst>
                <a:path w="7963" h="26370" extrusionOk="0">
                  <a:moveTo>
                    <a:pt x="4318" y="0"/>
                  </a:moveTo>
                  <a:cubicBezTo>
                    <a:pt x="3894" y="0"/>
                    <a:pt x="3463" y="98"/>
                    <a:pt x="3034" y="329"/>
                  </a:cubicBezTo>
                  <a:cubicBezTo>
                    <a:pt x="2222" y="774"/>
                    <a:pt x="1932" y="1624"/>
                    <a:pt x="1759" y="2474"/>
                  </a:cubicBezTo>
                  <a:cubicBezTo>
                    <a:pt x="1507" y="3537"/>
                    <a:pt x="1314" y="4600"/>
                    <a:pt x="1121" y="5682"/>
                  </a:cubicBezTo>
                  <a:cubicBezTo>
                    <a:pt x="406" y="9953"/>
                    <a:pt x="155" y="14282"/>
                    <a:pt x="58" y="18610"/>
                  </a:cubicBezTo>
                  <a:cubicBezTo>
                    <a:pt x="0" y="21084"/>
                    <a:pt x="19" y="23538"/>
                    <a:pt x="19" y="25992"/>
                  </a:cubicBezTo>
                  <a:cubicBezTo>
                    <a:pt x="39" y="26244"/>
                    <a:pt x="237" y="26369"/>
                    <a:pt x="435" y="26369"/>
                  </a:cubicBezTo>
                  <a:cubicBezTo>
                    <a:pt x="633" y="26369"/>
                    <a:pt x="831" y="26244"/>
                    <a:pt x="850" y="25992"/>
                  </a:cubicBezTo>
                  <a:cubicBezTo>
                    <a:pt x="831" y="21896"/>
                    <a:pt x="831" y="17799"/>
                    <a:pt x="1044" y="13702"/>
                  </a:cubicBezTo>
                  <a:cubicBezTo>
                    <a:pt x="1140" y="11673"/>
                    <a:pt x="1295" y="9625"/>
                    <a:pt x="1565" y="7615"/>
                  </a:cubicBezTo>
                  <a:cubicBezTo>
                    <a:pt x="1681" y="6610"/>
                    <a:pt x="1836" y="5605"/>
                    <a:pt x="2029" y="4600"/>
                  </a:cubicBezTo>
                  <a:cubicBezTo>
                    <a:pt x="2106" y="4098"/>
                    <a:pt x="2203" y="3595"/>
                    <a:pt x="2319" y="3112"/>
                  </a:cubicBezTo>
                  <a:cubicBezTo>
                    <a:pt x="2377" y="2629"/>
                    <a:pt x="2493" y="2165"/>
                    <a:pt x="2667" y="1721"/>
                  </a:cubicBezTo>
                  <a:cubicBezTo>
                    <a:pt x="2972" y="957"/>
                    <a:pt x="3696" y="640"/>
                    <a:pt x="4457" y="640"/>
                  </a:cubicBezTo>
                  <a:cubicBezTo>
                    <a:pt x="4562" y="640"/>
                    <a:pt x="4668" y="646"/>
                    <a:pt x="4773" y="658"/>
                  </a:cubicBezTo>
                  <a:cubicBezTo>
                    <a:pt x="5817" y="793"/>
                    <a:pt x="6667" y="1489"/>
                    <a:pt x="7479" y="2088"/>
                  </a:cubicBezTo>
                  <a:cubicBezTo>
                    <a:pt x="7519" y="2119"/>
                    <a:pt x="7562" y="2132"/>
                    <a:pt x="7603" y="2132"/>
                  </a:cubicBezTo>
                  <a:cubicBezTo>
                    <a:pt x="7797" y="2132"/>
                    <a:pt x="7963" y="1841"/>
                    <a:pt x="7788" y="1682"/>
                  </a:cubicBezTo>
                  <a:cubicBezTo>
                    <a:pt x="6816" y="885"/>
                    <a:pt x="5594" y="0"/>
                    <a:pt x="4318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Google Shape;3114;p78">
              <a:extLst>
                <a:ext uri="{FF2B5EF4-FFF2-40B4-BE49-F238E27FC236}">
                  <a16:creationId xmlns:a16="http://schemas.microsoft.com/office/drawing/2014/main" id="{A45A52C6-1651-51DA-A52D-7C84C3D00909}"/>
                </a:ext>
              </a:extLst>
            </p:cNvPr>
            <p:cNvSpPr/>
            <p:nvPr/>
          </p:nvSpPr>
          <p:spPr>
            <a:xfrm>
              <a:off x="6025950" y="1986000"/>
              <a:ext cx="483300" cy="29725"/>
            </a:xfrm>
            <a:custGeom>
              <a:avLst/>
              <a:gdLst/>
              <a:ahLst/>
              <a:cxnLst/>
              <a:rect l="l" t="t" r="r" b="b"/>
              <a:pathLst>
                <a:path w="19332" h="1189" extrusionOk="0">
                  <a:moveTo>
                    <a:pt x="123" y="0"/>
                  </a:moveTo>
                  <a:lnTo>
                    <a:pt x="123" y="0"/>
                  </a:lnTo>
                  <a:cubicBezTo>
                    <a:pt x="123" y="0"/>
                    <a:pt x="0" y="1188"/>
                    <a:pt x="3530" y="1188"/>
                  </a:cubicBezTo>
                  <a:cubicBezTo>
                    <a:pt x="4200" y="1188"/>
                    <a:pt x="5001" y="1145"/>
                    <a:pt x="5959" y="1044"/>
                  </a:cubicBezTo>
                  <a:cubicBezTo>
                    <a:pt x="8505" y="765"/>
                    <a:pt x="11302" y="684"/>
                    <a:pt x="13677" y="684"/>
                  </a:cubicBezTo>
                  <a:cubicBezTo>
                    <a:pt x="16891" y="684"/>
                    <a:pt x="19331" y="831"/>
                    <a:pt x="19331" y="831"/>
                  </a:cubicBezTo>
                  <a:cubicBezTo>
                    <a:pt x="19331" y="831"/>
                    <a:pt x="16487" y="101"/>
                    <a:pt x="12029" y="101"/>
                  </a:cubicBezTo>
                  <a:cubicBezTo>
                    <a:pt x="11012" y="101"/>
                    <a:pt x="9912" y="139"/>
                    <a:pt x="8742" y="232"/>
                  </a:cubicBezTo>
                  <a:cubicBezTo>
                    <a:pt x="7122" y="366"/>
                    <a:pt x="5765" y="416"/>
                    <a:pt x="4643" y="416"/>
                  </a:cubicBezTo>
                  <a:cubicBezTo>
                    <a:pt x="1403" y="416"/>
                    <a:pt x="123" y="0"/>
                    <a:pt x="123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Google Shape;3115;p78">
              <a:extLst>
                <a:ext uri="{FF2B5EF4-FFF2-40B4-BE49-F238E27FC236}">
                  <a16:creationId xmlns:a16="http://schemas.microsoft.com/office/drawing/2014/main" id="{33D89E46-C8D9-A3F5-EDB1-6521A104D500}"/>
                </a:ext>
              </a:extLst>
            </p:cNvPr>
            <p:cNvSpPr/>
            <p:nvPr/>
          </p:nvSpPr>
          <p:spPr>
            <a:xfrm>
              <a:off x="6099550" y="1963775"/>
              <a:ext cx="345450" cy="96750"/>
            </a:xfrm>
            <a:custGeom>
              <a:avLst/>
              <a:gdLst/>
              <a:ahLst/>
              <a:cxnLst/>
              <a:rect l="l" t="t" r="r" b="b"/>
              <a:pathLst>
                <a:path w="13818" h="3870" extrusionOk="0">
                  <a:moveTo>
                    <a:pt x="13817" y="0"/>
                  </a:moveTo>
                  <a:cubicBezTo>
                    <a:pt x="13816" y="1"/>
                    <a:pt x="0" y="3865"/>
                    <a:pt x="116" y="3865"/>
                  </a:cubicBezTo>
                  <a:cubicBezTo>
                    <a:pt x="187" y="3868"/>
                    <a:pt x="260" y="3870"/>
                    <a:pt x="335" y="3870"/>
                  </a:cubicBezTo>
                  <a:cubicBezTo>
                    <a:pt x="4237" y="3870"/>
                    <a:pt x="13816" y="1"/>
                    <a:pt x="13817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Google Shape;3116;p78">
              <a:extLst>
                <a:ext uri="{FF2B5EF4-FFF2-40B4-BE49-F238E27FC236}">
                  <a16:creationId xmlns:a16="http://schemas.microsoft.com/office/drawing/2014/main" id="{792C1C7B-E4BF-D127-CD5C-27CE19C1BAC5}"/>
                </a:ext>
              </a:extLst>
            </p:cNvPr>
            <p:cNvSpPr/>
            <p:nvPr/>
          </p:nvSpPr>
          <p:spPr>
            <a:xfrm>
              <a:off x="6023225" y="1996075"/>
              <a:ext cx="465725" cy="53725"/>
            </a:xfrm>
            <a:custGeom>
              <a:avLst/>
              <a:gdLst/>
              <a:ahLst/>
              <a:cxnLst/>
              <a:rect l="l" t="t" r="r" b="b"/>
              <a:pathLst>
                <a:path w="18629" h="2149" extrusionOk="0">
                  <a:moveTo>
                    <a:pt x="2720" y="305"/>
                  </a:moveTo>
                  <a:cubicBezTo>
                    <a:pt x="1794" y="395"/>
                    <a:pt x="881" y="536"/>
                    <a:pt x="0" y="737"/>
                  </a:cubicBezTo>
                  <a:cubicBezTo>
                    <a:pt x="0" y="737"/>
                    <a:pt x="1065" y="508"/>
                    <a:pt x="2720" y="305"/>
                  </a:cubicBezTo>
                  <a:close/>
                  <a:moveTo>
                    <a:pt x="7531" y="0"/>
                  </a:moveTo>
                  <a:cubicBezTo>
                    <a:pt x="5714" y="0"/>
                    <a:pt x="4032" y="145"/>
                    <a:pt x="2720" y="305"/>
                  </a:cubicBezTo>
                  <a:lnTo>
                    <a:pt x="2720" y="305"/>
                  </a:lnTo>
                  <a:cubicBezTo>
                    <a:pt x="3652" y="215"/>
                    <a:pt x="4597" y="175"/>
                    <a:pt x="5539" y="175"/>
                  </a:cubicBezTo>
                  <a:cubicBezTo>
                    <a:pt x="12181" y="175"/>
                    <a:pt x="18629" y="2148"/>
                    <a:pt x="18629" y="2148"/>
                  </a:cubicBezTo>
                  <a:cubicBezTo>
                    <a:pt x="18629" y="2148"/>
                    <a:pt x="18262" y="1510"/>
                    <a:pt x="12406" y="409"/>
                  </a:cubicBezTo>
                  <a:cubicBezTo>
                    <a:pt x="10783" y="109"/>
                    <a:pt x="9106" y="0"/>
                    <a:pt x="7531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Google Shape;3117;p78">
              <a:extLst>
                <a:ext uri="{FF2B5EF4-FFF2-40B4-BE49-F238E27FC236}">
                  <a16:creationId xmlns:a16="http://schemas.microsoft.com/office/drawing/2014/main" id="{9B2FA0DA-D4CF-87E3-EEFC-03966FD7C61F}"/>
                </a:ext>
              </a:extLst>
            </p:cNvPr>
            <p:cNvSpPr/>
            <p:nvPr/>
          </p:nvSpPr>
          <p:spPr>
            <a:xfrm>
              <a:off x="6344475" y="1624025"/>
              <a:ext cx="188450" cy="61025"/>
            </a:xfrm>
            <a:custGeom>
              <a:avLst/>
              <a:gdLst/>
              <a:ahLst/>
              <a:cxnLst/>
              <a:rect l="l" t="t" r="r" b="b"/>
              <a:pathLst>
                <a:path w="7538" h="2441" extrusionOk="0">
                  <a:moveTo>
                    <a:pt x="5891" y="0"/>
                  </a:moveTo>
                  <a:cubicBezTo>
                    <a:pt x="5098" y="0"/>
                    <a:pt x="4295" y="159"/>
                    <a:pt x="3537" y="430"/>
                  </a:cubicBezTo>
                  <a:cubicBezTo>
                    <a:pt x="2469" y="819"/>
                    <a:pt x="1483" y="1410"/>
                    <a:pt x="544" y="2057"/>
                  </a:cubicBezTo>
                  <a:lnTo>
                    <a:pt x="544" y="2057"/>
                  </a:lnTo>
                  <a:cubicBezTo>
                    <a:pt x="388" y="2034"/>
                    <a:pt x="233" y="2007"/>
                    <a:pt x="78" y="1976"/>
                  </a:cubicBezTo>
                  <a:lnTo>
                    <a:pt x="1" y="2440"/>
                  </a:lnTo>
                  <a:cubicBezTo>
                    <a:pt x="180" y="2311"/>
                    <a:pt x="361" y="2183"/>
                    <a:pt x="544" y="2057"/>
                  </a:cubicBezTo>
                  <a:lnTo>
                    <a:pt x="544" y="2057"/>
                  </a:lnTo>
                  <a:cubicBezTo>
                    <a:pt x="996" y="2124"/>
                    <a:pt x="1451" y="2157"/>
                    <a:pt x="1904" y="2157"/>
                  </a:cubicBezTo>
                  <a:cubicBezTo>
                    <a:pt x="3919" y="2157"/>
                    <a:pt x="5905" y="1503"/>
                    <a:pt x="7537" y="256"/>
                  </a:cubicBezTo>
                  <a:cubicBezTo>
                    <a:pt x="7008" y="80"/>
                    <a:pt x="6452" y="0"/>
                    <a:pt x="589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Google Shape;3118;p78">
              <a:extLst>
                <a:ext uri="{FF2B5EF4-FFF2-40B4-BE49-F238E27FC236}">
                  <a16:creationId xmlns:a16="http://schemas.microsoft.com/office/drawing/2014/main" id="{09771133-4C0A-93B7-CB9E-EC6548B2E88C}"/>
                </a:ext>
              </a:extLst>
            </p:cNvPr>
            <p:cNvSpPr/>
            <p:nvPr/>
          </p:nvSpPr>
          <p:spPr>
            <a:xfrm>
              <a:off x="6009675" y="1578900"/>
              <a:ext cx="141575" cy="120625"/>
            </a:xfrm>
            <a:custGeom>
              <a:avLst/>
              <a:gdLst/>
              <a:ahLst/>
              <a:cxnLst/>
              <a:rect l="l" t="t" r="r" b="b"/>
              <a:pathLst>
                <a:path w="5663" h="4825" extrusionOk="0">
                  <a:moveTo>
                    <a:pt x="786" y="1"/>
                  </a:moveTo>
                  <a:cubicBezTo>
                    <a:pt x="524" y="1"/>
                    <a:pt x="261" y="24"/>
                    <a:pt x="1" y="71"/>
                  </a:cubicBezTo>
                  <a:cubicBezTo>
                    <a:pt x="639" y="2003"/>
                    <a:pt x="2088" y="3549"/>
                    <a:pt x="3962" y="4361"/>
                  </a:cubicBezTo>
                  <a:cubicBezTo>
                    <a:pt x="4117" y="4419"/>
                    <a:pt x="4272" y="4477"/>
                    <a:pt x="4407" y="4535"/>
                  </a:cubicBezTo>
                  <a:lnTo>
                    <a:pt x="4677" y="4612"/>
                  </a:lnTo>
                  <a:cubicBezTo>
                    <a:pt x="4987" y="4709"/>
                    <a:pt x="5277" y="4786"/>
                    <a:pt x="5586" y="4825"/>
                  </a:cubicBezTo>
                  <a:lnTo>
                    <a:pt x="5663" y="3685"/>
                  </a:lnTo>
                  <a:cubicBezTo>
                    <a:pt x="5624" y="3511"/>
                    <a:pt x="5547" y="3318"/>
                    <a:pt x="5489" y="3144"/>
                  </a:cubicBezTo>
                  <a:cubicBezTo>
                    <a:pt x="4721" y="1301"/>
                    <a:pt x="2764" y="1"/>
                    <a:pt x="786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Google Shape;3119;p78">
              <a:extLst>
                <a:ext uri="{FF2B5EF4-FFF2-40B4-BE49-F238E27FC236}">
                  <a16:creationId xmlns:a16="http://schemas.microsoft.com/office/drawing/2014/main" id="{CF1CA4AD-C46F-0C4B-0A29-2C7A434DC2DA}"/>
                </a:ext>
              </a:extLst>
            </p:cNvPr>
            <p:cNvSpPr/>
            <p:nvPr/>
          </p:nvSpPr>
          <p:spPr>
            <a:xfrm>
              <a:off x="6116450" y="1631425"/>
              <a:ext cx="267675" cy="373475"/>
            </a:xfrm>
            <a:custGeom>
              <a:avLst/>
              <a:gdLst/>
              <a:ahLst/>
              <a:cxnLst/>
              <a:rect l="l" t="t" r="r" b="b"/>
              <a:pathLst>
                <a:path w="10707" h="14939" extrusionOk="0">
                  <a:moveTo>
                    <a:pt x="5097" y="1"/>
                  </a:moveTo>
                  <a:cubicBezTo>
                    <a:pt x="4407" y="1"/>
                    <a:pt x="3715" y="71"/>
                    <a:pt x="3035" y="212"/>
                  </a:cubicBezTo>
                  <a:cubicBezTo>
                    <a:pt x="2358" y="328"/>
                    <a:pt x="1740" y="617"/>
                    <a:pt x="1218" y="1062"/>
                  </a:cubicBezTo>
                  <a:lnTo>
                    <a:pt x="1121" y="1159"/>
                  </a:lnTo>
                  <a:cubicBezTo>
                    <a:pt x="774" y="1545"/>
                    <a:pt x="522" y="2028"/>
                    <a:pt x="406" y="2531"/>
                  </a:cubicBezTo>
                  <a:lnTo>
                    <a:pt x="387" y="2608"/>
                  </a:lnTo>
                  <a:cubicBezTo>
                    <a:pt x="348" y="2801"/>
                    <a:pt x="310" y="3014"/>
                    <a:pt x="291" y="3226"/>
                  </a:cubicBezTo>
                  <a:cubicBezTo>
                    <a:pt x="252" y="3420"/>
                    <a:pt x="233" y="3613"/>
                    <a:pt x="233" y="3806"/>
                  </a:cubicBezTo>
                  <a:cubicBezTo>
                    <a:pt x="1" y="6589"/>
                    <a:pt x="310" y="9410"/>
                    <a:pt x="1102" y="12077"/>
                  </a:cubicBezTo>
                  <a:cubicBezTo>
                    <a:pt x="1315" y="12753"/>
                    <a:pt x="1566" y="13468"/>
                    <a:pt x="2068" y="13971"/>
                  </a:cubicBezTo>
                  <a:cubicBezTo>
                    <a:pt x="2204" y="14087"/>
                    <a:pt x="2320" y="14183"/>
                    <a:pt x="2455" y="14280"/>
                  </a:cubicBezTo>
                  <a:cubicBezTo>
                    <a:pt x="2609" y="14376"/>
                    <a:pt x="2764" y="14454"/>
                    <a:pt x="2938" y="14512"/>
                  </a:cubicBezTo>
                  <a:cubicBezTo>
                    <a:pt x="3054" y="14570"/>
                    <a:pt x="3189" y="14628"/>
                    <a:pt x="3324" y="14666"/>
                  </a:cubicBezTo>
                  <a:cubicBezTo>
                    <a:pt x="3440" y="14705"/>
                    <a:pt x="3556" y="14724"/>
                    <a:pt x="3672" y="14763"/>
                  </a:cubicBezTo>
                  <a:cubicBezTo>
                    <a:pt x="3981" y="14821"/>
                    <a:pt x="4291" y="14879"/>
                    <a:pt x="4600" y="14898"/>
                  </a:cubicBezTo>
                  <a:lnTo>
                    <a:pt x="4716" y="14898"/>
                  </a:lnTo>
                  <a:cubicBezTo>
                    <a:pt x="5062" y="14922"/>
                    <a:pt x="5408" y="14939"/>
                    <a:pt x="5755" y="14939"/>
                  </a:cubicBezTo>
                  <a:cubicBezTo>
                    <a:pt x="5969" y="14939"/>
                    <a:pt x="6183" y="14932"/>
                    <a:pt x="6397" y="14918"/>
                  </a:cubicBezTo>
                  <a:cubicBezTo>
                    <a:pt x="6590" y="14918"/>
                    <a:pt x="6803" y="14898"/>
                    <a:pt x="6996" y="14879"/>
                  </a:cubicBezTo>
                  <a:lnTo>
                    <a:pt x="6687" y="14860"/>
                  </a:lnTo>
                  <a:cubicBezTo>
                    <a:pt x="6880" y="14860"/>
                    <a:pt x="7073" y="14840"/>
                    <a:pt x="7247" y="14840"/>
                  </a:cubicBezTo>
                  <a:cubicBezTo>
                    <a:pt x="8271" y="14802"/>
                    <a:pt x="9315" y="14589"/>
                    <a:pt x="9817" y="13758"/>
                  </a:cubicBezTo>
                  <a:cubicBezTo>
                    <a:pt x="9817" y="13739"/>
                    <a:pt x="9837" y="13719"/>
                    <a:pt x="9856" y="13681"/>
                  </a:cubicBezTo>
                  <a:cubicBezTo>
                    <a:pt x="10030" y="13275"/>
                    <a:pt x="10146" y="12831"/>
                    <a:pt x="10165" y="12386"/>
                  </a:cubicBezTo>
                  <a:cubicBezTo>
                    <a:pt x="10436" y="9719"/>
                    <a:pt x="10629" y="7053"/>
                    <a:pt x="10706" y="4386"/>
                  </a:cubicBezTo>
                  <a:cubicBezTo>
                    <a:pt x="10706" y="3980"/>
                    <a:pt x="10706" y="3574"/>
                    <a:pt x="10668" y="3168"/>
                  </a:cubicBezTo>
                  <a:cubicBezTo>
                    <a:pt x="10629" y="2743"/>
                    <a:pt x="10513" y="2318"/>
                    <a:pt x="10281" y="1932"/>
                  </a:cubicBezTo>
                  <a:cubicBezTo>
                    <a:pt x="10281" y="1912"/>
                    <a:pt x="10262" y="1893"/>
                    <a:pt x="10243" y="1874"/>
                  </a:cubicBezTo>
                  <a:cubicBezTo>
                    <a:pt x="10165" y="1758"/>
                    <a:pt x="10088" y="1642"/>
                    <a:pt x="10011" y="1564"/>
                  </a:cubicBezTo>
                  <a:cubicBezTo>
                    <a:pt x="9450" y="946"/>
                    <a:pt x="8619" y="598"/>
                    <a:pt x="7808" y="366"/>
                  </a:cubicBezTo>
                  <a:cubicBezTo>
                    <a:pt x="6926" y="124"/>
                    <a:pt x="6013" y="1"/>
                    <a:pt x="5097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Google Shape;3120;p78">
              <a:extLst>
                <a:ext uri="{FF2B5EF4-FFF2-40B4-BE49-F238E27FC236}">
                  <a16:creationId xmlns:a16="http://schemas.microsoft.com/office/drawing/2014/main" id="{310DF490-72A6-146F-F6E8-B60AC32338AF}"/>
                </a:ext>
              </a:extLst>
            </p:cNvPr>
            <p:cNvSpPr/>
            <p:nvPr/>
          </p:nvSpPr>
          <p:spPr>
            <a:xfrm>
              <a:off x="6116450" y="1711575"/>
              <a:ext cx="100525" cy="276375"/>
            </a:xfrm>
            <a:custGeom>
              <a:avLst/>
              <a:gdLst/>
              <a:ahLst/>
              <a:cxnLst/>
              <a:rect l="l" t="t" r="r" b="b"/>
              <a:pathLst>
                <a:path w="4021" h="11055" extrusionOk="0">
                  <a:moveTo>
                    <a:pt x="291" y="1"/>
                  </a:moveTo>
                  <a:cubicBezTo>
                    <a:pt x="252" y="194"/>
                    <a:pt x="233" y="387"/>
                    <a:pt x="233" y="581"/>
                  </a:cubicBezTo>
                  <a:cubicBezTo>
                    <a:pt x="1" y="3363"/>
                    <a:pt x="310" y="6165"/>
                    <a:pt x="1102" y="8852"/>
                  </a:cubicBezTo>
                  <a:cubicBezTo>
                    <a:pt x="1315" y="9528"/>
                    <a:pt x="1566" y="10224"/>
                    <a:pt x="2068" y="10745"/>
                  </a:cubicBezTo>
                  <a:cubicBezTo>
                    <a:pt x="2184" y="10861"/>
                    <a:pt x="2320" y="10958"/>
                    <a:pt x="2455" y="11055"/>
                  </a:cubicBezTo>
                  <a:cubicBezTo>
                    <a:pt x="2493" y="10842"/>
                    <a:pt x="2532" y="10610"/>
                    <a:pt x="2551" y="10378"/>
                  </a:cubicBezTo>
                  <a:cubicBezTo>
                    <a:pt x="2687" y="9489"/>
                    <a:pt x="2822" y="8523"/>
                    <a:pt x="3208" y="8001"/>
                  </a:cubicBezTo>
                  <a:cubicBezTo>
                    <a:pt x="3479" y="7673"/>
                    <a:pt x="3692" y="7306"/>
                    <a:pt x="3846" y="6900"/>
                  </a:cubicBezTo>
                  <a:cubicBezTo>
                    <a:pt x="4020" y="6339"/>
                    <a:pt x="3885" y="5702"/>
                    <a:pt x="3711" y="5161"/>
                  </a:cubicBezTo>
                  <a:cubicBezTo>
                    <a:pt x="3266" y="3750"/>
                    <a:pt x="2551" y="2455"/>
                    <a:pt x="1605" y="1315"/>
                  </a:cubicBezTo>
                  <a:cubicBezTo>
                    <a:pt x="1353" y="1025"/>
                    <a:pt x="1083" y="755"/>
                    <a:pt x="812" y="484"/>
                  </a:cubicBezTo>
                  <a:cubicBezTo>
                    <a:pt x="638" y="310"/>
                    <a:pt x="464" y="156"/>
                    <a:pt x="291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Google Shape;3121;p78">
              <a:extLst>
                <a:ext uri="{FF2B5EF4-FFF2-40B4-BE49-F238E27FC236}">
                  <a16:creationId xmlns:a16="http://schemas.microsoft.com/office/drawing/2014/main" id="{DB443097-2162-2DAC-EC9A-B6C03771BD0F}"/>
                </a:ext>
              </a:extLst>
            </p:cNvPr>
            <p:cNvSpPr/>
            <p:nvPr/>
          </p:nvSpPr>
          <p:spPr>
            <a:xfrm>
              <a:off x="6309225" y="1710625"/>
              <a:ext cx="74900" cy="262825"/>
            </a:xfrm>
            <a:custGeom>
              <a:avLst/>
              <a:gdLst/>
              <a:ahLst/>
              <a:cxnLst/>
              <a:rect l="l" t="t" r="r" b="b"/>
              <a:pathLst>
                <a:path w="2996" h="10513" extrusionOk="0">
                  <a:moveTo>
                    <a:pt x="2957" y="0"/>
                  </a:moveTo>
                  <a:cubicBezTo>
                    <a:pt x="2358" y="310"/>
                    <a:pt x="1836" y="793"/>
                    <a:pt x="1488" y="1392"/>
                  </a:cubicBezTo>
                  <a:cubicBezTo>
                    <a:pt x="870" y="2397"/>
                    <a:pt x="657" y="3595"/>
                    <a:pt x="464" y="4773"/>
                  </a:cubicBezTo>
                  <a:cubicBezTo>
                    <a:pt x="213" y="6261"/>
                    <a:pt x="0" y="7962"/>
                    <a:pt x="908" y="9179"/>
                  </a:cubicBezTo>
                  <a:cubicBezTo>
                    <a:pt x="1256" y="9663"/>
                    <a:pt x="1778" y="10049"/>
                    <a:pt x="2145" y="10513"/>
                  </a:cubicBezTo>
                  <a:cubicBezTo>
                    <a:pt x="2319" y="10107"/>
                    <a:pt x="2435" y="9663"/>
                    <a:pt x="2454" y="9218"/>
                  </a:cubicBezTo>
                  <a:cubicBezTo>
                    <a:pt x="2725" y="6551"/>
                    <a:pt x="2918" y="3885"/>
                    <a:pt x="2995" y="1218"/>
                  </a:cubicBezTo>
                  <a:cubicBezTo>
                    <a:pt x="2995" y="812"/>
                    <a:pt x="2995" y="406"/>
                    <a:pt x="2957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Google Shape;3122;p78">
              <a:extLst>
                <a:ext uri="{FF2B5EF4-FFF2-40B4-BE49-F238E27FC236}">
                  <a16:creationId xmlns:a16="http://schemas.microsoft.com/office/drawing/2014/main" id="{C28E74AB-4192-8C72-0876-B2692E78087C}"/>
                </a:ext>
              </a:extLst>
            </p:cNvPr>
            <p:cNvSpPr/>
            <p:nvPr/>
          </p:nvSpPr>
          <p:spPr>
            <a:xfrm>
              <a:off x="6187475" y="1943000"/>
              <a:ext cx="139150" cy="61900"/>
            </a:xfrm>
            <a:custGeom>
              <a:avLst/>
              <a:gdLst/>
              <a:ahLst/>
              <a:cxnLst/>
              <a:rect l="l" t="t" r="r" b="b"/>
              <a:pathLst>
                <a:path w="5566" h="2476" extrusionOk="0">
                  <a:moveTo>
                    <a:pt x="1118" y="0"/>
                  </a:moveTo>
                  <a:cubicBezTo>
                    <a:pt x="706" y="0"/>
                    <a:pt x="325" y="257"/>
                    <a:pt x="174" y="657"/>
                  </a:cubicBezTo>
                  <a:cubicBezTo>
                    <a:pt x="0" y="1102"/>
                    <a:pt x="58" y="1604"/>
                    <a:pt x="329" y="2010"/>
                  </a:cubicBezTo>
                  <a:cubicBezTo>
                    <a:pt x="367" y="2087"/>
                    <a:pt x="425" y="2145"/>
                    <a:pt x="464" y="2203"/>
                  </a:cubicBezTo>
                  <a:cubicBezTo>
                    <a:pt x="580" y="2242"/>
                    <a:pt x="715" y="2261"/>
                    <a:pt x="831" y="2300"/>
                  </a:cubicBezTo>
                  <a:cubicBezTo>
                    <a:pt x="1140" y="2358"/>
                    <a:pt x="1450" y="2416"/>
                    <a:pt x="1759" y="2435"/>
                  </a:cubicBezTo>
                  <a:lnTo>
                    <a:pt x="1855" y="2435"/>
                  </a:lnTo>
                  <a:cubicBezTo>
                    <a:pt x="2202" y="2459"/>
                    <a:pt x="2548" y="2476"/>
                    <a:pt x="2899" y="2476"/>
                  </a:cubicBezTo>
                  <a:cubicBezTo>
                    <a:pt x="3116" y="2476"/>
                    <a:pt x="3335" y="2469"/>
                    <a:pt x="3556" y="2455"/>
                  </a:cubicBezTo>
                  <a:cubicBezTo>
                    <a:pt x="3749" y="2455"/>
                    <a:pt x="3943" y="2435"/>
                    <a:pt x="4136" y="2416"/>
                  </a:cubicBezTo>
                  <a:lnTo>
                    <a:pt x="3846" y="2397"/>
                  </a:lnTo>
                  <a:cubicBezTo>
                    <a:pt x="4020" y="2397"/>
                    <a:pt x="4213" y="2377"/>
                    <a:pt x="4406" y="2377"/>
                  </a:cubicBezTo>
                  <a:cubicBezTo>
                    <a:pt x="4793" y="2184"/>
                    <a:pt x="5102" y="1894"/>
                    <a:pt x="5315" y="1527"/>
                  </a:cubicBezTo>
                  <a:cubicBezTo>
                    <a:pt x="5566" y="1044"/>
                    <a:pt x="5392" y="310"/>
                    <a:pt x="4851" y="194"/>
                  </a:cubicBezTo>
                  <a:cubicBezTo>
                    <a:pt x="4790" y="177"/>
                    <a:pt x="4730" y="170"/>
                    <a:pt x="4671" y="170"/>
                  </a:cubicBezTo>
                  <a:cubicBezTo>
                    <a:pt x="4061" y="170"/>
                    <a:pt x="3535" y="971"/>
                    <a:pt x="2883" y="971"/>
                  </a:cubicBezTo>
                  <a:cubicBezTo>
                    <a:pt x="2856" y="971"/>
                    <a:pt x="2829" y="969"/>
                    <a:pt x="2802" y="967"/>
                  </a:cubicBezTo>
                  <a:cubicBezTo>
                    <a:pt x="2203" y="909"/>
                    <a:pt x="1894" y="194"/>
                    <a:pt x="1314" y="20"/>
                  </a:cubicBezTo>
                  <a:cubicBezTo>
                    <a:pt x="1249" y="7"/>
                    <a:pt x="1183" y="0"/>
                    <a:pt x="1118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Google Shape;3123;p78">
              <a:extLst>
                <a:ext uri="{FF2B5EF4-FFF2-40B4-BE49-F238E27FC236}">
                  <a16:creationId xmlns:a16="http://schemas.microsoft.com/office/drawing/2014/main" id="{7D2CABDF-79F0-7BC7-476F-1B3156FD9B63}"/>
                </a:ext>
              </a:extLst>
            </p:cNvPr>
            <p:cNvSpPr/>
            <p:nvPr/>
          </p:nvSpPr>
          <p:spPr>
            <a:xfrm>
              <a:off x="6138200" y="1817775"/>
              <a:ext cx="47850" cy="52675"/>
            </a:xfrm>
            <a:custGeom>
              <a:avLst/>
              <a:gdLst/>
              <a:ahLst/>
              <a:cxnLst/>
              <a:rect l="l" t="t" r="r" b="b"/>
              <a:pathLst>
                <a:path w="1914" h="2107" extrusionOk="0">
                  <a:moveTo>
                    <a:pt x="811" y="1"/>
                  </a:moveTo>
                  <a:cubicBezTo>
                    <a:pt x="677" y="1"/>
                    <a:pt x="546" y="58"/>
                    <a:pt x="445" y="159"/>
                  </a:cubicBezTo>
                  <a:cubicBezTo>
                    <a:pt x="232" y="352"/>
                    <a:pt x="97" y="623"/>
                    <a:pt x="58" y="913"/>
                  </a:cubicBezTo>
                  <a:cubicBezTo>
                    <a:pt x="0" y="1241"/>
                    <a:pt x="0" y="1570"/>
                    <a:pt x="58" y="1898"/>
                  </a:cubicBezTo>
                  <a:cubicBezTo>
                    <a:pt x="66" y="1963"/>
                    <a:pt x="112" y="1990"/>
                    <a:pt x="163" y="1990"/>
                  </a:cubicBezTo>
                  <a:cubicBezTo>
                    <a:pt x="235" y="1990"/>
                    <a:pt x="318" y="1938"/>
                    <a:pt x="329" y="1859"/>
                  </a:cubicBezTo>
                  <a:lnTo>
                    <a:pt x="348" y="1859"/>
                  </a:lnTo>
                  <a:cubicBezTo>
                    <a:pt x="348" y="1415"/>
                    <a:pt x="290" y="893"/>
                    <a:pt x="580" y="507"/>
                  </a:cubicBezTo>
                  <a:cubicBezTo>
                    <a:pt x="638" y="429"/>
                    <a:pt x="715" y="371"/>
                    <a:pt x="793" y="352"/>
                  </a:cubicBezTo>
                  <a:cubicBezTo>
                    <a:pt x="908" y="352"/>
                    <a:pt x="1005" y="410"/>
                    <a:pt x="1063" y="487"/>
                  </a:cubicBezTo>
                  <a:cubicBezTo>
                    <a:pt x="1218" y="661"/>
                    <a:pt x="1314" y="855"/>
                    <a:pt x="1353" y="1086"/>
                  </a:cubicBezTo>
                  <a:cubicBezTo>
                    <a:pt x="1392" y="1241"/>
                    <a:pt x="1411" y="1396"/>
                    <a:pt x="1450" y="1550"/>
                  </a:cubicBezTo>
                  <a:cubicBezTo>
                    <a:pt x="1430" y="1724"/>
                    <a:pt x="1488" y="1898"/>
                    <a:pt x="1585" y="2053"/>
                  </a:cubicBezTo>
                  <a:cubicBezTo>
                    <a:pt x="1621" y="2089"/>
                    <a:pt x="1669" y="2106"/>
                    <a:pt x="1716" y="2106"/>
                  </a:cubicBezTo>
                  <a:cubicBezTo>
                    <a:pt x="1793" y="2106"/>
                    <a:pt x="1870" y="2060"/>
                    <a:pt x="1894" y="1975"/>
                  </a:cubicBezTo>
                  <a:cubicBezTo>
                    <a:pt x="1913" y="1879"/>
                    <a:pt x="1913" y="1782"/>
                    <a:pt x="1875" y="1686"/>
                  </a:cubicBezTo>
                  <a:cubicBezTo>
                    <a:pt x="1855" y="1608"/>
                    <a:pt x="1855" y="1531"/>
                    <a:pt x="1836" y="1454"/>
                  </a:cubicBezTo>
                  <a:cubicBezTo>
                    <a:pt x="1797" y="1280"/>
                    <a:pt x="1759" y="1125"/>
                    <a:pt x="1720" y="971"/>
                  </a:cubicBezTo>
                  <a:cubicBezTo>
                    <a:pt x="1643" y="681"/>
                    <a:pt x="1488" y="410"/>
                    <a:pt x="1276" y="198"/>
                  </a:cubicBezTo>
                  <a:cubicBezTo>
                    <a:pt x="1160" y="101"/>
                    <a:pt x="1024" y="24"/>
                    <a:pt x="870" y="4"/>
                  </a:cubicBezTo>
                  <a:cubicBezTo>
                    <a:pt x="850" y="2"/>
                    <a:pt x="831" y="1"/>
                    <a:pt x="811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Google Shape;3124;p78">
              <a:extLst>
                <a:ext uri="{FF2B5EF4-FFF2-40B4-BE49-F238E27FC236}">
                  <a16:creationId xmlns:a16="http://schemas.microsoft.com/office/drawing/2014/main" id="{F4C491D6-D7CF-9217-6C97-C13427559D12}"/>
                </a:ext>
              </a:extLst>
            </p:cNvPr>
            <p:cNvSpPr/>
            <p:nvPr/>
          </p:nvSpPr>
          <p:spPr>
            <a:xfrm>
              <a:off x="6327100" y="1822525"/>
              <a:ext cx="38675" cy="46225"/>
            </a:xfrm>
            <a:custGeom>
              <a:avLst/>
              <a:gdLst/>
              <a:ahLst/>
              <a:cxnLst/>
              <a:rect l="l" t="t" r="r" b="b"/>
              <a:pathLst>
                <a:path w="1547" h="1849" extrusionOk="0">
                  <a:moveTo>
                    <a:pt x="757" y="0"/>
                  </a:moveTo>
                  <a:cubicBezTo>
                    <a:pt x="670" y="0"/>
                    <a:pt x="582" y="22"/>
                    <a:pt x="503" y="66"/>
                  </a:cubicBezTo>
                  <a:cubicBezTo>
                    <a:pt x="329" y="220"/>
                    <a:pt x="193" y="433"/>
                    <a:pt x="135" y="665"/>
                  </a:cubicBezTo>
                  <a:cubicBezTo>
                    <a:pt x="97" y="800"/>
                    <a:pt x="58" y="935"/>
                    <a:pt x="39" y="1090"/>
                  </a:cubicBezTo>
                  <a:cubicBezTo>
                    <a:pt x="0" y="1244"/>
                    <a:pt x="0" y="1399"/>
                    <a:pt x="39" y="1554"/>
                  </a:cubicBezTo>
                  <a:cubicBezTo>
                    <a:pt x="39" y="1609"/>
                    <a:pt x="83" y="1633"/>
                    <a:pt x="131" y="1633"/>
                  </a:cubicBezTo>
                  <a:cubicBezTo>
                    <a:pt x="184" y="1633"/>
                    <a:pt x="241" y="1604"/>
                    <a:pt x="251" y="1554"/>
                  </a:cubicBezTo>
                  <a:lnTo>
                    <a:pt x="271" y="1554"/>
                  </a:lnTo>
                  <a:cubicBezTo>
                    <a:pt x="348" y="1283"/>
                    <a:pt x="387" y="1012"/>
                    <a:pt x="483" y="761"/>
                  </a:cubicBezTo>
                  <a:cubicBezTo>
                    <a:pt x="522" y="645"/>
                    <a:pt x="580" y="549"/>
                    <a:pt x="638" y="452"/>
                  </a:cubicBezTo>
                  <a:cubicBezTo>
                    <a:pt x="657" y="433"/>
                    <a:pt x="676" y="394"/>
                    <a:pt x="715" y="375"/>
                  </a:cubicBezTo>
                  <a:cubicBezTo>
                    <a:pt x="734" y="375"/>
                    <a:pt x="754" y="355"/>
                    <a:pt x="754" y="355"/>
                  </a:cubicBezTo>
                  <a:lnTo>
                    <a:pt x="773" y="355"/>
                  </a:lnTo>
                  <a:lnTo>
                    <a:pt x="812" y="375"/>
                  </a:lnTo>
                  <a:lnTo>
                    <a:pt x="831" y="413"/>
                  </a:lnTo>
                  <a:cubicBezTo>
                    <a:pt x="870" y="433"/>
                    <a:pt x="889" y="471"/>
                    <a:pt x="908" y="491"/>
                  </a:cubicBezTo>
                  <a:cubicBezTo>
                    <a:pt x="947" y="607"/>
                    <a:pt x="986" y="703"/>
                    <a:pt x="1005" y="819"/>
                  </a:cubicBezTo>
                  <a:cubicBezTo>
                    <a:pt x="1082" y="1090"/>
                    <a:pt x="1102" y="1360"/>
                    <a:pt x="1102" y="1631"/>
                  </a:cubicBezTo>
                  <a:cubicBezTo>
                    <a:pt x="1102" y="1776"/>
                    <a:pt x="1213" y="1848"/>
                    <a:pt x="1324" y="1848"/>
                  </a:cubicBezTo>
                  <a:cubicBezTo>
                    <a:pt x="1435" y="1848"/>
                    <a:pt x="1546" y="1776"/>
                    <a:pt x="1546" y="1631"/>
                  </a:cubicBezTo>
                  <a:cubicBezTo>
                    <a:pt x="1527" y="1360"/>
                    <a:pt x="1488" y="1090"/>
                    <a:pt x="1430" y="819"/>
                  </a:cubicBezTo>
                  <a:cubicBezTo>
                    <a:pt x="1372" y="587"/>
                    <a:pt x="1275" y="375"/>
                    <a:pt x="1140" y="181"/>
                  </a:cubicBezTo>
                  <a:cubicBezTo>
                    <a:pt x="1044" y="61"/>
                    <a:pt x="902" y="0"/>
                    <a:pt x="757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Google Shape;3125;p78">
              <a:extLst>
                <a:ext uri="{FF2B5EF4-FFF2-40B4-BE49-F238E27FC236}">
                  <a16:creationId xmlns:a16="http://schemas.microsoft.com/office/drawing/2014/main" id="{8B470B4B-5CDC-00F8-08F8-A4B089980154}"/>
                </a:ext>
              </a:extLst>
            </p:cNvPr>
            <p:cNvSpPr/>
            <p:nvPr/>
          </p:nvSpPr>
          <p:spPr>
            <a:xfrm>
              <a:off x="6215500" y="19705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8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Google Shape;3126;p78">
              <a:extLst>
                <a:ext uri="{FF2B5EF4-FFF2-40B4-BE49-F238E27FC236}">
                  <a16:creationId xmlns:a16="http://schemas.microsoft.com/office/drawing/2014/main" id="{5E3B98D2-7CA8-7C1B-B49E-C1E9A9C332B5}"/>
                </a:ext>
              </a:extLst>
            </p:cNvPr>
            <p:cNvSpPr/>
            <p:nvPr/>
          </p:nvSpPr>
          <p:spPr>
            <a:xfrm>
              <a:off x="6211625" y="1966000"/>
              <a:ext cx="23225" cy="28800"/>
            </a:xfrm>
            <a:custGeom>
              <a:avLst/>
              <a:gdLst/>
              <a:ahLst/>
              <a:cxnLst/>
              <a:rect l="l" t="t" r="r" b="b"/>
              <a:pathLst>
                <a:path w="929" h="1152" extrusionOk="0">
                  <a:moveTo>
                    <a:pt x="56" y="308"/>
                  </a:moveTo>
                  <a:lnTo>
                    <a:pt x="56" y="308"/>
                  </a:lnTo>
                  <a:cubicBezTo>
                    <a:pt x="56" y="309"/>
                    <a:pt x="56" y="310"/>
                    <a:pt x="56" y="311"/>
                  </a:cubicBezTo>
                  <a:lnTo>
                    <a:pt x="56" y="311"/>
                  </a:lnTo>
                  <a:lnTo>
                    <a:pt x="56" y="308"/>
                  </a:lnTo>
                  <a:close/>
                  <a:moveTo>
                    <a:pt x="57" y="310"/>
                  </a:moveTo>
                  <a:lnTo>
                    <a:pt x="58" y="313"/>
                  </a:lnTo>
                  <a:lnTo>
                    <a:pt x="58" y="313"/>
                  </a:lnTo>
                  <a:cubicBezTo>
                    <a:pt x="57" y="312"/>
                    <a:pt x="57" y="311"/>
                    <a:pt x="56" y="311"/>
                  </a:cubicBezTo>
                  <a:lnTo>
                    <a:pt x="56" y="311"/>
                  </a:lnTo>
                  <a:lnTo>
                    <a:pt x="59" y="317"/>
                  </a:lnTo>
                  <a:lnTo>
                    <a:pt x="58" y="313"/>
                  </a:lnTo>
                  <a:lnTo>
                    <a:pt x="58" y="313"/>
                  </a:lnTo>
                  <a:cubicBezTo>
                    <a:pt x="61" y="318"/>
                    <a:pt x="67" y="326"/>
                    <a:pt x="78" y="336"/>
                  </a:cubicBezTo>
                  <a:cubicBezTo>
                    <a:pt x="69" y="328"/>
                    <a:pt x="62" y="319"/>
                    <a:pt x="57" y="310"/>
                  </a:cubicBezTo>
                  <a:close/>
                  <a:moveTo>
                    <a:pt x="177" y="0"/>
                  </a:moveTo>
                  <a:cubicBezTo>
                    <a:pt x="134" y="0"/>
                    <a:pt x="90" y="15"/>
                    <a:pt x="59" y="47"/>
                  </a:cubicBezTo>
                  <a:cubicBezTo>
                    <a:pt x="1" y="105"/>
                    <a:pt x="1" y="182"/>
                    <a:pt x="39" y="259"/>
                  </a:cubicBezTo>
                  <a:lnTo>
                    <a:pt x="42" y="266"/>
                  </a:lnTo>
                  <a:lnTo>
                    <a:pt x="42" y="266"/>
                  </a:lnTo>
                  <a:cubicBezTo>
                    <a:pt x="44" y="280"/>
                    <a:pt x="48" y="293"/>
                    <a:pt x="55" y="307"/>
                  </a:cubicBezTo>
                  <a:lnTo>
                    <a:pt x="55" y="307"/>
                  </a:lnTo>
                  <a:lnTo>
                    <a:pt x="56" y="308"/>
                  </a:lnTo>
                  <a:cubicBezTo>
                    <a:pt x="56" y="308"/>
                    <a:pt x="56" y="308"/>
                    <a:pt x="56" y="308"/>
                  </a:cubicBezTo>
                  <a:lnTo>
                    <a:pt x="56" y="308"/>
                  </a:lnTo>
                  <a:cubicBezTo>
                    <a:pt x="56" y="309"/>
                    <a:pt x="57" y="309"/>
                    <a:pt x="57" y="310"/>
                  </a:cubicBezTo>
                  <a:lnTo>
                    <a:pt x="57" y="310"/>
                  </a:lnTo>
                  <a:lnTo>
                    <a:pt x="57" y="308"/>
                  </a:lnTo>
                  <a:lnTo>
                    <a:pt x="57" y="308"/>
                  </a:lnTo>
                  <a:cubicBezTo>
                    <a:pt x="60" y="309"/>
                    <a:pt x="69" y="318"/>
                    <a:pt x="78" y="336"/>
                  </a:cubicBezTo>
                  <a:cubicBezTo>
                    <a:pt x="78" y="375"/>
                    <a:pt x="97" y="414"/>
                    <a:pt x="136" y="452"/>
                  </a:cubicBezTo>
                  <a:cubicBezTo>
                    <a:pt x="155" y="491"/>
                    <a:pt x="194" y="549"/>
                    <a:pt x="213" y="588"/>
                  </a:cubicBezTo>
                  <a:cubicBezTo>
                    <a:pt x="271" y="684"/>
                    <a:pt x="329" y="800"/>
                    <a:pt x="368" y="897"/>
                  </a:cubicBezTo>
                  <a:lnTo>
                    <a:pt x="349" y="841"/>
                  </a:lnTo>
                  <a:lnTo>
                    <a:pt x="349" y="841"/>
                  </a:lnTo>
                  <a:cubicBezTo>
                    <a:pt x="368" y="898"/>
                    <a:pt x="387" y="956"/>
                    <a:pt x="426" y="1032"/>
                  </a:cubicBezTo>
                  <a:cubicBezTo>
                    <a:pt x="468" y="1102"/>
                    <a:pt x="560" y="1152"/>
                    <a:pt x="652" y="1152"/>
                  </a:cubicBezTo>
                  <a:cubicBezTo>
                    <a:pt x="687" y="1152"/>
                    <a:pt x="722" y="1145"/>
                    <a:pt x="754" y="1129"/>
                  </a:cubicBezTo>
                  <a:cubicBezTo>
                    <a:pt x="812" y="1109"/>
                    <a:pt x="851" y="1071"/>
                    <a:pt x="889" y="1032"/>
                  </a:cubicBezTo>
                  <a:lnTo>
                    <a:pt x="909" y="955"/>
                  </a:lnTo>
                  <a:cubicBezTo>
                    <a:pt x="928" y="916"/>
                    <a:pt x="928" y="858"/>
                    <a:pt x="909" y="820"/>
                  </a:cubicBezTo>
                  <a:cubicBezTo>
                    <a:pt x="889" y="762"/>
                    <a:pt x="870" y="704"/>
                    <a:pt x="851" y="665"/>
                  </a:cubicBezTo>
                  <a:cubicBezTo>
                    <a:pt x="831" y="626"/>
                    <a:pt x="812" y="607"/>
                    <a:pt x="793" y="568"/>
                  </a:cubicBezTo>
                  <a:cubicBezTo>
                    <a:pt x="754" y="510"/>
                    <a:pt x="716" y="433"/>
                    <a:pt x="677" y="375"/>
                  </a:cubicBezTo>
                  <a:cubicBezTo>
                    <a:pt x="619" y="298"/>
                    <a:pt x="561" y="240"/>
                    <a:pt x="503" y="163"/>
                  </a:cubicBezTo>
                  <a:lnTo>
                    <a:pt x="464" y="124"/>
                  </a:lnTo>
                  <a:cubicBezTo>
                    <a:pt x="426" y="105"/>
                    <a:pt x="387" y="66"/>
                    <a:pt x="329" y="66"/>
                  </a:cubicBezTo>
                  <a:lnTo>
                    <a:pt x="290" y="47"/>
                  </a:lnTo>
                  <a:lnTo>
                    <a:pt x="290" y="47"/>
                  </a:lnTo>
                  <a:cubicBezTo>
                    <a:pt x="291" y="47"/>
                    <a:pt x="308" y="55"/>
                    <a:pt x="313" y="55"/>
                  </a:cubicBezTo>
                  <a:cubicBezTo>
                    <a:pt x="316" y="55"/>
                    <a:pt x="316" y="53"/>
                    <a:pt x="310" y="47"/>
                  </a:cubicBezTo>
                  <a:lnTo>
                    <a:pt x="271" y="27"/>
                  </a:lnTo>
                  <a:cubicBezTo>
                    <a:pt x="245" y="10"/>
                    <a:pt x="211" y="0"/>
                    <a:pt x="177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Google Shape;3127;p78">
              <a:extLst>
                <a:ext uri="{FF2B5EF4-FFF2-40B4-BE49-F238E27FC236}">
                  <a16:creationId xmlns:a16="http://schemas.microsoft.com/office/drawing/2014/main" id="{C0006C15-AAD0-9B50-32E4-2E62D07F85C5}"/>
                </a:ext>
              </a:extLst>
            </p:cNvPr>
            <p:cNvSpPr/>
            <p:nvPr/>
          </p:nvSpPr>
          <p:spPr>
            <a:xfrm>
              <a:off x="6278300" y="1965350"/>
              <a:ext cx="23700" cy="25700"/>
            </a:xfrm>
            <a:custGeom>
              <a:avLst/>
              <a:gdLst/>
              <a:ahLst/>
              <a:cxnLst/>
              <a:rect l="l" t="t" r="r" b="b"/>
              <a:pathLst>
                <a:path w="948" h="1028" extrusionOk="0">
                  <a:moveTo>
                    <a:pt x="686" y="0"/>
                  </a:moveTo>
                  <a:cubicBezTo>
                    <a:pt x="662" y="0"/>
                    <a:pt x="638" y="5"/>
                    <a:pt x="619" y="15"/>
                  </a:cubicBezTo>
                  <a:cubicBezTo>
                    <a:pt x="561" y="15"/>
                    <a:pt x="522" y="53"/>
                    <a:pt x="483" y="92"/>
                  </a:cubicBezTo>
                  <a:lnTo>
                    <a:pt x="445" y="131"/>
                  </a:lnTo>
                  <a:lnTo>
                    <a:pt x="387" y="189"/>
                  </a:lnTo>
                  <a:cubicBezTo>
                    <a:pt x="329" y="266"/>
                    <a:pt x="290" y="324"/>
                    <a:pt x="232" y="401"/>
                  </a:cubicBezTo>
                  <a:cubicBezTo>
                    <a:pt x="194" y="459"/>
                    <a:pt x="174" y="498"/>
                    <a:pt x="136" y="556"/>
                  </a:cubicBezTo>
                  <a:cubicBezTo>
                    <a:pt x="116" y="575"/>
                    <a:pt x="97" y="614"/>
                    <a:pt x="78" y="633"/>
                  </a:cubicBezTo>
                  <a:cubicBezTo>
                    <a:pt x="58" y="672"/>
                    <a:pt x="39" y="710"/>
                    <a:pt x="20" y="768"/>
                  </a:cubicBezTo>
                  <a:cubicBezTo>
                    <a:pt x="0" y="807"/>
                    <a:pt x="0" y="865"/>
                    <a:pt x="0" y="904"/>
                  </a:cubicBezTo>
                  <a:cubicBezTo>
                    <a:pt x="20" y="942"/>
                    <a:pt x="39" y="961"/>
                    <a:pt x="78" y="1000"/>
                  </a:cubicBezTo>
                  <a:cubicBezTo>
                    <a:pt x="104" y="1018"/>
                    <a:pt x="138" y="1027"/>
                    <a:pt x="172" y="1027"/>
                  </a:cubicBezTo>
                  <a:cubicBezTo>
                    <a:pt x="215" y="1027"/>
                    <a:pt x="258" y="1013"/>
                    <a:pt x="290" y="981"/>
                  </a:cubicBezTo>
                  <a:lnTo>
                    <a:pt x="310" y="981"/>
                  </a:lnTo>
                  <a:lnTo>
                    <a:pt x="406" y="904"/>
                  </a:lnTo>
                  <a:lnTo>
                    <a:pt x="367" y="942"/>
                  </a:lnTo>
                  <a:cubicBezTo>
                    <a:pt x="406" y="904"/>
                    <a:pt x="445" y="884"/>
                    <a:pt x="464" y="846"/>
                  </a:cubicBezTo>
                  <a:lnTo>
                    <a:pt x="522" y="788"/>
                  </a:lnTo>
                  <a:lnTo>
                    <a:pt x="657" y="672"/>
                  </a:lnTo>
                  <a:lnTo>
                    <a:pt x="773" y="536"/>
                  </a:lnTo>
                  <a:lnTo>
                    <a:pt x="851" y="478"/>
                  </a:lnTo>
                  <a:lnTo>
                    <a:pt x="870" y="459"/>
                  </a:lnTo>
                  <a:cubicBezTo>
                    <a:pt x="909" y="420"/>
                    <a:pt x="928" y="382"/>
                    <a:pt x="947" y="324"/>
                  </a:cubicBezTo>
                  <a:cubicBezTo>
                    <a:pt x="947" y="304"/>
                    <a:pt x="947" y="285"/>
                    <a:pt x="947" y="246"/>
                  </a:cubicBezTo>
                  <a:cubicBezTo>
                    <a:pt x="947" y="169"/>
                    <a:pt x="909" y="92"/>
                    <a:pt x="851" y="53"/>
                  </a:cubicBezTo>
                  <a:cubicBezTo>
                    <a:pt x="812" y="34"/>
                    <a:pt x="793" y="15"/>
                    <a:pt x="754" y="15"/>
                  </a:cubicBezTo>
                  <a:cubicBezTo>
                    <a:pt x="735" y="5"/>
                    <a:pt x="710" y="0"/>
                    <a:pt x="686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Google Shape;3128;p78">
              <a:extLst>
                <a:ext uri="{FF2B5EF4-FFF2-40B4-BE49-F238E27FC236}">
                  <a16:creationId xmlns:a16="http://schemas.microsoft.com/office/drawing/2014/main" id="{72ED619B-3B1A-36BB-7A30-FED0DA92B9FB}"/>
                </a:ext>
              </a:extLst>
            </p:cNvPr>
            <p:cNvSpPr/>
            <p:nvPr/>
          </p:nvSpPr>
          <p:spPr>
            <a:xfrm>
              <a:off x="4959400" y="2349375"/>
              <a:ext cx="85550" cy="190775"/>
            </a:xfrm>
            <a:custGeom>
              <a:avLst/>
              <a:gdLst/>
              <a:ahLst/>
              <a:cxnLst/>
              <a:rect l="l" t="t" r="r" b="b"/>
              <a:pathLst>
                <a:path w="3422" h="7631" extrusionOk="0">
                  <a:moveTo>
                    <a:pt x="1610" y="1"/>
                  </a:moveTo>
                  <a:cubicBezTo>
                    <a:pt x="1100" y="1"/>
                    <a:pt x="592" y="365"/>
                    <a:pt x="329" y="828"/>
                  </a:cubicBezTo>
                  <a:cubicBezTo>
                    <a:pt x="1" y="1408"/>
                    <a:pt x="1" y="2104"/>
                    <a:pt x="39" y="2761"/>
                  </a:cubicBezTo>
                  <a:cubicBezTo>
                    <a:pt x="78" y="3514"/>
                    <a:pt x="233" y="4345"/>
                    <a:pt x="812" y="4848"/>
                  </a:cubicBezTo>
                  <a:cubicBezTo>
                    <a:pt x="600" y="4345"/>
                    <a:pt x="677" y="3765"/>
                    <a:pt x="1025" y="3340"/>
                  </a:cubicBezTo>
                  <a:cubicBezTo>
                    <a:pt x="1102" y="4055"/>
                    <a:pt x="1411" y="4751"/>
                    <a:pt x="1624" y="5466"/>
                  </a:cubicBezTo>
                  <a:cubicBezTo>
                    <a:pt x="1856" y="6162"/>
                    <a:pt x="1972" y="6954"/>
                    <a:pt x="1701" y="7630"/>
                  </a:cubicBezTo>
                  <a:cubicBezTo>
                    <a:pt x="2165" y="7282"/>
                    <a:pt x="2494" y="6761"/>
                    <a:pt x="2629" y="6181"/>
                  </a:cubicBezTo>
                  <a:cubicBezTo>
                    <a:pt x="2723" y="5709"/>
                    <a:pt x="2779" y="5236"/>
                    <a:pt x="2786" y="4754"/>
                  </a:cubicBezTo>
                  <a:lnTo>
                    <a:pt x="2786" y="4754"/>
                  </a:lnTo>
                  <a:cubicBezTo>
                    <a:pt x="2816" y="4854"/>
                    <a:pt x="2873" y="4947"/>
                    <a:pt x="2957" y="5022"/>
                  </a:cubicBezTo>
                  <a:cubicBezTo>
                    <a:pt x="3382" y="3669"/>
                    <a:pt x="3421" y="2239"/>
                    <a:pt x="3073" y="867"/>
                  </a:cubicBezTo>
                  <a:cubicBezTo>
                    <a:pt x="3015" y="635"/>
                    <a:pt x="2919" y="422"/>
                    <a:pt x="2764" y="248"/>
                  </a:cubicBezTo>
                  <a:cubicBezTo>
                    <a:pt x="2664" y="136"/>
                    <a:pt x="2524" y="72"/>
                    <a:pt x="2380" y="72"/>
                  </a:cubicBezTo>
                  <a:cubicBezTo>
                    <a:pt x="2301" y="72"/>
                    <a:pt x="2221" y="91"/>
                    <a:pt x="2146" y="132"/>
                  </a:cubicBezTo>
                  <a:lnTo>
                    <a:pt x="1991" y="74"/>
                  </a:lnTo>
                  <a:cubicBezTo>
                    <a:pt x="1867" y="24"/>
                    <a:pt x="1738" y="1"/>
                    <a:pt x="1610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72559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256" grpId="0"/>
      <p:bldP spid="259" grpId="0"/>
      <p:bldP spid="261" grpId="0"/>
      <p:bldP spid="264" grpId="0"/>
      <p:bldP spid="268" grpId="0"/>
      <p:bldP spid="271" grpId="0"/>
      <p:bldP spid="273" grpId="0"/>
      <p:bldP spid="27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2771582" y="261486"/>
            <a:ext cx="3672249" cy="391428"/>
          </a:xfrm>
          <a:custGeom>
            <a:avLst/>
            <a:gdLst>
              <a:gd name="connsiteX0" fmla="*/ 0 w 5488421"/>
              <a:gd name="connsiteY0" fmla="*/ 195714 h 391428"/>
              <a:gd name="connsiteX1" fmla="*/ 195714 w 5488421"/>
              <a:gd name="connsiteY1" fmla="*/ 0 h 391428"/>
              <a:gd name="connsiteX2" fmla="*/ 832838 w 5488421"/>
              <a:gd name="connsiteY2" fmla="*/ 0 h 391428"/>
              <a:gd name="connsiteX3" fmla="*/ 1469962 w 5488421"/>
              <a:gd name="connsiteY3" fmla="*/ 0 h 391428"/>
              <a:gd name="connsiteX4" fmla="*/ 2056116 w 5488421"/>
              <a:gd name="connsiteY4" fmla="*/ 0 h 391428"/>
              <a:gd name="connsiteX5" fmla="*/ 2540331 w 5488421"/>
              <a:gd name="connsiteY5" fmla="*/ 0 h 391428"/>
              <a:gd name="connsiteX6" fmla="*/ 3024545 w 5488421"/>
              <a:gd name="connsiteY6" fmla="*/ 0 h 391428"/>
              <a:gd name="connsiteX7" fmla="*/ 3712639 w 5488421"/>
              <a:gd name="connsiteY7" fmla="*/ 0 h 391428"/>
              <a:gd name="connsiteX8" fmla="*/ 4247823 w 5488421"/>
              <a:gd name="connsiteY8" fmla="*/ 0 h 391428"/>
              <a:gd name="connsiteX9" fmla="*/ 5292707 w 5488421"/>
              <a:gd name="connsiteY9" fmla="*/ 0 h 391428"/>
              <a:gd name="connsiteX10" fmla="*/ 5488421 w 5488421"/>
              <a:gd name="connsiteY10" fmla="*/ 195714 h 391428"/>
              <a:gd name="connsiteX11" fmla="*/ 5488421 w 5488421"/>
              <a:gd name="connsiteY11" fmla="*/ 195714 h 391428"/>
              <a:gd name="connsiteX12" fmla="*/ 5292707 w 5488421"/>
              <a:gd name="connsiteY12" fmla="*/ 391428 h 391428"/>
              <a:gd name="connsiteX13" fmla="*/ 4604613 w 5488421"/>
              <a:gd name="connsiteY13" fmla="*/ 391428 h 391428"/>
              <a:gd name="connsiteX14" fmla="*/ 4120399 w 5488421"/>
              <a:gd name="connsiteY14" fmla="*/ 391428 h 391428"/>
              <a:gd name="connsiteX15" fmla="*/ 3585214 w 5488421"/>
              <a:gd name="connsiteY15" fmla="*/ 391428 h 391428"/>
              <a:gd name="connsiteX16" fmla="*/ 2897120 w 5488421"/>
              <a:gd name="connsiteY16" fmla="*/ 391428 h 391428"/>
              <a:gd name="connsiteX17" fmla="*/ 2361936 w 5488421"/>
              <a:gd name="connsiteY17" fmla="*/ 391428 h 391428"/>
              <a:gd name="connsiteX18" fmla="*/ 1877722 w 5488421"/>
              <a:gd name="connsiteY18" fmla="*/ 391428 h 391428"/>
              <a:gd name="connsiteX19" fmla="*/ 1342537 w 5488421"/>
              <a:gd name="connsiteY19" fmla="*/ 391428 h 391428"/>
              <a:gd name="connsiteX20" fmla="*/ 756383 w 5488421"/>
              <a:gd name="connsiteY20" fmla="*/ 391428 h 391428"/>
              <a:gd name="connsiteX21" fmla="*/ 195714 w 5488421"/>
              <a:gd name="connsiteY21" fmla="*/ 391428 h 391428"/>
              <a:gd name="connsiteX22" fmla="*/ 0 w 5488421"/>
              <a:gd name="connsiteY22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88421" h="391428" fill="none" extrusionOk="0">
                <a:moveTo>
                  <a:pt x="0" y="195714"/>
                </a:moveTo>
                <a:cubicBezTo>
                  <a:pt x="1905" y="84190"/>
                  <a:pt x="76447" y="5748"/>
                  <a:pt x="195714" y="0"/>
                </a:cubicBezTo>
                <a:cubicBezTo>
                  <a:pt x="419748" y="-30176"/>
                  <a:pt x="521773" y="-12809"/>
                  <a:pt x="832838" y="0"/>
                </a:cubicBezTo>
                <a:cubicBezTo>
                  <a:pt x="1143903" y="12809"/>
                  <a:pt x="1193323" y="2181"/>
                  <a:pt x="1469962" y="0"/>
                </a:cubicBezTo>
                <a:cubicBezTo>
                  <a:pt x="1746601" y="-2181"/>
                  <a:pt x="1911853" y="3104"/>
                  <a:pt x="2056116" y="0"/>
                </a:cubicBezTo>
                <a:cubicBezTo>
                  <a:pt x="2200379" y="-3104"/>
                  <a:pt x="2390380" y="1972"/>
                  <a:pt x="2540331" y="0"/>
                </a:cubicBezTo>
                <a:cubicBezTo>
                  <a:pt x="2690283" y="-1972"/>
                  <a:pt x="2809351" y="3788"/>
                  <a:pt x="3024545" y="0"/>
                </a:cubicBezTo>
                <a:cubicBezTo>
                  <a:pt x="3239739" y="-3788"/>
                  <a:pt x="3389435" y="6695"/>
                  <a:pt x="3712639" y="0"/>
                </a:cubicBezTo>
                <a:cubicBezTo>
                  <a:pt x="4035843" y="-6695"/>
                  <a:pt x="4005629" y="-12074"/>
                  <a:pt x="4247823" y="0"/>
                </a:cubicBezTo>
                <a:cubicBezTo>
                  <a:pt x="4490017" y="12074"/>
                  <a:pt x="4892687" y="21461"/>
                  <a:pt x="5292707" y="0"/>
                </a:cubicBezTo>
                <a:cubicBezTo>
                  <a:pt x="5414804" y="11540"/>
                  <a:pt x="5468769" y="80893"/>
                  <a:pt x="5488421" y="195714"/>
                </a:cubicBezTo>
                <a:lnTo>
                  <a:pt x="5488421" y="195714"/>
                </a:lnTo>
                <a:cubicBezTo>
                  <a:pt x="5473379" y="319030"/>
                  <a:pt x="5395208" y="403389"/>
                  <a:pt x="5292707" y="391428"/>
                </a:cubicBezTo>
                <a:cubicBezTo>
                  <a:pt x="5090207" y="373011"/>
                  <a:pt x="4893263" y="389018"/>
                  <a:pt x="4604613" y="391428"/>
                </a:cubicBezTo>
                <a:cubicBezTo>
                  <a:pt x="4315963" y="393838"/>
                  <a:pt x="4298518" y="401840"/>
                  <a:pt x="4120399" y="391428"/>
                </a:cubicBezTo>
                <a:cubicBezTo>
                  <a:pt x="3942280" y="381016"/>
                  <a:pt x="3785790" y="383789"/>
                  <a:pt x="3585214" y="391428"/>
                </a:cubicBezTo>
                <a:cubicBezTo>
                  <a:pt x="3384639" y="399067"/>
                  <a:pt x="3098236" y="374756"/>
                  <a:pt x="2897120" y="391428"/>
                </a:cubicBezTo>
                <a:cubicBezTo>
                  <a:pt x="2696004" y="408100"/>
                  <a:pt x="2604800" y="387573"/>
                  <a:pt x="2361936" y="391428"/>
                </a:cubicBezTo>
                <a:cubicBezTo>
                  <a:pt x="2119072" y="395283"/>
                  <a:pt x="2006333" y="410402"/>
                  <a:pt x="1877722" y="391428"/>
                </a:cubicBezTo>
                <a:cubicBezTo>
                  <a:pt x="1749111" y="372454"/>
                  <a:pt x="1502224" y="395732"/>
                  <a:pt x="1342537" y="391428"/>
                </a:cubicBezTo>
                <a:cubicBezTo>
                  <a:pt x="1182850" y="387124"/>
                  <a:pt x="962698" y="397269"/>
                  <a:pt x="756383" y="391428"/>
                </a:cubicBezTo>
                <a:cubicBezTo>
                  <a:pt x="550068" y="385587"/>
                  <a:pt x="418170" y="415407"/>
                  <a:pt x="195714" y="391428"/>
                </a:cubicBezTo>
                <a:cubicBezTo>
                  <a:pt x="78506" y="400479"/>
                  <a:pt x="24717" y="309351"/>
                  <a:pt x="0" y="195714"/>
                </a:cubicBezTo>
                <a:close/>
              </a:path>
              <a:path w="548842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52960" y="14312"/>
                  <a:pt x="765354" y="-9594"/>
                  <a:pt x="934778" y="0"/>
                </a:cubicBezTo>
                <a:cubicBezTo>
                  <a:pt x="1104202" y="9594"/>
                  <a:pt x="1282233" y="-11295"/>
                  <a:pt x="1520932" y="0"/>
                </a:cubicBezTo>
                <a:cubicBezTo>
                  <a:pt x="1759631" y="11295"/>
                  <a:pt x="1881628" y="16543"/>
                  <a:pt x="2056116" y="0"/>
                </a:cubicBezTo>
                <a:cubicBezTo>
                  <a:pt x="2230604" y="-16543"/>
                  <a:pt x="2475236" y="-30939"/>
                  <a:pt x="2744211" y="0"/>
                </a:cubicBezTo>
                <a:cubicBezTo>
                  <a:pt x="3013187" y="30939"/>
                  <a:pt x="3088293" y="-13363"/>
                  <a:pt x="3330365" y="0"/>
                </a:cubicBezTo>
                <a:cubicBezTo>
                  <a:pt x="3572437" y="13363"/>
                  <a:pt x="3915571" y="-31363"/>
                  <a:pt x="4069429" y="0"/>
                </a:cubicBezTo>
                <a:cubicBezTo>
                  <a:pt x="4223287" y="31363"/>
                  <a:pt x="4366214" y="14013"/>
                  <a:pt x="4604613" y="0"/>
                </a:cubicBezTo>
                <a:cubicBezTo>
                  <a:pt x="4843012" y="-14013"/>
                  <a:pt x="5027223" y="-18321"/>
                  <a:pt x="5292707" y="0"/>
                </a:cubicBezTo>
                <a:cubicBezTo>
                  <a:pt x="5421873" y="5067"/>
                  <a:pt x="5482226" y="86622"/>
                  <a:pt x="5488421" y="195714"/>
                </a:cubicBezTo>
                <a:lnTo>
                  <a:pt x="5488421" y="195714"/>
                </a:lnTo>
                <a:cubicBezTo>
                  <a:pt x="5499097" y="312535"/>
                  <a:pt x="5408123" y="402334"/>
                  <a:pt x="5292707" y="391428"/>
                </a:cubicBezTo>
                <a:cubicBezTo>
                  <a:pt x="5088718" y="381252"/>
                  <a:pt x="4984837" y="364358"/>
                  <a:pt x="4706553" y="391428"/>
                </a:cubicBezTo>
                <a:cubicBezTo>
                  <a:pt x="4428269" y="418498"/>
                  <a:pt x="4255114" y="380224"/>
                  <a:pt x="4069429" y="391428"/>
                </a:cubicBezTo>
                <a:cubicBezTo>
                  <a:pt x="3883744" y="402632"/>
                  <a:pt x="3688907" y="368022"/>
                  <a:pt x="3432305" y="391428"/>
                </a:cubicBezTo>
                <a:cubicBezTo>
                  <a:pt x="3175703" y="414834"/>
                  <a:pt x="2960775" y="384013"/>
                  <a:pt x="2795180" y="391428"/>
                </a:cubicBezTo>
                <a:cubicBezTo>
                  <a:pt x="2629585" y="398843"/>
                  <a:pt x="2302476" y="410823"/>
                  <a:pt x="2107086" y="391428"/>
                </a:cubicBezTo>
                <a:cubicBezTo>
                  <a:pt x="1911696" y="372033"/>
                  <a:pt x="1752843" y="409554"/>
                  <a:pt x="1418992" y="391428"/>
                </a:cubicBezTo>
                <a:cubicBezTo>
                  <a:pt x="1085141" y="373302"/>
                  <a:pt x="503389" y="422201"/>
                  <a:pt x="195714" y="391428"/>
                </a:cubicBezTo>
                <a:cubicBezTo>
                  <a:pt x="106078" y="394426"/>
                  <a:pt x="-19050" y="3045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672249"/>
                      <a:gd name="connsiteY0" fmla="*/ 195714 h 391428"/>
                      <a:gd name="connsiteX1" fmla="*/ 130950 w 3672249"/>
                      <a:gd name="connsiteY1" fmla="*/ 0 h 391428"/>
                      <a:gd name="connsiteX2" fmla="*/ 557243 w 3672249"/>
                      <a:gd name="connsiteY2" fmla="*/ 0 h 391428"/>
                      <a:gd name="connsiteX3" fmla="*/ 983537 w 3672249"/>
                      <a:gd name="connsiteY3" fmla="*/ 0 h 391428"/>
                      <a:gd name="connsiteX4" fmla="*/ 1375727 w 3672249"/>
                      <a:gd name="connsiteY4" fmla="*/ 0 h 391428"/>
                      <a:gd name="connsiteX5" fmla="*/ 1699710 w 3672249"/>
                      <a:gd name="connsiteY5" fmla="*/ 0 h 391428"/>
                      <a:gd name="connsiteX6" fmla="*/ 2023693 w 3672249"/>
                      <a:gd name="connsiteY6" fmla="*/ 0 h 391428"/>
                      <a:gd name="connsiteX7" fmla="*/ 2484090 w 3672249"/>
                      <a:gd name="connsiteY7" fmla="*/ 0 h 391428"/>
                      <a:gd name="connsiteX8" fmla="*/ 2842176 w 3672249"/>
                      <a:gd name="connsiteY8" fmla="*/ 0 h 391428"/>
                      <a:gd name="connsiteX9" fmla="*/ 3541298 w 3672249"/>
                      <a:gd name="connsiteY9" fmla="*/ 0 h 391428"/>
                      <a:gd name="connsiteX10" fmla="*/ 3672249 w 3672249"/>
                      <a:gd name="connsiteY10" fmla="*/ 195714 h 391428"/>
                      <a:gd name="connsiteX11" fmla="*/ 3672249 w 3672249"/>
                      <a:gd name="connsiteY11" fmla="*/ 195714 h 391428"/>
                      <a:gd name="connsiteX12" fmla="*/ 3541298 w 3672249"/>
                      <a:gd name="connsiteY12" fmla="*/ 391428 h 391428"/>
                      <a:gd name="connsiteX13" fmla="*/ 3080901 w 3672249"/>
                      <a:gd name="connsiteY13" fmla="*/ 391428 h 391428"/>
                      <a:gd name="connsiteX14" fmla="*/ 2756918 w 3672249"/>
                      <a:gd name="connsiteY14" fmla="*/ 391428 h 391428"/>
                      <a:gd name="connsiteX15" fmla="*/ 2398831 w 3672249"/>
                      <a:gd name="connsiteY15" fmla="*/ 391428 h 391428"/>
                      <a:gd name="connsiteX16" fmla="*/ 1938434 w 3672249"/>
                      <a:gd name="connsiteY16" fmla="*/ 391428 h 391428"/>
                      <a:gd name="connsiteX17" fmla="*/ 1580348 w 3672249"/>
                      <a:gd name="connsiteY17" fmla="*/ 391428 h 391428"/>
                      <a:gd name="connsiteX18" fmla="*/ 1256365 w 3672249"/>
                      <a:gd name="connsiteY18" fmla="*/ 391428 h 391428"/>
                      <a:gd name="connsiteX19" fmla="*/ 898278 w 3672249"/>
                      <a:gd name="connsiteY19" fmla="*/ 391428 h 391428"/>
                      <a:gd name="connsiteX20" fmla="*/ 506088 w 3672249"/>
                      <a:gd name="connsiteY20" fmla="*/ 391428 h 391428"/>
                      <a:gd name="connsiteX21" fmla="*/ 130950 w 3672249"/>
                      <a:gd name="connsiteY21" fmla="*/ 391428 h 391428"/>
                      <a:gd name="connsiteX22" fmla="*/ 0 w 3672249"/>
                      <a:gd name="connsiteY22" fmla="*/ 195714 h 391428"/>
                      <a:gd name="connsiteX0" fmla="*/ 0 w 3672249"/>
                      <a:gd name="connsiteY0" fmla="*/ 195714 h 391428"/>
                      <a:gd name="connsiteX1" fmla="*/ 130950 w 3672249"/>
                      <a:gd name="connsiteY1" fmla="*/ 0 h 391428"/>
                      <a:gd name="connsiteX2" fmla="*/ 625450 w 3672249"/>
                      <a:gd name="connsiteY2" fmla="*/ 0 h 391428"/>
                      <a:gd name="connsiteX3" fmla="*/ 1017640 w 3672249"/>
                      <a:gd name="connsiteY3" fmla="*/ 0 h 391428"/>
                      <a:gd name="connsiteX4" fmla="*/ 1375727 w 3672249"/>
                      <a:gd name="connsiteY4" fmla="*/ 0 h 391428"/>
                      <a:gd name="connsiteX5" fmla="*/ 1836124 w 3672249"/>
                      <a:gd name="connsiteY5" fmla="*/ 0 h 391428"/>
                      <a:gd name="connsiteX6" fmla="*/ 2228314 w 3672249"/>
                      <a:gd name="connsiteY6" fmla="*/ 0 h 391428"/>
                      <a:gd name="connsiteX7" fmla="*/ 2722815 w 3672249"/>
                      <a:gd name="connsiteY7" fmla="*/ 0 h 391428"/>
                      <a:gd name="connsiteX8" fmla="*/ 3080901 w 3672249"/>
                      <a:gd name="connsiteY8" fmla="*/ 0 h 391428"/>
                      <a:gd name="connsiteX9" fmla="*/ 3541298 w 3672249"/>
                      <a:gd name="connsiteY9" fmla="*/ 0 h 391428"/>
                      <a:gd name="connsiteX10" fmla="*/ 3672249 w 3672249"/>
                      <a:gd name="connsiteY10" fmla="*/ 195714 h 391428"/>
                      <a:gd name="connsiteX11" fmla="*/ 3672249 w 3672249"/>
                      <a:gd name="connsiteY11" fmla="*/ 195714 h 391428"/>
                      <a:gd name="connsiteX12" fmla="*/ 3541298 w 3672249"/>
                      <a:gd name="connsiteY12" fmla="*/ 391428 h 391428"/>
                      <a:gd name="connsiteX13" fmla="*/ 3149108 w 3672249"/>
                      <a:gd name="connsiteY13" fmla="*/ 391428 h 391428"/>
                      <a:gd name="connsiteX14" fmla="*/ 2722815 w 3672249"/>
                      <a:gd name="connsiteY14" fmla="*/ 391428 h 391428"/>
                      <a:gd name="connsiteX15" fmla="*/ 2296521 w 3672249"/>
                      <a:gd name="connsiteY15" fmla="*/ 391428 h 391428"/>
                      <a:gd name="connsiteX16" fmla="*/ 1870227 w 3672249"/>
                      <a:gd name="connsiteY16" fmla="*/ 391428 h 391428"/>
                      <a:gd name="connsiteX17" fmla="*/ 1409830 w 3672249"/>
                      <a:gd name="connsiteY17" fmla="*/ 391428 h 391428"/>
                      <a:gd name="connsiteX18" fmla="*/ 949433 w 3672249"/>
                      <a:gd name="connsiteY18" fmla="*/ 391428 h 391428"/>
                      <a:gd name="connsiteX19" fmla="*/ 130950 w 3672249"/>
                      <a:gd name="connsiteY19" fmla="*/ 391428 h 391428"/>
                      <a:gd name="connsiteX20" fmla="*/ 0 w 3672249"/>
                      <a:gd name="connsiteY20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672249" h="391428" fill="none" extrusionOk="0">
                        <a:moveTo>
                          <a:pt x="0" y="195714"/>
                        </a:moveTo>
                        <a:cubicBezTo>
                          <a:pt x="5138" y="96414"/>
                          <a:pt x="68455" y="11805"/>
                          <a:pt x="130950" y="0"/>
                        </a:cubicBezTo>
                        <a:cubicBezTo>
                          <a:pt x="285606" y="-14154"/>
                          <a:pt x="351143" y="-13406"/>
                          <a:pt x="557243" y="0"/>
                        </a:cubicBezTo>
                        <a:cubicBezTo>
                          <a:pt x="766890" y="12476"/>
                          <a:pt x="799216" y="2820"/>
                          <a:pt x="983537" y="0"/>
                        </a:cubicBezTo>
                        <a:cubicBezTo>
                          <a:pt x="1082591" y="-683"/>
                          <a:pt x="1228695" y="-18829"/>
                          <a:pt x="1375727" y="0"/>
                        </a:cubicBezTo>
                        <a:cubicBezTo>
                          <a:pt x="1482217" y="-20406"/>
                          <a:pt x="1595846" y="618"/>
                          <a:pt x="1699710" y="0"/>
                        </a:cubicBezTo>
                        <a:cubicBezTo>
                          <a:pt x="1810269" y="-12028"/>
                          <a:pt x="1875001" y="6428"/>
                          <a:pt x="2023693" y="0"/>
                        </a:cubicBezTo>
                        <a:cubicBezTo>
                          <a:pt x="2168534" y="-1465"/>
                          <a:pt x="2286202" y="3051"/>
                          <a:pt x="2484090" y="0"/>
                        </a:cubicBezTo>
                        <a:cubicBezTo>
                          <a:pt x="2699242" y="-2574"/>
                          <a:pt x="2682713" y="-11332"/>
                          <a:pt x="2842176" y="0"/>
                        </a:cubicBezTo>
                        <a:cubicBezTo>
                          <a:pt x="2997668" y="-9306"/>
                          <a:pt x="3282566" y="21744"/>
                          <a:pt x="3541298" y="0"/>
                        </a:cubicBezTo>
                        <a:cubicBezTo>
                          <a:pt x="3634272" y="23228"/>
                          <a:pt x="3665304" y="86834"/>
                          <a:pt x="3672249" y="195714"/>
                        </a:cubicBezTo>
                        <a:lnTo>
                          <a:pt x="3672249" y="195714"/>
                        </a:lnTo>
                        <a:cubicBezTo>
                          <a:pt x="3663507" y="322264"/>
                          <a:pt x="3620886" y="414276"/>
                          <a:pt x="3541298" y="391428"/>
                        </a:cubicBezTo>
                        <a:cubicBezTo>
                          <a:pt x="3391358" y="353689"/>
                          <a:pt x="3266804" y="396195"/>
                          <a:pt x="3080901" y="391428"/>
                        </a:cubicBezTo>
                        <a:cubicBezTo>
                          <a:pt x="2889994" y="394338"/>
                          <a:pt x="2876535" y="401371"/>
                          <a:pt x="2756918" y="391428"/>
                        </a:cubicBezTo>
                        <a:cubicBezTo>
                          <a:pt x="2633432" y="373319"/>
                          <a:pt x="2523841" y="388062"/>
                          <a:pt x="2398831" y="391428"/>
                        </a:cubicBezTo>
                        <a:cubicBezTo>
                          <a:pt x="2265646" y="414340"/>
                          <a:pt x="2065112" y="365732"/>
                          <a:pt x="1938434" y="391428"/>
                        </a:cubicBezTo>
                        <a:cubicBezTo>
                          <a:pt x="1811340" y="400017"/>
                          <a:pt x="1745781" y="391181"/>
                          <a:pt x="1580348" y="391428"/>
                        </a:cubicBezTo>
                        <a:cubicBezTo>
                          <a:pt x="1421945" y="395985"/>
                          <a:pt x="1325834" y="416469"/>
                          <a:pt x="1256365" y="391428"/>
                        </a:cubicBezTo>
                        <a:cubicBezTo>
                          <a:pt x="1169795" y="354654"/>
                          <a:pt x="1006999" y="376769"/>
                          <a:pt x="898278" y="391428"/>
                        </a:cubicBezTo>
                        <a:cubicBezTo>
                          <a:pt x="800934" y="359036"/>
                          <a:pt x="618905" y="399238"/>
                          <a:pt x="506088" y="391428"/>
                        </a:cubicBezTo>
                        <a:cubicBezTo>
                          <a:pt x="378071" y="369977"/>
                          <a:pt x="288563" y="408505"/>
                          <a:pt x="130950" y="391428"/>
                        </a:cubicBezTo>
                        <a:cubicBezTo>
                          <a:pt x="72346" y="398941"/>
                          <a:pt x="17265" y="306533"/>
                          <a:pt x="0" y="195714"/>
                        </a:cubicBezTo>
                        <a:close/>
                      </a:path>
                      <a:path w="3672249" h="391428" stroke="0" extrusionOk="0">
                        <a:moveTo>
                          <a:pt x="0" y="195714"/>
                        </a:moveTo>
                        <a:cubicBezTo>
                          <a:pt x="-1990" y="62947"/>
                          <a:pt x="45138" y="13186"/>
                          <a:pt x="130950" y="0"/>
                        </a:cubicBezTo>
                        <a:cubicBezTo>
                          <a:pt x="290316" y="645"/>
                          <a:pt x="515321" y="-6992"/>
                          <a:pt x="625450" y="0"/>
                        </a:cubicBezTo>
                        <a:cubicBezTo>
                          <a:pt x="723676" y="13825"/>
                          <a:pt x="831045" y="-1864"/>
                          <a:pt x="1017640" y="0"/>
                        </a:cubicBezTo>
                        <a:cubicBezTo>
                          <a:pt x="1177267" y="7113"/>
                          <a:pt x="1244735" y="21827"/>
                          <a:pt x="1375727" y="0"/>
                        </a:cubicBezTo>
                        <a:cubicBezTo>
                          <a:pt x="1492014" y="-9575"/>
                          <a:pt x="1650859" y="-35582"/>
                          <a:pt x="1836124" y="0"/>
                        </a:cubicBezTo>
                        <a:cubicBezTo>
                          <a:pt x="2028585" y="32072"/>
                          <a:pt x="2052385" y="-14697"/>
                          <a:pt x="2228314" y="0"/>
                        </a:cubicBezTo>
                        <a:cubicBezTo>
                          <a:pt x="2382276" y="16870"/>
                          <a:pt x="2605747" y="-47813"/>
                          <a:pt x="2722815" y="0"/>
                        </a:cubicBezTo>
                        <a:cubicBezTo>
                          <a:pt x="2826880" y="17177"/>
                          <a:pt x="2911455" y="28444"/>
                          <a:pt x="3080901" y="0"/>
                        </a:cubicBezTo>
                        <a:cubicBezTo>
                          <a:pt x="3233892" y="2265"/>
                          <a:pt x="3353390" y="-15852"/>
                          <a:pt x="3541298" y="0"/>
                        </a:cubicBezTo>
                        <a:cubicBezTo>
                          <a:pt x="3631693" y="15959"/>
                          <a:pt x="3657522" y="84786"/>
                          <a:pt x="3672249" y="195714"/>
                        </a:cubicBezTo>
                        <a:lnTo>
                          <a:pt x="3672249" y="195714"/>
                        </a:lnTo>
                        <a:cubicBezTo>
                          <a:pt x="3678780" y="296679"/>
                          <a:pt x="3624692" y="390521"/>
                          <a:pt x="3541298" y="391428"/>
                        </a:cubicBezTo>
                        <a:cubicBezTo>
                          <a:pt x="3415612" y="370017"/>
                          <a:pt x="3348543" y="355240"/>
                          <a:pt x="3149108" y="391428"/>
                        </a:cubicBezTo>
                        <a:cubicBezTo>
                          <a:pt x="2966656" y="415330"/>
                          <a:pt x="2849057" y="391526"/>
                          <a:pt x="2722815" y="391428"/>
                        </a:cubicBezTo>
                        <a:cubicBezTo>
                          <a:pt x="2600969" y="400390"/>
                          <a:pt x="2476649" y="368541"/>
                          <a:pt x="2296521" y="391428"/>
                        </a:cubicBezTo>
                        <a:cubicBezTo>
                          <a:pt x="2124322" y="408525"/>
                          <a:pt x="1961387" y="386169"/>
                          <a:pt x="1870227" y="391428"/>
                        </a:cubicBezTo>
                        <a:cubicBezTo>
                          <a:pt x="1780305" y="424284"/>
                          <a:pt x="1535712" y="422644"/>
                          <a:pt x="1409830" y="391428"/>
                        </a:cubicBezTo>
                        <a:cubicBezTo>
                          <a:pt x="1281955" y="371029"/>
                          <a:pt x="1176937" y="399651"/>
                          <a:pt x="949433" y="391428"/>
                        </a:cubicBezTo>
                        <a:cubicBezTo>
                          <a:pt x="748411" y="383169"/>
                          <a:pt x="342186" y="413765"/>
                          <a:pt x="130950" y="391428"/>
                        </a:cubicBezTo>
                        <a:cubicBezTo>
                          <a:pt x="96730" y="385836"/>
                          <a:pt x="5905" y="307925"/>
                          <a:pt x="0" y="195714"/>
                        </a:cubicBezTo>
                        <a:close/>
                      </a:path>
                      <a:path w="3672249" h="391428" fill="none" stroke="0" extrusionOk="0">
                        <a:moveTo>
                          <a:pt x="0" y="195714"/>
                        </a:moveTo>
                        <a:cubicBezTo>
                          <a:pt x="-2991" y="81559"/>
                          <a:pt x="38864" y="10359"/>
                          <a:pt x="130950" y="0"/>
                        </a:cubicBezTo>
                        <a:cubicBezTo>
                          <a:pt x="291027" y="-28033"/>
                          <a:pt x="340209" y="-12526"/>
                          <a:pt x="557243" y="0"/>
                        </a:cubicBezTo>
                        <a:cubicBezTo>
                          <a:pt x="763993" y="14158"/>
                          <a:pt x="797433" y="7747"/>
                          <a:pt x="983537" y="0"/>
                        </a:cubicBezTo>
                        <a:cubicBezTo>
                          <a:pt x="1162568" y="13024"/>
                          <a:pt x="1285712" y="12678"/>
                          <a:pt x="1375727" y="0"/>
                        </a:cubicBezTo>
                        <a:cubicBezTo>
                          <a:pt x="1478080" y="-24669"/>
                          <a:pt x="1591224" y="-3375"/>
                          <a:pt x="1699710" y="0"/>
                        </a:cubicBezTo>
                        <a:cubicBezTo>
                          <a:pt x="1804131" y="-8626"/>
                          <a:pt x="1866240" y="15624"/>
                          <a:pt x="2023693" y="0"/>
                        </a:cubicBezTo>
                        <a:cubicBezTo>
                          <a:pt x="2170671" y="-3254"/>
                          <a:pt x="2256206" y="25936"/>
                          <a:pt x="2484090" y="0"/>
                        </a:cubicBezTo>
                        <a:cubicBezTo>
                          <a:pt x="2698991" y="-8263"/>
                          <a:pt x="2680850" y="-7072"/>
                          <a:pt x="2842176" y="0"/>
                        </a:cubicBezTo>
                        <a:cubicBezTo>
                          <a:pt x="2950713" y="9013"/>
                          <a:pt x="3285085" y="-9899"/>
                          <a:pt x="3541298" y="0"/>
                        </a:cubicBezTo>
                        <a:cubicBezTo>
                          <a:pt x="3628655" y="29130"/>
                          <a:pt x="3661086" y="78930"/>
                          <a:pt x="3672249" y="195714"/>
                        </a:cubicBezTo>
                        <a:lnTo>
                          <a:pt x="3672249" y="195714"/>
                        </a:lnTo>
                        <a:cubicBezTo>
                          <a:pt x="3675172" y="310655"/>
                          <a:pt x="3598559" y="400492"/>
                          <a:pt x="3541298" y="391428"/>
                        </a:cubicBezTo>
                        <a:cubicBezTo>
                          <a:pt x="3413124" y="363927"/>
                          <a:pt x="3260532" y="383798"/>
                          <a:pt x="3080901" y="391428"/>
                        </a:cubicBezTo>
                        <a:cubicBezTo>
                          <a:pt x="2886810" y="391448"/>
                          <a:pt x="2874716" y="400539"/>
                          <a:pt x="2756918" y="391428"/>
                        </a:cubicBezTo>
                        <a:cubicBezTo>
                          <a:pt x="2628809" y="367664"/>
                          <a:pt x="2526536" y="408254"/>
                          <a:pt x="2398831" y="391428"/>
                        </a:cubicBezTo>
                        <a:cubicBezTo>
                          <a:pt x="2261490" y="389627"/>
                          <a:pt x="2093178" y="370657"/>
                          <a:pt x="1938434" y="391428"/>
                        </a:cubicBezTo>
                        <a:cubicBezTo>
                          <a:pt x="1806541" y="408534"/>
                          <a:pt x="1730213" y="388093"/>
                          <a:pt x="1580348" y="391428"/>
                        </a:cubicBezTo>
                        <a:cubicBezTo>
                          <a:pt x="1424914" y="382550"/>
                          <a:pt x="1331791" y="415866"/>
                          <a:pt x="1256365" y="391428"/>
                        </a:cubicBezTo>
                        <a:cubicBezTo>
                          <a:pt x="1174763" y="371512"/>
                          <a:pt x="1006128" y="405272"/>
                          <a:pt x="898278" y="391428"/>
                        </a:cubicBezTo>
                        <a:cubicBezTo>
                          <a:pt x="813869" y="379577"/>
                          <a:pt x="643371" y="376771"/>
                          <a:pt x="506088" y="391428"/>
                        </a:cubicBezTo>
                        <a:cubicBezTo>
                          <a:pt x="373315" y="386686"/>
                          <a:pt x="274519" y="421980"/>
                          <a:pt x="130950" y="391428"/>
                        </a:cubicBezTo>
                        <a:cubicBezTo>
                          <a:pt x="53214" y="398367"/>
                          <a:pt x="33039" y="327194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3115985" y="242368"/>
            <a:ext cx="28552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Gò</a:t>
            </a: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Me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826103" y="0"/>
            <a:ext cx="2317898" cy="168634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8" name="Google Shape;934;p55">
            <a:extLst>
              <a:ext uri="{FF2B5EF4-FFF2-40B4-BE49-F238E27FC236}">
                <a16:creationId xmlns:a16="http://schemas.microsoft.com/office/drawing/2014/main" id="{457E66D4-1161-B39B-6BF4-0BA48888FCEE}"/>
              </a:ext>
            </a:extLst>
          </p:cNvPr>
          <p:cNvGrpSpPr/>
          <p:nvPr/>
        </p:nvGrpSpPr>
        <p:grpSpPr>
          <a:xfrm>
            <a:off x="422996" y="1248079"/>
            <a:ext cx="3287766" cy="3895421"/>
            <a:chOff x="4815845" y="604088"/>
            <a:chExt cx="3557234" cy="4539470"/>
          </a:xfrm>
        </p:grpSpPr>
        <p:grpSp>
          <p:nvGrpSpPr>
            <p:cNvPr id="309" name="Google Shape;935;p55">
              <a:extLst>
                <a:ext uri="{FF2B5EF4-FFF2-40B4-BE49-F238E27FC236}">
                  <a16:creationId xmlns:a16="http://schemas.microsoft.com/office/drawing/2014/main" id="{4101901E-856B-F194-A315-C47B421D7220}"/>
                </a:ext>
              </a:extLst>
            </p:cNvPr>
            <p:cNvGrpSpPr/>
            <p:nvPr/>
          </p:nvGrpSpPr>
          <p:grpSpPr>
            <a:xfrm>
              <a:off x="6231762" y="604088"/>
              <a:ext cx="2141317" cy="4539462"/>
              <a:chOff x="2451049" y="3270244"/>
              <a:chExt cx="598267" cy="1268254"/>
            </a:xfrm>
          </p:grpSpPr>
          <p:sp>
            <p:nvSpPr>
              <p:cNvPr id="328" name="Google Shape;936;p55">
                <a:extLst>
                  <a:ext uri="{FF2B5EF4-FFF2-40B4-BE49-F238E27FC236}">
                    <a16:creationId xmlns:a16="http://schemas.microsoft.com/office/drawing/2014/main" id="{C36B2445-2C6F-760B-E787-A96FA8486C1E}"/>
                  </a:ext>
                </a:extLst>
              </p:cNvPr>
              <p:cNvSpPr/>
              <p:nvPr/>
            </p:nvSpPr>
            <p:spPr>
              <a:xfrm>
                <a:off x="2661886" y="3270244"/>
                <a:ext cx="135246" cy="47754"/>
              </a:xfrm>
              <a:custGeom>
                <a:avLst/>
                <a:gdLst/>
                <a:ahLst/>
                <a:cxnLst/>
                <a:rect l="l" t="t" r="r" b="b"/>
                <a:pathLst>
                  <a:path w="9751" h="3443" extrusionOk="0">
                    <a:moveTo>
                      <a:pt x="3767" y="0"/>
                    </a:moveTo>
                    <a:cubicBezTo>
                      <a:pt x="1803" y="0"/>
                      <a:pt x="186" y="1502"/>
                      <a:pt x="1" y="3420"/>
                    </a:cubicBezTo>
                    <a:cubicBezTo>
                      <a:pt x="1479" y="3050"/>
                      <a:pt x="3074" y="2842"/>
                      <a:pt x="4783" y="2842"/>
                    </a:cubicBezTo>
                    <a:cubicBezTo>
                      <a:pt x="4864" y="2841"/>
                      <a:pt x="4944" y="2840"/>
                      <a:pt x="5024" y="2840"/>
                    </a:cubicBezTo>
                    <a:cubicBezTo>
                      <a:pt x="6691" y="2840"/>
                      <a:pt x="8273" y="3068"/>
                      <a:pt x="9750" y="3443"/>
                    </a:cubicBezTo>
                    <a:cubicBezTo>
                      <a:pt x="9681" y="1525"/>
                      <a:pt x="8133" y="0"/>
                      <a:pt x="6216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9" name="Google Shape;937;p55">
                <a:extLst>
                  <a:ext uri="{FF2B5EF4-FFF2-40B4-BE49-F238E27FC236}">
                    <a16:creationId xmlns:a16="http://schemas.microsoft.com/office/drawing/2014/main" id="{02013CE4-DF5F-5DAB-3B60-081EB5D33AB0}"/>
                  </a:ext>
                </a:extLst>
              </p:cNvPr>
              <p:cNvSpPr/>
              <p:nvPr/>
            </p:nvSpPr>
            <p:spPr>
              <a:xfrm>
                <a:off x="2564803" y="3309327"/>
                <a:ext cx="327193" cy="191323"/>
              </a:xfrm>
              <a:custGeom>
                <a:avLst/>
                <a:gdLst/>
                <a:ahLst/>
                <a:cxnLst/>
                <a:rect l="l" t="t" r="r" b="b"/>
                <a:pathLst>
                  <a:path w="23590" h="13794" extrusionOk="0">
                    <a:moveTo>
                      <a:pt x="11783" y="1"/>
                    </a:moveTo>
                    <a:cubicBezTo>
                      <a:pt x="10074" y="1"/>
                      <a:pt x="8456" y="186"/>
                      <a:pt x="7001" y="579"/>
                    </a:cubicBezTo>
                    <a:cubicBezTo>
                      <a:pt x="2888" y="1664"/>
                      <a:pt x="0" y="4067"/>
                      <a:pt x="0" y="6886"/>
                    </a:cubicBezTo>
                    <a:cubicBezTo>
                      <a:pt x="0" y="10698"/>
                      <a:pt x="5268" y="13794"/>
                      <a:pt x="11783" y="13794"/>
                    </a:cubicBezTo>
                    <a:cubicBezTo>
                      <a:pt x="18298" y="13794"/>
                      <a:pt x="23566" y="10698"/>
                      <a:pt x="23566" y="6886"/>
                    </a:cubicBezTo>
                    <a:cubicBezTo>
                      <a:pt x="23589" y="4113"/>
                      <a:pt x="20747" y="1734"/>
                      <a:pt x="16750" y="625"/>
                    </a:cubicBezTo>
                    <a:cubicBezTo>
                      <a:pt x="15249" y="232"/>
                      <a:pt x="13562" y="1"/>
                      <a:pt x="11783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0" name="Google Shape;938;p55">
                <a:extLst>
                  <a:ext uri="{FF2B5EF4-FFF2-40B4-BE49-F238E27FC236}">
                    <a16:creationId xmlns:a16="http://schemas.microsoft.com/office/drawing/2014/main" id="{395D61CF-00BF-C0F3-8B3D-5C2242F8CFBC}"/>
                  </a:ext>
                </a:extLst>
              </p:cNvPr>
              <p:cNvSpPr/>
              <p:nvPr/>
            </p:nvSpPr>
            <p:spPr>
              <a:xfrm>
                <a:off x="2451049" y="3372653"/>
                <a:ext cx="541887" cy="406585"/>
              </a:xfrm>
              <a:custGeom>
                <a:avLst/>
                <a:gdLst/>
                <a:ahLst/>
                <a:cxnLst/>
                <a:rect l="l" t="t" r="r" b="b"/>
                <a:pathLst>
                  <a:path w="39069" h="29314" extrusionOk="0">
                    <a:moveTo>
                      <a:pt x="11391" y="0"/>
                    </a:moveTo>
                    <a:cubicBezTo>
                      <a:pt x="11263" y="0"/>
                      <a:pt x="11134" y="48"/>
                      <a:pt x="11044" y="148"/>
                    </a:cubicBezTo>
                    <a:lnTo>
                      <a:pt x="2611" y="9921"/>
                    </a:lnTo>
                    <a:cubicBezTo>
                      <a:pt x="1" y="12832"/>
                      <a:pt x="878" y="17476"/>
                      <a:pt x="4413" y="19209"/>
                    </a:cubicBezTo>
                    <a:lnTo>
                      <a:pt x="10767" y="22374"/>
                    </a:lnTo>
                    <a:cubicBezTo>
                      <a:pt x="10975" y="23460"/>
                      <a:pt x="11136" y="24176"/>
                      <a:pt x="11136" y="24176"/>
                    </a:cubicBezTo>
                    <a:lnTo>
                      <a:pt x="28418" y="27387"/>
                    </a:lnTo>
                    <a:lnTo>
                      <a:pt x="28788" y="27226"/>
                    </a:lnTo>
                    <a:lnTo>
                      <a:pt x="28949" y="27364"/>
                    </a:lnTo>
                    <a:lnTo>
                      <a:pt x="29642" y="27965"/>
                    </a:lnTo>
                    <a:cubicBezTo>
                      <a:pt x="29735" y="28057"/>
                      <a:pt x="29827" y="28103"/>
                      <a:pt x="29920" y="28196"/>
                    </a:cubicBezTo>
                    <a:lnTo>
                      <a:pt x="30220" y="28427"/>
                    </a:lnTo>
                    <a:cubicBezTo>
                      <a:pt x="30428" y="28566"/>
                      <a:pt x="30682" y="28727"/>
                      <a:pt x="30913" y="28843"/>
                    </a:cubicBezTo>
                    <a:cubicBezTo>
                      <a:pt x="31445" y="29074"/>
                      <a:pt x="32022" y="29236"/>
                      <a:pt x="32646" y="29305"/>
                    </a:cubicBezTo>
                    <a:cubicBezTo>
                      <a:pt x="32733" y="29311"/>
                      <a:pt x="32819" y="29314"/>
                      <a:pt x="32906" y="29314"/>
                    </a:cubicBezTo>
                    <a:cubicBezTo>
                      <a:pt x="33143" y="29314"/>
                      <a:pt x="33380" y="29292"/>
                      <a:pt x="33616" y="29259"/>
                    </a:cubicBezTo>
                    <a:cubicBezTo>
                      <a:pt x="33917" y="29212"/>
                      <a:pt x="34240" y="29120"/>
                      <a:pt x="34540" y="29004"/>
                    </a:cubicBezTo>
                    <a:cubicBezTo>
                      <a:pt x="35118" y="28773"/>
                      <a:pt x="35603" y="28427"/>
                      <a:pt x="35996" y="28057"/>
                    </a:cubicBezTo>
                    <a:cubicBezTo>
                      <a:pt x="36112" y="27942"/>
                      <a:pt x="36227" y="27826"/>
                      <a:pt x="36319" y="27688"/>
                    </a:cubicBezTo>
                    <a:cubicBezTo>
                      <a:pt x="36389" y="27595"/>
                      <a:pt x="36458" y="27503"/>
                      <a:pt x="36527" y="27410"/>
                    </a:cubicBezTo>
                    <a:cubicBezTo>
                      <a:pt x="36966" y="26810"/>
                      <a:pt x="37220" y="26209"/>
                      <a:pt x="37359" y="25631"/>
                    </a:cubicBezTo>
                    <a:lnTo>
                      <a:pt x="37428" y="25423"/>
                    </a:lnTo>
                    <a:cubicBezTo>
                      <a:pt x="37452" y="25216"/>
                      <a:pt x="38399" y="20433"/>
                      <a:pt x="38514" y="19486"/>
                    </a:cubicBezTo>
                    <a:cubicBezTo>
                      <a:pt x="38699" y="18284"/>
                      <a:pt x="38861" y="18677"/>
                      <a:pt x="39069" y="17591"/>
                    </a:cubicBezTo>
                    <a:lnTo>
                      <a:pt x="38815" y="15489"/>
                    </a:lnTo>
                    <a:cubicBezTo>
                      <a:pt x="38539" y="15429"/>
                      <a:pt x="38262" y="15400"/>
                      <a:pt x="37989" y="15400"/>
                    </a:cubicBezTo>
                    <a:cubicBezTo>
                      <a:pt x="36564" y="15400"/>
                      <a:pt x="35222" y="16185"/>
                      <a:pt x="34564" y="17522"/>
                    </a:cubicBezTo>
                    <a:lnTo>
                      <a:pt x="33408" y="19832"/>
                    </a:lnTo>
                    <a:lnTo>
                      <a:pt x="33062" y="20618"/>
                    </a:lnTo>
                    <a:lnTo>
                      <a:pt x="32346" y="17499"/>
                    </a:lnTo>
                    <a:cubicBezTo>
                      <a:pt x="31999" y="14865"/>
                      <a:pt x="30035" y="13479"/>
                      <a:pt x="27609" y="12393"/>
                    </a:cubicBezTo>
                    <a:lnTo>
                      <a:pt x="24444" y="11307"/>
                    </a:lnTo>
                    <a:lnTo>
                      <a:pt x="24190" y="11307"/>
                    </a:lnTo>
                    <a:cubicBezTo>
                      <a:pt x="23220" y="11307"/>
                      <a:pt x="22249" y="10868"/>
                      <a:pt x="21279" y="10868"/>
                    </a:cubicBezTo>
                    <a:lnTo>
                      <a:pt x="17929" y="10868"/>
                    </a:lnTo>
                    <a:cubicBezTo>
                      <a:pt x="17213" y="10868"/>
                      <a:pt x="16520" y="11053"/>
                      <a:pt x="15827" y="11122"/>
                    </a:cubicBezTo>
                    <a:cubicBezTo>
                      <a:pt x="15133" y="11238"/>
                      <a:pt x="14463" y="11400"/>
                      <a:pt x="13817" y="11631"/>
                    </a:cubicBezTo>
                    <a:cubicBezTo>
                      <a:pt x="13239" y="11815"/>
                      <a:pt x="12731" y="11977"/>
                      <a:pt x="12153" y="12023"/>
                    </a:cubicBezTo>
                    <a:lnTo>
                      <a:pt x="10767" y="12208"/>
                    </a:lnTo>
                    <a:lnTo>
                      <a:pt x="8687" y="12462"/>
                    </a:lnTo>
                    <a:lnTo>
                      <a:pt x="8664" y="12462"/>
                    </a:lnTo>
                    <a:lnTo>
                      <a:pt x="13932" y="5462"/>
                    </a:lnTo>
                    <a:cubicBezTo>
                      <a:pt x="14140" y="5185"/>
                      <a:pt x="14163" y="4815"/>
                      <a:pt x="14024" y="4515"/>
                    </a:cubicBezTo>
                    <a:lnTo>
                      <a:pt x="11806" y="240"/>
                    </a:lnTo>
                    <a:cubicBezTo>
                      <a:pt x="11728" y="83"/>
                      <a:pt x="11560" y="0"/>
                      <a:pt x="11391" y="0"/>
                    </a:cubicBezTo>
                    <a:close/>
                  </a:path>
                </a:pathLst>
              </a:custGeom>
              <a:solidFill>
                <a:srgbClr val="E33B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" name="Google Shape;939;p55">
                <a:extLst>
                  <a:ext uri="{FF2B5EF4-FFF2-40B4-BE49-F238E27FC236}">
                    <a16:creationId xmlns:a16="http://schemas.microsoft.com/office/drawing/2014/main" id="{5E7DAED2-A412-7794-15C1-0DC8327FF870}"/>
                  </a:ext>
                </a:extLst>
              </p:cNvPr>
              <p:cNvSpPr/>
              <p:nvPr/>
            </p:nvSpPr>
            <p:spPr>
              <a:xfrm>
                <a:off x="2603248" y="3371904"/>
                <a:ext cx="43593" cy="76826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5539" extrusionOk="0">
                    <a:moveTo>
                      <a:pt x="373" y="0"/>
                    </a:moveTo>
                    <a:cubicBezTo>
                      <a:pt x="246" y="0"/>
                      <a:pt x="116" y="53"/>
                      <a:pt x="24" y="156"/>
                    </a:cubicBezTo>
                    <a:lnTo>
                      <a:pt x="1" y="179"/>
                    </a:lnTo>
                    <a:cubicBezTo>
                      <a:pt x="70" y="526"/>
                      <a:pt x="232" y="1011"/>
                      <a:pt x="486" y="1658"/>
                    </a:cubicBezTo>
                    <a:cubicBezTo>
                      <a:pt x="1341" y="3691"/>
                      <a:pt x="2311" y="4915"/>
                      <a:pt x="2889" y="5539"/>
                    </a:cubicBezTo>
                    <a:lnTo>
                      <a:pt x="2912" y="5470"/>
                    </a:lnTo>
                    <a:cubicBezTo>
                      <a:pt x="3120" y="5192"/>
                      <a:pt x="3143" y="4800"/>
                      <a:pt x="3004" y="4522"/>
                    </a:cubicBezTo>
                    <a:lnTo>
                      <a:pt x="763" y="248"/>
                    </a:lnTo>
                    <a:cubicBezTo>
                      <a:pt x="686" y="82"/>
                      <a:pt x="531" y="0"/>
                      <a:pt x="373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" name="Google Shape;940;p55">
                <a:extLst>
                  <a:ext uri="{FF2B5EF4-FFF2-40B4-BE49-F238E27FC236}">
                    <a16:creationId xmlns:a16="http://schemas.microsoft.com/office/drawing/2014/main" id="{E8655D0C-A3C1-EF6D-9830-7058E6A7C350}"/>
                  </a:ext>
                </a:extLst>
              </p:cNvPr>
              <p:cNvSpPr/>
              <p:nvPr/>
            </p:nvSpPr>
            <p:spPr>
              <a:xfrm>
                <a:off x="2678557" y="3509000"/>
                <a:ext cx="93581" cy="69503"/>
              </a:xfrm>
              <a:custGeom>
                <a:avLst/>
                <a:gdLst/>
                <a:ahLst/>
                <a:cxnLst/>
                <a:rect l="l" t="t" r="r" b="b"/>
                <a:pathLst>
                  <a:path w="6747" h="5011" extrusionOk="0">
                    <a:moveTo>
                      <a:pt x="3441" y="0"/>
                    </a:moveTo>
                    <a:cubicBezTo>
                      <a:pt x="1794" y="0"/>
                      <a:pt x="117" y="220"/>
                      <a:pt x="46" y="644"/>
                    </a:cubicBezTo>
                    <a:cubicBezTo>
                      <a:pt x="23" y="875"/>
                      <a:pt x="0" y="1130"/>
                      <a:pt x="0" y="1361"/>
                    </a:cubicBezTo>
                    <a:cubicBezTo>
                      <a:pt x="0" y="3348"/>
                      <a:pt x="1502" y="5011"/>
                      <a:pt x="3373" y="5011"/>
                    </a:cubicBezTo>
                    <a:cubicBezTo>
                      <a:pt x="5245" y="5011"/>
                      <a:pt x="6746" y="3394"/>
                      <a:pt x="6746" y="1361"/>
                    </a:cubicBezTo>
                    <a:cubicBezTo>
                      <a:pt x="6746" y="1106"/>
                      <a:pt x="6723" y="875"/>
                      <a:pt x="6654" y="621"/>
                    </a:cubicBezTo>
                    <a:cubicBezTo>
                      <a:pt x="6575" y="203"/>
                      <a:pt x="5022" y="0"/>
                      <a:pt x="3441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" name="Google Shape;941;p55">
                <a:extLst>
                  <a:ext uri="{FF2B5EF4-FFF2-40B4-BE49-F238E27FC236}">
                    <a16:creationId xmlns:a16="http://schemas.microsoft.com/office/drawing/2014/main" id="{0A6F3845-7971-CCBD-3389-2DF9E682B0ED}"/>
                  </a:ext>
                </a:extLst>
              </p:cNvPr>
              <p:cNvSpPr/>
              <p:nvPr/>
            </p:nvSpPr>
            <p:spPr>
              <a:xfrm>
                <a:off x="2645549" y="3327593"/>
                <a:ext cx="157993" cy="230741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6636" extrusionOk="0">
                    <a:moveTo>
                      <a:pt x="5314" y="1"/>
                    </a:moveTo>
                    <a:cubicBezTo>
                      <a:pt x="3327" y="1"/>
                      <a:pt x="1710" y="1618"/>
                      <a:pt x="1710" y="3605"/>
                    </a:cubicBezTo>
                    <a:lnTo>
                      <a:pt x="1710" y="5222"/>
                    </a:lnTo>
                    <a:lnTo>
                      <a:pt x="1710" y="5292"/>
                    </a:lnTo>
                    <a:lnTo>
                      <a:pt x="1271" y="5292"/>
                    </a:lnTo>
                    <a:cubicBezTo>
                      <a:pt x="578" y="5292"/>
                      <a:pt x="0" y="5869"/>
                      <a:pt x="0" y="6562"/>
                    </a:cubicBezTo>
                    <a:lnTo>
                      <a:pt x="0" y="6724"/>
                    </a:lnTo>
                    <a:cubicBezTo>
                      <a:pt x="0" y="7417"/>
                      <a:pt x="578" y="7995"/>
                      <a:pt x="1271" y="7995"/>
                    </a:cubicBezTo>
                    <a:lnTo>
                      <a:pt x="1710" y="7995"/>
                    </a:lnTo>
                    <a:lnTo>
                      <a:pt x="1710" y="9196"/>
                    </a:lnTo>
                    <a:cubicBezTo>
                      <a:pt x="1710" y="10421"/>
                      <a:pt x="2311" y="11530"/>
                      <a:pt x="3258" y="12153"/>
                    </a:cubicBezTo>
                    <a:lnTo>
                      <a:pt x="3258" y="14094"/>
                    </a:lnTo>
                    <a:cubicBezTo>
                      <a:pt x="3258" y="15503"/>
                      <a:pt x="4413" y="16635"/>
                      <a:pt x="5799" y="16635"/>
                    </a:cubicBezTo>
                    <a:cubicBezTo>
                      <a:pt x="7209" y="16635"/>
                      <a:pt x="8341" y="15480"/>
                      <a:pt x="8341" y="14094"/>
                    </a:cubicBezTo>
                    <a:lnTo>
                      <a:pt x="8341" y="12107"/>
                    </a:lnTo>
                    <a:cubicBezTo>
                      <a:pt x="9265" y="11437"/>
                      <a:pt x="9889" y="10374"/>
                      <a:pt x="9889" y="9150"/>
                    </a:cubicBezTo>
                    <a:lnTo>
                      <a:pt x="9889" y="8341"/>
                    </a:lnTo>
                    <a:lnTo>
                      <a:pt x="9889" y="7972"/>
                    </a:lnTo>
                    <a:lnTo>
                      <a:pt x="10120" y="7972"/>
                    </a:lnTo>
                    <a:cubicBezTo>
                      <a:pt x="10813" y="7972"/>
                      <a:pt x="11391" y="7394"/>
                      <a:pt x="11391" y="6701"/>
                    </a:cubicBezTo>
                    <a:lnTo>
                      <a:pt x="11391" y="6539"/>
                    </a:lnTo>
                    <a:cubicBezTo>
                      <a:pt x="11391" y="5869"/>
                      <a:pt x="10836" y="5292"/>
                      <a:pt x="10120" y="5292"/>
                    </a:cubicBezTo>
                    <a:lnTo>
                      <a:pt x="9889" y="5292"/>
                    </a:lnTo>
                    <a:lnTo>
                      <a:pt x="9889" y="5222"/>
                    </a:lnTo>
                    <a:lnTo>
                      <a:pt x="9889" y="3605"/>
                    </a:lnTo>
                    <a:cubicBezTo>
                      <a:pt x="9889" y="1618"/>
                      <a:pt x="8248" y="1"/>
                      <a:pt x="6262" y="1"/>
                    </a:cubicBezTo>
                    <a:close/>
                  </a:path>
                </a:pathLst>
              </a:custGeom>
              <a:solidFill>
                <a:srgbClr val="FFD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" name="Google Shape;942;p55">
                <a:extLst>
                  <a:ext uri="{FF2B5EF4-FFF2-40B4-BE49-F238E27FC236}">
                    <a16:creationId xmlns:a16="http://schemas.microsoft.com/office/drawing/2014/main" id="{011B47A7-5974-8640-53CC-B9488100ACB4}"/>
                  </a:ext>
                </a:extLst>
              </p:cNvPr>
              <p:cNvSpPr/>
              <p:nvPr/>
            </p:nvSpPr>
            <p:spPr>
              <a:xfrm>
                <a:off x="2693938" y="3487808"/>
                <a:ext cx="64093" cy="37823"/>
              </a:xfrm>
              <a:custGeom>
                <a:avLst/>
                <a:gdLst/>
                <a:ahLst/>
                <a:cxnLst/>
                <a:rect l="l" t="t" r="r" b="b"/>
                <a:pathLst>
                  <a:path w="4621" h="2727" extrusionOk="0">
                    <a:moveTo>
                      <a:pt x="4552" y="1"/>
                    </a:moveTo>
                    <a:cubicBezTo>
                      <a:pt x="4020" y="278"/>
                      <a:pt x="3419" y="463"/>
                      <a:pt x="2773" y="463"/>
                    </a:cubicBezTo>
                    <a:lnTo>
                      <a:pt x="1825" y="463"/>
                    </a:lnTo>
                    <a:cubicBezTo>
                      <a:pt x="1201" y="463"/>
                      <a:pt x="624" y="278"/>
                      <a:pt x="92" y="24"/>
                    </a:cubicBezTo>
                    <a:cubicBezTo>
                      <a:pt x="46" y="209"/>
                      <a:pt x="0" y="417"/>
                      <a:pt x="0" y="601"/>
                    </a:cubicBezTo>
                    <a:cubicBezTo>
                      <a:pt x="0" y="1757"/>
                      <a:pt x="1040" y="2727"/>
                      <a:pt x="2310" y="2727"/>
                    </a:cubicBezTo>
                    <a:cubicBezTo>
                      <a:pt x="3581" y="2727"/>
                      <a:pt x="4621" y="1757"/>
                      <a:pt x="4621" y="601"/>
                    </a:cubicBezTo>
                    <a:cubicBezTo>
                      <a:pt x="4621" y="417"/>
                      <a:pt x="4598" y="209"/>
                      <a:pt x="4552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" name="Google Shape;943;p55">
                <a:extLst>
                  <a:ext uri="{FF2B5EF4-FFF2-40B4-BE49-F238E27FC236}">
                    <a16:creationId xmlns:a16="http://schemas.microsoft.com/office/drawing/2014/main" id="{4E75BE53-8CBB-D9CC-D6DB-DF86DD47F9B8}"/>
                  </a:ext>
                </a:extLst>
              </p:cNvPr>
              <p:cNvSpPr/>
              <p:nvPr/>
            </p:nvSpPr>
            <p:spPr>
              <a:xfrm>
                <a:off x="2662857" y="3327593"/>
                <a:ext cx="127230" cy="91667"/>
              </a:xfrm>
              <a:custGeom>
                <a:avLst/>
                <a:gdLst/>
                <a:ahLst/>
                <a:cxnLst/>
                <a:rect l="l" t="t" r="r" b="b"/>
                <a:pathLst>
                  <a:path w="9173" h="6609" extrusionOk="0">
                    <a:moveTo>
                      <a:pt x="3604" y="1"/>
                    </a:moveTo>
                    <a:cubicBezTo>
                      <a:pt x="1617" y="1"/>
                      <a:pt x="0" y="1618"/>
                      <a:pt x="0" y="3605"/>
                    </a:cubicBezTo>
                    <a:lnTo>
                      <a:pt x="0" y="4714"/>
                    </a:lnTo>
                    <a:cubicBezTo>
                      <a:pt x="0" y="5384"/>
                      <a:pt x="162" y="5985"/>
                      <a:pt x="485" y="6539"/>
                    </a:cubicBezTo>
                    <a:lnTo>
                      <a:pt x="485" y="5222"/>
                    </a:lnTo>
                    <a:cubicBezTo>
                      <a:pt x="485" y="3235"/>
                      <a:pt x="2102" y="1618"/>
                      <a:pt x="4089" y="1618"/>
                    </a:cubicBezTo>
                    <a:lnTo>
                      <a:pt x="4205" y="1618"/>
                    </a:lnTo>
                    <a:cubicBezTo>
                      <a:pt x="4159" y="1803"/>
                      <a:pt x="4089" y="1965"/>
                      <a:pt x="4089" y="2149"/>
                    </a:cubicBezTo>
                    <a:cubicBezTo>
                      <a:pt x="4089" y="2912"/>
                      <a:pt x="4736" y="3559"/>
                      <a:pt x="5522" y="3559"/>
                    </a:cubicBezTo>
                    <a:cubicBezTo>
                      <a:pt x="5891" y="3559"/>
                      <a:pt x="6261" y="3420"/>
                      <a:pt x="6492" y="3143"/>
                    </a:cubicBezTo>
                    <a:cubicBezTo>
                      <a:pt x="6700" y="3328"/>
                      <a:pt x="6954" y="3420"/>
                      <a:pt x="7208" y="3420"/>
                    </a:cubicBezTo>
                    <a:cubicBezTo>
                      <a:pt x="7509" y="3420"/>
                      <a:pt x="7763" y="3305"/>
                      <a:pt x="7971" y="3120"/>
                    </a:cubicBezTo>
                    <a:cubicBezTo>
                      <a:pt x="8410" y="3721"/>
                      <a:pt x="8664" y="4460"/>
                      <a:pt x="8664" y="5222"/>
                    </a:cubicBezTo>
                    <a:lnTo>
                      <a:pt x="8664" y="6608"/>
                    </a:lnTo>
                    <a:cubicBezTo>
                      <a:pt x="9010" y="6077"/>
                      <a:pt x="9172" y="5430"/>
                      <a:pt x="9172" y="4737"/>
                    </a:cubicBezTo>
                    <a:lnTo>
                      <a:pt x="9172" y="3651"/>
                    </a:lnTo>
                    <a:cubicBezTo>
                      <a:pt x="9172" y="1641"/>
                      <a:pt x="7555" y="1"/>
                      <a:pt x="5568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" name="Google Shape;944;p55">
                <a:extLst>
                  <a:ext uri="{FF2B5EF4-FFF2-40B4-BE49-F238E27FC236}">
                    <a16:creationId xmlns:a16="http://schemas.microsoft.com/office/drawing/2014/main" id="{505D9419-7EE3-610C-5DB2-A2B80E554987}"/>
                  </a:ext>
                </a:extLst>
              </p:cNvPr>
              <p:cNvSpPr/>
              <p:nvPr/>
            </p:nvSpPr>
            <p:spPr>
              <a:xfrm>
                <a:off x="2668946" y="3401612"/>
                <a:ext cx="113762" cy="110253"/>
              </a:xfrm>
              <a:custGeom>
                <a:avLst/>
                <a:gdLst/>
                <a:ahLst/>
                <a:cxnLst/>
                <a:rect l="l" t="t" r="r" b="b"/>
                <a:pathLst>
                  <a:path w="8202" h="7949" extrusionOk="0">
                    <a:moveTo>
                      <a:pt x="8202" y="1"/>
                    </a:moveTo>
                    <a:lnTo>
                      <a:pt x="7532" y="2080"/>
                    </a:lnTo>
                    <a:cubicBezTo>
                      <a:pt x="7393" y="2519"/>
                      <a:pt x="6931" y="2843"/>
                      <a:pt x="6400" y="2843"/>
                    </a:cubicBezTo>
                    <a:lnTo>
                      <a:pt x="2357" y="2819"/>
                    </a:lnTo>
                    <a:cubicBezTo>
                      <a:pt x="1918" y="2819"/>
                      <a:pt x="1502" y="2611"/>
                      <a:pt x="1294" y="2265"/>
                    </a:cubicBezTo>
                    <a:lnTo>
                      <a:pt x="0" y="47"/>
                    </a:lnTo>
                    <a:lnTo>
                      <a:pt x="0" y="1918"/>
                    </a:lnTo>
                    <a:lnTo>
                      <a:pt x="0" y="4945"/>
                    </a:lnTo>
                    <a:cubicBezTo>
                      <a:pt x="0" y="6585"/>
                      <a:pt x="1502" y="7948"/>
                      <a:pt x="3304" y="7948"/>
                    </a:cubicBezTo>
                    <a:lnTo>
                      <a:pt x="5452" y="7948"/>
                    </a:lnTo>
                    <a:cubicBezTo>
                      <a:pt x="6954" y="7948"/>
                      <a:pt x="8202" y="6863"/>
                      <a:pt x="8202" y="5499"/>
                    </a:cubicBezTo>
                    <a:lnTo>
                      <a:pt x="8202" y="3097"/>
                    </a:lnTo>
                    <a:lnTo>
                      <a:pt x="8202" y="1941"/>
                    </a:lnTo>
                    <a:lnTo>
                      <a:pt x="8202" y="1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" name="Google Shape;945;p55">
                <a:extLst>
                  <a:ext uri="{FF2B5EF4-FFF2-40B4-BE49-F238E27FC236}">
                    <a16:creationId xmlns:a16="http://schemas.microsoft.com/office/drawing/2014/main" id="{68D30752-5998-6FE0-3B64-3D2C325D62C4}"/>
                  </a:ext>
                </a:extLst>
              </p:cNvPr>
              <p:cNvSpPr/>
              <p:nvPr/>
            </p:nvSpPr>
            <p:spPr>
              <a:xfrm>
                <a:off x="2655479" y="3411473"/>
                <a:ext cx="11235" cy="1546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115" extrusionOk="0">
                    <a:moveTo>
                      <a:pt x="165" y="0"/>
                    </a:moveTo>
                    <a:cubicBezTo>
                      <a:pt x="128" y="0"/>
                      <a:pt x="93" y="18"/>
                      <a:pt x="70" y="52"/>
                    </a:cubicBezTo>
                    <a:cubicBezTo>
                      <a:pt x="1" y="98"/>
                      <a:pt x="1" y="191"/>
                      <a:pt x="70" y="260"/>
                    </a:cubicBezTo>
                    <a:lnTo>
                      <a:pt x="440" y="653"/>
                    </a:lnTo>
                    <a:lnTo>
                      <a:pt x="209" y="861"/>
                    </a:lnTo>
                    <a:cubicBezTo>
                      <a:pt x="162" y="907"/>
                      <a:pt x="162" y="999"/>
                      <a:pt x="209" y="1069"/>
                    </a:cubicBezTo>
                    <a:cubicBezTo>
                      <a:pt x="232" y="1092"/>
                      <a:pt x="301" y="1115"/>
                      <a:pt x="324" y="1115"/>
                    </a:cubicBezTo>
                    <a:cubicBezTo>
                      <a:pt x="393" y="1115"/>
                      <a:pt x="417" y="1092"/>
                      <a:pt x="393" y="1069"/>
                    </a:cubicBezTo>
                    <a:lnTo>
                      <a:pt x="809" y="676"/>
                    </a:lnTo>
                    <a:lnTo>
                      <a:pt x="278" y="52"/>
                    </a:lnTo>
                    <a:cubicBezTo>
                      <a:pt x="243" y="18"/>
                      <a:pt x="203" y="0"/>
                      <a:pt x="165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" name="Google Shape;946;p55">
                <a:extLst>
                  <a:ext uri="{FF2B5EF4-FFF2-40B4-BE49-F238E27FC236}">
                    <a16:creationId xmlns:a16="http://schemas.microsoft.com/office/drawing/2014/main" id="{B5D7AA47-0E98-23C2-FC77-8742826763D0}"/>
                  </a:ext>
                </a:extLst>
              </p:cNvPr>
              <p:cNvSpPr/>
              <p:nvPr/>
            </p:nvSpPr>
            <p:spPr>
              <a:xfrm>
                <a:off x="2784294" y="3412027"/>
                <a:ext cx="11221" cy="1491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075" extrusionOk="0">
                    <a:moveTo>
                      <a:pt x="644" y="1"/>
                    </a:moveTo>
                    <a:cubicBezTo>
                      <a:pt x="607" y="1"/>
                      <a:pt x="566" y="12"/>
                      <a:pt x="532" y="35"/>
                    </a:cubicBezTo>
                    <a:lnTo>
                      <a:pt x="0" y="682"/>
                    </a:lnTo>
                    <a:lnTo>
                      <a:pt x="416" y="1052"/>
                    </a:lnTo>
                    <a:cubicBezTo>
                      <a:pt x="462" y="1075"/>
                      <a:pt x="485" y="1075"/>
                      <a:pt x="509" y="1075"/>
                    </a:cubicBezTo>
                    <a:cubicBezTo>
                      <a:pt x="532" y="1075"/>
                      <a:pt x="601" y="1052"/>
                      <a:pt x="601" y="1052"/>
                    </a:cubicBezTo>
                    <a:cubicBezTo>
                      <a:pt x="647" y="983"/>
                      <a:pt x="647" y="890"/>
                      <a:pt x="601" y="844"/>
                    </a:cubicBezTo>
                    <a:lnTo>
                      <a:pt x="370" y="636"/>
                    </a:lnTo>
                    <a:lnTo>
                      <a:pt x="740" y="243"/>
                    </a:lnTo>
                    <a:cubicBezTo>
                      <a:pt x="809" y="174"/>
                      <a:pt x="809" y="105"/>
                      <a:pt x="740" y="35"/>
                    </a:cubicBezTo>
                    <a:cubicBezTo>
                      <a:pt x="717" y="12"/>
                      <a:pt x="682" y="1"/>
                      <a:pt x="644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" name="Google Shape;947;p55">
                <a:extLst>
                  <a:ext uri="{FF2B5EF4-FFF2-40B4-BE49-F238E27FC236}">
                    <a16:creationId xmlns:a16="http://schemas.microsoft.com/office/drawing/2014/main" id="{6CCA9560-4C77-85A9-A9FA-C21BA5FCE4C2}"/>
                  </a:ext>
                </a:extLst>
              </p:cNvPr>
              <p:cNvSpPr/>
              <p:nvPr/>
            </p:nvSpPr>
            <p:spPr>
              <a:xfrm>
                <a:off x="2693605" y="3377868"/>
                <a:ext cx="24370" cy="15104"/>
              </a:xfrm>
              <a:custGeom>
                <a:avLst/>
                <a:gdLst/>
                <a:ahLst/>
                <a:cxnLst/>
                <a:rect l="l" t="t" r="r" b="b"/>
                <a:pathLst>
                  <a:path w="1757" h="1089" extrusionOk="0">
                    <a:moveTo>
                      <a:pt x="1212" y="0"/>
                    </a:moveTo>
                    <a:cubicBezTo>
                      <a:pt x="1051" y="0"/>
                      <a:pt x="864" y="34"/>
                      <a:pt x="671" y="119"/>
                    </a:cubicBezTo>
                    <a:cubicBezTo>
                      <a:pt x="301" y="303"/>
                      <a:pt x="93" y="581"/>
                      <a:pt x="70" y="766"/>
                    </a:cubicBezTo>
                    <a:cubicBezTo>
                      <a:pt x="1" y="997"/>
                      <a:pt x="93" y="1089"/>
                      <a:pt x="209" y="1089"/>
                    </a:cubicBezTo>
                    <a:cubicBezTo>
                      <a:pt x="324" y="1089"/>
                      <a:pt x="463" y="997"/>
                      <a:pt x="579" y="950"/>
                    </a:cubicBezTo>
                    <a:cubicBezTo>
                      <a:pt x="694" y="881"/>
                      <a:pt x="833" y="789"/>
                      <a:pt x="948" y="766"/>
                    </a:cubicBezTo>
                    <a:cubicBezTo>
                      <a:pt x="1064" y="719"/>
                      <a:pt x="1179" y="650"/>
                      <a:pt x="1341" y="581"/>
                    </a:cubicBezTo>
                    <a:cubicBezTo>
                      <a:pt x="1457" y="534"/>
                      <a:pt x="1595" y="488"/>
                      <a:pt x="1688" y="396"/>
                    </a:cubicBezTo>
                    <a:cubicBezTo>
                      <a:pt x="1757" y="303"/>
                      <a:pt x="1734" y="165"/>
                      <a:pt x="1572" y="72"/>
                    </a:cubicBezTo>
                    <a:cubicBezTo>
                      <a:pt x="1484" y="28"/>
                      <a:pt x="1359" y="0"/>
                      <a:pt x="1212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" name="Google Shape;948;p55">
                <a:extLst>
                  <a:ext uri="{FF2B5EF4-FFF2-40B4-BE49-F238E27FC236}">
                    <a16:creationId xmlns:a16="http://schemas.microsoft.com/office/drawing/2014/main" id="{DAC83450-132B-2578-D5BC-6137CB72B5AA}"/>
                  </a:ext>
                </a:extLst>
              </p:cNvPr>
              <p:cNvSpPr/>
              <p:nvPr/>
            </p:nvSpPr>
            <p:spPr>
              <a:xfrm>
                <a:off x="2742951" y="3395842"/>
                <a:ext cx="26298" cy="1002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723" extrusionOk="0">
                    <a:moveTo>
                      <a:pt x="948" y="1"/>
                    </a:moveTo>
                    <a:cubicBezTo>
                      <a:pt x="509" y="1"/>
                      <a:pt x="232" y="163"/>
                      <a:pt x="116" y="347"/>
                    </a:cubicBezTo>
                    <a:cubicBezTo>
                      <a:pt x="1" y="509"/>
                      <a:pt x="24" y="648"/>
                      <a:pt x="140" y="694"/>
                    </a:cubicBezTo>
                    <a:cubicBezTo>
                      <a:pt x="197" y="717"/>
                      <a:pt x="261" y="723"/>
                      <a:pt x="330" y="723"/>
                    </a:cubicBezTo>
                    <a:cubicBezTo>
                      <a:pt x="399" y="723"/>
                      <a:pt x="475" y="717"/>
                      <a:pt x="555" y="717"/>
                    </a:cubicBezTo>
                    <a:cubicBezTo>
                      <a:pt x="694" y="694"/>
                      <a:pt x="833" y="694"/>
                      <a:pt x="948" y="694"/>
                    </a:cubicBezTo>
                    <a:lnTo>
                      <a:pt x="1364" y="694"/>
                    </a:lnTo>
                    <a:cubicBezTo>
                      <a:pt x="1420" y="694"/>
                      <a:pt x="1475" y="698"/>
                      <a:pt x="1529" y="698"/>
                    </a:cubicBezTo>
                    <a:cubicBezTo>
                      <a:pt x="1610" y="698"/>
                      <a:pt x="1688" y="689"/>
                      <a:pt x="1757" y="648"/>
                    </a:cubicBezTo>
                    <a:cubicBezTo>
                      <a:pt x="1872" y="625"/>
                      <a:pt x="1895" y="486"/>
                      <a:pt x="1780" y="301"/>
                    </a:cubicBezTo>
                    <a:cubicBezTo>
                      <a:pt x="1664" y="140"/>
                      <a:pt x="1364" y="1"/>
                      <a:pt x="948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" name="Google Shape;949;p55">
                <a:extLst>
                  <a:ext uri="{FF2B5EF4-FFF2-40B4-BE49-F238E27FC236}">
                    <a16:creationId xmlns:a16="http://schemas.microsoft.com/office/drawing/2014/main" id="{A55E5A86-5F09-5C39-D04C-9045E50465FF}"/>
                  </a:ext>
                </a:extLst>
              </p:cNvPr>
              <p:cNvSpPr/>
              <p:nvPr/>
            </p:nvSpPr>
            <p:spPr>
              <a:xfrm>
                <a:off x="2704506" y="3410904"/>
                <a:ext cx="8669" cy="8988"/>
              </a:xfrm>
              <a:custGeom>
                <a:avLst/>
                <a:gdLst/>
                <a:ahLst/>
                <a:cxnLst/>
                <a:rect l="l" t="t" r="r" b="b"/>
                <a:pathLst>
                  <a:path w="625" h="648" extrusionOk="0">
                    <a:moveTo>
                      <a:pt x="324" y="1"/>
                    </a:moveTo>
                    <a:cubicBezTo>
                      <a:pt x="139" y="1"/>
                      <a:pt x="1" y="139"/>
                      <a:pt x="1" y="324"/>
                    </a:cubicBezTo>
                    <a:cubicBezTo>
                      <a:pt x="1" y="486"/>
                      <a:pt x="139" y="648"/>
                      <a:pt x="324" y="648"/>
                    </a:cubicBezTo>
                    <a:cubicBezTo>
                      <a:pt x="486" y="648"/>
                      <a:pt x="624" y="486"/>
                      <a:pt x="624" y="324"/>
                    </a:cubicBezTo>
                    <a:cubicBezTo>
                      <a:pt x="624" y="139"/>
                      <a:pt x="486" y="1"/>
                      <a:pt x="324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" name="Google Shape;950;p55">
                <a:extLst>
                  <a:ext uri="{FF2B5EF4-FFF2-40B4-BE49-F238E27FC236}">
                    <a16:creationId xmlns:a16="http://schemas.microsoft.com/office/drawing/2014/main" id="{7DCC67F5-DC89-573E-78DE-16C922FD72B5}"/>
                  </a:ext>
                </a:extLst>
              </p:cNvPr>
              <p:cNvSpPr/>
              <p:nvPr/>
            </p:nvSpPr>
            <p:spPr>
              <a:xfrm>
                <a:off x="2701621" y="3415897"/>
                <a:ext cx="13801" cy="4952"/>
              </a:xfrm>
              <a:custGeom>
                <a:avLst/>
                <a:gdLst/>
                <a:ahLst/>
                <a:cxnLst/>
                <a:rect l="l" t="t" r="r" b="b"/>
                <a:pathLst>
                  <a:path w="995" h="357" extrusionOk="0">
                    <a:moveTo>
                      <a:pt x="487" y="0"/>
                    </a:moveTo>
                    <a:cubicBezTo>
                      <a:pt x="247" y="0"/>
                      <a:pt x="93" y="103"/>
                      <a:pt x="93" y="103"/>
                    </a:cubicBezTo>
                    <a:cubicBezTo>
                      <a:pt x="24" y="149"/>
                      <a:pt x="1" y="241"/>
                      <a:pt x="70" y="311"/>
                    </a:cubicBezTo>
                    <a:cubicBezTo>
                      <a:pt x="97" y="338"/>
                      <a:pt x="140" y="349"/>
                      <a:pt x="180" y="349"/>
                    </a:cubicBezTo>
                    <a:cubicBezTo>
                      <a:pt x="209" y="349"/>
                      <a:pt x="236" y="343"/>
                      <a:pt x="255" y="334"/>
                    </a:cubicBezTo>
                    <a:cubicBezTo>
                      <a:pt x="255" y="334"/>
                      <a:pt x="357" y="272"/>
                      <a:pt x="515" y="272"/>
                    </a:cubicBezTo>
                    <a:cubicBezTo>
                      <a:pt x="594" y="272"/>
                      <a:pt x="686" y="288"/>
                      <a:pt x="786" y="334"/>
                    </a:cubicBezTo>
                    <a:cubicBezTo>
                      <a:pt x="786" y="357"/>
                      <a:pt x="809" y="357"/>
                      <a:pt x="832" y="357"/>
                    </a:cubicBezTo>
                    <a:cubicBezTo>
                      <a:pt x="902" y="357"/>
                      <a:pt x="948" y="334"/>
                      <a:pt x="948" y="311"/>
                    </a:cubicBezTo>
                    <a:cubicBezTo>
                      <a:pt x="994" y="218"/>
                      <a:pt x="948" y="126"/>
                      <a:pt x="902" y="103"/>
                    </a:cubicBezTo>
                    <a:cubicBezTo>
                      <a:pt x="748" y="26"/>
                      <a:pt x="606" y="0"/>
                      <a:pt x="487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3" name="Google Shape;951;p55">
                <a:extLst>
                  <a:ext uri="{FF2B5EF4-FFF2-40B4-BE49-F238E27FC236}">
                    <a16:creationId xmlns:a16="http://schemas.microsoft.com/office/drawing/2014/main" id="{38EBBBCC-810C-853D-8E82-14742BCE2724}"/>
                  </a:ext>
                </a:extLst>
              </p:cNvPr>
              <p:cNvSpPr/>
              <p:nvPr/>
            </p:nvSpPr>
            <p:spPr>
              <a:xfrm>
                <a:off x="2750329" y="3410904"/>
                <a:ext cx="8988" cy="898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648" extrusionOk="0">
                    <a:moveTo>
                      <a:pt x="324" y="1"/>
                    </a:moveTo>
                    <a:cubicBezTo>
                      <a:pt x="162" y="1"/>
                      <a:pt x="0" y="139"/>
                      <a:pt x="0" y="324"/>
                    </a:cubicBezTo>
                    <a:cubicBezTo>
                      <a:pt x="0" y="486"/>
                      <a:pt x="162" y="648"/>
                      <a:pt x="324" y="648"/>
                    </a:cubicBezTo>
                    <a:cubicBezTo>
                      <a:pt x="509" y="648"/>
                      <a:pt x="647" y="486"/>
                      <a:pt x="647" y="324"/>
                    </a:cubicBezTo>
                    <a:cubicBezTo>
                      <a:pt x="647" y="139"/>
                      <a:pt x="509" y="1"/>
                      <a:pt x="324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4" name="Google Shape;952;p55">
                <a:extLst>
                  <a:ext uri="{FF2B5EF4-FFF2-40B4-BE49-F238E27FC236}">
                    <a16:creationId xmlns:a16="http://schemas.microsoft.com/office/drawing/2014/main" id="{7D2893BF-F06C-B160-3E72-E9BD10E8CACA}"/>
                  </a:ext>
                </a:extLst>
              </p:cNvPr>
              <p:cNvSpPr/>
              <p:nvPr/>
            </p:nvSpPr>
            <p:spPr>
              <a:xfrm>
                <a:off x="2748082" y="3415897"/>
                <a:ext cx="13801" cy="5132"/>
              </a:xfrm>
              <a:custGeom>
                <a:avLst/>
                <a:gdLst/>
                <a:ahLst/>
                <a:cxnLst/>
                <a:rect l="l" t="t" r="r" b="b"/>
                <a:pathLst>
                  <a:path w="995" h="370" extrusionOk="0">
                    <a:moveTo>
                      <a:pt x="487" y="0"/>
                    </a:moveTo>
                    <a:cubicBezTo>
                      <a:pt x="247" y="0"/>
                      <a:pt x="93" y="103"/>
                      <a:pt x="93" y="103"/>
                    </a:cubicBezTo>
                    <a:cubicBezTo>
                      <a:pt x="24" y="149"/>
                      <a:pt x="1" y="241"/>
                      <a:pt x="70" y="311"/>
                    </a:cubicBezTo>
                    <a:cubicBezTo>
                      <a:pt x="99" y="340"/>
                      <a:pt x="147" y="369"/>
                      <a:pt x="190" y="369"/>
                    </a:cubicBezTo>
                    <a:cubicBezTo>
                      <a:pt x="215" y="369"/>
                      <a:pt x="238" y="359"/>
                      <a:pt x="255" y="334"/>
                    </a:cubicBezTo>
                    <a:cubicBezTo>
                      <a:pt x="255" y="334"/>
                      <a:pt x="357" y="272"/>
                      <a:pt x="515" y="272"/>
                    </a:cubicBezTo>
                    <a:cubicBezTo>
                      <a:pt x="594" y="272"/>
                      <a:pt x="686" y="288"/>
                      <a:pt x="786" y="334"/>
                    </a:cubicBezTo>
                    <a:cubicBezTo>
                      <a:pt x="786" y="357"/>
                      <a:pt x="809" y="357"/>
                      <a:pt x="832" y="357"/>
                    </a:cubicBezTo>
                    <a:cubicBezTo>
                      <a:pt x="879" y="357"/>
                      <a:pt x="925" y="334"/>
                      <a:pt x="948" y="311"/>
                    </a:cubicBezTo>
                    <a:cubicBezTo>
                      <a:pt x="994" y="218"/>
                      <a:pt x="948" y="126"/>
                      <a:pt x="902" y="103"/>
                    </a:cubicBezTo>
                    <a:cubicBezTo>
                      <a:pt x="748" y="26"/>
                      <a:pt x="606" y="0"/>
                      <a:pt x="487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" name="Google Shape;953;p55">
                <a:extLst>
                  <a:ext uri="{FF2B5EF4-FFF2-40B4-BE49-F238E27FC236}">
                    <a16:creationId xmlns:a16="http://schemas.microsoft.com/office/drawing/2014/main" id="{5845C243-9F36-F6B8-9C86-9D524566B786}"/>
                  </a:ext>
                </a:extLst>
              </p:cNvPr>
              <p:cNvSpPr/>
              <p:nvPr/>
            </p:nvSpPr>
            <p:spPr>
              <a:xfrm>
                <a:off x="2721163" y="3394566"/>
                <a:ext cx="19890" cy="40708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2935" extrusionOk="0">
                    <a:moveTo>
                      <a:pt x="578" y="0"/>
                    </a:moveTo>
                    <a:cubicBezTo>
                      <a:pt x="509" y="0"/>
                      <a:pt x="440" y="47"/>
                      <a:pt x="440" y="139"/>
                    </a:cubicBezTo>
                    <a:lnTo>
                      <a:pt x="440" y="1294"/>
                    </a:lnTo>
                    <a:cubicBezTo>
                      <a:pt x="440" y="1525"/>
                      <a:pt x="625" y="1710"/>
                      <a:pt x="856" y="1710"/>
                    </a:cubicBezTo>
                    <a:lnTo>
                      <a:pt x="1017" y="1710"/>
                    </a:lnTo>
                    <a:cubicBezTo>
                      <a:pt x="1087" y="1710"/>
                      <a:pt x="1133" y="1756"/>
                      <a:pt x="1133" y="1826"/>
                    </a:cubicBezTo>
                    <a:lnTo>
                      <a:pt x="1133" y="2010"/>
                    </a:lnTo>
                    <a:cubicBezTo>
                      <a:pt x="1133" y="2357"/>
                      <a:pt x="856" y="2657"/>
                      <a:pt x="463" y="2657"/>
                    </a:cubicBezTo>
                    <a:lnTo>
                      <a:pt x="163" y="2657"/>
                    </a:lnTo>
                    <a:cubicBezTo>
                      <a:pt x="70" y="2657"/>
                      <a:pt x="1" y="2704"/>
                      <a:pt x="1" y="2796"/>
                    </a:cubicBezTo>
                    <a:cubicBezTo>
                      <a:pt x="1" y="2888"/>
                      <a:pt x="70" y="2935"/>
                      <a:pt x="163" y="2935"/>
                    </a:cubicBezTo>
                    <a:lnTo>
                      <a:pt x="463" y="2935"/>
                    </a:lnTo>
                    <a:cubicBezTo>
                      <a:pt x="994" y="2935"/>
                      <a:pt x="1433" y="2542"/>
                      <a:pt x="1433" y="2010"/>
                    </a:cubicBezTo>
                    <a:lnTo>
                      <a:pt x="1433" y="1826"/>
                    </a:lnTo>
                    <a:cubicBezTo>
                      <a:pt x="1433" y="1595"/>
                      <a:pt x="1248" y="1410"/>
                      <a:pt x="1017" y="1410"/>
                    </a:cubicBezTo>
                    <a:lnTo>
                      <a:pt x="856" y="1410"/>
                    </a:lnTo>
                    <a:cubicBezTo>
                      <a:pt x="786" y="1410"/>
                      <a:pt x="740" y="1364"/>
                      <a:pt x="740" y="1294"/>
                    </a:cubicBezTo>
                    <a:lnTo>
                      <a:pt x="740" y="139"/>
                    </a:lnTo>
                    <a:cubicBezTo>
                      <a:pt x="740" y="47"/>
                      <a:pt x="671" y="0"/>
                      <a:pt x="578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6" name="Google Shape;954;p55">
                <a:extLst>
                  <a:ext uri="{FF2B5EF4-FFF2-40B4-BE49-F238E27FC236}">
                    <a16:creationId xmlns:a16="http://schemas.microsoft.com/office/drawing/2014/main" id="{A8DCC943-5824-BDBC-5AC1-5B089D9ACCC5}"/>
                  </a:ext>
                </a:extLst>
              </p:cNvPr>
              <p:cNvSpPr/>
              <p:nvPr/>
            </p:nvSpPr>
            <p:spPr>
              <a:xfrm>
                <a:off x="2702911" y="3443274"/>
                <a:ext cx="41596" cy="23191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1672" extrusionOk="0">
                    <a:moveTo>
                      <a:pt x="624" y="0"/>
                    </a:moveTo>
                    <a:cubicBezTo>
                      <a:pt x="1" y="0"/>
                      <a:pt x="299" y="1671"/>
                      <a:pt x="1374" y="1671"/>
                    </a:cubicBezTo>
                    <a:cubicBezTo>
                      <a:pt x="1416" y="1671"/>
                      <a:pt x="1458" y="1669"/>
                      <a:pt x="1502" y="1664"/>
                    </a:cubicBezTo>
                    <a:cubicBezTo>
                      <a:pt x="2670" y="1549"/>
                      <a:pt x="2998" y="185"/>
                      <a:pt x="2237" y="185"/>
                    </a:cubicBezTo>
                    <a:cubicBezTo>
                      <a:pt x="2231" y="185"/>
                      <a:pt x="2224" y="185"/>
                      <a:pt x="2218" y="185"/>
                    </a:cubicBezTo>
                    <a:cubicBezTo>
                      <a:pt x="2147" y="189"/>
                      <a:pt x="2075" y="191"/>
                      <a:pt x="2004" y="191"/>
                    </a:cubicBezTo>
                    <a:cubicBezTo>
                      <a:pt x="1292" y="191"/>
                      <a:pt x="624" y="0"/>
                      <a:pt x="6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7" name="Google Shape;955;p55">
                <a:extLst>
                  <a:ext uri="{FF2B5EF4-FFF2-40B4-BE49-F238E27FC236}">
                    <a16:creationId xmlns:a16="http://schemas.microsoft.com/office/drawing/2014/main" id="{549438CA-774E-BCD8-1512-440960DCB8C3}"/>
                  </a:ext>
                </a:extLst>
              </p:cNvPr>
              <p:cNvSpPr/>
              <p:nvPr/>
            </p:nvSpPr>
            <p:spPr>
              <a:xfrm>
                <a:off x="2604219" y="3332280"/>
                <a:ext cx="119532" cy="99157"/>
              </a:xfrm>
              <a:custGeom>
                <a:avLst/>
                <a:gdLst/>
                <a:ahLst/>
                <a:cxnLst/>
                <a:rect l="l" t="t" r="r" b="b"/>
                <a:pathLst>
                  <a:path w="8618" h="7149" extrusionOk="0">
                    <a:moveTo>
                      <a:pt x="6220" y="0"/>
                    </a:moveTo>
                    <a:cubicBezTo>
                      <a:pt x="6170" y="0"/>
                      <a:pt x="6120" y="10"/>
                      <a:pt x="6076" y="32"/>
                    </a:cubicBezTo>
                    <a:lnTo>
                      <a:pt x="5383" y="333"/>
                    </a:lnTo>
                    <a:cubicBezTo>
                      <a:pt x="5314" y="333"/>
                      <a:pt x="416" y="3013"/>
                      <a:pt x="0" y="3383"/>
                    </a:cubicBezTo>
                    <a:cubicBezTo>
                      <a:pt x="0" y="3383"/>
                      <a:pt x="1023" y="7148"/>
                      <a:pt x="2261" y="7148"/>
                    </a:cubicBezTo>
                    <a:cubicBezTo>
                      <a:pt x="2338" y="7148"/>
                      <a:pt x="2416" y="7133"/>
                      <a:pt x="2495" y="7102"/>
                    </a:cubicBezTo>
                    <a:cubicBezTo>
                      <a:pt x="2773" y="6987"/>
                      <a:pt x="3096" y="6871"/>
                      <a:pt x="3373" y="6709"/>
                    </a:cubicBezTo>
                    <a:cubicBezTo>
                      <a:pt x="3835" y="6478"/>
                      <a:pt x="4274" y="6155"/>
                      <a:pt x="4644" y="5808"/>
                    </a:cubicBezTo>
                    <a:cubicBezTo>
                      <a:pt x="4877" y="5825"/>
                      <a:pt x="5152" y="5837"/>
                      <a:pt x="5437" y="5837"/>
                    </a:cubicBezTo>
                    <a:cubicBezTo>
                      <a:pt x="6369" y="5837"/>
                      <a:pt x="7415" y="5704"/>
                      <a:pt x="7486" y="5138"/>
                    </a:cubicBezTo>
                    <a:cubicBezTo>
                      <a:pt x="7509" y="4792"/>
                      <a:pt x="6723" y="4607"/>
                      <a:pt x="6030" y="4491"/>
                    </a:cubicBezTo>
                    <a:cubicBezTo>
                      <a:pt x="6538" y="4029"/>
                      <a:pt x="8271" y="2944"/>
                      <a:pt x="8271" y="2944"/>
                    </a:cubicBezTo>
                    <a:cubicBezTo>
                      <a:pt x="8525" y="2805"/>
                      <a:pt x="8618" y="2528"/>
                      <a:pt x="8479" y="2320"/>
                    </a:cubicBezTo>
                    <a:lnTo>
                      <a:pt x="8433" y="2297"/>
                    </a:lnTo>
                    <a:cubicBezTo>
                      <a:pt x="8361" y="2135"/>
                      <a:pt x="8205" y="2043"/>
                      <a:pt x="8052" y="2043"/>
                    </a:cubicBezTo>
                    <a:cubicBezTo>
                      <a:pt x="8009" y="2043"/>
                      <a:pt x="7966" y="2050"/>
                      <a:pt x="7925" y="2066"/>
                    </a:cubicBezTo>
                    <a:lnTo>
                      <a:pt x="7948" y="2019"/>
                    </a:lnTo>
                    <a:lnTo>
                      <a:pt x="8017" y="1996"/>
                    </a:lnTo>
                    <a:cubicBezTo>
                      <a:pt x="8248" y="1881"/>
                      <a:pt x="8317" y="1604"/>
                      <a:pt x="8202" y="1372"/>
                    </a:cubicBezTo>
                    <a:lnTo>
                      <a:pt x="8179" y="1326"/>
                    </a:lnTo>
                    <a:cubicBezTo>
                      <a:pt x="8100" y="1169"/>
                      <a:pt x="7936" y="1087"/>
                      <a:pt x="7766" y="1087"/>
                    </a:cubicBezTo>
                    <a:cubicBezTo>
                      <a:pt x="7686" y="1087"/>
                      <a:pt x="7606" y="1105"/>
                      <a:pt x="7532" y="1141"/>
                    </a:cubicBezTo>
                    <a:cubicBezTo>
                      <a:pt x="7578" y="1026"/>
                      <a:pt x="7578" y="934"/>
                      <a:pt x="7509" y="818"/>
                    </a:cubicBezTo>
                    <a:lnTo>
                      <a:pt x="7486" y="795"/>
                    </a:lnTo>
                    <a:cubicBezTo>
                      <a:pt x="7404" y="631"/>
                      <a:pt x="7229" y="537"/>
                      <a:pt x="7053" y="537"/>
                    </a:cubicBezTo>
                    <a:cubicBezTo>
                      <a:pt x="6980" y="537"/>
                      <a:pt x="6906" y="553"/>
                      <a:pt x="6839" y="587"/>
                    </a:cubicBezTo>
                    <a:lnTo>
                      <a:pt x="6654" y="702"/>
                    </a:lnTo>
                    <a:lnTo>
                      <a:pt x="6585" y="702"/>
                    </a:lnTo>
                    <a:cubicBezTo>
                      <a:pt x="6677" y="587"/>
                      <a:pt x="6700" y="448"/>
                      <a:pt x="6654" y="287"/>
                    </a:cubicBezTo>
                    <a:lnTo>
                      <a:pt x="6608" y="264"/>
                    </a:lnTo>
                    <a:cubicBezTo>
                      <a:pt x="6555" y="105"/>
                      <a:pt x="6381" y="0"/>
                      <a:pt x="6220" y="0"/>
                    </a:cubicBezTo>
                    <a:close/>
                  </a:path>
                </a:pathLst>
              </a:custGeom>
              <a:solidFill>
                <a:srgbClr val="FFD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8" name="Google Shape;956;p55">
                <a:extLst>
                  <a:ext uri="{FF2B5EF4-FFF2-40B4-BE49-F238E27FC236}">
                    <a16:creationId xmlns:a16="http://schemas.microsoft.com/office/drawing/2014/main" id="{D5D391E8-A479-4B39-D694-DA56FD85BC0F}"/>
                  </a:ext>
                </a:extLst>
              </p:cNvPr>
              <p:cNvSpPr/>
              <p:nvPr/>
            </p:nvSpPr>
            <p:spPr>
              <a:xfrm>
                <a:off x="2687197" y="3359519"/>
                <a:ext cx="29821" cy="16478"/>
              </a:xfrm>
              <a:custGeom>
                <a:avLst/>
                <a:gdLst/>
                <a:ahLst/>
                <a:cxnLst/>
                <a:rect l="l" t="t" r="r" b="b"/>
                <a:pathLst>
                  <a:path w="2150" h="1188" extrusionOk="0">
                    <a:moveTo>
                      <a:pt x="2012" y="1"/>
                    </a:moveTo>
                    <a:cubicBezTo>
                      <a:pt x="1998" y="1"/>
                      <a:pt x="1982" y="3"/>
                      <a:pt x="1965" y="9"/>
                    </a:cubicBezTo>
                    <a:lnTo>
                      <a:pt x="93" y="1003"/>
                    </a:lnTo>
                    <a:cubicBezTo>
                      <a:pt x="24" y="1026"/>
                      <a:pt x="1" y="1072"/>
                      <a:pt x="24" y="1141"/>
                    </a:cubicBezTo>
                    <a:cubicBezTo>
                      <a:pt x="24" y="1164"/>
                      <a:pt x="93" y="1187"/>
                      <a:pt x="116" y="1187"/>
                    </a:cubicBezTo>
                    <a:cubicBezTo>
                      <a:pt x="132" y="1187"/>
                      <a:pt x="137" y="1177"/>
                      <a:pt x="152" y="1177"/>
                    </a:cubicBezTo>
                    <a:cubicBezTo>
                      <a:pt x="160" y="1177"/>
                      <a:pt x="170" y="1180"/>
                      <a:pt x="186" y="1187"/>
                    </a:cubicBezTo>
                    <a:lnTo>
                      <a:pt x="2057" y="217"/>
                    </a:lnTo>
                    <a:cubicBezTo>
                      <a:pt x="2103" y="171"/>
                      <a:pt x="2150" y="125"/>
                      <a:pt x="2103" y="78"/>
                    </a:cubicBezTo>
                    <a:cubicBezTo>
                      <a:pt x="2086" y="27"/>
                      <a:pt x="2056" y="1"/>
                      <a:pt x="2012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9" name="Google Shape;957;p55">
                <a:extLst>
                  <a:ext uri="{FF2B5EF4-FFF2-40B4-BE49-F238E27FC236}">
                    <a16:creationId xmlns:a16="http://schemas.microsoft.com/office/drawing/2014/main" id="{3086DE64-3759-F9DE-BD91-E7DFCA80E002}"/>
                  </a:ext>
                </a:extLst>
              </p:cNvPr>
              <p:cNvSpPr/>
              <p:nvPr/>
            </p:nvSpPr>
            <p:spPr>
              <a:xfrm>
                <a:off x="2679195" y="3348299"/>
                <a:ext cx="29807" cy="16478"/>
              </a:xfrm>
              <a:custGeom>
                <a:avLst/>
                <a:gdLst/>
                <a:ahLst/>
                <a:cxnLst/>
                <a:rect l="l" t="t" r="r" b="b"/>
                <a:pathLst>
                  <a:path w="2149" h="1188" extrusionOk="0">
                    <a:moveTo>
                      <a:pt x="2012" y="1"/>
                    </a:moveTo>
                    <a:cubicBezTo>
                      <a:pt x="1997" y="1"/>
                      <a:pt x="1981" y="4"/>
                      <a:pt x="1964" y="10"/>
                    </a:cubicBezTo>
                    <a:lnTo>
                      <a:pt x="93" y="1003"/>
                    </a:lnTo>
                    <a:cubicBezTo>
                      <a:pt x="23" y="1026"/>
                      <a:pt x="0" y="1072"/>
                      <a:pt x="23" y="1142"/>
                    </a:cubicBezTo>
                    <a:cubicBezTo>
                      <a:pt x="23" y="1165"/>
                      <a:pt x="93" y="1188"/>
                      <a:pt x="116" y="1188"/>
                    </a:cubicBezTo>
                    <a:cubicBezTo>
                      <a:pt x="131" y="1188"/>
                      <a:pt x="157" y="1178"/>
                      <a:pt x="172" y="1178"/>
                    </a:cubicBezTo>
                    <a:cubicBezTo>
                      <a:pt x="180" y="1178"/>
                      <a:pt x="185" y="1180"/>
                      <a:pt x="185" y="1188"/>
                    </a:cubicBezTo>
                    <a:lnTo>
                      <a:pt x="2057" y="217"/>
                    </a:lnTo>
                    <a:cubicBezTo>
                      <a:pt x="2103" y="194"/>
                      <a:pt x="2149" y="125"/>
                      <a:pt x="2103" y="79"/>
                    </a:cubicBezTo>
                    <a:cubicBezTo>
                      <a:pt x="2085" y="27"/>
                      <a:pt x="2055" y="1"/>
                      <a:pt x="2012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0" name="Google Shape;958;p55">
                <a:extLst>
                  <a:ext uri="{FF2B5EF4-FFF2-40B4-BE49-F238E27FC236}">
                    <a16:creationId xmlns:a16="http://schemas.microsoft.com/office/drawing/2014/main" id="{286A88E2-756E-9664-05D1-48B181257FCA}"/>
                  </a:ext>
                </a:extLst>
              </p:cNvPr>
              <p:cNvSpPr/>
              <p:nvPr/>
            </p:nvSpPr>
            <p:spPr>
              <a:xfrm>
                <a:off x="2667975" y="3339964"/>
                <a:ext cx="30140" cy="15840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1142" extrusionOk="0">
                    <a:moveTo>
                      <a:pt x="2039" y="1"/>
                    </a:moveTo>
                    <a:cubicBezTo>
                      <a:pt x="2023" y="1"/>
                      <a:pt x="2006" y="4"/>
                      <a:pt x="1988" y="10"/>
                    </a:cubicBezTo>
                    <a:lnTo>
                      <a:pt x="93" y="934"/>
                    </a:lnTo>
                    <a:cubicBezTo>
                      <a:pt x="24" y="957"/>
                      <a:pt x="1" y="1026"/>
                      <a:pt x="24" y="1073"/>
                    </a:cubicBezTo>
                    <a:cubicBezTo>
                      <a:pt x="24" y="1096"/>
                      <a:pt x="93" y="1142"/>
                      <a:pt x="116" y="1142"/>
                    </a:cubicBezTo>
                    <a:lnTo>
                      <a:pt x="186" y="1142"/>
                    </a:lnTo>
                    <a:lnTo>
                      <a:pt x="2080" y="218"/>
                    </a:lnTo>
                    <a:cubicBezTo>
                      <a:pt x="2149" y="172"/>
                      <a:pt x="2172" y="125"/>
                      <a:pt x="2149" y="56"/>
                    </a:cubicBezTo>
                    <a:cubicBezTo>
                      <a:pt x="2116" y="22"/>
                      <a:pt x="2082" y="1"/>
                      <a:pt x="2039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1" name="Google Shape;959;p55">
                <a:extLst>
                  <a:ext uri="{FF2B5EF4-FFF2-40B4-BE49-F238E27FC236}">
                    <a16:creationId xmlns:a16="http://schemas.microsoft.com/office/drawing/2014/main" id="{EEA7B5C0-C005-B882-2A50-D1F0CB906855}"/>
                  </a:ext>
                </a:extLst>
              </p:cNvPr>
              <p:cNvSpPr/>
              <p:nvPr/>
            </p:nvSpPr>
            <p:spPr>
              <a:xfrm>
                <a:off x="2648752" y="3379102"/>
                <a:ext cx="41346" cy="15479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1116" extrusionOk="0">
                    <a:moveTo>
                      <a:pt x="1439" y="1"/>
                    </a:moveTo>
                    <a:cubicBezTo>
                      <a:pt x="959" y="1"/>
                      <a:pt x="511" y="232"/>
                      <a:pt x="24" y="677"/>
                    </a:cubicBezTo>
                    <a:cubicBezTo>
                      <a:pt x="0" y="700"/>
                      <a:pt x="0" y="792"/>
                      <a:pt x="24" y="815"/>
                    </a:cubicBezTo>
                    <a:cubicBezTo>
                      <a:pt x="47" y="838"/>
                      <a:pt x="76" y="850"/>
                      <a:pt x="104" y="850"/>
                    </a:cubicBezTo>
                    <a:cubicBezTo>
                      <a:pt x="133" y="850"/>
                      <a:pt x="162" y="838"/>
                      <a:pt x="185" y="815"/>
                    </a:cubicBezTo>
                    <a:cubicBezTo>
                      <a:pt x="581" y="399"/>
                      <a:pt x="976" y="208"/>
                      <a:pt x="1389" y="208"/>
                    </a:cubicBezTo>
                    <a:cubicBezTo>
                      <a:pt x="1434" y="208"/>
                      <a:pt x="1480" y="210"/>
                      <a:pt x="1525" y="214"/>
                    </a:cubicBezTo>
                    <a:cubicBezTo>
                      <a:pt x="2288" y="307"/>
                      <a:pt x="2773" y="1046"/>
                      <a:pt x="2773" y="1046"/>
                    </a:cubicBezTo>
                    <a:cubicBezTo>
                      <a:pt x="2796" y="1069"/>
                      <a:pt x="2819" y="1115"/>
                      <a:pt x="2865" y="1115"/>
                    </a:cubicBezTo>
                    <a:lnTo>
                      <a:pt x="2912" y="1115"/>
                    </a:lnTo>
                    <a:cubicBezTo>
                      <a:pt x="2981" y="1092"/>
                      <a:pt x="2981" y="1023"/>
                      <a:pt x="2958" y="977"/>
                    </a:cubicBezTo>
                    <a:cubicBezTo>
                      <a:pt x="2912" y="908"/>
                      <a:pt x="2403" y="99"/>
                      <a:pt x="1572" y="7"/>
                    </a:cubicBezTo>
                    <a:cubicBezTo>
                      <a:pt x="1527" y="3"/>
                      <a:pt x="1483" y="1"/>
                      <a:pt x="1439" y="1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2" name="Google Shape;960;p55">
                <a:extLst>
                  <a:ext uri="{FF2B5EF4-FFF2-40B4-BE49-F238E27FC236}">
                    <a16:creationId xmlns:a16="http://schemas.microsoft.com/office/drawing/2014/main" id="{6308F382-0BDF-78FC-4EB9-C6216AA82138}"/>
                  </a:ext>
                </a:extLst>
              </p:cNvPr>
              <p:cNvSpPr/>
              <p:nvPr/>
            </p:nvSpPr>
            <p:spPr>
              <a:xfrm>
                <a:off x="2595246" y="3523909"/>
                <a:ext cx="264695" cy="944478"/>
              </a:xfrm>
              <a:custGeom>
                <a:avLst/>
                <a:gdLst/>
                <a:ahLst/>
                <a:cxnLst/>
                <a:rect l="l" t="t" r="r" b="b"/>
                <a:pathLst>
                  <a:path w="19084" h="68095" extrusionOk="0">
                    <a:moveTo>
                      <a:pt x="13467" y="0"/>
                    </a:moveTo>
                    <a:cubicBezTo>
                      <a:pt x="13286" y="0"/>
                      <a:pt x="13123" y="151"/>
                      <a:pt x="13123" y="355"/>
                    </a:cubicBezTo>
                    <a:lnTo>
                      <a:pt x="13123" y="6431"/>
                    </a:lnTo>
                    <a:cubicBezTo>
                      <a:pt x="13123" y="6893"/>
                      <a:pt x="12753" y="7309"/>
                      <a:pt x="12268" y="7309"/>
                    </a:cubicBezTo>
                    <a:lnTo>
                      <a:pt x="6631" y="7309"/>
                    </a:lnTo>
                    <a:cubicBezTo>
                      <a:pt x="6076" y="7309"/>
                      <a:pt x="5661" y="6870"/>
                      <a:pt x="5661" y="6316"/>
                    </a:cubicBezTo>
                    <a:lnTo>
                      <a:pt x="5661" y="494"/>
                    </a:lnTo>
                    <a:cubicBezTo>
                      <a:pt x="5661" y="274"/>
                      <a:pt x="5473" y="76"/>
                      <a:pt x="5237" y="76"/>
                    </a:cubicBezTo>
                    <a:cubicBezTo>
                      <a:pt x="5224" y="76"/>
                      <a:pt x="5211" y="76"/>
                      <a:pt x="5198" y="78"/>
                    </a:cubicBezTo>
                    <a:lnTo>
                      <a:pt x="4297" y="193"/>
                    </a:lnTo>
                    <a:cubicBezTo>
                      <a:pt x="3951" y="262"/>
                      <a:pt x="3651" y="540"/>
                      <a:pt x="3651" y="932"/>
                    </a:cubicBezTo>
                    <a:lnTo>
                      <a:pt x="3651" y="6708"/>
                    </a:lnTo>
                    <a:cubicBezTo>
                      <a:pt x="3651" y="8164"/>
                      <a:pt x="3027" y="9596"/>
                      <a:pt x="1918" y="10567"/>
                    </a:cubicBezTo>
                    <a:lnTo>
                      <a:pt x="647" y="11699"/>
                    </a:lnTo>
                    <a:cubicBezTo>
                      <a:pt x="508" y="11837"/>
                      <a:pt x="416" y="12022"/>
                      <a:pt x="416" y="12207"/>
                    </a:cubicBezTo>
                    <a:lnTo>
                      <a:pt x="0" y="33670"/>
                    </a:lnTo>
                    <a:cubicBezTo>
                      <a:pt x="0" y="34202"/>
                      <a:pt x="393" y="34618"/>
                      <a:pt x="924" y="34618"/>
                    </a:cubicBezTo>
                    <a:lnTo>
                      <a:pt x="2426" y="67471"/>
                    </a:lnTo>
                    <a:cubicBezTo>
                      <a:pt x="2426" y="67771"/>
                      <a:pt x="2934" y="68095"/>
                      <a:pt x="3281" y="68095"/>
                    </a:cubicBezTo>
                    <a:lnTo>
                      <a:pt x="7116" y="68072"/>
                    </a:lnTo>
                    <a:cubicBezTo>
                      <a:pt x="7463" y="68072"/>
                      <a:pt x="7763" y="67818"/>
                      <a:pt x="7763" y="67494"/>
                    </a:cubicBezTo>
                    <a:lnTo>
                      <a:pt x="9149" y="34618"/>
                    </a:lnTo>
                    <a:lnTo>
                      <a:pt x="10050" y="34618"/>
                    </a:lnTo>
                    <a:lnTo>
                      <a:pt x="12199" y="67864"/>
                    </a:lnTo>
                    <a:cubicBezTo>
                      <a:pt x="12199" y="67979"/>
                      <a:pt x="12268" y="68049"/>
                      <a:pt x="12291" y="68072"/>
                    </a:cubicBezTo>
                    <a:lnTo>
                      <a:pt x="17905" y="68072"/>
                    </a:lnTo>
                    <a:cubicBezTo>
                      <a:pt x="18252" y="68072"/>
                      <a:pt x="17905" y="67818"/>
                      <a:pt x="17929" y="67517"/>
                    </a:cubicBezTo>
                    <a:lnTo>
                      <a:pt x="18414" y="34595"/>
                    </a:lnTo>
                    <a:cubicBezTo>
                      <a:pt x="18783" y="34595"/>
                      <a:pt x="19084" y="34317"/>
                      <a:pt x="19084" y="33924"/>
                    </a:cubicBezTo>
                    <a:lnTo>
                      <a:pt x="18529" y="12253"/>
                    </a:lnTo>
                    <a:cubicBezTo>
                      <a:pt x="18529" y="12022"/>
                      <a:pt x="18414" y="11814"/>
                      <a:pt x="18252" y="11629"/>
                    </a:cubicBezTo>
                    <a:lnTo>
                      <a:pt x="17790" y="11237"/>
                    </a:lnTo>
                    <a:cubicBezTo>
                      <a:pt x="16080" y="9781"/>
                      <a:pt x="15087" y="7656"/>
                      <a:pt x="15087" y="5391"/>
                    </a:cubicBezTo>
                    <a:lnTo>
                      <a:pt x="15087" y="771"/>
                    </a:lnTo>
                    <a:cubicBezTo>
                      <a:pt x="15087" y="470"/>
                      <a:pt x="14856" y="170"/>
                      <a:pt x="14555" y="147"/>
                    </a:cubicBezTo>
                    <a:lnTo>
                      <a:pt x="13539" y="8"/>
                    </a:lnTo>
                    <a:cubicBezTo>
                      <a:pt x="13515" y="3"/>
                      <a:pt x="13491" y="0"/>
                      <a:pt x="13467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3" name="Google Shape;961;p55">
                <a:extLst>
                  <a:ext uri="{FF2B5EF4-FFF2-40B4-BE49-F238E27FC236}">
                    <a16:creationId xmlns:a16="http://schemas.microsoft.com/office/drawing/2014/main" id="{33B1C54D-7E10-5D12-3B76-67B78E287F4C}"/>
                  </a:ext>
                </a:extLst>
              </p:cNvPr>
              <p:cNvSpPr/>
              <p:nvPr/>
            </p:nvSpPr>
            <p:spPr>
              <a:xfrm>
                <a:off x="2656436" y="3653154"/>
                <a:ext cx="14439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40" extrusionOk="0">
                    <a:moveTo>
                      <a:pt x="509" y="0"/>
                    </a:moveTo>
                    <a:cubicBezTo>
                      <a:pt x="232" y="0"/>
                      <a:pt x="1" y="231"/>
                      <a:pt x="1" y="532"/>
                    </a:cubicBezTo>
                    <a:cubicBezTo>
                      <a:pt x="1" y="809"/>
                      <a:pt x="232" y="1040"/>
                      <a:pt x="509" y="1040"/>
                    </a:cubicBezTo>
                    <a:cubicBezTo>
                      <a:pt x="810" y="1040"/>
                      <a:pt x="1041" y="809"/>
                      <a:pt x="1041" y="532"/>
                    </a:cubicBezTo>
                    <a:cubicBezTo>
                      <a:pt x="1041" y="231"/>
                      <a:pt x="810" y="0"/>
                      <a:pt x="509" y="0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4" name="Google Shape;962;p55">
                <a:extLst>
                  <a:ext uri="{FF2B5EF4-FFF2-40B4-BE49-F238E27FC236}">
                    <a16:creationId xmlns:a16="http://schemas.microsoft.com/office/drawing/2014/main" id="{F6A5148D-CEF6-FDA6-DFD7-62F6C629926E}"/>
                  </a:ext>
                </a:extLst>
              </p:cNvPr>
              <p:cNvSpPr/>
              <p:nvPr/>
            </p:nvSpPr>
            <p:spPr>
              <a:xfrm>
                <a:off x="2639779" y="3569191"/>
                <a:ext cx="39113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203" extrusionOk="0">
                    <a:moveTo>
                      <a:pt x="624" y="1"/>
                    </a:moveTo>
                    <a:cubicBezTo>
                      <a:pt x="278" y="1"/>
                      <a:pt x="1" y="278"/>
                      <a:pt x="1" y="602"/>
                    </a:cubicBezTo>
                    <a:cubicBezTo>
                      <a:pt x="1" y="948"/>
                      <a:pt x="301" y="1202"/>
                      <a:pt x="624" y="1202"/>
                    </a:cubicBezTo>
                    <a:lnTo>
                      <a:pt x="2219" y="1202"/>
                    </a:lnTo>
                    <a:cubicBezTo>
                      <a:pt x="2519" y="1202"/>
                      <a:pt x="2819" y="925"/>
                      <a:pt x="2819" y="602"/>
                    </a:cubicBezTo>
                    <a:cubicBezTo>
                      <a:pt x="2819" y="255"/>
                      <a:pt x="2519" y="1"/>
                      <a:pt x="2219" y="1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5" name="Google Shape;963;p55">
                <a:extLst>
                  <a:ext uri="{FF2B5EF4-FFF2-40B4-BE49-F238E27FC236}">
                    <a16:creationId xmlns:a16="http://schemas.microsoft.com/office/drawing/2014/main" id="{E7946E01-CE7D-F2CE-540F-F608164791AC}"/>
                  </a:ext>
                </a:extLst>
              </p:cNvPr>
              <p:cNvSpPr/>
              <p:nvPr/>
            </p:nvSpPr>
            <p:spPr>
              <a:xfrm>
                <a:off x="2772117" y="3569191"/>
                <a:ext cx="38781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1203" extrusionOk="0">
                    <a:moveTo>
                      <a:pt x="601" y="1"/>
                    </a:moveTo>
                    <a:cubicBezTo>
                      <a:pt x="255" y="1"/>
                      <a:pt x="0" y="278"/>
                      <a:pt x="0" y="602"/>
                    </a:cubicBezTo>
                    <a:cubicBezTo>
                      <a:pt x="0" y="948"/>
                      <a:pt x="278" y="1202"/>
                      <a:pt x="601" y="1202"/>
                    </a:cubicBezTo>
                    <a:lnTo>
                      <a:pt x="2195" y="1202"/>
                    </a:lnTo>
                    <a:cubicBezTo>
                      <a:pt x="2542" y="1202"/>
                      <a:pt x="2796" y="925"/>
                      <a:pt x="2796" y="602"/>
                    </a:cubicBezTo>
                    <a:cubicBezTo>
                      <a:pt x="2796" y="255"/>
                      <a:pt x="2519" y="1"/>
                      <a:pt x="2195" y="1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6" name="Google Shape;964;p55">
                <a:extLst>
                  <a:ext uri="{FF2B5EF4-FFF2-40B4-BE49-F238E27FC236}">
                    <a16:creationId xmlns:a16="http://schemas.microsoft.com/office/drawing/2014/main" id="{5216BDB4-E41B-29D9-99C5-2F0683F0022F}"/>
                  </a:ext>
                </a:extLst>
              </p:cNvPr>
              <p:cNvSpPr/>
              <p:nvPr/>
            </p:nvSpPr>
            <p:spPr>
              <a:xfrm>
                <a:off x="2784613" y="3653154"/>
                <a:ext cx="14439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40" extrusionOk="0">
                    <a:moveTo>
                      <a:pt x="509" y="0"/>
                    </a:moveTo>
                    <a:cubicBezTo>
                      <a:pt x="231" y="0"/>
                      <a:pt x="0" y="231"/>
                      <a:pt x="0" y="532"/>
                    </a:cubicBezTo>
                    <a:cubicBezTo>
                      <a:pt x="0" y="809"/>
                      <a:pt x="231" y="1040"/>
                      <a:pt x="509" y="1040"/>
                    </a:cubicBezTo>
                    <a:cubicBezTo>
                      <a:pt x="809" y="1040"/>
                      <a:pt x="1040" y="809"/>
                      <a:pt x="1040" y="532"/>
                    </a:cubicBezTo>
                    <a:cubicBezTo>
                      <a:pt x="1040" y="231"/>
                      <a:pt x="809" y="0"/>
                      <a:pt x="509" y="0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7" name="Google Shape;965;p55">
                <a:extLst>
                  <a:ext uri="{FF2B5EF4-FFF2-40B4-BE49-F238E27FC236}">
                    <a16:creationId xmlns:a16="http://schemas.microsoft.com/office/drawing/2014/main" id="{7436696C-BBBE-1C51-3D9A-173F1F4CA34F}"/>
                  </a:ext>
                </a:extLst>
              </p:cNvPr>
              <p:cNvSpPr/>
              <p:nvPr/>
            </p:nvSpPr>
            <p:spPr>
              <a:xfrm>
                <a:off x="2690401" y="3689033"/>
                <a:ext cx="75009" cy="45840"/>
              </a:xfrm>
              <a:custGeom>
                <a:avLst/>
                <a:gdLst/>
                <a:ahLst/>
                <a:cxnLst/>
                <a:rect l="l" t="t" r="r" b="b"/>
                <a:pathLst>
                  <a:path w="5408" h="3305" extrusionOk="0">
                    <a:moveTo>
                      <a:pt x="371" y="1"/>
                    </a:moveTo>
                    <a:cubicBezTo>
                      <a:pt x="186" y="1"/>
                      <a:pt x="1" y="162"/>
                      <a:pt x="1" y="370"/>
                    </a:cubicBezTo>
                    <a:lnTo>
                      <a:pt x="1" y="879"/>
                    </a:lnTo>
                    <a:cubicBezTo>
                      <a:pt x="1" y="2219"/>
                      <a:pt x="1064" y="3305"/>
                      <a:pt x="2427" y="3305"/>
                    </a:cubicBezTo>
                    <a:lnTo>
                      <a:pt x="3189" y="3305"/>
                    </a:lnTo>
                    <a:cubicBezTo>
                      <a:pt x="4391" y="3305"/>
                      <a:pt x="5407" y="2311"/>
                      <a:pt x="5384" y="1087"/>
                    </a:cubicBezTo>
                    <a:lnTo>
                      <a:pt x="5384" y="370"/>
                    </a:lnTo>
                    <a:cubicBezTo>
                      <a:pt x="5384" y="162"/>
                      <a:pt x="5199" y="1"/>
                      <a:pt x="4991" y="1"/>
                    </a:cubicBez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8" name="Google Shape;966;p55">
                <a:extLst>
                  <a:ext uri="{FF2B5EF4-FFF2-40B4-BE49-F238E27FC236}">
                    <a16:creationId xmlns:a16="http://schemas.microsoft.com/office/drawing/2014/main" id="{42DA2369-7CD0-0039-8A04-B5E5ED5ABBA1}"/>
                  </a:ext>
                </a:extLst>
              </p:cNvPr>
              <p:cNvSpPr/>
              <p:nvPr/>
            </p:nvSpPr>
            <p:spPr>
              <a:xfrm>
                <a:off x="2669265" y="3393609"/>
                <a:ext cx="14" cy="971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0" y="69"/>
                    </a:move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45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9" name="Google Shape;967;p55">
                <a:extLst>
                  <a:ext uri="{FF2B5EF4-FFF2-40B4-BE49-F238E27FC236}">
                    <a16:creationId xmlns:a16="http://schemas.microsoft.com/office/drawing/2014/main" id="{F786D43A-CF17-3AF8-2626-B68314F97B32}"/>
                  </a:ext>
                </a:extLst>
              </p:cNvPr>
              <p:cNvSpPr/>
              <p:nvPr/>
            </p:nvSpPr>
            <p:spPr>
              <a:xfrm>
                <a:off x="2943539" y="3594197"/>
                <a:ext cx="33024" cy="681600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9142" extrusionOk="0">
                    <a:moveTo>
                      <a:pt x="301" y="0"/>
                    </a:moveTo>
                    <a:lnTo>
                      <a:pt x="1" y="49141"/>
                    </a:lnTo>
                    <a:lnTo>
                      <a:pt x="2080" y="49141"/>
                    </a:lnTo>
                    <a:lnTo>
                      <a:pt x="2380" y="23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0" name="Google Shape;968;p55">
                <a:extLst>
                  <a:ext uri="{FF2B5EF4-FFF2-40B4-BE49-F238E27FC236}">
                    <a16:creationId xmlns:a16="http://schemas.microsoft.com/office/drawing/2014/main" id="{6A510316-34F6-1CFD-179B-0E78F5982C48}"/>
                  </a:ext>
                </a:extLst>
              </p:cNvPr>
              <p:cNvSpPr/>
              <p:nvPr/>
            </p:nvSpPr>
            <p:spPr>
              <a:xfrm>
                <a:off x="2896758" y="3569177"/>
                <a:ext cx="128200" cy="79378"/>
              </a:xfrm>
              <a:custGeom>
                <a:avLst/>
                <a:gdLst/>
                <a:ahLst/>
                <a:cxnLst/>
                <a:rect l="l" t="t" r="r" b="b"/>
                <a:pathLst>
                  <a:path w="9243" h="5723" extrusionOk="0">
                    <a:moveTo>
                      <a:pt x="2845" y="0"/>
                    </a:moveTo>
                    <a:cubicBezTo>
                      <a:pt x="2382" y="0"/>
                      <a:pt x="1928" y="228"/>
                      <a:pt x="1641" y="603"/>
                    </a:cubicBezTo>
                    <a:lnTo>
                      <a:pt x="370" y="2335"/>
                    </a:lnTo>
                    <a:cubicBezTo>
                      <a:pt x="1" y="2867"/>
                      <a:pt x="116" y="3583"/>
                      <a:pt x="624" y="3930"/>
                    </a:cubicBezTo>
                    <a:cubicBezTo>
                      <a:pt x="661" y="3959"/>
                      <a:pt x="704" y="3972"/>
                      <a:pt x="747" y="3972"/>
                    </a:cubicBezTo>
                    <a:cubicBezTo>
                      <a:pt x="842" y="3972"/>
                      <a:pt x="939" y="3909"/>
                      <a:pt x="971" y="3814"/>
                    </a:cubicBezTo>
                    <a:lnTo>
                      <a:pt x="1433" y="2520"/>
                    </a:lnTo>
                    <a:lnTo>
                      <a:pt x="671" y="4738"/>
                    </a:lnTo>
                    <a:cubicBezTo>
                      <a:pt x="578" y="4992"/>
                      <a:pt x="740" y="5246"/>
                      <a:pt x="1017" y="5246"/>
                    </a:cubicBezTo>
                    <a:cubicBezTo>
                      <a:pt x="1248" y="5246"/>
                      <a:pt x="1479" y="5131"/>
                      <a:pt x="1595" y="4946"/>
                    </a:cubicBezTo>
                    <a:lnTo>
                      <a:pt x="2912" y="2867"/>
                    </a:lnTo>
                    <a:lnTo>
                      <a:pt x="1733" y="5408"/>
                    </a:lnTo>
                    <a:cubicBezTo>
                      <a:pt x="1654" y="5548"/>
                      <a:pt x="1781" y="5722"/>
                      <a:pt x="1936" y="5722"/>
                    </a:cubicBezTo>
                    <a:cubicBezTo>
                      <a:pt x="1961" y="5722"/>
                      <a:pt x="1986" y="5718"/>
                      <a:pt x="2011" y="5709"/>
                    </a:cubicBezTo>
                    <a:cubicBezTo>
                      <a:pt x="2750" y="5478"/>
                      <a:pt x="3374" y="4992"/>
                      <a:pt x="3790" y="4322"/>
                    </a:cubicBezTo>
                    <a:lnTo>
                      <a:pt x="4021" y="3976"/>
                    </a:lnTo>
                    <a:cubicBezTo>
                      <a:pt x="4048" y="3908"/>
                      <a:pt x="4106" y="3873"/>
                      <a:pt x="4173" y="3873"/>
                    </a:cubicBezTo>
                    <a:cubicBezTo>
                      <a:pt x="4221" y="3873"/>
                      <a:pt x="4273" y="3891"/>
                      <a:pt x="4321" y="3930"/>
                    </a:cubicBezTo>
                    <a:cubicBezTo>
                      <a:pt x="4656" y="4176"/>
                      <a:pt x="5448" y="4638"/>
                      <a:pt x="6502" y="4638"/>
                    </a:cubicBezTo>
                    <a:cubicBezTo>
                      <a:pt x="6830" y="4638"/>
                      <a:pt x="7183" y="4594"/>
                      <a:pt x="7556" y="4484"/>
                    </a:cubicBezTo>
                    <a:cubicBezTo>
                      <a:pt x="7625" y="4438"/>
                      <a:pt x="7671" y="4415"/>
                      <a:pt x="7717" y="4369"/>
                    </a:cubicBezTo>
                    <a:cubicBezTo>
                      <a:pt x="7995" y="3837"/>
                      <a:pt x="9242" y="1157"/>
                      <a:pt x="5222" y="117"/>
                    </a:cubicBezTo>
                    <a:cubicBezTo>
                      <a:pt x="5199" y="129"/>
                      <a:pt x="5187" y="135"/>
                      <a:pt x="5176" y="135"/>
                    </a:cubicBezTo>
                    <a:cubicBezTo>
                      <a:pt x="5164" y="135"/>
                      <a:pt x="5153" y="129"/>
                      <a:pt x="5130" y="117"/>
                    </a:cubicBezTo>
                    <a:lnTo>
                      <a:pt x="2912" y="2"/>
                    </a:lnTo>
                    <a:cubicBezTo>
                      <a:pt x="2890" y="1"/>
                      <a:pt x="2867" y="0"/>
                      <a:pt x="2845" y="0"/>
                    </a:cubicBezTo>
                    <a:close/>
                  </a:path>
                </a:pathLst>
              </a:custGeom>
              <a:solidFill>
                <a:srgbClr val="FFDA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1" name="Google Shape;969;p55">
                <a:extLst>
                  <a:ext uri="{FF2B5EF4-FFF2-40B4-BE49-F238E27FC236}">
                    <a16:creationId xmlns:a16="http://schemas.microsoft.com/office/drawing/2014/main" id="{A23434E6-7EE8-647D-CFFE-2B6E8B43E011}"/>
                  </a:ext>
                </a:extLst>
              </p:cNvPr>
              <p:cNvSpPr/>
              <p:nvPr/>
            </p:nvSpPr>
            <p:spPr>
              <a:xfrm>
                <a:off x="2906370" y="3599842"/>
                <a:ext cx="11873" cy="2524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820" extrusionOk="0">
                    <a:moveTo>
                      <a:pt x="729" y="0"/>
                    </a:moveTo>
                    <a:cubicBezTo>
                      <a:pt x="694" y="0"/>
                      <a:pt x="659" y="26"/>
                      <a:pt x="625" y="78"/>
                    </a:cubicBezTo>
                    <a:lnTo>
                      <a:pt x="1" y="1649"/>
                    </a:lnTo>
                    <a:cubicBezTo>
                      <a:pt x="1" y="1719"/>
                      <a:pt x="1" y="1742"/>
                      <a:pt x="24" y="1765"/>
                    </a:cubicBezTo>
                    <a:lnTo>
                      <a:pt x="47" y="1811"/>
                    </a:lnTo>
                    <a:cubicBezTo>
                      <a:pt x="64" y="1817"/>
                      <a:pt x="80" y="1820"/>
                      <a:pt x="95" y="1820"/>
                    </a:cubicBezTo>
                    <a:cubicBezTo>
                      <a:pt x="138" y="1820"/>
                      <a:pt x="168" y="1794"/>
                      <a:pt x="186" y="1742"/>
                    </a:cubicBezTo>
                    <a:lnTo>
                      <a:pt x="833" y="148"/>
                    </a:lnTo>
                    <a:cubicBezTo>
                      <a:pt x="856" y="101"/>
                      <a:pt x="833" y="32"/>
                      <a:pt x="763" y="9"/>
                    </a:cubicBezTo>
                    <a:cubicBezTo>
                      <a:pt x="752" y="3"/>
                      <a:pt x="740" y="0"/>
                      <a:pt x="729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2" name="Google Shape;970;p55">
                <a:extLst>
                  <a:ext uri="{FF2B5EF4-FFF2-40B4-BE49-F238E27FC236}">
                    <a16:creationId xmlns:a16="http://schemas.microsoft.com/office/drawing/2014/main" id="{6D6D0F69-2823-7CB8-4B5C-B1E1801DB5D6}"/>
                  </a:ext>
                </a:extLst>
              </p:cNvPr>
              <p:cNvSpPr/>
              <p:nvPr/>
            </p:nvSpPr>
            <p:spPr>
              <a:xfrm>
                <a:off x="2931043" y="3607761"/>
                <a:ext cx="8669" cy="6186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46" extrusionOk="0">
                    <a:moveTo>
                      <a:pt x="111" y="0"/>
                    </a:moveTo>
                    <a:cubicBezTo>
                      <a:pt x="82" y="0"/>
                      <a:pt x="61" y="12"/>
                      <a:pt x="47" y="39"/>
                    </a:cubicBezTo>
                    <a:cubicBezTo>
                      <a:pt x="1" y="85"/>
                      <a:pt x="1" y="131"/>
                      <a:pt x="47" y="154"/>
                    </a:cubicBezTo>
                    <a:cubicBezTo>
                      <a:pt x="70" y="200"/>
                      <a:pt x="232" y="270"/>
                      <a:pt x="440" y="431"/>
                    </a:cubicBezTo>
                    <a:cubicBezTo>
                      <a:pt x="465" y="440"/>
                      <a:pt x="487" y="445"/>
                      <a:pt x="507" y="445"/>
                    </a:cubicBezTo>
                    <a:cubicBezTo>
                      <a:pt x="540" y="445"/>
                      <a:pt x="564" y="429"/>
                      <a:pt x="578" y="385"/>
                    </a:cubicBezTo>
                    <a:cubicBezTo>
                      <a:pt x="625" y="339"/>
                      <a:pt x="625" y="270"/>
                      <a:pt x="555" y="247"/>
                    </a:cubicBezTo>
                    <a:cubicBezTo>
                      <a:pt x="347" y="131"/>
                      <a:pt x="186" y="16"/>
                      <a:pt x="186" y="16"/>
                    </a:cubicBezTo>
                    <a:cubicBezTo>
                      <a:pt x="157" y="6"/>
                      <a:pt x="132" y="0"/>
                      <a:pt x="111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3" name="Google Shape;971;p55">
                <a:extLst>
                  <a:ext uri="{FF2B5EF4-FFF2-40B4-BE49-F238E27FC236}">
                    <a16:creationId xmlns:a16="http://schemas.microsoft.com/office/drawing/2014/main" id="{2F7F59EE-F26F-F7B2-C248-F1BB779F01C1}"/>
                  </a:ext>
                </a:extLst>
              </p:cNvPr>
              <p:cNvSpPr/>
              <p:nvPr/>
            </p:nvSpPr>
            <p:spPr>
              <a:xfrm>
                <a:off x="2913429" y="3598150"/>
                <a:ext cx="8655" cy="618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446" extrusionOk="0">
                    <a:moveTo>
                      <a:pt x="111" y="0"/>
                    </a:moveTo>
                    <a:cubicBezTo>
                      <a:pt x="81" y="0"/>
                      <a:pt x="60" y="11"/>
                      <a:pt x="46" y="38"/>
                    </a:cubicBezTo>
                    <a:cubicBezTo>
                      <a:pt x="0" y="85"/>
                      <a:pt x="0" y="131"/>
                      <a:pt x="46" y="154"/>
                    </a:cubicBezTo>
                    <a:cubicBezTo>
                      <a:pt x="69" y="154"/>
                      <a:pt x="231" y="270"/>
                      <a:pt x="439" y="431"/>
                    </a:cubicBezTo>
                    <a:cubicBezTo>
                      <a:pt x="464" y="440"/>
                      <a:pt x="487" y="445"/>
                      <a:pt x="506" y="445"/>
                    </a:cubicBezTo>
                    <a:cubicBezTo>
                      <a:pt x="539" y="445"/>
                      <a:pt x="563" y="429"/>
                      <a:pt x="578" y="385"/>
                    </a:cubicBezTo>
                    <a:cubicBezTo>
                      <a:pt x="624" y="339"/>
                      <a:pt x="624" y="270"/>
                      <a:pt x="555" y="246"/>
                    </a:cubicBezTo>
                    <a:cubicBezTo>
                      <a:pt x="347" y="131"/>
                      <a:pt x="185" y="15"/>
                      <a:pt x="185" y="15"/>
                    </a:cubicBezTo>
                    <a:cubicBezTo>
                      <a:pt x="156" y="6"/>
                      <a:pt x="131" y="0"/>
                      <a:pt x="111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4" name="Google Shape;972;p55">
                <a:extLst>
                  <a:ext uri="{FF2B5EF4-FFF2-40B4-BE49-F238E27FC236}">
                    <a16:creationId xmlns:a16="http://schemas.microsoft.com/office/drawing/2014/main" id="{F52FFB75-D3EE-21D8-DE07-D755F880400F}"/>
                  </a:ext>
                </a:extLst>
              </p:cNvPr>
              <p:cNvSpPr/>
              <p:nvPr/>
            </p:nvSpPr>
            <p:spPr>
              <a:xfrm>
                <a:off x="2950917" y="3615860"/>
                <a:ext cx="5132" cy="7989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76" extrusionOk="0">
                    <a:moveTo>
                      <a:pt x="243" y="0"/>
                    </a:moveTo>
                    <a:cubicBezTo>
                      <a:pt x="210" y="0"/>
                      <a:pt x="179" y="26"/>
                      <a:pt x="162" y="78"/>
                    </a:cubicBezTo>
                    <a:cubicBezTo>
                      <a:pt x="162" y="78"/>
                      <a:pt x="116" y="263"/>
                      <a:pt x="23" y="425"/>
                    </a:cubicBezTo>
                    <a:cubicBezTo>
                      <a:pt x="0" y="448"/>
                      <a:pt x="0" y="494"/>
                      <a:pt x="23" y="540"/>
                    </a:cubicBezTo>
                    <a:cubicBezTo>
                      <a:pt x="46" y="564"/>
                      <a:pt x="81" y="575"/>
                      <a:pt x="110" y="575"/>
                    </a:cubicBezTo>
                    <a:cubicBezTo>
                      <a:pt x="139" y="575"/>
                      <a:pt x="162" y="564"/>
                      <a:pt x="162" y="540"/>
                    </a:cubicBezTo>
                    <a:cubicBezTo>
                      <a:pt x="277" y="356"/>
                      <a:pt x="347" y="125"/>
                      <a:pt x="347" y="125"/>
                    </a:cubicBezTo>
                    <a:cubicBezTo>
                      <a:pt x="370" y="102"/>
                      <a:pt x="347" y="32"/>
                      <a:pt x="277" y="9"/>
                    </a:cubicBezTo>
                    <a:cubicBezTo>
                      <a:pt x="266" y="3"/>
                      <a:pt x="254" y="0"/>
                      <a:pt x="243" y="0"/>
                    </a:cubicBezTo>
                    <a:close/>
                  </a:path>
                </a:pathLst>
              </a:custGeom>
              <a:solidFill>
                <a:srgbClr val="EBC5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5" name="Google Shape;973;p55">
                <a:extLst>
                  <a:ext uri="{FF2B5EF4-FFF2-40B4-BE49-F238E27FC236}">
                    <a16:creationId xmlns:a16="http://schemas.microsoft.com/office/drawing/2014/main" id="{710166DA-944B-5CD4-E8C5-DB9DCC1440F6}"/>
                  </a:ext>
                </a:extLst>
              </p:cNvPr>
              <p:cNvSpPr/>
              <p:nvPr/>
            </p:nvSpPr>
            <p:spPr>
              <a:xfrm>
                <a:off x="2869520" y="4301684"/>
                <a:ext cx="179797" cy="228578"/>
              </a:xfrm>
              <a:custGeom>
                <a:avLst/>
                <a:gdLst/>
                <a:ahLst/>
                <a:cxnLst/>
                <a:rect l="l" t="t" r="r" b="b"/>
                <a:pathLst>
                  <a:path w="12963" h="16480" extrusionOk="0">
                    <a:moveTo>
                      <a:pt x="394" y="1"/>
                    </a:moveTo>
                    <a:lnTo>
                      <a:pt x="93" y="8642"/>
                    </a:lnTo>
                    <a:cubicBezTo>
                      <a:pt x="1" y="10467"/>
                      <a:pt x="810" y="12200"/>
                      <a:pt x="2242" y="13285"/>
                    </a:cubicBezTo>
                    <a:lnTo>
                      <a:pt x="6285" y="16428"/>
                    </a:lnTo>
                    <a:cubicBezTo>
                      <a:pt x="6331" y="16462"/>
                      <a:pt x="6383" y="16480"/>
                      <a:pt x="6438" y="16480"/>
                    </a:cubicBezTo>
                    <a:cubicBezTo>
                      <a:pt x="6493" y="16480"/>
                      <a:pt x="6551" y="16462"/>
                      <a:pt x="6609" y="16428"/>
                    </a:cubicBezTo>
                    <a:lnTo>
                      <a:pt x="10190" y="14094"/>
                    </a:lnTo>
                    <a:cubicBezTo>
                      <a:pt x="11830" y="13031"/>
                      <a:pt x="12847" y="11183"/>
                      <a:pt x="12870" y="9219"/>
                    </a:cubicBezTo>
                    <a:lnTo>
                      <a:pt x="12962" y="232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4340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6" name="Google Shape;974;p55">
                <a:extLst>
                  <a:ext uri="{FF2B5EF4-FFF2-40B4-BE49-F238E27FC236}">
                    <a16:creationId xmlns:a16="http://schemas.microsoft.com/office/drawing/2014/main" id="{473CE56B-82B7-CB36-F519-76F481D69D8E}"/>
                  </a:ext>
                </a:extLst>
              </p:cNvPr>
              <p:cNvSpPr/>
              <p:nvPr/>
            </p:nvSpPr>
            <p:spPr>
              <a:xfrm>
                <a:off x="2869520" y="4301684"/>
                <a:ext cx="179797" cy="228578"/>
              </a:xfrm>
              <a:custGeom>
                <a:avLst/>
                <a:gdLst/>
                <a:ahLst/>
                <a:cxnLst/>
                <a:rect l="l" t="t" r="r" b="b"/>
                <a:pathLst>
                  <a:path w="12963" h="16480" extrusionOk="0">
                    <a:moveTo>
                      <a:pt x="394" y="1"/>
                    </a:moveTo>
                    <a:lnTo>
                      <a:pt x="93" y="8642"/>
                    </a:lnTo>
                    <a:cubicBezTo>
                      <a:pt x="1" y="10467"/>
                      <a:pt x="810" y="12200"/>
                      <a:pt x="2242" y="13285"/>
                    </a:cubicBezTo>
                    <a:lnTo>
                      <a:pt x="6285" y="16428"/>
                    </a:lnTo>
                    <a:cubicBezTo>
                      <a:pt x="6331" y="16462"/>
                      <a:pt x="6383" y="16480"/>
                      <a:pt x="6438" y="16480"/>
                    </a:cubicBezTo>
                    <a:cubicBezTo>
                      <a:pt x="6493" y="16480"/>
                      <a:pt x="6551" y="16462"/>
                      <a:pt x="6609" y="16428"/>
                    </a:cubicBezTo>
                    <a:lnTo>
                      <a:pt x="10190" y="14094"/>
                    </a:lnTo>
                    <a:cubicBezTo>
                      <a:pt x="11830" y="13031"/>
                      <a:pt x="12847" y="11183"/>
                      <a:pt x="12870" y="9219"/>
                    </a:cubicBezTo>
                    <a:lnTo>
                      <a:pt x="12962" y="232"/>
                    </a:lnTo>
                    <a:lnTo>
                      <a:pt x="394" y="1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7" name="Google Shape;975;p55">
                <a:extLst>
                  <a:ext uri="{FF2B5EF4-FFF2-40B4-BE49-F238E27FC236}">
                    <a16:creationId xmlns:a16="http://schemas.microsoft.com/office/drawing/2014/main" id="{327DCE4B-5E47-1E0E-9416-3D480E1420A6}"/>
                  </a:ext>
                </a:extLst>
              </p:cNvPr>
              <p:cNvSpPr/>
              <p:nvPr/>
            </p:nvSpPr>
            <p:spPr>
              <a:xfrm>
                <a:off x="2891960" y="4301684"/>
                <a:ext cx="135233" cy="172182"/>
              </a:xfrm>
              <a:custGeom>
                <a:avLst/>
                <a:gdLst/>
                <a:ahLst/>
                <a:cxnLst/>
                <a:rect l="l" t="t" r="r" b="b"/>
                <a:pathLst>
                  <a:path w="9750" h="12414" extrusionOk="0">
                    <a:moveTo>
                      <a:pt x="324" y="1"/>
                    </a:moveTo>
                    <a:lnTo>
                      <a:pt x="23" y="6493"/>
                    </a:lnTo>
                    <a:cubicBezTo>
                      <a:pt x="0" y="7856"/>
                      <a:pt x="601" y="9150"/>
                      <a:pt x="1664" y="10005"/>
                    </a:cubicBezTo>
                    <a:lnTo>
                      <a:pt x="4713" y="12361"/>
                    </a:lnTo>
                    <a:cubicBezTo>
                      <a:pt x="4748" y="12396"/>
                      <a:pt x="4788" y="12413"/>
                      <a:pt x="4832" y="12413"/>
                    </a:cubicBezTo>
                    <a:cubicBezTo>
                      <a:pt x="4875" y="12413"/>
                      <a:pt x="4921" y="12396"/>
                      <a:pt x="4967" y="12361"/>
                    </a:cubicBezTo>
                    <a:lnTo>
                      <a:pt x="7647" y="10605"/>
                    </a:lnTo>
                    <a:cubicBezTo>
                      <a:pt x="8895" y="9797"/>
                      <a:pt x="9634" y="8411"/>
                      <a:pt x="9681" y="6932"/>
                    </a:cubicBezTo>
                    <a:lnTo>
                      <a:pt x="9750" y="186"/>
                    </a:lnTo>
                    <a:lnTo>
                      <a:pt x="324" y="1"/>
                    </a:ln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8" name="Google Shape;976;p55">
                <a:extLst>
                  <a:ext uri="{FF2B5EF4-FFF2-40B4-BE49-F238E27FC236}">
                    <a16:creationId xmlns:a16="http://schemas.microsoft.com/office/drawing/2014/main" id="{9B01A408-F444-0986-33F7-6DD92E8E994D}"/>
                  </a:ext>
                </a:extLst>
              </p:cNvPr>
              <p:cNvSpPr/>
              <p:nvPr/>
            </p:nvSpPr>
            <p:spPr>
              <a:xfrm>
                <a:off x="2937131" y="4225432"/>
                <a:ext cx="41360" cy="168770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12168" extrusionOk="0">
                    <a:moveTo>
                      <a:pt x="24" y="0"/>
                    </a:moveTo>
                    <a:lnTo>
                      <a:pt x="1" y="9681"/>
                    </a:lnTo>
                    <a:cubicBezTo>
                      <a:pt x="1" y="10143"/>
                      <a:pt x="116" y="10605"/>
                      <a:pt x="347" y="11021"/>
                    </a:cubicBezTo>
                    <a:lnTo>
                      <a:pt x="832" y="11852"/>
                    </a:lnTo>
                    <a:cubicBezTo>
                      <a:pt x="977" y="12057"/>
                      <a:pt x="1209" y="12168"/>
                      <a:pt x="1435" y="12168"/>
                    </a:cubicBezTo>
                    <a:cubicBezTo>
                      <a:pt x="1642" y="12168"/>
                      <a:pt x="1843" y="12075"/>
                      <a:pt x="1965" y="11875"/>
                    </a:cubicBezTo>
                    <a:lnTo>
                      <a:pt x="2404" y="11205"/>
                    </a:lnTo>
                    <a:cubicBezTo>
                      <a:pt x="2750" y="10697"/>
                      <a:pt x="2958" y="10050"/>
                      <a:pt x="2958" y="9427"/>
                    </a:cubicBez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9" name="Google Shape;977;p55">
                <a:extLst>
                  <a:ext uri="{FF2B5EF4-FFF2-40B4-BE49-F238E27FC236}">
                    <a16:creationId xmlns:a16="http://schemas.microsoft.com/office/drawing/2014/main" id="{112F4C59-BDAC-ACAC-8536-51E3DDD13551}"/>
                  </a:ext>
                </a:extLst>
              </p:cNvPr>
              <p:cNvSpPr/>
              <p:nvPr/>
            </p:nvSpPr>
            <p:spPr>
              <a:xfrm>
                <a:off x="2761868" y="4467668"/>
                <a:ext cx="4078" cy="388"/>
              </a:xfrm>
              <a:custGeom>
                <a:avLst/>
                <a:gdLst/>
                <a:ahLst/>
                <a:cxnLst/>
                <a:rect l="l" t="t" r="r" b="b"/>
                <a:pathLst>
                  <a:path w="294" h="28" extrusionOk="0">
                    <a:moveTo>
                      <a:pt x="0" y="1"/>
                    </a:moveTo>
                    <a:cubicBezTo>
                      <a:pt x="200" y="14"/>
                      <a:pt x="269" y="27"/>
                      <a:pt x="283" y="27"/>
                    </a:cubicBezTo>
                    <a:cubicBezTo>
                      <a:pt x="293" y="27"/>
                      <a:pt x="274" y="20"/>
                      <a:pt x="254" y="1"/>
                    </a:cubicBezTo>
                    <a:close/>
                  </a:path>
                </a:pathLst>
              </a:custGeom>
              <a:solidFill>
                <a:srgbClr val="2E52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0" name="Google Shape;978;p55">
                <a:extLst>
                  <a:ext uri="{FF2B5EF4-FFF2-40B4-BE49-F238E27FC236}">
                    <a16:creationId xmlns:a16="http://schemas.microsoft.com/office/drawing/2014/main" id="{918427B1-EB60-0F15-BCAF-4B7840D8FEBF}"/>
                  </a:ext>
                </a:extLst>
              </p:cNvPr>
              <p:cNvSpPr/>
              <p:nvPr/>
            </p:nvSpPr>
            <p:spPr>
              <a:xfrm>
                <a:off x="2756418" y="4407754"/>
                <a:ext cx="156384" cy="127549"/>
              </a:xfrm>
              <a:custGeom>
                <a:avLst/>
                <a:gdLst/>
                <a:ahLst/>
                <a:cxnLst/>
                <a:rect l="l" t="t" r="r" b="b"/>
                <a:pathLst>
                  <a:path w="11275" h="9196" extrusionOk="0">
                    <a:moveTo>
                      <a:pt x="6908" y="0"/>
                    </a:moveTo>
                    <a:lnTo>
                      <a:pt x="0" y="23"/>
                    </a:lnTo>
                    <a:lnTo>
                      <a:pt x="693" y="8433"/>
                    </a:lnTo>
                    <a:cubicBezTo>
                      <a:pt x="693" y="8849"/>
                      <a:pt x="1040" y="9195"/>
                      <a:pt x="1456" y="9195"/>
                    </a:cubicBezTo>
                    <a:lnTo>
                      <a:pt x="11275" y="9195"/>
                    </a:lnTo>
                    <a:lnTo>
                      <a:pt x="11275" y="9080"/>
                    </a:lnTo>
                    <a:cubicBezTo>
                      <a:pt x="11275" y="7024"/>
                      <a:pt x="9635" y="5360"/>
                      <a:pt x="7578" y="5360"/>
                    </a:cubicBezTo>
                    <a:cubicBezTo>
                      <a:pt x="7024" y="5360"/>
                      <a:pt x="6585" y="4829"/>
                      <a:pt x="6700" y="4274"/>
                    </a:cubicBezTo>
                    <a:lnTo>
                      <a:pt x="6908" y="0"/>
                    </a:ln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84B1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1" name="Google Shape;979;p55">
                <a:extLst>
                  <a:ext uri="{FF2B5EF4-FFF2-40B4-BE49-F238E27FC236}">
                    <a16:creationId xmlns:a16="http://schemas.microsoft.com/office/drawing/2014/main" id="{57B52C9C-4429-6BBB-F68A-E6014980F4EA}"/>
                  </a:ext>
                </a:extLst>
              </p:cNvPr>
              <p:cNvSpPr/>
              <p:nvPr/>
            </p:nvSpPr>
            <p:spPr>
              <a:xfrm>
                <a:off x="2765710" y="4525350"/>
                <a:ext cx="146772" cy="13149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948" extrusionOk="0">
                    <a:moveTo>
                      <a:pt x="0" y="0"/>
                    </a:moveTo>
                    <a:lnTo>
                      <a:pt x="0" y="924"/>
                    </a:lnTo>
                    <a:lnTo>
                      <a:pt x="10559" y="947"/>
                    </a:lnTo>
                    <a:lnTo>
                      <a:pt x="1058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2" name="Google Shape;980;p55">
                <a:extLst>
                  <a:ext uri="{FF2B5EF4-FFF2-40B4-BE49-F238E27FC236}">
                    <a16:creationId xmlns:a16="http://schemas.microsoft.com/office/drawing/2014/main" id="{886F6B08-072A-D403-BE37-9FD34E0E2F31}"/>
                  </a:ext>
                </a:extLst>
              </p:cNvPr>
              <p:cNvSpPr/>
              <p:nvPr/>
            </p:nvSpPr>
            <p:spPr>
              <a:xfrm>
                <a:off x="2819855" y="4464784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47" y="1"/>
                      <a:pt x="1" y="47"/>
                      <a:pt x="1" y="116"/>
                    </a:cubicBezTo>
                    <a:cubicBezTo>
                      <a:pt x="1" y="162"/>
                      <a:pt x="47" y="232"/>
                      <a:pt x="116" y="232"/>
                    </a:cubicBezTo>
                    <a:lnTo>
                      <a:pt x="2427" y="232"/>
                    </a:lnTo>
                    <a:cubicBezTo>
                      <a:pt x="2473" y="232"/>
                      <a:pt x="2542" y="162"/>
                      <a:pt x="2542" y="116"/>
                    </a:cubicBezTo>
                    <a:cubicBezTo>
                      <a:pt x="2542" y="47"/>
                      <a:pt x="2473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3" name="Google Shape;981;p55">
                <a:extLst>
                  <a:ext uri="{FF2B5EF4-FFF2-40B4-BE49-F238E27FC236}">
                    <a16:creationId xmlns:a16="http://schemas.microsoft.com/office/drawing/2014/main" id="{8DF6A73E-BFCD-F2F7-D77C-A0C5175491D9}"/>
                  </a:ext>
                </a:extLst>
              </p:cNvPr>
              <p:cNvSpPr/>
              <p:nvPr/>
            </p:nvSpPr>
            <p:spPr>
              <a:xfrm>
                <a:off x="2819855" y="4449403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47" y="1"/>
                      <a:pt x="1" y="70"/>
                      <a:pt x="1" y="116"/>
                    </a:cubicBezTo>
                    <a:cubicBezTo>
                      <a:pt x="1" y="185"/>
                      <a:pt x="47" y="232"/>
                      <a:pt x="116" y="232"/>
                    </a:cubicBezTo>
                    <a:lnTo>
                      <a:pt x="2427" y="232"/>
                    </a:lnTo>
                    <a:cubicBezTo>
                      <a:pt x="2473" y="232"/>
                      <a:pt x="2542" y="209"/>
                      <a:pt x="2542" y="116"/>
                    </a:cubicBezTo>
                    <a:cubicBezTo>
                      <a:pt x="2542" y="70"/>
                      <a:pt x="2473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4" name="Google Shape;982;p55">
                <a:extLst>
                  <a:ext uri="{FF2B5EF4-FFF2-40B4-BE49-F238E27FC236}">
                    <a16:creationId xmlns:a16="http://schemas.microsoft.com/office/drawing/2014/main" id="{E3D19C3E-7CC5-E5D9-EE1A-672519ED4DE4}"/>
                  </a:ext>
                </a:extLst>
              </p:cNvPr>
              <p:cNvSpPr/>
              <p:nvPr/>
            </p:nvSpPr>
            <p:spPr>
              <a:xfrm>
                <a:off x="2822739" y="4477599"/>
                <a:ext cx="35271" cy="7393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533" extrusionOk="0">
                    <a:moveTo>
                      <a:pt x="2427" y="1"/>
                    </a:moveTo>
                    <a:lnTo>
                      <a:pt x="70" y="347"/>
                    </a:lnTo>
                    <a:cubicBezTo>
                      <a:pt x="24" y="347"/>
                      <a:pt x="1" y="394"/>
                      <a:pt x="1" y="463"/>
                    </a:cubicBezTo>
                    <a:cubicBezTo>
                      <a:pt x="24" y="509"/>
                      <a:pt x="47" y="532"/>
                      <a:pt x="116" y="532"/>
                    </a:cubicBezTo>
                    <a:lnTo>
                      <a:pt x="2450" y="186"/>
                    </a:lnTo>
                    <a:cubicBezTo>
                      <a:pt x="2496" y="186"/>
                      <a:pt x="2542" y="139"/>
                      <a:pt x="2542" y="70"/>
                    </a:cubicBezTo>
                    <a:cubicBezTo>
                      <a:pt x="2542" y="24"/>
                      <a:pt x="2473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5" name="Google Shape;983;p55">
                <a:extLst>
                  <a:ext uri="{FF2B5EF4-FFF2-40B4-BE49-F238E27FC236}">
                    <a16:creationId xmlns:a16="http://schemas.microsoft.com/office/drawing/2014/main" id="{0815C556-6E8B-EFA0-EDC6-626964C5266D}"/>
                  </a:ext>
                </a:extLst>
              </p:cNvPr>
              <p:cNvSpPr/>
              <p:nvPr/>
            </p:nvSpPr>
            <p:spPr>
              <a:xfrm>
                <a:off x="2554873" y="4407754"/>
                <a:ext cx="156384" cy="127549"/>
              </a:xfrm>
              <a:custGeom>
                <a:avLst/>
                <a:gdLst/>
                <a:ahLst/>
                <a:cxnLst/>
                <a:rect l="l" t="t" r="r" b="b"/>
                <a:pathLst>
                  <a:path w="11275" h="9196" extrusionOk="0">
                    <a:moveTo>
                      <a:pt x="4367" y="0"/>
                    </a:moveTo>
                    <a:lnTo>
                      <a:pt x="4575" y="4274"/>
                    </a:lnTo>
                    <a:cubicBezTo>
                      <a:pt x="4690" y="4829"/>
                      <a:pt x="4251" y="5360"/>
                      <a:pt x="3720" y="5360"/>
                    </a:cubicBezTo>
                    <a:cubicBezTo>
                      <a:pt x="1664" y="5360"/>
                      <a:pt x="0" y="7024"/>
                      <a:pt x="0" y="9080"/>
                    </a:cubicBezTo>
                    <a:lnTo>
                      <a:pt x="0" y="9195"/>
                    </a:lnTo>
                    <a:lnTo>
                      <a:pt x="9842" y="9195"/>
                    </a:lnTo>
                    <a:cubicBezTo>
                      <a:pt x="10235" y="9195"/>
                      <a:pt x="10582" y="8849"/>
                      <a:pt x="10582" y="8433"/>
                    </a:cubicBezTo>
                    <a:lnTo>
                      <a:pt x="11275" y="23"/>
                    </a:lnTo>
                    <a:lnTo>
                      <a:pt x="4367" y="0"/>
                    </a:lnTo>
                    <a:close/>
                  </a:path>
                </a:pathLst>
              </a:custGeom>
              <a:solidFill>
                <a:srgbClr val="FAAA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84B1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6" name="Google Shape;984;p55">
                <a:extLst>
                  <a:ext uri="{FF2B5EF4-FFF2-40B4-BE49-F238E27FC236}">
                    <a16:creationId xmlns:a16="http://schemas.microsoft.com/office/drawing/2014/main" id="{F09D27C4-EDD2-AEA7-5B8E-635963AC3315}"/>
                  </a:ext>
                </a:extLst>
              </p:cNvPr>
              <p:cNvSpPr/>
              <p:nvPr/>
            </p:nvSpPr>
            <p:spPr>
              <a:xfrm>
                <a:off x="2555192" y="4525669"/>
                <a:ext cx="146772" cy="12830"/>
              </a:xfrm>
              <a:custGeom>
                <a:avLst/>
                <a:gdLst/>
                <a:ahLst/>
                <a:cxnLst/>
                <a:rect l="l" t="t" r="r" b="b"/>
                <a:pathLst>
                  <a:path w="10582" h="925" extrusionOk="0">
                    <a:moveTo>
                      <a:pt x="0" y="0"/>
                    </a:moveTo>
                    <a:lnTo>
                      <a:pt x="0" y="924"/>
                    </a:lnTo>
                    <a:lnTo>
                      <a:pt x="10582" y="924"/>
                    </a:lnTo>
                    <a:lnTo>
                      <a:pt x="10582" y="0"/>
                    </a:ln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7" name="Google Shape;985;p55">
                <a:extLst>
                  <a:ext uri="{FF2B5EF4-FFF2-40B4-BE49-F238E27FC236}">
                    <a16:creationId xmlns:a16="http://schemas.microsoft.com/office/drawing/2014/main" id="{2F9EE909-6EED-8ADB-B995-D0D69D4167C8}"/>
                  </a:ext>
                </a:extLst>
              </p:cNvPr>
              <p:cNvSpPr/>
              <p:nvPr/>
            </p:nvSpPr>
            <p:spPr>
              <a:xfrm>
                <a:off x="2612221" y="4464784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70" y="1"/>
                      <a:pt x="1" y="47"/>
                      <a:pt x="1" y="116"/>
                    </a:cubicBezTo>
                    <a:cubicBezTo>
                      <a:pt x="1" y="162"/>
                      <a:pt x="70" y="232"/>
                      <a:pt x="116" y="232"/>
                    </a:cubicBezTo>
                    <a:lnTo>
                      <a:pt x="2427" y="232"/>
                    </a:lnTo>
                    <a:cubicBezTo>
                      <a:pt x="2519" y="232"/>
                      <a:pt x="2542" y="162"/>
                      <a:pt x="2542" y="116"/>
                    </a:cubicBezTo>
                    <a:cubicBezTo>
                      <a:pt x="2542" y="47"/>
                      <a:pt x="2496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8" name="Google Shape;986;p55">
                <a:extLst>
                  <a:ext uri="{FF2B5EF4-FFF2-40B4-BE49-F238E27FC236}">
                    <a16:creationId xmlns:a16="http://schemas.microsoft.com/office/drawing/2014/main" id="{597CE5B0-062F-7372-5170-9947006F7940}"/>
                  </a:ext>
                </a:extLst>
              </p:cNvPr>
              <p:cNvSpPr/>
              <p:nvPr/>
            </p:nvSpPr>
            <p:spPr>
              <a:xfrm>
                <a:off x="2612221" y="4449403"/>
                <a:ext cx="35271" cy="3218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232" extrusionOk="0">
                    <a:moveTo>
                      <a:pt x="116" y="1"/>
                    </a:moveTo>
                    <a:cubicBezTo>
                      <a:pt x="70" y="1"/>
                      <a:pt x="1" y="70"/>
                      <a:pt x="1" y="116"/>
                    </a:cubicBezTo>
                    <a:cubicBezTo>
                      <a:pt x="1" y="185"/>
                      <a:pt x="70" y="232"/>
                      <a:pt x="116" y="232"/>
                    </a:cubicBezTo>
                    <a:lnTo>
                      <a:pt x="2427" y="232"/>
                    </a:lnTo>
                    <a:cubicBezTo>
                      <a:pt x="2519" y="232"/>
                      <a:pt x="2542" y="209"/>
                      <a:pt x="2542" y="116"/>
                    </a:cubicBezTo>
                    <a:cubicBezTo>
                      <a:pt x="2542" y="70"/>
                      <a:pt x="2496" y="1"/>
                      <a:pt x="242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9" name="Google Shape;987;p55">
                <a:extLst>
                  <a:ext uri="{FF2B5EF4-FFF2-40B4-BE49-F238E27FC236}">
                    <a16:creationId xmlns:a16="http://schemas.microsoft.com/office/drawing/2014/main" id="{824E18A4-29B5-EA9E-AC00-169CEA4CA4EF}"/>
                  </a:ext>
                </a:extLst>
              </p:cNvPr>
              <p:cNvSpPr/>
              <p:nvPr/>
            </p:nvSpPr>
            <p:spPr>
              <a:xfrm>
                <a:off x="2609656" y="4477391"/>
                <a:ext cx="35271" cy="7601"/>
              </a:xfrm>
              <a:custGeom>
                <a:avLst/>
                <a:gdLst/>
                <a:ahLst/>
                <a:cxnLst/>
                <a:rect l="l" t="t" r="r" b="b"/>
                <a:pathLst>
                  <a:path w="2543" h="548" extrusionOk="0">
                    <a:moveTo>
                      <a:pt x="72" y="1"/>
                    </a:moveTo>
                    <a:cubicBezTo>
                      <a:pt x="28" y="1"/>
                      <a:pt x="1" y="50"/>
                      <a:pt x="1" y="85"/>
                    </a:cubicBezTo>
                    <a:cubicBezTo>
                      <a:pt x="1" y="154"/>
                      <a:pt x="24" y="201"/>
                      <a:pt x="70" y="201"/>
                    </a:cubicBezTo>
                    <a:lnTo>
                      <a:pt x="2450" y="547"/>
                    </a:lnTo>
                    <a:cubicBezTo>
                      <a:pt x="2496" y="547"/>
                      <a:pt x="2542" y="524"/>
                      <a:pt x="2542" y="478"/>
                    </a:cubicBezTo>
                    <a:cubicBezTo>
                      <a:pt x="2542" y="409"/>
                      <a:pt x="2496" y="362"/>
                      <a:pt x="2450" y="362"/>
                    </a:cubicBezTo>
                    <a:lnTo>
                      <a:pt x="116" y="16"/>
                    </a:lnTo>
                    <a:cubicBezTo>
                      <a:pt x="100" y="5"/>
                      <a:pt x="85" y="1"/>
                      <a:pt x="72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10" name="Google Shape;988;p55">
              <a:extLst>
                <a:ext uri="{FF2B5EF4-FFF2-40B4-BE49-F238E27FC236}">
                  <a16:creationId xmlns:a16="http://schemas.microsoft.com/office/drawing/2014/main" id="{1A7EE0F9-C7AD-3CDF-7CCB-ABE25C0CBDC3}"/>
                </a:ext>
              </a:extLst>
            </p:cNvPr>
            <p:cNvGrpSpPr/>
            <p:nvPr/>
          </p:nvGrpSpPr>
          <p:grpSpPr>
            <a:xfrm flipH="1">
              <a:off x="4815845" y="3215635"/>
              <a:ext cx="2667529" cy="1927922"/>
              <a:chOff x="3217149" y="3242033"/>
              <a:chExt cx="1735994" cy="1253933"/>
            </a:xfrm>
          </p:grpSpPr>
          <p:sp>
            <p:nvSpPr>
              <p:cNvPr id="311" name="Google Shape;989;p55">
                <a:extLst>
                  <a:ext uri="{FF2B5EF4-FFF2-40B4-BE49-F238E27FC236}">
                    <a16:creationId xmlns:a16="http://schemas.microsoft.com/office/drawing/2014/main" id="{AA4993C4-B206-3F7C-D53C-B5AFB712B414}"/>
                  </a:ext>
                </a:extLst>
              </p:cNvPr>
              <p:cNvSpPr/>
              <p:nvPr/>
            </p:nvSpPr>
            <p:spPr>
              <a:xfrm>
                <a:off x="4629306" y="4242614"/>
                <a:ext cx="61260" cy="17217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0975" extrusionOk="0">
                    <a:moveTo>
                      <a:pt x="1068" y="1"/>
                    </a:moveTo>
                    <a:cubicBezTo>
                      <a:pt x="420" y="1"/>
                      <a:pt x="30" y="996"/>
                      <a:pt x="30" y="1748"/>
                    </a:cubicBezTo>
                    <a:cubicBezTo>
                      <a:pt x="1" y="5119"/>
                      <a:pt x="1243" y="8461"/>
                      <a:pt x="3490" y="10974"/>
                    </a:cubicBezTo>
                    <a:lnTo>
                      <a:pt x="3816" y="10265"/>
                    </a:lnTo>
                    <a:cubicBezTo>
                      <a:pt x="3904" y="7101"/>
                      <a:pt x="3283" y="3877"/>
                      <a:pt x="2012" y="920"/>
                    </a:cubicBezTo>
                    <a:cubicBezTo>
                      <a:pt x="1864" y="565"/>
                      <a:pt x="1657" y="151"/>
                      <a:pt x="1272" y="33"/>
                    </a:cubicBezTo>
                    <a:cubicBezTo>
                      <a:pt x="1202" y="11"/>
                      <a:pt x="1133" y="1"/>
                      <a:pt x="1068" y="1"/>
                    </a:cubicBezTo>
                    <a:close/>
                  </a:path>
                </a:pathLst>
              </a:custGeom>
              <a:solidFill>
                <a:srgbClr val="84B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2" name="Google Shape;990;p55">
                <a:extLst>
                  <a:ext uri="{FF2B5EF4-FFF2-40B4-BE49-F238E27FC236}">
                    <a16:creationId xmlns:a16="http://schemas.microsoft.com/office/drawing/2014/main" id="{CF9D1514-DE0D-5BEE-E829-B8A182EFA156}"/>
                  </a:ext>
                </a:extLst>
              </p:cNvPr>
              <p:cNvSpPr/>
              <p:nvPr/>
            </p:nvSpPr>
            <p:spPr>
              <a:xfrm>
                <a:off x="4673843" y="4210250"/>
                <a:ext cx="154036" cy="212879"/>
              </a:xfrm>
              <a:custGeom>
                <a:avLst/>
                <a:gdLst/>
                <a:ahLst/>
                <a:cxnLst/>
                <a:rect l="l" t="t" r="r" b="b"/>
                <a:pathLst>
                  <a:path w="9819" h="13570" extrusionOk="0">
                    <a:moveTo>
                      <a:pt x="7836" y="0"/>
                    </a:moveTo>
                    <a:cubicBezTo>
                      <a:pt x="7727" y="0"/>
                      <a:pt x="7619" y="8"/>
                      <a:pt x="7512" y="26"/>
                    </a:cubicBezTo>
                    <a:cubicBezTo>
                      <a:pt x="6566" y="174"/>
                      <a:pt x="5826" y="824"/>
                      <a:pt x="5176" y="1475"/>
                    </a:cubicBezTo>
                    <a:cubicBezTo>
                      <a:pt x="2041" y="4609"/>
                      <a:pt x="149" y="8986"/>
                      <a:pt x="1" y="13422"/>
                    </a:cubicBezTo>
                    <a:lnTo>
                      <a:pt x="60" y="13570"/>
                    </a:lnTo>
                    <a:cubicBezTo>
                      <a:pt x="3727" y="10731"/>
                      <a:pt x="6832" y="7123"/>
                      <a:pt x="9168" y="3131"/>
                    </a:cubicBezTo>
                    <a:cubicBezTo>
                      <a:pt x="9493" y="2598"/>
                      <a:pt x="9819" y="1918"/>
                      <a:pt x="9671" y="1297"/>
                    </a:cubicBezTo>
                    <a:cubicBezTo>
                      <a:pt x="9514" y="487"/>
                      <a:pt x="8664" y="0"/>
                      <a:pt x="7836" y="0"/>
                    </a:cubicBezTo>
                    <a:close/>
                  </a:path>
                </a:pathLst>
              </a:custGeom>
              <a:solidFill>
                <a:srgbClr val="84B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3" name="Google Shape;991;p55">
                <a:extLst>
                  <a:ext uri="{FF2B5EF4-FFF2-40B4-BE49-F238E27FC236}">
                    <a16:creationId xmlns:a16="http://schemas.microsoft.com/office/drawing/2014/main" id="{430E709D-159A-3241-7065-036814B4DE81}"/>
                  </a:ext>
                </a:extLst>
              </p:cNvPr>
              <p:cNvSpPr/>
              <p:nvPr/>
            </p:nvSpPr>
            <p:spPr>
              <a:xfrm>
                <a:off x="4283224" y="3779879"/>
                <a:ext cx="597537" cy="537014"/>
              </a:xfrm>
              <a:custGeom>
                <a:avLst/>
                <a:gdLst/>
                <a:ahLst/>
                <a:cxnLst/>
                <a:rect l="l" t="t" r="r" b="b"/>
                <a:pathLst>
                  <a:path w="38090" h="34232" extrusionOk="0">
                    <a:moveTo>
                      <a:pt x="26522" y="1"/>
                    </a:moveTo>
                    <a:cubicBezTo>
                      <a:pt x="21511" y="1"/>
                      <a:pt x="16406" y="2528"/>
                      <a:pt x="12539" y="5931"/>
                    </a:cubicBezTo>
                    <a:cubicBezTo>
                      <a:pt x="4555" y="12910"/>
                      <a:pt x="1" y="23615"/>
                      <a:pt x="503" y="34232"/>
                    </a:cubicBezTo>
                    <a:lnTo>
                      <a:pt x="1125" y="33906"/>
                    </a:lnTo>
                    <a:cubicBezTo>
                      <a:pt x="1598" y="28495"/>
                      <a:pt x="4939" y="23615"/>
                      <a:pt x="9375" y="20481"/>
                    </a:cubicBezTo>
                    <a:cubicBezTo>
                      <a:pt x="13811" y="17375"/>
                      <a:pt x="19193" y="15867"/>
                      <a:pt x="24605" y="15394"/>
                    </a:cubicBezTo>
                    <a:cubicBezTo>
                      <a:pt x="26971" y="15158"/>
                      <a:pt x="29396" y="15128"/>
                      <a:pt x="31673" y="14418"/>
                    </a:cubicBezTo>
                    <a:cubicBezTo>
                      <a:pt x="33950" y="13679"/>
                      <a:pt x="36138" y="12171"/>
                      <a:pt x="36878" y="9923"/>
                    </a:cubicBezTo>
                    <a:cubicBezTo>
                      <a:pt x="38090" y="6256"/>
                      <a:pt x="35074" y="2382"/>
                      <a:pt x="31525" y="933"/>
                    </a:cubicBezTo>
                    <a:cubicBezTo>
                      <a:pt x="29902" y="290"/>
                      <a:pt x="28217" y="1"/>
                      <a:pt x="26522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4" name="Google Shape;992;p55">
                <a:extLst>
                  <a:ext uri="{FF2B5EF4-FFF2-40B4-BE49-F238E27FC236}">
                    <a16:creationId xmlns:a16="http://schemas.microsoft.com/office/drawing/2014/main" id="{C1608D79-E1F4-66BD-0560-49EEE6991D33}"/>
                  </a:ext>
                </a:extLst>
              </p:cNvPr>
              <p:cNvSpPr/>
              <p:nvPr/>
            </p:nvSpPr>
            <p:spPr>
              <a:xfrm>
                <a:off x="4292040" y="3871228"/>
                <a:ext cx="505138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32200" h="29208" extrusionOk="0">
                    <a:moveTo>
                      <a:pt x="27880" y="1"/>
                    </a:moveTo>
                    <a:cubicBezTo>
                      <a:pt x="23012" y="1"/>
                      <a:pt x="18145" y="2029"/>
                      <a:pt x="14107" y="4573"/>
                    </a:cubicBezTo>
                    <a:cubicBezTo>
                      <a:pt x="12421" y="5608"/>
                      <a:pt x="10795" y="6732"/>
                      <a:pt x="9464" y="8181"/>
                    </a:cubicBezTo>
                    <a:cubicBezTo>
                      <a:pt x="7009" y="10872"/>
                      <a:pt x="4821" y="13918"/>
                      <a:pt x="3165" y="17201"/>
                    </a:cubicBezTo>
                    <a:cubicBezTo>
                      <a:pt x="1331" y="20838"/>
                      <a:pt x="208" y="24771"/>
                      <a:pt x="1" y="28882"/>
                    </a:cubicBezTo>
                    <a:cubicBezTo>
                      <a:pt x="1" y="29097"/>
                      <a:pt x="188" y="29208"/>
                      <a:pt x="384" y="29208"/>
                    </a:cubicBezTo>
                    <a:cubicBezTo>
                      <a:pt x="594" y="29208"/>
                      <a:pt x="813" y="29082"/>
                      <a:pt x="829" y="28823"/>
                    </a:cubicBezTo>
                    <a:cubicBezTo>
                      <a:pt x="1154" y="21696"/>
                      <a:pt x="4555" y="14983"/>
                      <a:pt x="9168" y="9660"/>
                    </a:cubicBezTo>
                    <a:cubicBezTo>
                      <a:pt x="9848" y="8891"/>
                      <a:pt x="10528" y="8122"/>
                      <a:pt x="11327" y="7501"/>
                    </a:cubicBezTo>
                    <a:cubicBezTo>
                      <a:pt x="12066" y="6850"/>
                      <a:pt x="12865" y="6259"/>
                      <a:pt x="13693" y="5756"/>
                    </a:cubicBezTo>
                    <a:cubicBezTo>
                      <a:pt x="16029" y="4189"/>
                      <a:pt x="18543" y="2917"/>
                      <a:pt x="21145" y="2001"/>
                    </a:cubicBezTo>
                    <a:cubicBezTo>
                      <a:pt x="23324" y="1268"/>
                      <a:pt x="25617" y="786"/>
                      <a:pt x="27908" y="786"/>
                    </a:cubicBezTo>
                    <a:cubicBezTo>
                      <a:pt x="29130" y="786"/>
                      <a:pt x="30351" y="923"/>
                      <a:pt x="31554" y="1232"/>
                    </a:cubicBezTo>
                    <a:cubicBezTo>
                      <a:pt x="31591" y="1240"/>
                      <a:pt x="31627" y="1244"/>
                      <a:pt x="31660" y="1244"/>
                    </a:cubicBezTo>
                    <a:cubicBezTo>
                      <a:pt x="32080" y="1244"/>
                      <a:pt x="32200" y="600"/>
                      <a:pt x="31761" y="463"/>
                    </a:cubicBezTo>
                    <a:cubicBezTo>
                      <a:pt x="30478" y="145"/>
                      <a:pt x="29179" y="1"/>
                      <a:pt x="27880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5" name="Google Shape;993;p55">
                <a:extLst>
                  <a:ext uri="{FF2B5EF4-FFF2-40B4-BE49-F238E27FC236}">
                    <a16:creationId xmlns:a16="http://schemas.microsoft.com/office/drawing/2014/main" id="{6082BB0E-495E-3BA0-66E0-0880470F8A2D}"/>
                  </a:ext>
                </a:extLst>
              </p:cNvPr>
              <p:cNvSpPr/>
              <p:nvPr/>
            </p:nvSpPr>
            <p:spPr>
              <a:xfrm>
                <a:off x="3860132" y="3973181"/>
                <a:ext cx="316856" cy="343713"/>
              </a:xfrm>
              <a:custGeom>
                <a:avLst/>
                <a:gdLst/>
                <a:ahLst/>
                <a:cxnLst/>
                <a:rect l="l" t="t" r="r" b="b"/>
                <a:pathLst>
                  <a:path w="20198" h="21910" extrusionOk="0">
                    <a:moveTo>
                      <a:pt x="4028" y="0"/>
                    </a:moveTo>
                    <a:cubicBezTo>
                      <a:pt x="3206" y="0"/>
                      <a:pt x="2396" y="100"/>
                      <a:pt x="1686" y="499"/>
                    </a:cubicBezTo>
                    <a:cubicBezTo>
                      <a:pt x="474" y="1239"/>
                      <a:pt x="1" y="2865"/>
                      <a:pt x="296" y="4255"/>
                    </a:cubicBezTo>
                    <a:cubicBezTo>
                      <a:pt x="563" y="5645"/>
                      <a:pt x="1450" y="6828"/>
                      <a:pt x="2426" y="7833"/>
                    </a:cubicBezTo>
                    <a:cubicBezTo>
                      <a:pt x="6122" y="11530"/>
                      <a:pt x="11504" y="12920"/>
                      <a:pt x="15792" y="15995"/>
                    </a:cubicBezTo>
                    <a:cubicBezTo>
                      <a:pt x="17243" y="17056"/>
                      <a:pt x="18647" y="18403"/>
                      <a:pt x="19376" y="20024"/>
                    </a:cubicBezTo>
                    <a:lnTo>
                      <a:pt x="19376" y="20024"/>
                    </a:lnTo>
                    <a:cubicBezTo>
                      <a:pt x="20198" y="14601"/>
                      <a:pt x="18663" y="10213"/>
                      <a:pt x="14964" y="5852"/>
                    </a:cubicBezTo>
                    <a:cubicBezTo>
                      <a:pt x="13663" y="4314"/>
                      <a:pt x="11386" y="1978"/>
                      <a:pt x="8725" y="736"/>
                    </a:cubicBezTo>
                    <a:cubicBezTo>
                      <a:pt x="7542" y="174"/>
                      <a:pt x="6122" y="115"/>
                      <a:pt x="4851" y="26"/>
                    </a:cubicBezTo>
                    <a:cubicBezTo>
                      <a:pt x="4577" y="11"/>
                      <a:pt x="4302" y="0"/>
                      <a:pt x="4028" y="0"/>
                    </a:cubicBezTo>
                    <a:close/>
                    <a:moveTo>
                      <a:pt x="19376" y="20024"/>
                    </a:moveTo>
                    <a:cubicBezTo>
                      <a:pt x="19317" y="20410"/>
                      <a:pt x="19246" y="20802"/>
                      <a:pt x="19164" y="21200"/>
                    </a:cubicBezTo>
                    <a:lnTo>
                      <a:pt x="19873" y="21910"/>
                    </a:lnTo>
                    <a:cubicBezTo>
                      <a:pt x="19818" y="21245"/>
                      <a:pt x="19642" y="20616"/>
                      <a:pt x="19376" y="20024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6" name="Google Shape;994;p55">
                <a:extLst>
                  <a:ext uri="{FF2B5EF4-FFF2-40B4-BE49-F238E27FC236}">
                    <a16:creationId xmlns:a16="http://schemas.microsoft.com/office/drawing/2014/main" id="{38544930-1B73-5BE7-9751-2493DD5EDA89}"/>
                  </a:ext>
                </a:extLst>
              </p:cNvPr>
              <p:cNvSpPr/>
              <p:nvPr/>
            </p:nvSpPr>
            <p:spPr>
              <a:xfrm>
                <a:off x="3929973" y="4040904"/>
                <a:ext cx="235438" cy="281387"/>
              </a:xfrm>
              <a:custGeom>
                <a:avLst/>
                <a:gdLst/>
                <a:ahLst/>
                <a:cxnLst/>
                <a:rect l="l" t="t" r="r" b="b"/>
                <a:pathLst>
                  <a:path w="15008" h="17937" extrusionOk="0">
                    <a:moveTo>
                      <a:pt x="470" y="0"/>
                    </a:moveTo>
                    <a:cubicBezTo>
                      <a:pt x="103" y="0"/>
                      <a:pt x="0" y="639"/>
                      <a:pt x="399" y="825"/>
                    </a:cubicBezTo>
                    <a:cubicBezTo>
                      <a:pt x="5633" y="2984"/>
                      <a:pt x="10128" y="7095"/>
                      <a:pt x="12701" y="12151"/>
                    </a:cubicBezTo>
                    <a:cubicBezTo>
                      <a:pt x="13558" y="13837"/>
                      <a:pt x="14150" y="15641"/>
                      <a:pt x="14061" y="17534"/>
                    </a:cubicBezTo>
                    <a:cubicBezTo>
                      <a:pt x="14046" y="17804"/>
                      <a:pt x="14252" y="17937"/>
                      <a:pt x="14462" y="17937"/>
                    </a:cubicBezTo>
                    <a:cubicBezTo>
                      <a:pt x="14666" y="17937"/>
                      <a:pt x="14875" y="17811"/>
                      <a:pt x="14889" y="17563"/>
                    </a:cubicBezTo>
                    <a:cubicBezTo>
                      <a:pt x="15007" y="14310"/>
                      <a:pt x="13292" y="11176"/>
                      <a:pt x="11429" y="8573"/>
                    </a:cubicBezTo>
                    <a:cubicBezTo>
                      <a:pt x="9714" y="6178"/>
                      <a:pt x="7555" y="4108"/>
                      <a:pt x="5101" y="2452"/>
                    </a:cubicBezTo>
                    <a:cubicBezTo>
                      <a:pt x="3681" y="1476"/>
                      <a:pt x="2173" y="707"/>
                      <a:pt x="606" y="27"/>
                    </a:cubicBezTo>
                    <a:cubicBezTo>
                      <a:pt x="557" y="9"/>
                      <a:pt x="512" y="0"/>
                      <a:pt x="470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7" name="Google Shape;995;p55">
                <a:extLst>
                  <a:ext uri="{FF2B5EF4-FFF2-40B4-BE49-F238E27FC236}">
                    <a16:creationId xmlns:a16="http://schemas.microsoft.com/office/drawing/2014/main" id="{DB64420C-09D0-64CF-8338-817434E54E19}"/>
                  </a:ext>
                </a:extLst>
              </p:cNvPr>
              <p:cNvSpPr/>
              <p:nvPr/>
            </p:nvSpPr>
            <p:spPr>
              <a:xfrm>
                <a:off x="4121313" y="3667416"/>
                <a:ext cx="160546" cy="593348"/>
              </a:xfrm>
              <a:custGeom>
                <a:avLst/>
                <a:gdLst/>
                <a:ahLst/>
                <a:cxnLst/>
                <a:rect l="l" t="t" r="r" b="b"/>
                <a:pathLst>
                  <a:path w="10234" h="37823" extrusionOk="0">
                    <a:moveTo>
                      <a:pt x="3892" y="0"/>
                    </a:moveTo>
                    <a:cubicBezTo>
                      <a:pt x="3635" y="0"/>
                      <a:pt x="3372" y="46"/>
                      <a:pt x="3106" y="147"/>
                    </a:cubicBezTo>
                    <a:cubicBezTo>
                      <a:pt x="2248" y="473"/>
                      <a:pt x="1687" y="1271"/>
                      <a:pt x="1332" y="2040"/>
                    </a:cubicBezTo>
                    <a:cubicBezTo>
                      <a:pt x="1" y="4761"/>
                      <a:pt x="238" y="8013"/>
                      <a:pt x="740" y="11059"/>
                    </a:cubicBezTo>
                    <a:cubicBezTo>
                      <a:pt x="2248" y="20256"/>
                      <a:pt x="5679" y="29010"/>
                      <a:pt x="9080" y="37704"/>
                    </a:cubicBezTo>
                    <a:lnTo>
                      <a:pt x="10233" y="37822"/>
                    </a:lnTo>
                    <a:cubicBezTo>
                      <a:pt x="8754" y="32174"/>
                      <a:pt x="8222" y="26260"/>
                      <a:pt x="8784" y="20404"/>
                    </a:cubicBezTo>
                    <a:cubicBezTo>
                      <a:pt x="9021" y="18216"/>
                      <a:pt x="9346" y="16057"/>
                      <a:pt x="9405" y="13869"/>
                    </a:cubicBezTo>
                    <a:cubicBezTo>
                      <a:pt x="9523" y="10350"/>
                      <a:pt x="8902" y="6801"/>
                      <a:pt x="7601" y="3548"/>
                    </a:cubicBezTo>
                    <a:cubicBezTo>
                      <a:pt x="6937" y="1862"/>
                      <a:pt x="5523" y="0"/>
                      <a:pt x="3892" y="0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8" name="Google Shape;996;p55">
                <a:extLst>
                  <a:ext uri="{FF2B5EF4-FFF2-40B4-BE49-F238E27FC236}">
                    <a16:creationId xmlns:a16="http://schemas.microsoft.com/office/drawing/2014/main" id="{78108155-2F95-11B2-1FB7-C8C681D56D82}"/>
                  </a:ext>
                </a:extLst>
              </p:cNvPr>
              <p:cNvSpPr/>
              <p:nvPr/>
            </p:nvSpPr>
            <p:spPr>
              <a:xfrm>
                <a:off x="4264211" y="3618063"/>
                <a:ext cx="237995" cy="390336"/>
              </a:xfrm>
              <a:custGeom>
                <a:avLst/>
                <a:gdLst/>
                <a:ahLst/>
                <a:cxnLst/>
                <a:rect l="l" t="t" r="r" b="b"/>
                <a:pathLst>
                  <a:path w="15171" h="24882" extrusionOk="0">
                    <a:moveTo>
                      <a:pt x="13128" y="1"/>
                    </a:moveTo>
                    <a:cubicBezTo>
                      <a:pt x="13059" y="1"/>
                      <a:pt x="12991" y="4"/>
                      <a:pt x="12923" y="11"/>
                    </a:cubicBezTo>
                    <a:cubicBezTo>
                      <a:pt x="12066" y="40"/>
                      <a:pt x="11238" y="484"/>
                      <a:pt x="10558" y="957"/>
                    </a:cubicBezTo>
                    <a:cubicBezTo>
                      <a:pt x="7305" y="3175"/>
                      <a:pt x="4968" y="6546"/>
                      <a:pt x="3372" y="10184"/>
                    </a:cubicBezTo>
                    <a:cubicBezTo>
                      <a:pt x="1775" y="13791"/>
                      <a:pt x="887" y="17636"/>
                      <a:pt x="0" y="21480"/>
                    </a:cubicBezTo>
                    <a:lnTo>
                      <a:pt x="355" y="24881"/>
                    </a:lnTo>
                    <a:cubicBezTo>
                      <a:pt x="1982" y="20120"/>
                      <a:pt x="4643" y="15684"/>
                      <a:pt x="8103" y="11988"/>
                    </a:cubicBezTo>
                    <a:cubicBezTo>
                      <a:pt x="10794" y="9149"/>
                      <a:pt x="14106" y="6487"/>
                      <a:pt x="14993" y="2643"/>
                    </a:cubicBezTo>
                    <a:cubicBezTo>
                      <a:pt x="15082" y="2140"/>
                      <a:pt x="15171" y="1667"/>
                      <a:pt x="15023" y="1223"/>
                    </a:cubicBezTo>
                    <a:cubicBezTo>
                      <a:pt x="14777" y="486"/>
                      <a:pt x="13951" y="1"/>
                      <a:pt x="13128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9" name="Google Shape;997;p55">
                <a:extLst>
                  <a:ext uri="{FF2B5EF4-FFF2-40B4-BE49-F238E27FC236}">
                    <a16:creationId xmlns:a16="http://schemas.microsoft.com/office/drawing/2014/main" id="{28A99D7D-04F9-681E-4DFF-B7F54D0E2B1D}"/>
                  </a:ext>
                </a:extLst>
              </p:cNvPr>
              <p:cNvSpPr/>
              <p:nvPr/>
            </p:nvSpPr>
            <p:spPr>
              <a:xfrm>
                <a:off x="4320811" y="3332848"/>
                <a:ext cx="117374" cy="386054"/>
              </a:xfrm>
              <a:custGeom>
                <a:avLst/>
                <a:gdLst/>
                <a:ahLst/>
                <a:cxnLst/>
                <a:rect l="l" t="t" r="r" b="b"/>
                <a:pathLst>
                  <a:path w="7482" h="24609" extrusionOk="0">
                    <a:moveTo>
                      <a:pt x="5334" y="1"/>
                    </a:moveTo>
                    <a:cubicBezTo>
                      <a:pt x="5311" y="1"/>
                      <a:pt x="5287" y="2"/>
                      <a:pt x="5264" y="5"/>
                    </a:cubicBezTo>
                    <a:cubicBezTo>
                      <a:pt x="4968" y="34"/>
                      <a:pt x="4732" y="212"/>
                      <a:pt x="4495" y="448"/>
                    </a:cubicBezTo>
                    <a:cubicBezTo>
                      <a:pt x="1213" y="3465"/>
                      <a:pt x="385" y="8315"/>
                      <a:pt x="178" y="12780"/>
                    </a:cubicBezTo>
                    <a:cubicBezTo>
                      <a:pt x="0" y="16743"/>
                      <a:pt x="59" y="20705"/>
                      <a:pt x="444" y="24609"/>
                    </a:cubicBezTo>
                    <a:lnTo>
                      <a:pt x="1834" y="20291"/>
                    </a:lnTo>
                    <a:cubicBezTo>
                      <a:pt x="4022" y="15441"/>
                      <a:pt x="5708" y="10414"/>
                      <a:pt x="6890" y="5239"/>
                    </a:cubicBezTo>
                    <a:cubicBezTo>
                      <a:pt x="7305" y="3524"/>
                      <a:pt x="7482" y="1335"/>
                      <a:pt x="6062" y="271"/>
                    </a:cubicBezTo>
                    <a:cubicBezTo>
                      <a:pt x="5846" y="136"/>
                      <a:pt x="5581" y="1"/>
                      <a:pt x="5334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0" name="Google Shape;998;p55">
                <a:extLst>
                  <a:ext uri="{FF2B5EF4-FFF2-40B4-BE49-F238E27FC236}">
                    <a16:creationId xmlns:a16="http://schemas.microsoft.com/office/drawing/2014/main" id="{079D239B-4596-95F9-3ACC-146F0718F7E8}"/>
                  </a:ext>
                </a:extLst>
              </p:cNvPr>
              <p:cNvSpPr/>
              <p:nvPr/>
            </p:nvSpPr>
            <p:spPr>
              <a:xfrm>
                <a:off x="4407093" y="3242033"/>
                <a:ext cx="295537" cy="332136"/>
              </a:xfrm>
              <a:custGeom>
                <a:avLst/>
                <a:gdLst/>
                <a:ahLst/>
                <a:cxnLst/>
                <a:rect l="l" t="t" r="r" b="b"/>
                <a:pathLst>
                  <a:path w="18839" h="21172" extrusionOk="0">
                    <a:moveTo>
                      <a:pt x="14971" y="0"/>
                    </a:moveTo>
                    <a:cubicBezTo>
                      <a:pt x="13258" y="0"/>
                      <a:pt x="11543" y="1266"/>
                      <a:pt x="10262" y="2570"/>
                    </a:cubicBezTo>
                    <a:cubicBezTo>
                      <a:pt x="5627" y="7316"/>
                      <a:pt x="2289" y="13231"/>
                      <a:pt x="602" y="19656"/>
                    </a:cubicBezTo>
                    <a:lnTo>
                      <a:pt x="602" y="19656"/>
                    </a:lnTo>
                    <a:cubicBezTo>
                      <a:pt x="4191" y="16472"/>
                      <a:pt x="8067" y="13609"/>
                      <a:pt x="12155" y="11117"/>
                    </a:cubicBezTo>
                    <a:cubicBezTo>
                      <a:pt x="14225" y="9845"/>
                      <a:pt x="16472" y="8603"/>
                      <a:pt x="17655" y="6444"/>
                    </a:cubicBezTo>
                    <a:cubicBezTo>
                      <a:pt x="18838" y="4345"/>
                      <a:pt x="18395" y="1062"/>
                      <a:pt x="16118" y="204"/>
                    </a:cubicBezTo>
                    <a:cubicBezTo>
                      <a:pt x="15739" y="64"/>
                      <a:pt x="15355" y="0"/>
                      <a:pt x="14971" y="0"/>
                    </a:cubicBezTo>
                    <a:close/>
                    <a:moveTo>
                      <a:pt x="602" y="19656"/>
                    </a:moveTo>
                    <a:cubicBezTo>
                      <a:pt x="401" y="19835"/>
                      <a:pt x="200" y="20015"/>
                      <a:pt x="1" y="20195"/>
                    </a:cubicBezTo>
                    <a:lnTo>
                      <a:pt x="237" y="21171"/>
                    </a:lnTo>
                    <a:cubicBezTo>
                      <a:pt x="349" y="20663"/>
                      <a:pt x="470" y="20158"/>
                      <a:pt x="602" y="19656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1" name="Google Shape;999;p55">
                <a:extLst>
                  <a:ext uri="{FF2B5EF4-FFF2-40B4-BE49-F238E27FC236}">
                    <a16:creationId xmlns:a16="http://schemas.microsoft.com/office/drawing/2014/main" id="{268D3E32-A32D-0F2E-0952-E00767C5D0CB}"/>
                  </a:ext>
                </a:extLst>
              </p:cNvPr>
              <p:cNvSpPr/>
              <p:nvPr/>
            </p:nvSpPr>
            <p:spPr>
              <a:xfrm>
                <a:off x="4247974" y="3317396"/>
                <a:ext cx="377065" cy="987214"/>
              </a:xfrm>
              <a:custGeom>
                <a:avLst/>
                <a:gdLst/>
                <a:ahLst/>
                <a:cxnLst/>
                <a:rect l="l" t="t" r="r" b="b"/>
                <a:pathLst>
                  <a:path w="24036" h="62930" extrusionOk="0">
                    <a:moveTo>
                      <a:pt x="23521" y="0"/>
                    </a:moveTo>
                    <a:cubicBezTo>
                      <a:pt x="23453" y="0"/>
                      <a:pt x="23380" y="22"/>
                      <a:pt x="23303" y="73"/>
                    </a:cubicBezTo>
                    <a:cubicBezTo>
                      <a:pt x="16472" y="4864"/>
                      <a:pt x="11090" y="11547"/>
                      <a:pt x="7364" y="19029"/>
                    </a:cubicBezTo>
                    <a:cubicBezTo>
                      <a:pt x="3224" y="27368"/>
                      <a:pt x="1124" y="36595"/>
                      <a:pt x="414" y="45821"/>
                    </a:cubicBezTo>
                    <a:cubicBezTo>
                      <a:pt x="0" y="51381"/>
                      <a:pt x="59" y="56941"/>
                      <a:pt x="414" y="62530"/>
                    </a:cubicBezTo>
                    <a:cubicBezTo>
                      <a:pt x="459" y="62796"/>
                      <a:pt x="673" y="62929"/>
                      <a:pt x="876" y="62929"/>
                    </a:cubicBezTo>
                    <a:cubicBezTo>
                      <a:pt x="1080" y="62929"/>
                      <a:pt x="1272" y="62796"/>
                      <a:pt x="1272" y="62530"/>
                    </a:cubicBezTo>
                    <a:cubicBezTo>
                      <a:pt x="592" y="52801"/>
                      <a:pt x="887" y="42953"/>
                      <a:pt x="3105" y="33401"/>
                    </a:cubicBezTo>
                    <a:cubicBezTo>
                      <a:pt x="5028" y="25121"/>
                      <a:pt x="8488" y="17136"/>
                      <a:pt x="13692" y="10423"/>
                    </a:cubicBezTo>
                    <a:cubicBezTo>
                      <a:pt x="16531" y="6727"/>
                      <a:pt x="19902" y="3415"/>
                      <a:pt x="23717" y="753"/>
                    </a:cubicBezTo>
                    <a:cubicBezTo>
                      <a:pt x="24036" y="508"/>
                      <a:pt x="23847" y="0"/>
                      <a:pt x="23521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2" name="Google Shape;1000;p55">
                <a:extLst>
                  <a:ext uri="{FF2B5EF4-FFF2-40B4-BE49-F238E27FC236}">
                    <a16:creationId xmlns:a16="http://schemas.microsoft.com/office/drawing/2014/main" id="{9EAE19E2-2E64-1618-EF04-C94EDB8366C5}"/>
                  </a:ext>
                </a:extLst>
              </p:cNvPr>
              <p:cNvSpPr/>
              <p:nvPr/>
            </p:nvSpPr>
            <p:spPr>
              <a:xfrm>
                <a:off x="3581318" y="4116486"/>
                <a:ext cx="196721" cy="310816"/>
              </a:xfrm>
              <a:custGeom>
                <a:avLst/>
                <a:gdLst/>
                <a:ahLst/>
                <a:cxnLst/>
                <a:rect l="l" t="t" r="r" b="b"/>
                <a:pathLst>
                  <a:path w="12540" h="19813" extrusionOk="0">
                    <a:moveTo>
                      <a:pt x="8340" y="1"/>
                    </a:moveTo>
                    <a:cubicBezTo>
                      <a:pt x="8193" y="1"/>
                      <a:pt x="8044" y="10"/>
                      <a:pt x="7897" y="29"/>
                    </a:cubicBezTo>
                    <a:cubicBezTo>
                      <a:pt x="5915" y="295"/>
                      <a:pt x="4437" y="2070"/>
                      <a:pt x="3431" y="3785"/>
                    </a:cubicBezTo>
                    <a:cubicBezTo>
                      <a:pt x="740" y="8605"/>
                      <a:pt x="1" y="14431"/>
                      <a:pt x="1361" y="19813"/>
                    </a:cubicBezTo>
                    <a:lnTo>
                      <a:pt x="1686" y="19369"/>
                    </a:lnTo>
                    <a:cubicBezTo>
                      <a:pt x="2396" y="15762"/>
                      <a:pt x="5058" y="12893"/>
                      <a:pt x="7808" y="10498"/>
                    </a:cubicBezTo>
                    <a:cubicBezTo>
                      <a:pt x="8991" y="9463"/>
                      <a:pt x="10203" y="8487"/>
                      <a:pt x="11090" y="7186"/>
                    </a:cubicBezTo>
                    <a:cubicBezTo>
                      <a:pt x="11978" y="5943"/>
                      <a:pt x="12539" y="4287"/>
                      <a:pt x="12096" y="2809"/>
                    </a:cubicBezTo>
                    <a:cubicBezTo>
                      <a:pt x="11634" y="1205"/>
                      <a:pt x="10022" y="1"/>
                      <a:pt x="8340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3" name="Google Shape;1001;p55">
                <a:extLst>
                  <a:ext uri="{FF2B5EF4-FFF2-40B4-BE49-F238E27FC236}">
                    <a16:creationId xmlns:a16="http://schemas.microsoft.com/office/drawing/2014/main" id="{EBFAE1DE-43A3-2078-F7D8-9080C719F226}"/>
                  </a:ext>
                </a:extLst>
              </p:cNvPr>
              <p:cNvSpPr/>
              <p:nvPr/>
            </p:nvSpPr>
            <p:spPr>
              <a:xfrm>
                <a:off x="3334052" y="4008838"/>
                <a:ext cx="266311" cy="407797"/>
              </a:xfrm>
              <a:custGeom>
                <a:avLst/>
                <a:gdLst/>
                <a:ahLst/>
                <a:cxnLst/>
                <a:rect l="l" t="t" r="r" b="b"/>
                <a:pathLst>
                  <a:path w="16976" h="25995" extrusionOk="0">
                    <a:moveTo>
                      <a:pt x="4021" y="1"/>
                    </a:moveTo>
                    <a:cubicBezTo>
                      <a:pt x="3802" y="1"/>
                      <a:pt x="3585" y="19"/>
                      <a:pt x="3372" y="60"/>
                    </a:cubicBezTo>
                    <a:cubicBezTo>
                      <a:pt x="858" y="533"/>
                      <a:pt x="1" y="3993"/>
                      <a:pt x="1124" y="6300"/>
                    </a:cubicBezTo>
                    <a:cubicBezTo>
                      <a:pt x="2278" y="8577"/>
                      <a:pt x="4555" y="10026"/>
                      <a:pt x="6625" y="11534"/>
                    </a:cubicBezTo>
                    <a:cubicBezTo>
                      <a:pt x="11268" y="14935"/>
                      <a:pt x="15319" y="19578"/>
                      <a:pt x="16620" y="25137"/>
                    </a:cubicBezTo>
                    <a:lnTo>
                      <a:pt x="16975" y="25995"/>
                    </a:lnTo>
                    <a:cubicBezTo>
                      <a:pt x="16058" y="21115"/>
                      <a:pt x="16058" y="16088"/>
                      <a:pt x="14728" y="11327"/>
                    </a:cubicBezTo>
                    <a:cubicBezTo>
                      <a:pt x="13426" y="6566"/>
                      <a:pt x="10440" y="1834"/>
                      <a:pt x="5708" y="296"/>
                    </a:cubicBezTo>
                    <a:cubicBezTo>
                      <a:pt x="5173" y="125"/>
                      <a:pt x="4592" y="1"/>
                      <a:pt x="4021" y="1"/>
                    </a:cubicBezTo>
                    <a:close/>
                  </a:path>
                </a:pathLst>
              </a:custGeom>
              <a:solidFill>
                <a:srgbClr val="AFD4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4" name="Google Shape;1002;p55">
                <a:extLst>
                  <a:ext uri="{FF2B5EF4-FFF2-40B4-BE49-F238E27FC236}">
                    <a16:creationId xmlns:a16="http://schemas.microsoft.com/office/drawing/2014/main" id="{0841F43B-F703-102D-6036-0EE2B0F3856E}"/>
                  </a:ext>
                </a:extLst>
              </p:cNvPr>
              <p:cNvSpPr/>
              <p:nvPr/>
            </p:nvSpPr>
            <p:spPr>
              <a:xfrm>
                <a:off x="3436962" y="4094806"/>
                <a:ext cx="173363" cy="338066"/>
              </a:xfrm>
              <a:custGeom>
                <a:avLst/>
                <a:gdLst/>
                <a:ahLst/>
                <a:cxnLst/>
                <a:rect l="l" t="t" r="r" b="b"/>
                <a:pathLst>
                  <a:path w="11051" h="21550" extrusionOk="0">
                    <a:moveTo>
                      <a:pt x="584" y="0"/>
                    </a:moveTo>
                    <a:cubicBezTo>
                      <a:pt x="279" y="0"/>
                      <a:pt x="1" y="417"/>
                      <a:pt x="301" y="672"/>
                    </a:cubicBezTo>
                    <a:cubicBezTo>
                      <a:pt x="4649" y="4841"/>
                      <a:pt x="7783" y="10253"/>
                      <a:pt x="9321" y="16108"/>
                    </a:cubicBezTo>
                    <a:cubicBezTo>
                      <a:pt x="9765" y="17794"/>
                      <a:pt x="10060" y="19480"/>
                      <a:pt x="10208" y="21195"/>
                    </a:cubicBezTo>
                    <a:cubicBezTo>
                      <a:pt x="10238" y="21432"/>
                      <a:pt x="10460" y="21550"/>
                      <a:pt x="10663" y="21550"/>
                    </a:cubicBezTo>
                    <a:cubicBezTo>
                      <a:pt x="10866" y="21550"/>
                      <a:pt x="11051" y="21432"/>
                      <a:pt x="11007" y="21195"/>
                    </a:cubicBezTo>
                    <a:cubicBezTo>
                      <a:pt x="10415" y="15014"/>
                      <a:pt x="8079" y="9011"/>
                      <a:pt x="4353" y="4073"/>
                    </a:cubicBezTo>
                    <a:cubicBezTo>
                      <a:pt x="3288" y="2653"/>
                      <a:pt x="2135" y="1322"/>
                      <a:pt x="834" y="110"/>
                    </a:cubicBezTo>
                    <a:cubicBezTo>
                      <a:pt x="756" y="32"/>
                      <a:pt x="669" y="0"/>
                      <a:pt x="584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5" name="Google Shape;1003;p55">
                <a:extLst>
                  <a:ext uri="{FF2B5EF4-FFF2-40B4-BE49-F238E27FC236}">
                    <a16:creationId xmlns:a16="http://schemas.microsoft.com/office/drawing/2014/main" id="{3173BC07-601E-2866-FCCF-3BDB4ABC735D}"/>
                  </a:ext>
                </a:extLst>
              </p:cNvPr>
              <p:cNvSpPr/>
              <p:nvPr/>
            </p:nvSpPr>
            <p:spPr>
              <a:xfrm>
                <a:off x="3595939" y="4203928"/>
                <a:ext cx="105702" cy="217115"/>
              </a:xfrm>
              <a:custGeom>
                <a:avLst/>
                <a:gdLst/>
                <a:ahLst/>
                <a:cxnLst/>
                <a:rect l="l" t="t" r="r" b="b"/>
                <a:pathLst>
                  <a:path w="6738" h="13840" extrusionOk="0">
                    <a:moveTo>
                      <a:pt x="6205" y="0"/>
                    </a:moveTo>
                    <a:cubicBezTo>
                      <a:pt x="6112" y="0"/>
                      <a:pt x="6016" y="39"/>
                      <a:pt x="5930" y="133"/>
                    </a:cubicBezTo>
                    <a:cubicBezTo>
                      <a:pt x="2706" y="3918"/>
                      <a:pt x="695" y="8561"/>
                      <a:pt x="15" y="13440"/>
                    </a:cubicBezTo>
                    <a:cubicBezTo>
                      <a:pt x="0" y="13707"/>
                      <a:pt x="200" y="13840"/>
                      <a:pt x="407" y="13840"/>
                    </a:cubicBezTo>
                    <a:cubicBezTo>
                      <a:pt x="614" y="13840"/>
                      <a:pt x="828" y="13707"/>
                      <a:pt x="843" y="13440"/>
                    </a:cubicBezTo>
                    <a:cubicBezTo>
                      <a:pt x="1464" y="8768"/>
                      <a:pt x="3445" y="4273"/>
                      <a:pt x="6491" y="695"/>
                    </a:cubicBezTo>
                    <a:cubicBezTo>
                      <a:pt x="6738" y="381"/>
                      <a:pt x="6492" y="0"/>
                      <a:pt x="6205" y="0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" name="Google Shape;1004;p55">
                <a:extLst>
                  <a:ext uri="{FF2B5EF4-FFF2-40B4-BE49-F238E27FC236}">
                    <a16:creationId xmlns:a16="http://schemas.microsoft.com/office/drawing/2014/main" id="{6F0B0708-2BA2-6038-950A-3A25231917FC}"/>
                  </a:ext>
                </a:extLst>
              </p:cNvPr>
              <p:cNvSpPr/>
              <p:nvPr/>
            </p:nvSpPr>
            <p:spPr>
              <a:xfrm>
                <a:off x="3217149" y="4232228"/>
                <a:ext cx="1735524" cy="263738"/>
              </a:xfrm>
              <a:custGeom>
                <a:avLst/>
                <a:gdLst/>
                <a:ahLst/>
                <a:cxnLst/>
                <a:rect l="l" t="t" r="r" b="b"/>
                <a:pathLst>
                  <a:path w="110631" h="16812" extrusionOk="0">
                    <a:moveTo>
                      <a:pt x="65797" y="1"/>
                    </a:moveTo>
                    <a:cubicBezTo>
                      <a:pt x="61461" y="1"/>
                      <a:pt x="57100" y="1818"/>
                      <a:pt x="54384" y="5131"/>
                    </a:cubicBezTo>
                    <a:cubicBezTo>
                      <a:pt x="53279" y="4427"/>
                      <a:pt x="51971" y="4081"/>
                      <a:pt x="50660" y="4081"/>
                    </a:cubicBezTo>
                    <a:cubicBezTo>
                      <a:pt x="48884" y="4081"/>
                      <a:pt x="47101" y="4717"/>
                      <a:pt x="45808" y="5959"/>
                    </a:cubicBezTo>
                    <a:cubicBezTo>
                      <a:pt x="44506" y="3852"/>
                      <a:pt x="41935" y="2844"/>
                      <a:pt x="39414" y="2844"/>
                    </a:cubicBezTo>
                    <a:cubicBezTo>
                      <a:pt x="38785" y="2844"/>
                      <a:pt x="38159" y="2907"/>
                      <a:pt x="37557" y="3031"/>
                    </a:cubicBezTo>
                    <a:cubicBezTo>
                      <a:pt x="34482" y="3652"/>
                      <a:pt x="31909" y="5515"/>
                      <a:pt x="29454" y="7467"/>
                    </a:cubicBezTo>
                    <a:cubicBezTo>
                      <a:pt x="28301" y="8384"/>
                      <a:pt x="27059" y="9389"/>
                      <a:pt x="25581" y="9389"/>
                    </a:cubicBezTo>
                    <a:cubicBezTo>
                      <a:pt x="24220" y="9359"/>
                      <a:pt x="22978" y="8472"/>
                      <a:pt x="21618" y="8236"/>
                    </a:cubicBezTo>
                    <a:cubicBezTo>
                      <a:pt x="21379" y="8196"/>
                      <a:pt x="21144" y="8178"/>
                      <a:pt x="20912" y="8178"/>
                    </a:cubicBezTo>
                    <a:cubicBezTo>
                      <a:pt x="17504" y="8178"/>
                      <a:pt x="14840" y="12197"/>
                      <a:pt x="11267" y="12612"/>
                    </a:cubicBezTo>
                    <a:cubicBezTo>
                      <a:pt x="11019" y="12644"/>
                      <a:pt x="10766" y="12657"/>
                      <a:pt x="10511" y="12657"/>
                    </a:cubicBezTo>
                    <a:cubicBezTo>
                      <a:pt x="9826" y="12657"/>
                      <a:pt x="9126" y="12567"/>
                      <a:pt x="8458" y="12524"/>
                    </a:cubicBezTo>
                    <a:cubicBezTo>
                      <a:pt x="8397" y="12523"/>
                      <a:pt x="8336" y="12522"/>
                      <a:pt x="8275" y="12522"/>
                    </a:cubicBezTo>
                    <a:cubicBezTo>
                      <a:pt x="5112" y="12522"/>
                      <a:pt x="1944" y="14020"/>
                      <a:pt x="0" y="16486"/>
                    </a:cubicBezTo>
                    <a:lnTo>
                      <a:pt x="110631" y="16812"/>
                    </a:lnTo>
                    <a:cubicBezTo>
                      <a:pt x="109300" y="15185"/>
                      <a:pt x="107348" y="14121"/>
                      <a:pt x="105278" y="13854"/>
                    </a:cubicBezTo>
                    <a:cubicBezTo>
                      <a:pt x="104095" y="13707"/>
                      <a:pt x="102824" y="13795"/>
                      <a:pt x="101877" y="13115"/>
                    </a:cubicBezTo>
                    <a:cubicBezTo>
                      <a:pt x="100724" y="12317"/>
                      <a:pt x="100340" y="10631"/>
                      <a:pt x="99097" y="10040"/>
                    </a:cubicBezTo>
                    <a:cubicBezTo>
                      <a:pt x="98780" y="9883"/>
                      <a:pt x="98454" y="9820"/>
                      <a:pt x="98123" y="9820"/>
                    </a:cubicBezTo>
                    <a:cubicBezTo>
                      <a:pt x="96697" y="9820"/>
                      <a:pt x="95157" y="10997"/>
                      <a:pt x="93597" y="11045"/>
                    </a:cubicBezTo>
                    <a:cubicBezTo>
                      <a:pt x="93542" y="11048"/>
                      <a:pt x="93486" y="11049"/>
                      <a:pt x="93432" y="11049"/>
                    </a:cubicBezTo>
                    <a:cubicBezTo>
                      <a:pt x="90049" y="11049"/>
                      <a:pt x="87793" y="6186"/>
                      <a:pt x="84724" y="6186"/>
                    </a:cubicBezTo>
                    <a:cubicBezTo>
                      <a:pt x="84446" y="6186"/>
                      <a:pt x="84161" y="6226"/>
                      <a:pt x="83868" y="6313"/>
                    </a:cubicBezTo>
                    <a:cubicBezTo>
                      <a:pt x="83107" y="6539"/>
                      <a:pt x="82427" y="7086"/>
                      <a:pt x="81622" y="7086"/>
                    </a:cubicBezTo>
                    <a:cubicBezTo>
                      <a:pt x="81582" y="7086"/>
                      <a:pt x="81542" y="7085"/>
                      <a:pt x="81502" y="7082"/>
                    </a:cubicBezTo>
                    <a:cubicBezTo>
                      <a:pt x="80703" y="7053"/>
                      <a:pt x="80053" y="6432"/>
                      <a:pt x="79461" y="5870"/>
                    </a:cubicBezTo>
                    <a:cubicBezTo>
                      <a:pt x="76061" y="2617"/>
                      <a:pt x="71625" y="369"/>
                      <a:pt x="66952" y="44"/>
                    </a:cubicBezTo>
                    <a:cubicBezTo>
                      <a:pt x="66568" y="15"/>
                      <a:pt x="66182" y="1"/>
                      <a:pt x="65797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" name="Google Shape;1005;p55">
                <a:extLst>
                  <a:ext uri="{FF2B5EF4-FFF2-40B4-BE49-F238E27FC236}">
                    <a16:creationId xmlns:a16="http://schemas.microsoft.com/office/drawing/2014/main" id="{5E75E505-B46F-47BA-9350-CBDDD5D85D29}"/>
                  </a:ext>
                </a:extLst>
              </p:cNvPr>
              <p:cNvSpPr/>
              <p:nvPr/>
            </p:nvSpPr>
            <p:spPr>
              <a:xfrm>
                <a:off x="4226624" y="4231601"/>
                <a:ext cx="726520" cy="263911"/>
              </a:xfrm>
              <a:custGeom>
                <a:avLst/>
                <a:gdLst/>
                <a:ahLst/>
                <a:cxnLst/>
                <a:rect l="l" t="t" r="r" b="b"/>
                <a:pathLst>
                  <a:path w="46312" h="16823" extrusionOk="0">
                    <a:moveTo>
                      <a:pt x="1514" y="1"/>
                    </a:moveTo>
                    <a:cubicBezTo>
                      <a:pt x="1008" y="1"/>
                      <a:pt x="499" y="33"/>
                      <a:pt x="1" y="84"/>
                    </a:cubicBezTo>
                    <a:cubicBezTo>
                      <a:pt x="4437" y="1770"/>
                      <a:pt x="8222" y="5171"/>
                      <a:pt x="10233" y="9518"/>
                    </a:cubicBezTo>
                    <a:cubicBezTo>
                      <a:pt x="11077" y="9220"/>
                      <a:pt x="11962" y="9078"/>
                      <a:pt x="12847" y="9078"/>
                    </a:cubicBezTo>
                    <a:cubicBezTo>
                      <a:pt x="15651" y="9078"/>
                      <a:pt x="18456" y="10499"/>
                      <a:pt x="19962" y="12859"/>
                    </a:cubicBezTo>
                    <a:cubicBezTo>
                      <a:pt x="20647" y="12593"/>
                      <a:pt x="21378" y="12466"/>
                      <a:pt x="22112" y="12466"/>
                    </a:cubicBezTo>
                    <a:cubicBezTo>
                      <a:pt x="24070" y="12466"/>
                      <a:pt x="26046" y="13375"/>
                      <a:pt x="27208" y="14989"/>
                    </a:cubicBezTo>
                    <a:cubicBezTo>
                      <a:pt x="27681" y="15639"/>
                      <a:pt x="28065" y="16408"/>
                      <a:pt x="28804" y="16763"/>
                    </a:cubicBezTo>
                    <a:cubicBezTo>
                      <a:pt x="28834" y="16793"/>
                      <a:pt x="28923" y="16793"/>
                      <a:pt x="28952" y="16793"/>
                    </a:cubicBezTo>
                    <a:lnTo>
                      <a:pt x="46311" y="16822"/>
                    </a:lnTo>
                    <a:cubicBezTo>
                      <a:pt x="44951" y="15196"/>
                      <a:pt x="42999" y="14131"/>
                      <a:pt x="40929" y="13865"/>
                    </a:cubicBezTo>
                    <a:cubicBezTo>
                      <a:pt x="39776" y="13717"/>
                      <a:pt x="38475" y="13776"/>
                      <a:pt x="37528" y="13126"/>
                    </a:cubicBezTo>
                    <a:cubicBezTo>
                      <a:pt x="36375" y="12298"/>
                      <a:pt x="36020" y="10641"/>
                      <a:pt x="34748" y="10050"/>
                    </a:cubicBezTo>
                    <a:cubicBezTo>
                      <a:pt x="34419" y="9894"/>
                      <a:pt x="34086" y="9830"/>
                      <a:pt x="33749" y="9830"/>
                    </a:cubicBezTo>
                    <a:cubicBezTo>
                      <a:pt x="32300" y="9830"/>
                      <a:pt x="30784" y="11007"/>
                      <a:pt x="29248" y="11055"/>
                    </a:cubicBezTo>
                    <a:cubicBezTo>
                      <a:pt x="29193" y="11058"/>
                      <a:pt x="29139" y="11059"/>
                      <a:pt x="29085" y="11059"/>
                    </a:cubicBezTo>
                    <a:cubicBezTo>
                      <a:pt x="25754" y="11059"/>
                      <a:pt x="23502" y="6197"/>
                      <a:pt x="20388" y="6197"/>
                    </a:cubicBezTo>
                    <a:cubicBezTo>
                      <a:pt x="20106" y="6197"/>
                      <a:pt x="19817" y="6237"/>
                      <a:pt x="19519" y="6324"/>
                    </a:cubicBezTo>
                    <a:cubicBezTo>
                      <a:pt x="18773" y="6545"/>
                      <a:pt x="18079" y="7101"/>
                      <a:pt x="17315" y="7101"/>
                    </a:cubicBezTo>
                    <a:cubicBezTo>
                      <a:pt x="17262" y="7101"/>
                      <a:pt x="17207" y="7099"/>
                      <a:pt x="17153" y="7093"/>
                    </a:cubicBezTo>
                    <a:cubicBezTo>
                      <a:pt x="16354" y="7063"/>
                      <a:pt x="15704" y="6442"/>
                      <a:pt x="15112" y="5880"/>
                    </a:cubicBezTo>
                    <a:cubicBezTo>
                      <a:pt x="11712" y="2657"/>
                      <a:pt x="7276" y="380"/>
                      <a:pt x="2603" y="55"/>
                    </a:cubicBezTo>
                    <a:cubicBezTo>
                      <a:pt x="2244" y="17"/>
                      <a:pt x="1880" y="1"/>
                      <a:pt x="1514" y="1"/>
                    </a:cubicBezTo>
                    <a:close/>
                  </a:path>
                </a:pathLst>
              </a:custGeom>
              <a:solidFill>
                <a:srgbClr val="5232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452" name="组合 11">
            <a:extLst>
              <a:ext uri="{FF2B5EF4-FFF2-40B4-BE49-F238E27FC236}">
                <a16:creationId xmlns:a16="http://schemas.microsoft.com/office/drawing/2014/main" id="{1042C485-05C1-F885-D05B-3FE2B4912EC9}"/>
              </a:ext>
            </a:extLst>
          </p:cNvPr>
          <p:cNvGrpSpPr/>
          <p:nvPr/>
        </p:nvGrpSpPr>
        <p:grpSpPr>
          <a:xfrm>
            <a:off x="3943943" y="1248079"/>
            <a:ext cx="4597629" cy="2950641"/>
            <a:chOff x="-677" y="2159"/>
            <a:chExt cx="13030" cy="6497"/>
          </a:xfrm>
        </p:grpSpPr>
        <p:sp>
          <p:nvSpPr>
            <p:cNvPr id="453" name="椭圆形标注 12">
              <a:extLst>
                <a:ext uri="{FF2B5EF4-FFF2-40B4-BE49-F238E27FC236}">
                  <a16:creationId xmlns:a16="http://schemas.microsoft.com/office/drawing/2014/main" id="{18A2A4EE-4D69-038A-E68B-C0DBBED63BB7}"/>
                </a:ext>
              </a:extLst>
            </p:cNvPr>
            <p:cNvSpPr/>
            <p:nvPr/>
          </p:nvSpPr>
          <p:spPr>
            <a:xfrm flipH="1">
              <a:off x="-677" y="2159"/>
              <a:ext cx="13030" cy="6497"/>
            </a:xfrm>
            <a:prstGeom prst="wedgeEllipseCallout">
              <a:avLst>
                <a:gd name="adj1" fmla="val 52101"/>
                <a:gd name="adj2" fmla="val 48024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9pPr>
            </a:lstStyle>
            <a:p>
              <a:pPr algn="ctr"/>
              <a:endParaRPr lang="zh-CN" altLang="en-US" sz="1600">
                <a:latin typeface="思源黑体 CN Light" panose="020B0300000000000000" charset="-122"/>
                <a:ea typeface="思源黑体 CN Light" panose="020B0300000000000000" charset="-122"/>
              </a:endParaRPr>
            </a:p>
          </p:txBody>
        </p:sp>
        <p:sp>
          <p:nvSpPr>
            <p:cNvPr id="454" name="文本框 13">
              <a:extLst>
                <a:ext uri="{FF2B5EF4-FFF2-40B4-BE49-F238E27FC236}">
                  <a16:creationId xmlns:a16="http://schemas.microsoft.com/office/drawing/2014/main" id="{E4AD6EBF-DB8B-F0AC-A4BD-FD65B25E7E61}"/>
                </a:ext>
              </a:extLst>
            </p:cNvPr>
            <p:cNvSpPr txBox="1"/>
            <p:nvPr/>
          </p:nvSpPr>
          <p:spPr>
            <a:xfrm>
              <a:off x="424" y="2989"/>
              <a:ext cx="11310" cy="449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spcAft>
                  <a:spcPts val="800"/>
                </a:spcAft>
              </a:pPr>
              <a:r>
                <a:rPr lang="vi-VN" sz="2400" b="1" i="1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- N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hững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người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vi-VN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dân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lao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động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khỏe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khoắn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giản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dị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mộc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mạc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chân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thành</a:t>
              </a:r>
              <a:endParaRPr lang="vi-VN" sz="2400" b="1" i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ctr">
                <a:spcAft>
                  <a:spcPts val="800"/>
                </a:spcAft>
              </a:pPr>
              <a:r>
                <a:rPr lang="vi-VN" sz="2400" b="1" i="1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- N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hững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cô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gái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Gò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Me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duyên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dáng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nhẹ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nhàng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thướt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b="1" i="1" dirty="0" err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tha</a:t>
              </a:r>
              <a:r>
                <a:rPr lang="en-US" sz="2400" b="1" i="1" dirty="0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sz="2400" b="1" i="1" dirty="0">
                <a:solidFill>
                  <a:srgbClr val="FF0000"/>
                </a:solidFill>
                <a:effectLst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32273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21" name="Google Shape;18621;p62"/>
          <p:cNvGrpSpPr/>
          <p:nvPr/>
        </p:nvGrpSpPr>
        <p:grpSpPr>
          <a:xfrm flipH="1">
            <a:off x="8211413" y="2586787"/>
            <a:ext cx="827984" cy="2184582"/>
            <a:chOff x="1308735" y="1429636"/>
            <a:chExt cx="326479" cy="861462"/>
          </a:xfrm>
        </p:grpSpPr>
        <p:sp>
          <p:nvSpPr>
            <p:cNvPr id="18622" name="Google Shape;18622;p62"/>
            <p:cNvSpPr/>
            <p:nvPr/>
          </p:nvSpPr>
          <p:spPr>
            <a:xfrm>
              <a:off x="1376105" y="1830133"/>
              <a:ext cx="36844" cy="74381"/>
            </a:xfrm>
            <a:custGeom>
              <a:avLst/>
              <a:gdLst/>
              <a:ahLst/>
              <a:cxnLst/>
              <a:rect l="l" t="t" r="r" b="b"/>
              <a:pathLst>
                <a:path w="1009" h="2037" extrusionOk="0">
                  <a:moveTo>
                    <a:pt x="350" y="0"/>
                  </a:moveTo>
                  <a:cubicBezTo>
                    <a:pt x="335" y="0"/>
                    <a:pt x="319" y="2"/>
                    <a:pt x="305" y="4"/>
                  </a:cubicBezTo>
                  <a:cubicBezTo>
                    <a:pt x="250" y="12"/>
                    <a:pt x="188" y="35"/>
                    <a:pt x="141" y="51"/>
                  </a:cubicBezTo>
                  <a:cubicBezTo>
                    <a:pt x="109" y="59"/>
                    <a:pt x="94" y="82"/>
                    <a:pt x="70" y="98"/>
                  </a:cubicBezTo>
                  <a:cubicBezTo>
                    <a:pt x="63" y="114"/>
                    <a:pt x="47" y="114"/>
                    <a:pt x="47" y="121"/>
                  </a:cubicBezTo>
                  <a:cubicBezTo>
                    <a:pt x="31" y="137"/>
                    <a:pt x="23" y="160"/>
                    <a:pt x="16" y="176"/>
                  </a:cubicBezTo>
                  <a:lnTo>
                    <a:pt x="16" y="192"/>
                  </a:lnTo>
                  <a:cubicBezTo>
                    <a:pt x="0" y="207"/>
                    <a:pt x="0" y="231"/>
                    <a:pt x="16" y="246"/>
                  </a:cubicBezTo>
                  <a:cubicBezTo>
                    <a:pt x="16" y="246"/>
                    <a:pt x="16" y="254"/>
                    <a:pt x="23" y="254"/>
                  </a:cubicBezTo>
                  <a:cubicBezTo>
                    <a:pt x="23" y="285"/>
                    <a:pt x="31" y="317"/>
                    <a:pt x="63" y="317"/>
                  </a:cubicBezTo>
                  <a:cubicBezTo>
                    <a:pt x="78" y="325"/>
                    <a:pt x="109" y="325"/>
                    <a:pt x="133" y="325"/>
                  </a:cubicBezTo>
                  <a:lnTo>
                    <a:pt x="195" y="325"/>
                  </a:lnTo>
                  <a:cubicBezTo>
                    <a:pt x="227" y="325"/>
                    <a:pt x="258" y="317"/>
                    <a:pt x="274" y="309"/>
                  </a:cubicBezTo>
                  <a:cubicBezTo>
                    <a:pt x="305" y="332"/>
                    <a:pt x="328" y="364"/>
                    <a:pt x="344" y="395"/>
                  </a:cubicBezTo>
                  <a:cubicBezTo>
                    <a:pt x="383" y="465"/>
                    <a:pt x="422" y="528"/>
                    <a:pt x="453" y="598"/>
                  </a:cubicBezTo>
                  <a:cubicBezTo>
                    <a:pt x="524" y="754"/>
                    <a:pt x="602" y="911"/>
                    <a:pt x="656" y="1075"/>
                  </a:cubicBezTo>
                  <a:cubicBezTo>
                    <a:pt x="766" y="1387"/>
                    <a:pt x="836" y="1715"/>
                    <a:pt x="969" y="2028"/>
                  </a:cubicBezTo>
                  <a:cubicBezTo>
                    <a:pt x="972" y="2034"/>
                    <a:pt x="977" y="2036"/>
                    <a:pt x="984" y="2036"/>
                  </a:cubicBezTo>
                  <a:cubicBezTo>
                    <a:pt x="995" y="2036"/>
                    <a:pt x="1008" y="2028"/>
                    <a:pt x="1008" y="2012"/>
                  </a:cubicBezTo>
                  <a:cubicBezTo>
                    <a:pt x="992" y="1825"/>
                    <a:pt x="914" y="1676"/>
                    <a:pt x="852" y="1520"/>
                  </a:cubicBezTo>
                  <a:cubicBezTo>
                    <a:pt x="797" y="1348"/>
                    <a:pt x="758" y="1184"/>
                    <a:pt x="680" y="1028"/>
                  </a:cubicBezTo>
                  <a:cubicBezTo>
                    <a:pt x="610" y="872"/>
                    <a:pt x="539" y="715"/>
                    <a:pt x="461" y="559"/>
                  </a:cubicBezTo>
                  <a:cubicBezTo>
                    <a:pt x="422" y="481"/>
                    <a:pt x="391" y="410"/>
                    <a:pt x="352" y="332"/>
                  </a:cubicBezTo>
                  <a:cubicBezTo>
                    <a:pt x="344" y="317"/>
                    <a:pt x="336" y="285"/>
                    <a:pt x="328" y="254"/>
                  </a:cubicBezTo>
                  <a:cubicBezTo>
                    <a:pt x="344" y="246"/>
                    <a:pt x="352" y="239"/>
                    <a:pt x="375" y="231"/>
                  </a:cubicBezTo>
                  <a:cubicBezTo>
                    <a:pt x="422" y="199"/>
                    <a:pt x="485" y="160"/>
                    <a:pt x="469" y="114"/>
                  </a:cubicBezTo>
                  <a:cubicBezTo>
                    <a:pt x="469" y="82"/>
                    <a:pt x="461" y="51"/>
                    <a:pt x="445" y="35"/>
                  </a:cubicBezTo>
                  <a:cubicBezTo>
                    <a:pt x="418" y="8"/>
                    <a:pt x="384" y="0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62"/>
            <p:cNvSpPr/>
            <p:nvPr/>
          </p:nvSpPr>
          <p:spPr>
            <a:xfrm>
              <a:off x="1314724" y="1898453"/>
              <a:ext cx="73103" cy="23114"/>
            </a:xfrm>
            <a:custGeom>
              <a:avLst/>
              <a:gdLst/>
              <a:ahLst/>
              <a:cxnLst/>
              <a:rect l="l" t="t" r="r" b="b"/>
              <a:pathLst>
                <a:path w="2002" h="633" extrusionOk="0">
                  <a:moveTo>
                    <a:pt x="149" y="1"/>
                  </a:moveTo>
                  <a:cubicBezTo>
                    <a:pt x="118" y="1"/>
                    <a:pt x="103" y="16"/>
                    <a:pt x="95" y="40"/>
                  </a:cubicBezTo>
                  <a:cubicBezTo>
                    <a:pt x="71" y="63"/>
                    <a:pt x="63" y="87"/>
                    <a:pt x="56" y="118"/>
                  </a:cubicBezTo>
                  <a:cubicBezTo>
                    <a:pt x="32" y="165"/>
                    <a:pt x="17" y="220"/>
                    <a:pt x="1" y="282"/>
                  </a:cubicBezTo>
                  <a:cubicBezTo>
                    <a:pt x="1" y="321"/>
                    <a:pt x="1" y="360"/>
                    <a:pt x="24" y="399"/>
                  </a:cubicBezTo>
                  <a:cubicBezTo>
                    <a:pt x="36" y="422"/>
                    <a:pt x="56" y="437"/>
                    <a:pt x="78" y="437"/>
                  </a:cubicBezTo>
                  <a:cubicBezTo>
                    <a:pt x="86" y="437"/>
                    <a:pt x="94" y="435"/>
                    <a:pt x="103" y="431"/>
                  </a:cubicBezTo>
                  <a:cubicBezTo>
                    <a:pt x="110" y="431"/>
                    <a:pt x="110" y="415"/>
                    <a:pt x="110" y="415"/>
                  </a:cubicBezTo>
                  <a:cubicBezTo>
                    <a:pt x="142" y="399"/>
                    <a:pt x="173" y="360"/>
                    <a:pt x="181" y="321"/>
                  </a:cubicBezTo>
                  <a:cubicBezTo>
                    <a:pt x="188" y="298"/>
                    <a:pt x="188" y="282"/>
                    <a:pt x="196" y="259"/>
                  </a:cubicBezTo>
                  <a:cubicBezTo>
                    <a:pt x="337" y="313"/>
                    <a:pt x="470" y="345"/>
                    <a:pt x="610" y="384"/>
                  </a:cubicBezTo>
                  <a:cubicBezTo>
                    <a:pt x="767" y="438"/>
                    <a:pt x="923" y="477"/>
                    <a:pt x="1079" y="517"/>
                  </a:cubicBezTo>
                  <a:cubicBezTo>
                    <a:pt x="1284" y="569"/>
                    <a:pt x="1486" y="632"/>
                    <a:pt x="1689" y="632"/>
                  </a:cubicBezTo>
                  <a:cubicBezTo>
                    <a:pt x="1787" y="632"/>
                    <a:pt x="1886" y="617"/>
                    <a:pt x="1986" y="579"/>
                  </a:cubicBezTo>
                  <a:cubicBezTo>
                    <a:pt x="1992" y="583"/>
                    <a:pt x="1995" y="584"/>
                    <a:pt x="1997" y="584"/>
                  </a:cubicBezTo>
                  <a:cubicBezTo>
                    <a:pt x="2002" y="584"/>
                    <a:pt x="1992" y="571"/>
                    <a:pt x="1986" y="571"/>
                  </a:cubicBezTo>
                  <a:cubicBezTo>
                    <a:pt x="1915" y="585"/>
                    <a:pt x="1845" y="591"/>
                    <a:pt x="1776" y="591"/>
                  </a:cubicBezTo>
                  <a:cubicBezTo>
                    <a:pt x="1530" y="591"/>
                    <a:pt x="1290" y="518"/>
                    <a:pt x="1040" y="470"/>
                  </a:cubicBezTo>
                  <a:cubicBezTo>
                    <a:pt x="892" y="438"/>
                    <a:pt x="743" y="399"/>
                    <a:pt x="610" y="360"/>
                  </a:cubicBezTo>
                  <a:cubicBezTo>
                    <a:pt x="470" y="313"/>
                    <a:pt x="345" y="259"/>
                    <a:pt x="212" y="212"/>
                  </a:cubicBezTo>
                  <a:cubicBezTo>
                    <a:pt x="212" y="180"/>
                    <a:pt x="220" y="149"/>
                    <a:pt x="220" y="126"/>
                  </a:cubicBezTo>
                  <a:cubicBezTo>
                    <a:pt x="220" y="87"/>
                    <a:pt x="21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62"/>
            <p:cNvSpPr/>
            <p:nvPr/>
          </p:nvSpPr>
          <p:spPr>
            <a:xfrm>
              <a:off x="1378077" y="1712409"/>
              <a:ext cx="67005" cy="67334"/>
            </a:xfrm>
            <a:custGeom>
              <a:avLst/>
              <a:gdLst/>
              <a:ahLst/>
              <a:cxnLst/>
              <a:rect l="l" t="t" r="r" b="b"/>
              <a:pathLst>
                <a:path w="1835" h="1844" extrusionOk="0">
                  <a:moveTo>
                    <a:pt x="290" y="1"/>
                  </a:moveTo>
                  <a:cubicBezTo>
                    <a:pt x="243" y="16"/>
                    <a:pt x="196" y="55"/>
                    <a:pt x="141" y="79"/>
                  </a:cubicBezTo>
                  <a:cubicBezTo>
                    <a:pt x="118" y="102"/>
                    <a:pt x="94" y="110"/>
                    <a:pt x="79" y="134"/>
                  </a:cubicBezTo>
                  <a:cubicBezTo>
                    <a:pt x="55" y="149"/>
                    <a:pt x="40" y="165"/>
                    <a:pt x="40" y="188"/>
                  </a:cubicBezTo>
                  <a:cubicBezTo>
                    <a:pt x="16" y="220"/>
                    <a:pt x="1" y="259"/>
                    <a:pt x="40" y="274"/>
                  </a:cubicBezTo>
                  <a:cubicBezTo>
                    <a:pt x="55" y="290"/>
                    <a:pt x="79" y="290"/>
                    <a:pt x="94" y="290"/>
                  </a:cubicBezTo>
                  <a:lnTo>
                    <a:pt x="141" y="290"/>
                  </a:lnTo>
                  <a:cubicBezTo>
                    <a:pt x="173" y="290"/>
                    <a:pt x="204" y="274"/>
                    <a:pt x="220" y="266"/>
                  </a:cubicBezTo>
                  <a:cubicBezTo>
                    <a:pt x="282" y="431"/>
                    <a:pt x="391" y="587"/>
                    <a:pt x="485" y="735"/>
                  </a:cubicBezTo>
                  <a:cubicBezTo>
                    <a:pt x="595" y="899"/>
                    <a:pt x="720" y="1056"/>
                    <a:pt x="860" y="1204"/>
                  </a:cubicBezTo>
                  <a:cubicBezTo>
                    <a:pt x="1103" y="1470"/>
                    <a:pt x="1423" y="1782"/>
                    <a:pt x="1806" y="1829"/>
                  </a:cubicBezTo>
                  <a:cubicBezTo>
                    <a:pt x="1816" y="1840"/>
                    <a:pt x="1823" y="1843"/>
                    <a:pt x="1827" y="1843"/>
                  </a:cubicBezTo>
                  <a:cubicBezTo>
                    <a:pt x="1835" y="1843"/>
                    <a:pt x="1829" y="1829"/>
                    <a:pt x="1814" y="1829"/>
                  </a:cubicBezTo>
                  <a:cubicBezTo>
                    <a:pt x="1642" y="1759"/>
                    <a:pt x="1462" y="1681"/>
                    <a:pt x="1306" y="1579"/>
                  </a:cubicBezTo>
                  <a:cubicBezTo>
                    <a:pt x="1149" y="1470"/>
                    <a:pt x="1017" y="1345"/>
                    <a:pt x="884" y="1204"/>
                  </a:cubicBezTo>
                  <a:cubicBezTo>
                    <a:pt x="751" y="1056"/>
                    <a:pt x="634" y="915"/>
                    <a:pt x="524" y="735"/>
                  </a:cubicBezTo>
                  <a:cubicBezTo>
                    <a:pt x="438" y="587"/>
                    <a:pt x="337" y="431"/>
                    <a:pt x="282" y="259"/>
                  </a:cubicBezTo>
                  <a:lnTo>
                    <a:pt x="368" y="196"/>
                  </a:lnTo>
                  <a:cubicBezTo>
                    <a:pt x="399" y="165"/>
                    <a:pt x="431" y="134"/>
                    <a:pt x="415" y="87"/>
                  </a:cubicBezTo>
                  <a:lnTo>
                    <a:pt x="415" y="71"/>
                  </a:lnTo>
                  <a:cubicBezTo>
                    <a:pt x="415" y="63"/>
                    <a:pt x="415" y="40"/>
                    <a:pt x="399" y="32"/>
                  </a:cubicBezTo>
                  <a:cubicBezTo>
                    <a:pt x="384" y="24"/>
                    <a:pt x="376" y="24"/>
                    <a:pt x="368" y="16"/>
                  </a:cubicBezTo>
                  <a:cubicBezTo>
                    <a:pt x="352" y="1"/>
                    <a:pt x="321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62"/>
            <p:cNvSpPr/>
            <p:nvPr/>
          </p:nvSpPr>
          <p:spPr>
            <a:xfrm>
              <a:off x="1438582" y="1704777"/>
              <a:ext cx="18586" cy="35200"/>
            </a:xfrm>
            <a:custGeom>
              <a:avLst/>
              <a:gdLst/>
              <a:ahLst/>
              <a:cxnLst/>
              <a:rect l="l" t="t" r="r" b="b"/>
              <a:pathLst>
                <a:path w="509" h="964" extrusionOk="0">
                  <a:moveTo>
                    <a:pt x="235" y="1"/>
                  </a:moveTo>
                  <a:cubicBezTo>
                    <a:pt x="225" y="1"/>
                    <a:pt x="215" y="3"/>
                    <a:pt x="204" y="7"/>
                  </a:cubicBezTo>
                  <a:cubicBezTo>
                    <a:pt x="180" y="14"/>
                    <a:pt x="149" y="22"/>
                    <a:pt x="125" y="46"/>
                  </a:cubicBezTo>
                  <a:cubicBezTo>
                    <a:pt x="102" y="61"/>
                    <a:pt x="79" y="77"/>
                    <a:pt x="47" y="93"/>
                  </a:cubicBezTo>
                  <a:lnTo>
                    <a:pt x="24" y="124"/>
                  </a:lnTo>
                  <a:lnTo>
                    <a:pt x="8" y="132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63"/>
                  </a:lnTo>
                  <a:cubicBezTo>
                    <a:pt x="0" y="186"/>
                    <a:pt x="24" y="186"/>
                    <a:pt x="32" y="186"/>
                  </a:cubicBezTo>
                  <a:cubicBezTo>
                    <a:pt x="47" y="190"/>
                    <a:pt x="61" y="192"/>
                    <a:pt x="76" y="192"/>
                  </a:cubicBezTo>
                  <a:cubicBezTo>
                    <a:pt x="90" y="192"/>
                    <a:pt x="106" y="190"/>
                    <a:pt x="125" y="186"/>
                  </a:cubicBezTo>
                  <a:cubicBezTo>
                    <a:pt x="149" y="171"/>
                    <a:pt x="180" y="171"/>
                    <a:pt x="196" y="163"/>
                  </a:cubicBezTo>
                  <a:cubicBezTo>
                    <a:pt x="204" y="186"/>
                    <a:pt x="219" y="194"/>
                    <a:pt x="227" y="210"/>
                  </a:cubicBezTo>
                  <a:cubicBezTo>
                    <a:pt x="243" y="249"/>
                    <a:pt x="266" y="280"/>
                    <a:pt x="282" y="319"/>
                  </a:cubicBezTo>
                  <a:cubicBezTo>
                    <a:pt x="313" y="390"/>
                    <a:pt x="336" y="460"/>
                    <a:pt x="360" y="522"/>
                  </a:cubicBezTo>
                  <a:cubicBezTo>
                    <a:pt x="383" y="593"/>
                    <a:pt x="399" y="663"/>
                    <a:pt x="422" y="741"/>
                  </a:cubicBezTo>
                  <a:cubicBezTo>
                    <a:pt x="438" y="812"/>
                    <a:pt x="454" y="890"/>
                    <a:pt x="493" y="952"/>
                  </a:cubicBezTo>
                  <a:cubicBezTo>
                    <a:pt x="493" y="959"/>
                    <a:pt x="496" y="963"/>
                    <a:pt x="499" y="963"/>
                  </a:cubicBezTo>
                  <a:cubicBezTo>
                    <a:pt x="504" y="963"/>
                    <a:pt x="508" y="957"/>
                    <a:pt x="508" y="944"/>
                  </a:cubicBezTo>
                  <a:cubicBezTo>
                    <a:pt x="477" y="866"/>
                    <a:pt x="461" y="796"/>
                    <a:pt x="430" y="733"/>
                  </a:cubicBezTo>
                  <a:cubicBezTo>
                    <a:pt x="415" y="655"/>
                    <a:pt x="383" y="569"/>
                    <a:pt x="360" y="499"/>
                  </a:cubicBezTo>
                  <a:cubicBezTo>
                    <a:pt x="344" y="429"/>
                    <a:pt x="313" y="358"/>
                    <a:pt x="282" y="288"/>
                  </a:cubicBezTo>
                  <a:cubicBezTo>
                    <a:pt x="266" y="249"/>
                    <a:pt x="243" y="202"/>
                    <a:pt x="227" y="155"/>
                  </a:cubicBezTo>
                  <a:cubicBezTo>
                    <a:pt x="235" y="147"/>
                    <a:pt x="258" y="147"/>
                    <a:pt x="266" y="132"/>
                  </a:cubicBezTo>
                  <a:cubicBezTo>
                    <a:pt x="274" y="132"/>
                    <a:pt x="274" y="124"/>
                    <a:pt x="282" y="124"/>
                  </a:cubicBezTo>
                  <a:cubicBezTo>
                    <a:pt x="305" y="116"/>
                    <a:pt x="321" y="93"/>
                    <a:pt x="336" y="69"/>
                  </a:cubicBezTo>
                  <a:cubicBezTo>
                    <a:pt x="336" y="54"/>
                    <a:pt x="336" y="46"/>
                    <a:pt x="313" y="38"/>
                  </a:cubicBezTo>
                  <a:cubicBezTo>
                    <a:pt x="305" y="14"/>
                    <a:pt x="282" y="7"/>
                    <a:pt x="266" y="7"/>
                  </a:cubicBezTo>
                  <a:cubicBezTo>
                    <a:pt x="254" y="3"/>
                    <a:pt x="24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62"/>
            <p:cNvSpPr/>
            <p:nvPr/>
          </p:nvSpPr>
          <p:spPr>
            <a:xfrm>
              <a:off x="1423757" y="1631090"/>
              <a:ext cx="29979" cy="19718"/>
            </a:xfrm>
            <a:custGeom>
              <a:avLst/>
              <a:gdLst/>
              <a:ahLst/>
              <a:cxnLst/>
              <a:rect l="l" t="t" r="r" b="b"/>
              <a:pathLst>
                <a:path w="821" h="540" extrusionOk="0">
                  <a:moveTo>
                    <a:pt x="195" y="1"/>
                  </a:moveTo>
                  <a:cubicBezTo>
                    <a:pt x="172" y="1"/>
                    <a:pt x="164" y="16"/>
                    <a:pt x="141" y="24"/>
                  </a:cubicBezTo>
                  <a:lnTo>
                    <a:pt x="125" y="24"/>
                  </a:lnTo>
                  <a:cubicBezTo>
                    <a:pt x="102" y="40"/>
                    <a:pt x="78" y="63"/>
                    <a:pt x="55" y="79"/>
                  </a:cubicBezTo>
                  <a:cubicBezTo>
                    <a:pt x="39" y="102"/>
                    <a:pt x="23" y="134"/>
                    <a:pt x="16" y="157"/>
                  </a:cubicBezTo>
                  <a:cubicBezTo>
                    <a:pt x="8" y="180"/>
                    <a:pt x="0" y="188"/>
                    <a:pt x="8" y="212"/>
                  </a:cubicBezTo>
                  <a:cubicBezTo>
                    <a:pt x="8" y="220"/>
                    <a:pt x="8" y="227"/>
                    <a:pt x="16" y="235"/>
                  </a:cubicBezTo>
                  <a:lnTo>
                    <a:pt x="16" y="259"/>
                  </a:lnTo>
                  <a:cubicBezTo>
                    <a:pt x="16" y="264"/>
                    <a:pt x="27" y="270"/>
                    <a:pt x="40" y="270"/>
                  </a:cubicBezTo>
                  <a:cubicBezTo>
                    <a:pt x="45" y="270"/>
                    <a:pt x="50" y="269"/>
                    <a:pt x="55" y="266"/>
                  </a:cubicBezTo>
                  <a:cubicBezTo>
                    <a:pt x="94" y="251"/>
                    <a:pt x="125" y="220"/>
                    <a:pt x="156" y="180"/>
                  </a:cubicBezTo>
                  <a:cubicBezTo>
                    <a:pt x="242" y="259"/>
                    <a:pt x="336" y="313"/>
                    <a:pt x="445" y="368"/>
                  </a:cubicBezTo>
                  <a:cubicBezTo>
                    <a:pt x="563" y="423"/>
                    <a:pt x="680" y="470"/>
                    <a:pt x="789" y="540"/>
                  </a:cubicBezTo>
                  <a:cubicBezTo>
                    <a:pt x="805" y="540"/>
                    <a:pt x="821" y="532"/>
                    <a:pt x="805" y="524"/>
                  </a:cubicBezTo>
                  <a:cubicBezTo>
                    <a:pt x="703" y="454"/>
                    <a:pt x="594" y="391"/>
                    <a:pt x="485" y="337"/>
                  </a:cubicBezTo>
                  <a:cubicBezTo>
                    <a:pt x="375" y="274"/>
                    <a:pt x="281" y="212"/>
                    <a:pt x="195" y="118"/>
                  </a:cubicBezTo>
                  <a:cubicBezTo>
                    <a:pt x="195" y="110"/>
                    <a:pt x="203" y="102"/>
                    <a:pt x="203" y="94"/>
                  </a:cubicBezTo>
                  <a:lnTo>
                    <a:pt x="203" y="79"/>
                  </a:lnTo>
                  <a:cubicBezTo>
                    <a:pt x="211" y="71"/>
                    <a:pt x="211" y="63"/>
                    <a:pt x="211" y="55"/>
                  </a:cubicBezTo>
                  <a:lnTo>
                    <a:pt x="211" y="24"/>
                  </a:lnTo>
                  <a:cubicBezTo>
                    <a:pt x="211" y="16"/>
                    <a:pt x="2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62"/>
            <p:cNvSpPr/>
            <p:nvPr/>
          </p:nvSpPr>
          <p:spPr>
            <a:xfrm>
              <a:off x="1457131" y="159201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62"/>
            <p:cNvSpPr/>
            <p:nvPr/>
          </p:nvSpPr>
          <p:spPr>
            <a:xfrm>
              <a:off x="1449975" y="1592274"/>
              <a:ext cx="29285" cy="40422"/>
            </a:xfrm>
            <a:custGeom>
              <a:avLst/>
              <a:gdLst/>
              <a:ahLst/>
              <a:cxnLst/>
              <a:rect l="l" t="t" r="r" b="b"/>
              <a:pathLst>
                <a:path w="802" h="1107" extrusionOk="0">
                  <a:moveTo>
                    <a:pt x="157" y="1"/>
                  </a:moveTo>
                  <a:cubicBezTo>
                    <a:pt x="142" y="9"/>
                    <a:pt x="118" y="17"/>
                    <a:pt x="103" y="40"/>
                  </a:cubicBezTo>
                  <a:cubicBezTo>
                    <a:pt x="79" y="48"/>
                    <a:pt x="63" y="71"/>
                    <a:pt x="48" y="87"/>
                  </a:cubicBezTo>
                  <a:cubicBezTo>
                    <a:pt x="32" y="110"/>
                    <a:pt x="24" y="126"/>
                    <a:pt x="9" y="157"/>
                  </a:cubicBezTo>
                  <a:cubicBezTo>
                    <a:pt x="9" y="165"/>
                    <a:pt x="1" y="188"/>
                    <a:pt x="9" y="196"/>
                  </a:cubicBezTo>
                  <a:cubicBezTo>
                    <a:pt x="9" y="212"/>
                    <a:pt x="24" y="228"/>
                    <a:pt x="40" y="228"/>
                  </a:cubicBezTo>
                  <a:cubicBezTo>
                    <a:pt x="57" y="233"/>
                    <a:pt x="65" y="239"/>
                    <a:pt x="75" y="239"/>
                  </a:cubicBezTo>
                  <a:cubicBezTo>
                    <a:pt x="78" y="239"/>
                    <a:pt x="82" y="238"/>
                    <a:pt x="87" y="235"/>
                  </a:cubicBezTo>
                  <a:cubicBezTo>
                    <a:pt x="110" y="235"/>
                    <a:pt x="118" y="212"/>
                    <a:pt x="142" y="204"/>
                  </a:cubicBezTo>
                  <a:lnTo>
                    <a:pt x="157" y="188"/>
                  </a:lnTo>
                  <a:cubicBezTo>
                    <a:pt x="282" y="314"/>
                    <a:pt x="415" y="446"/>
                    <a:pt x="509" y="595"/>
                  </a:cubicBezTo>
                  <a:cubicBezTo>
                    <a:pt x="618" y="751"/>
                    <a:pt x="696" y="931"/>
                    <a:pt x="782" y="1103"/>
                  </a:cubicBezTo>
                  <a:cubicBezTo>
                    <a:pt x="782" y="1105"/>
                    <a:pt x="784" y="1106"/>
                    <a:pt x="787" y="1106"/>
                  </a:cubicBezTo>
                  <a:cubicBezTo>
                    <a:pt x="793" y="1106"/>
                    <a:pt x="801" y="1100"/>
                    <a:pt x="790" y="1095"/>
                  </a:cubicBezTo>
                  <a:cubicBezTo>
                    <a:pt x="728" y="907"/>
                    <a:pt x="618" y="736"/>
                    <a:pt x="517" y="571"/>
                  </a:cubicBezTo>
                  <a:cubicBezTo>
                    <a:pt x="423" y="415"/>
                    <a:pt x="314" y="259"/>
                    <a:pt x="188" y="126"/>
                  </a:cubicBezTo>
                  <a:lnTo>
                    <a:pt x="196" y="118"/>
                  </a:lnTo>
                  <a:cubicBezTo>
                    <a:pt x="196" y="110"/>
                    <a:pt x="204" y="110"/>
                    <a:pt x="204" y="103"/>
                  </a:cubicBezTo>
                  <a:cubicBezTo>
                    <a:pt x="220" y="87"/>
                    <a:pt x="220" y="71"/>
                    <a:pt x="220" y="63"/>
                  </a:cubicBezTo>
                  <a:lnTo>
                    <a:pt x="220" y="48"/>
                  </a:lnTo>
                  <a:lnTo>
                    <a:pt x="220" y="32"/>
                  </a:lnTo>
                  <a:lnTo>
                    <a:pt x="220" y="24"/>
                  </a:lnTo>
                  <a:lnTo>
                    <a:pt x="220" y="9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62"/>
            <p:cNvSpPr/>
            <p:nvPr/>
          </p:nvSpPr>
          <p:spPr>
            <a:xfrm>
              <a:off x="1456839" y="1592019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0" y="0"/>
                    <a:pt x="8" y="0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62"/>
            <p:cNvSpPr/>
            <p:nvPr/>
          </p:nvSpPr>
          <p:spPr>
            <a:xfrm>
              <a:off x="1450851" y="1600271"/>
              <a:ext cx="329" cy="32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9"/>
                  </a:moveTo>
                  <a:cubicBezTo>
                    <a:pt x="8" y="1"/>
                    <a:pt x="8" y="1"/>
                    <a:pt x="8" y="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62"/>
            <p:cNvSpPr/>
            <p:nvPr/>
          </p:nvSpPr>
          <p:spPr>
            <a:xfrm>
              <a:off x="1422881" y="1429636"/>
              <a:ext cx="56562" cy="119368"/>
            </a:xfrm>
            <a:custGeom>
              <a:avLst/>
              <a:gdLst/>
              <a:ahLst/>
              <a:cxnLst/>
              <a:rect l="l" t="t" r="r" b="b"/>
              <a:pathLst>
                <a:path w="1549" h="3269" extrusionOk="0">
                  <a:moveTo>
                    <a:pt x="313" y="1"/>
                  </a:moveTo>
                  <a:cubicBezTo>
                    <a:pt x="266" y="9"/>
                    <a:pt x="227" y="32"/>
                    <a:pt x="188" y="63"/>
                  </a:cubicBezTo>
                  <a:cubicBezTo>
                    <a:pt x="149" y="87"/>
                    <a:pt x="110" y="118"/>
                    <a:pt x="79" y="149"/>
                  </a:cubicBezTo>
                  <a:cubicBezTo>
                    <a:pt x="47" y="180"/>
                    <a:pt x="24" y="220"/>
                    <a:pt x="8" y="266"/>
                  </a:cubicBezTo>
                  <a:lnTo>
                    <a:pt x="8" y="274"/>
                  </a:lnTo>
                  <a:lnTo>
                    <a:pt x="8" y="306"/>
                  </a:lnTo>
                  <a:cubicBezTo>
                    <a:pt x="1" y="321"/>
                    <a:pt x="1" y="345"/>
                    <a:pt x="8" y="360"/>
                  </a:cubicBezTo>
                  <a:cubicBezTo>
                    <a:pt x="24" y="381"/>
                    <a:pt x="43" y="388"/>
                    <a:pt x="59" y="388"/>
                  </a:cubicBezTo>
                  <a:cubicBezTo>
                    <a:pt x="67" y="388"/>
                    <a:pt x="74" y="386"/>
                    <a:pt x="79" y="384"/>
                  </a:cubicBezTo>
                  <a:cubicBezTo>
                    <a:pt x="110" y="376"/>
                    <a:pt x="141" y="352"/>
                    <a:pt x="165" y="337"/>
                  </a:cubicBezTo>
                  <a:cubicBezTo>
                    <a:pt x="196" y="313"/>
                    <a:pt x="227" y="306"/>
                    <a:pt x="243" y="282"/>
                  </a:cubicBezTo>
                  <a:cubicBezTo>
                    <a:pt x="540" y="548"/>
                    <a:pt x="704" y="907"/>
                    <a:pt x="884" y="1259"/>
                  </a:cubicBezTo>
                  <a:cubicBezTo>
                    <a:pt x="1095" y="1665"/>
                    <a:pt x="1220" y="2079"/>
                    <a:pt x="1321" y="2525"/>
                  </a:cubicBezTo>
                  <a:cubicBezTo>
                    <a:pt x="1376" y="2767"/>
                    <a:pt x="1431" y="3017"/>
                    <a:pt x="1501" y="3252"/>
                  </a:cubicBezTo>
                  <a:cubicBezTo>
                    <a:pt x="1508" y="3262"/>
                    <a:pt x="1521" y="3268"/>
                    <a:pt x="1530" y="3268"/>
                  </a:cubicBezTo>
                  <a:cubicBezTo>
                    <a:pt x="1541" y="3268"/>
                    <a:pt x="1548" y="3260"/>
                    <a:pt x="1540" y="3244"/>
                  </a:cubicBezTo>
                  <a:cubicBezTo>
                    <a:pt x="1548" y="3017"/>
                    <a:pt x="1493" y="2806"/>
                    <a:pt x="1438" y="2587"/>
                  </a:cubicBezTo>
                  <a:cubicBezTo>
                    <a:pt x="1376" y="2369"/>
                    <a:pt x="1313" y="2142"/>
                    <a:pt x="1235" y="1915"/>
                  </a:cubicBezTo>
                  <a:cubicBezTo>
                    <a:pt x="1157" y="1712"/>
                    <a:pt x="1063" y="1509"/>
                    <a:pt x="970" y="1314"/>
                  </a:cubicBezTo>
                  <a:cubicBezTo>
                    <a:pt x="868" y="1126"/>
                    <a:pt x="790" y="931"/>
                    <a:pt x="688" y="751"/>
                  </a:cubicBezTo>
                  <a:cubicBezTo>
                    <a:pt x="579" y="571"/>
                    <a:pt x="462" y="391"/>
                    <a:pt x="305" y="259"/>
                  </a:cubicBezTo>
                  <a:cubicBezTo>
                    <a:pt x="313" y="243"/>
                    <a:pt x="321" y="243"/>
                    <a:pt x="321" y="235"/>
                  </a:cubicBezTo>
                  <a:cubicBezTo>
                    <a:pt x="344" y="227"/>
                    <a:pt x="352" y="220"/>
                    <a:pt x="376" y="204"/>
                  </a:cubicBezTo>
                  <a:cubicBezTo>
                    <a:pt x="383" y="196"/>
                    <a:pt x="391" y="180"/>
                    <a:pt x="415" y="157"/>
                  </a:cubicBezTo>
                  <a:lnTo>
                    <a:pt x="415" y="149"/>
                  </a:lnTo>
                  <a:cubicBezTo>
                    <a:pt x="430" y="126"/>
                    <a:pt x="454" y="102"/>
                    <a:pt x="462" y="79"/>
                  </a:cubicBezTo>
                  <a:cubicBezTo>
                    <a:pt x="469" y="63"/>
                    <a:pt x="462" y="48"/>
                    <a:pt x="438" y="40"/>
                  </a:cubicBezTo>
                  <a:cubicBezTo>
                    <a:pt x="423" y="32"/>
                    <a:pt x="415" y="24"/>
                    <a:pt x="391" y="9"/>
                  </a:cubicBezTo>
                  <a:cubicBezTo>
                    <a:pt x="360" y="1"/>
                    <a:pt x="34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62"/>
            <p:cNvSpPr/>
            <p:nvPr/>
          </p:nvSpPr>
          <p:spPr>
            <a:xfrm>
              <a:off x="1393778" y="1483569"/>
              <a:ext cx="69780" cy="52143"/>
            </a:xfrm>
            <a:custGeom>
              <a:avLst/>
              <a:gdLst/>
              <a:ahLst/>
              <a:cxnLst/>
              <a:rect l="l" t="t" r="r" b="b"/>
              <a:pathLst>
                <a:path w="1911" h="1428" extrusionOk="0">
                  <a:moveTo>
                    <a:pt x="204" y="1"/>
                  </a:moveTo>
                  <a:cubicBezTo>
                    <a:pt x="126" y="1"/>
                    <a:pt x="40" y="24"/>
                    <a:pt x="8" y="102"/>
                  </a:cubicBezTo>
                  <a:cubicBezTo>
                    <a:pt x="1" y="134"/>
                    <a:pt x="16" y="157"/>
                    <a:pt x="40" y="173"/>
                  </a:cubicBezTo>
                  <a:cubicBezTo>
                    <a:pt x="40" y="180"/>
                    <a:pt x="47" y="180"/>
                    <a:pt x="47" y="196"/>
                  </a:cubicBezTo>
                  <a:cubicBezTo>
                    <a:pt x="79" y="212"/>
                    <a:pt x="118" y="219"/>
                    <a:pt x="157" y="219"/>
                  </a:cubicBezTo>
                  <a:lnTo>
                    <a:pt x="165" y="219"/>
                  </a:lnTo>
                  <a:cubicBezTo>
                    <a:pt x="196" y="235"/>
                    <a:pt x="235" y="243"/>
                    <a:pt x="274" y="243"/>
                  </a:cubicBezTo>
                  <a:lnTo>
                    <a:pt x="290" y="243"/>
                  </a:lnTo>
                  <a:cubicBezTo>
                    <a:pt x="516" y="493"/>
                    <a:pt x="712" y="782"/>
                    <a:pt x="985" y="977"/>
                  </a:cubicBezTo>
                  <a:cubicBezTo>
                    <a:pt x="1266" y="1181"/>
                    <a:pt x="1610" y="1251"/>
                    <a:pt x="1899" y="1423"/>
                  </a:cubicBezTo>
                  <a:cubicBezTo>
                    <a:pt x="1898" y="1426"/>
                    <a:pt x="1898" y="1427"/>
                    <a:pt x="1898" y="1427"/>
                  </a:cubicBezTo>
                  <a:cubicBezTo>
                    <a:pt x="1899" y="1427"/>
                    <a:pt x="1910" y="1406"/>
                    <a:pt x="1892" y="1399"/>
                  </a:cubicBezTo>
                  <a:cubicBezTo>
                    <a:pt x="1618" y="1204"/>
                    <a:pt x="1290" y="1134"/>
                    <a:pt x="1016" y="938"/>
                  </a:cubicBezTo>
                  <a:cubicBezTo>
                    <a:pt x="743" y="743"/>
                    <a:pt x="532" y="477"/>
                    <a:pt x="321" y="235"/>
                  </a:cubicBezTo>
                  <a:cubicBezTo>
                    <a:pt x="329" y="235"/>
                    <a:pt x="337" y="227"/>
                    <a:pt x="360" y="227"/>
                  </a:cubicBezTo>
                  <a:cubicBezTo>
                    <a:pt x="376" y="212"/>
                    <a:pt x="383" y="196"/>
                    <a:pt x="407" y="173"/>
                  </a:cubicBezTo>
                  <a:cubicBezTo>
                    <a:pt x="407" y="165"/>
                    <a:pt x="415" y="165"/>
                    <a:pt x="415" y="157"/>
                  </a:cubicBezTo>
                  <a:cubicBezTo>
                    <a:pt x="415" y="157"/>
                    <a:pt x="415" y="149"/>
                    <a:pt x="430" y="149"/>
                  </a:cubicBezTo>
                  <a:cubicBezTo>
                    <a:pt x="430" y="134"/>
                    <a:pt x="430" y="134"/>
                    <a:pt x="438" y="126"/>
                  </a:cubicBezTo>
                  <a:cubicBezTo>
                    <a:pt x="454" y="94"/>
                    <a:pt x="438" y="55"/>
                    <a:pt x="407" y="48"/>
                  </a:cubicBezTo>
                  <a:lnTo>
                    <a:pt x="399" y="48"/>
                  </a:lnTo>
                  <a:lnTo>
                    <a:pt x="399" y="40"/>
                  </a:lnTo>
                  <a:cubicBezTo>
                    <a:pt x="399" y="24"/>
                    <a:pt x="391" y="16"/>
                    <a:pt x="376" y="16"/>
                  </a:cubicBezTo>
                  <a:lnTo>
                    <a:pt x="352" y="16"/>
                  </a:lnTo>
                  <a:cubicBezTo>
                    <a:pt x="329" y="16"/>
                    <a:pt x="313" y="8"/>
                    <a:pt x="297" y="8"/>
                  </a:cubicBezTo>
                  <a:cubicBezTo>
                    <a:pt x="274" y="8"/>
                    <a:pt x="243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62"/>
            <p:cNvSpPr/>
            <p:nvPr/>
          </p:nvSpPr>
          <p:spPr>
            <a:xfrm>
              <a:off x="1555575" y="1589243"/>
              <a:ext cx="23990" cy="69963"/>
            </a:xfrm>
            <a:custGeom>
              <a:avLst/>
              <a:gdLst/>
              <a:ahLst/>
              <a:cxnLst/>
              <a:rect l="l" t="t" r="r" b="b"/>
              <a:pathLst>
                <a:path w="657" h="1916" extrusionOk="0">
                  <a:moveTo>
                    <a:pt x="366" y="1"/>
                  </a:moveTo>
                  <a:cubicBezTo>
                    <a:pt x="358" y="1"/>
                    <a:pt x="351" y="3"/>
                    <a:pt x="344" y="6"/>
                  </a:cubicBezTo>
                  <a:cubicBezTo>
                    <a:pt x="321" y="6"/>
                    <a:pt x="305" y="14"/>
                    <a:pt x="297" y="37"/>
                  </a:cubicBezTo>
                  <a:cubicBezTo>
                    <a:pt x="274" y="84"/>
                    <a:pt x="282" y="139"/>
                    <a:pt x="305" y="193"/>
                  </a:cubicBezTo>
                  <a:cubicBezTo>
                    <a:pt x="305" y="201"/>
                    <a:pt x="313" y="209"/>
                    <a:pt x="321" y="217"/>
                  </a:cubicBezTo>
                  <a:lnTo>
                    <a:pt x="352" y="279"/>
                  </a:lnTo>
                  <a:cubicBezTo>
                    <a:pt x="352" y="287"/>
                    <a:pt x="360" y="287"/>
                    <a:pt x="360" y="303"/>
                  </a:cubicBezTo>
                  <a:cubicBezTo>
                    <a:pt x="196" y="803"/>
                    <a:pt x="0" y="1373"/>
                    <a:pt x="157" y="1913"/>
                  </a:cubicBezTo>
                  <a:cubicBezTo>
                    <a:pt x="157" y="1915"/>
                    <a:pt x="157" y="1916"/>
                    <a:pt x="159" y="1916"/>
                  </a:cubicBezTo>
                  <a:cubicBezTo>
                    <a:pt x="161" y="1916"/>
                    <a:pt x="164" y="1913"/>
                    <a:pt x="164" y="1913"/>
                  </a:cubicBezTo>
                  <a:cubicBezTo>
                    <a:pt x="24" y="1381"/>
                    <a:pt x="243" y="873"/>
                    <a:pt x="414" y="381"/>
                  </a:cubicBezTo>
                  <a:cubicBezTo>
                    <a:pt x="430" y="397"/>
                    <a:pt x="461" y="412"/>
                    <a:pt x="477" y="436"/>
                  </a:cubicBezTo>
                  <a:cubicBezTo>
                    <a:pt x="499" y="452"/>
                    <a:pt x="526" y="465"/>
                    <a:pt x="554" y="465"/>
                  </a:cubicBezTo>
                  <a:cubicBezTo>
                    <a:pt x="565" y="465"/>
                    <a:pt x="575" y="463"/>
                    <a:pt x="586" y="459"/>
                  </a:cubicBezTo>
                  <a:lnTo>
                    <a:pt x="618" y="428"/>
                  </a:lnTo>
                  <a:cubicBezTo>
                    <a:pt x="625" y="428"/>
                    <a:pt x="633" y="412"/>
                    <a:pt x="649" y="404"/>
                  </a:cubicBezTo>
                  <a:lnTo>
                    <a:pt x="649" y="397"/>
                  </a:lnTo>
                  <a:cubicBezTo>
                    <a:pt x="657" y="350"/>
                    <a:pt x="649" y="318"/>
                    <a:pt x="633" y="279"/>
                  </a:cubicBezTo>
                  <a:cubicBezTo>
                    <a:pt x="625" y="240"/>
                    <a:pt x="618" y="209"/>
                    <a:pt x="594" y="170"/>
                  </a:cubicBezTo>
                  <a:cubicBezTo>
                    <a:pt x="555" y="107"/>
                    <a:pt x="508" y="53"/>
                    <a:pt x="438" y="21"/>
                  </a:cubicBezTo>
                  <a:cubicBezTo>
                    <a:pt x="430" y="21"/>
                    <a:pt x="422" y="14"/>
                    <a:pt x="399" y="14"/>
                  </a:cubicBezTo>
                  <a:cubicBezTo>
                    <a:pt x="390" y="4"/>
                    <a:pt x="378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62"/>
            <p:cNvSpPr/>
            <p:nvPr/>
          </p:nvSpPr>
          <p:spPr>
            <a:xfrm>
              <a:off x="1574490" y="1635362"/>
              <a:ext cx="47031" cy="54882"/>
            </a:xfrm>
            <a:custGeom>
              <a:avLst/>
              <a:gdLst/>
              <a:ahLst/>
              <a:cxnLst/>
              <a:rect l="l" t="t" r="r" b="b"/>
              <a:pathLst>
                <a:path w="1288" h="1503" extrusionOk="0">
                  <a:moveTo>
                    <a:pt x="936" y="1"/>
                  </a:moveTo>
                  <a:cubicBezTo>
                    <a:pt x="920" y="1"/>
                    <a:pt x="912" y="32"/>
                    <a:pt x="912" y="56"/>
                  </a:cubicBezTo>
                  <a:cubicBezTo>
                    <a:pt x="928" y="118"/>
                    <a:pt x="975" y="181"/>
                    <a:pt x="1030" y="228"/>
                  </a:cubicBezTo>
                  <a:cubicBezTo>
                    <a:pt x="936" y="470"/>
                    <a:pt x="803" y="689"/>
                    <a:pt x="647" y="892"/>
                  </a:cubicBezTo>
                  <a:cubicBezTo>
                    <a:pt x="561" y="1001"/>
                    <a:pt x="467" y="1111"/>
                    <a:pt x="365" y="1197"/>
                  </a:cubicBezTo>
                  <a:cubicBezTo>
                    <a:pt x="256" y="1290"/>
                    <a:pt x="139" y="1368"/>
                    <a:pt x="21" y="1462"/>
                  </a:cubicBezTo>
                  <a:cubicBezTo>
                    <a:pt x="1" y="1476"/>
                    <a:pt x="17" y="1503"/>
                    <a:pt x="32" y="1503"/>
                  </a:cubicBezTo>
                  <a:cubicBezTo>
                    <a:pt x="34" y="1503"/>
                    <a:pt x="35" y="1502"/>
                    <a:pt x="37" y="1501"/>
                  </a:cubicBezTo>
                  <a:cubicBezTo>
                    <a:pt x="170" y="1439"/>
                    <a:pt x="287" y="1353"/>
                    <a:pt x="381" y="1251"/>
                  </a:cubicBezTo>
                  <a:cubicBezTo>
                    <a:pt x="490" y="1157"/>
                    <a:pt x="584" y="1048"/>
                    <a:pt x="678" y="931"/>
                  </a:cubicBezTo>
                  <a:cubicBezTo>
                    <a:pt x="834" y="728"/>
                    <a:pt x="959" y="493"/>
                    <a:pt x="1053" y="251"/>
                  </a:cubicBezTo>
                  <a:cubicBezTo>
                    <a:pt x="1069" y="259"/>
                    <a:pt x="1076" y="267"/>
                    <a:pt x="1084" y="267"/>
                  </a:cubicBezTo>
                  <a:lnTo>
                    <a:pt x="1108" y="290"/>
                  </a:lnTo>
                  <a:cubicBezTo>
                    <a:pt x="1137" y="308"/>
                    <a:pt x="1171" y="316"/>
                    <a:pt x="1209" y="316"/>
                  </a:cubicBezTo>
                  <a:cubicBezTo>
                    <a:pt x="1221" y="316"/>
                    <a:pt x="1235" y="315"/>
                    <a:pt x="1248" y="313"/>
                  </a:cubicBezTo>
                  <a:cubicBezTo>
                    <a:pt x="1264" y="313"/>
                    <a:pt x="1272" y="306"/>
                    <a:pt x="1272" y="298"/>
                  </a:cubicBezTo>
                  <a:cubicBezTo>
                    <a:pt x="1287" y="251"/>
                    <a:pt x="1272" y="188"/>
                    <a:pt x="1225" y="142"/>
                  </a:cubicBezTo>
                  <a:cubicBezTo>
                    <a:pt x="1170" y="95"/>
                    <a:pt x="1116" y="56"/>
                    <a:pt x="1045" y="24"/>
                  </a:cubicBezTo>
                  <a:cubicBezTo>
                    <a:pt x="1006" y="17"/>
                    <a:pt x="975" y="1"/>
                    <a:pt x="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62"/>
            <p:cNvSpPr/>
            <p:nvPr/>
          </p:nvSpPr>
          <p:spPr>
            <a:xfrm>
              <a:off x="1555283" y="1749727"/>
              <a:ext cx="34580" cy="79091"/>
            </a:xfrm>
            <a:custGeom>
              <a:avLst/>
              <a:gdLst/>
              <a:ahLst/>
              <a:cxnLst/>
              <a:rect l="l" t="t" r="r" b="b"/>
              <a:pathLst>
                <a:path w="947" h="2166" extrusionOk="0">
                  <a:moveTo>
                    <a:pt x="632" y="0"/>
                  </a:moveTo>
                  <a:cubicBezTo>
                    <a:pt x="622" y="0"/>
                    <a:pt x="612" y="3"/>
                    <a:pt x="602" y="10"/>
                  </a:cubicBezTo>
                  <a:cubicBezTo>
                    <a:pt x="579" y="26"/>
                    <a:pt x="563" y="65"/>
                    <a:pt x="555" y="104"/>
                  </a:cubicBezTo>
                  <a:cubicBezTo>
                    <a:pt x="555" y="151"/>
                    <a:pt x="563" y="213"/>
                    <a:pt x="579" y="260"/>
                  </a:cubicBezTo>
                  <a:cubicBezTo>
                    <a:pt x="587" y="307"/>
                    <a:pt x="602" y="370"/>
                    <a:pt x="626" y="417"/>
                  </a:cubicBezTo>
                  <a:cubicBezTo>
                    <a:pt x="462" y="659"/>
                    <a:pt x="313" y="917"/>
                    <a:pt x="204" y="1190"/>
                  </a:cubicBezTo>
                  <a:cubicBezTo>
                    <a:pt x="86" y="1495"/>
                    <a:pt x="0" y="1823"/>
                    <a:pt x="0" y="2159"/>
                  </a:cubicBezTo>
                  <a:cubicBezTo>
                    <a:pt x="0" y="2163"/>
                    <a:pt x="2" y="2165"/>
                    <a:pt x="4" y="2165"/>
                  </a:cubicBezTo>
                  <a:cubicBezTo>
                    <a:pt x="6" y="2165"/>
                    <a:pt x="8" y="2163"/>
                    <a:pt x="8" y="2159"/>
                  </a:cubicBezTo>
                  <a:cubicBezTo>
                    <a:pt x="40" y="1823"/>
                    <a:pt x="118" y="1511"/>
                    <a:pt x="251" y="1198"/>
                  </a:cubicBezTo>
                  <a:cubicBezTo>
                    <a:pt x="360" y="956"/>
                    <a:pt x="501" y="714"/>
                    <a:pt x="665" y="495"/>
                  </a:cubicBezTo>
                  <a:cubicBezTo>
                    <a:pt x="680" y="534"/>
                    <a:pt x="712" y="581"/>
                    <a:pt x="743" y="612"/>
                  </a:cubicBezTo>
                  <a:cubicBezTo>
                    <a:pt x="751" y="620"/>
                    <a:pt x="751" y="635"/>
                    <a:pt x="758" y="643"/>
                  </a:cubicBezTo>
                  <a:cubicBezTo>
                    <a:pt x="782" y="659"/>
                    <a:pt x="790" y="675"/>
                    <a:pt x="821" y="682"/>
                  </a:cubicBezTo>
                  <a:cubicBezTo>
                    <a:pt x="826" y="682"/>
                    <a:pt x="845" y="686"/>
                    <a:pt x="860" y="686"/>
                  </a:cubicBezTo>
                  <a:cubicBezTo>
                    <a:pt x="867" y="686"/>
                    <a:pt x="873" y="685"/>
                    <a:pt x="876" y="682"/>
                  </a:cubicBezTo>
                  <a:cubicBezTo>
                    <a:pt x="876" y="682"/>
                    <a:pt x="891" y="682"/>
                    <a:pt x="891" y="675"/>
                  </a:cubicBezTo>
                  <a:cubicBezTo>
                    <a:pt x="899" y="659"/>
                    <a:pt x="907" y="659"/>
                    <a:pt x="907" y="651"/>
                  </a:cubicBezTo>
                  <a:cubicBezTo>
                    <a:pt x="915" y="643"/>
                    <a:pt x="930" y="620"/>
                    <a:pt x="938" y="604"/>
                  </a:cubicBezTo>
                  <a:cubicBezTo>
                    <a:pt x="946" y="542"/>
                    <a:pt x="938" y="495"/>
                    <a:pt x="938" y="456"/>
                  </a:cubicBezTo>
                  <a:cubicBezTo>
                    <a:pt x="930" y="401"/>
                    <a:pt x="907" y="338"/>
                    <a:pt x="891" y="292"/>
                  </a:cubicBezTo>
                  <a:cubicBezTo>
                    <a:pt x="852" y="190"/>
                    <a:pt x="790" y="88"/>
                    <a:pt x="704" y="26"/>
                  </a:cubicBezTo>
                  <a:cubicBezTo>
                    <a:pt x="682" y="15"/>
                    <a:pt x="656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62"/>
            <p:cNvSpPr/>
            <p:nvPr/>
          </p:nvSpPr>
          <p:spPr>
            <a:xfrm>
              <a:off x="1575549" y="1804828"/>
              <a:ext cx="59666" cy="44074"/>
            </a:xfrm>
            <a:custGeom>
              <a:avLst/>
              <a:gdLst/>
              <a:ahLst/>
              <a:cxnLst/>
              <a:rect l="l" t="t" r="r" b="b"/>
              <a:pathLst>
                <a:path w="1634" h="1207" extrusionOk="0">
                  <a:moveTo>
                    <a:pt x="1254" y="0"/>
                  </a:moveTo>
                  <a:cubicBezTo>
                    <a:pt x="1239" y="0"/>
                    <a:pt x="1225" y="3"/>
                    <a:pt x="1212" y="9"/>
                  </a:cubicBezTo>
                  <a:cubicBezTo>
                    <a:pt x="1204" y="25"/>
                    <a:pt x="1196" y="33"/>
                    <a:pt x="1196" y="41"/>
                  </a:cubicBezTo>
                  <a:lnTo>
                    <a:pt x="1180" y="41"/>
                  </a:lnTo>
                  <a:cubicBezTo>
                    <a:pt x="1165" y="49"/>
                    <a:pt x="1157" y="64"/>
                    <a:pt x="1165" y="80"/>
                  </a:cubicBezTo>
                  <a:cubicBezTo>
                    <a:pt x="1165" y="95"/>
                    <a:pt x="1172" y="127"/>
                    <a:pt x="1188" y="150"/>
                  </a:cubicBezTo>
                  <a:cubicBezTo>
                    <a:pt x="1212" y="205"/>
                    <a:pt x="1258" y="275"/>
                    <a:pt x="1297" y="314"/>
                  </a:cubicBezTo>
                  <a:cubicBezTo>
                    <a:pt x="1180" y="541"/>
                    <a:pt x="1008" y="705"/>
                    <a:pt x="782" y="838"/>
                  </a:cubicBezTo>
                  <a:cubicBezTo>
                    <a:pt x="539" y="986"/>
                    <a:pt x="266" y="1072"/>
                    <a:pt x="8" y="1182"/>
                  </a:cubicBezTo>
                  <a:cubicBezTo>
                    <a:pt x="1" y="1188"/>
                    <a:pt x="0" y="1207"/>
                    <a:pt x="15" y="1207"/>
                  </a:cubicBezTo>
                  <a:cubicBezTo>
                    <a:pt x="18" y="1207"/>
                    <a:pt x="20" y="1206"/>
                    <a:pt x="24" y="1205"/>
                  </a:cubicBezTo>
                  <a:cubicBezTo>
                    <a:pt x="516" y="1025"/>
                    <a:pt x="1087" y="853"/>
                    <a:pt x="1360" y="369"/>
                  </a:cubicBezTo>
                  <a:cubicBezTo>
                    <a:pt x="1391" y="408"/>
                    <a:pt x="1415" y="439"/>
                    <a:pt x="1454" y="471"/>
                  </a:cubicBezTo>
                  <a:cubicBezTo>
                    <a:pt x="1477" y="478"/>
                    <a:pt x="1485" y="486"/>
                    <a:pt x="1508" y="486"/>
                  </a:cubicBezTo>
                  <a:lnTo>
                    <a:pt x="1555" y="486"/>
                  </a:lnTo>
                  <a:cubicBezTo>
                    <a:pt x="1594" y="478"/>
                    <a:pt x="1626" y="447"/>
                    <a:pt x="1634" y="408"/>
                  </a:cubicBezTo>
                  <a:cubicBezTo>
                    <a:pt x="1626" y="385"/>
                    <a:pt x="1610" y="345"/>
                    <a:pt x="1602" y="314"/>
                  </a:cubicBezTo>
                  <a:cubicBezTo>
                    <a:pt x="1587" y="267"/>
                    <a:pt x="1555" y="228"/>
                    <a:pt x="1524" y="189"/>
                  </a:cubicBezTo>
                  <a:cubicBezTo>
                    <a:pt x="1469" y="119"/>
                    <a:pt x="1399" y="49"/>
                    <a:pt x="1313" y="9"/>
                  </a:cubicBezTo>
                  <a:cubicBezTo>
                    <a:pt x="1295" y="5"/>
                    <a:pt x="1274" y="0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62"/>
            <p:cNvSpPr/>
            <p:nvPr/>
          </p:nvSpPr>
          <p:spPr>
            <a:xfrm>
              <a:off x="1630613" y="1823122"/>
              <a:ext cx="329" cy="37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8" y="1"/>
                  </a:moveTo>
                  <a:lnTo>
                    <a:pt x="8" y="1"/>
                  </a:lnTo>
                  <a:cubicBezTo>
                    <a:pt x="0" y="1"/>
                    <a:pt x="0" y="1"/>
                    <a:pt x="8" y="1"/>
                  </a:cubicBezTo>
                  <a:close/>
                </a:path>
              </a:pathLst>
            </a:custGeom>
            <a:solidFill>
              <a:srgbClr val="C70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62"/>
            <p:cNvSpPr/>
            <p:nvPr/>
          </p:nvSpPr>
          <p:spPr>
            <a:xfrm>
              <a:off x="1518184" y="1736399"/>
              <a:ext cx="114475" cy="146754"/>
            </a:xfrm>
            <a:custGeom>
              <a:avLst/>
              <a:gdLst/>
              <a:ahLst/>
              <a:cxnLst/>
              <a:rect l="l" t="t" r="r" b="b"/>
              <a:pathLst>
                <a:path w="3135" h="4019" extrusionOk="0">
                  <a:moveTo>
                    <a:pt x="993" y="0"/>
                  </a:moveTo>
                  <a:cubicBezTo>
                    <a:pt x="673" y="555"/>
                    <a:pt x="352" y="1125"/>
                    <a:pt x="173" y="1743"/>
                  </a:cubicBezTo>
                  <a:cubicBezTo>
                    <a:pt x="8" y="2352"/>
                    <a:pt x="1" y="3048"/>
                    <a:pt x="305" y="3618"/>
                  </a:cubicBezTo>
                  <a:cubicBezTo>
                    <a:pt x="399" y="3790"/>
                    <a:pt x="743" y="3993"/>
                    <a:pt x="1087" y="4017"/>
                  </a:cubicBezTo>
                  <a:cubicBezTo>
                    <a:pt x="1106" y="4018"/>
                    <a:pt x="1124" y="4018"/>
                    <a:pt x="1143" y="4018"/>
                  </a:cubicBezTo>
                  <a:cubicBezTo>
                    <a:pt x="1474" y="4018"/>
                    <a:pt x="1790" y="3889"/>
                    <a:pt x="2071" y="3704"/>
                  </a:cubicBezTo>
                  <a:cubicBezTo>
                    <a:pt x="2353" y="3501"/>
                    <a:pt x="2595" y="3243"/>
                    <a:pt x="2845" y="2993"/>
                  </a:cubicBezTo>
                  <a:cubicBezTo>
                    <a:pt x="2939" y="2884"/>
                    <a:pt x="3040" y="2782"/>
                    <a:pt x="3134" y="2681"/>
                  </a:cubicBezTo>
                  <a:cubicBezTo>
                    <a:pt x="2859" y="2439"/>
                    <a:pt x="2490" y="2308"/>
                    <a:pt x="2125" y="2308"/>
                  </a:cubicBezTo>
                  <a:cubicBezTo>
                    <a:pt x="1901" y="2308"/>
                    <a:pt x="1677" y="2357"/>
                    <a:pt x="1478" y="2462"/>
                  </a:cubicBezTo>
                  <a:cubicBezTo>
                    <a:pt x="1673" y="1626"/>
                    <a:pt x="1485" y="703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62"/>
            <p:cNvSpPr/>
            <p:nvPr/>
          </p:nvSpPr>
          <p:spPr>
            <a:xfrm>
              <a:off x="1365260" y="1690463"/>
              <a:ext cx="141277" cy="131271"/>
            </a:xfrm>
            <a:custGeom>
              <a:avLst/>
              <a:gdLst/>
              <a:ahLst/>
              <a:cxnLst/>
              <a:rect l="l" t="t" r="r" b="b"/>
              <a:pathLst>
                <a:path w="3869" h="3595" extrusionOk="0">
                  <a:moveTo>
                    <a:pt x="2868" y="0"/>
                  </a:moveTo>
                  <a:cubicBezTo>
                    <a:pt x="2423" y="485"/>
                    <a:pt x="2188" y="1180"/>
                    <a:pt x="2212" y="2032"/>
                  </a:cubicBezTo>
                  <a:cubicBezTo>
                    <a:pt x="1962" y="1896"/>
                    <a:pt x="1676" y="1825"/>
                    <a:pt x="1391" y="1825"/>
                  </a:cubicBezTo>
                  <a:cubicBezTo>
                    <a:pt x="1264" y="1825"/>
                    <a:pt x="1138" y="1839"/>
                    <a:pt x="1016" y="1868"/>
                  </a:cubicBezTo>
                  <a:cubicBezTo>
                    <a:pt x="610" y="1954"/>
                    <a:pt x="242" y="2196"/>
                    <a:pt x="0" y="2532"/>
                  </a:cubicBezTo>
                  <a:cubicBezTo>
                    <a:pt x="524" y="3095"/>
                    <a:pt x="1258" y="3477"/>
                    <a:pt x="2016" y="3571"/>
                  </a:cubicBezTo>
                  <a:cubicBezTo>
                    <a:pt x="2125" y="3586"/>
                    <a:pt x="2237" y="3595"/>
                    <a:pt x="2349" y="3595"/>
                  </a:cubicBezTo>
                  <a:cubicBezTo>
                    <a:pt x="2710" y="3595"/>
                    <a:pt x="3070" y="3504"/>
                    <a:pt x="3321" y="3235"/>
                  </a:cubicBezTo>
                  <a:cubicBezTo>
                    <a:pt x="3696" y="2743"/>
                    <a:pt x="3868" y="2110"/>
                    <a:pt x="3774" y="1500"/>
                  </a:cubicBezTo>
                  <a:cubicBezTo>
                    <a:pt x="3688" y="899"/>
                    <a:pt x="3345" y="328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62"/>
            <p:cNvSpPr/>
            <p:nvPr/>
          </p:nvSpPr>
          <p:spPr>
            <a:xfrm>
              <a:off x="1308735" y="1821698"/>
              <a:ext cx="142993" cy="144490"/>
            </a:xfrm>
            <a:custGeom>
              <a:avLst/>
              <a:gdLst/>
              <a:ahLst/>
              <a:cxnLst/>
              <a:rect l="l" t="t" r="r" b="b"/>
              <a:pathLst>
                <a:path w="3916" h="3957" extrusionOk="0">
                  <a:moveTo>
                    <a:pt x="2962" y="1"/>
                  </a:moveTo>
                  <a:cubicBezTo>
                    <a:pt x="2423" y="548"/>
                    <a:pt x="2212" y="1384"/>
                    <a:pt x="2455" y="2118"/>
                  </a:cubicBezTo>
                  <a:cubicBezTo>
                    <a:pt x="2386" y="2113"/>
                    <a:pt x="2317" y="2110"/>
                    <a:pt x="2248" y="2110"/>
                  </a:cubicBezTo>
                  <a:cubicBezTo>
                    <a:pt x="1356" y="2110"/>
                    <a:pt x="480" y="2574"/>
                    <a:pt x="1" y="3322"/>
                  </a:cubicBezTo>
                  <a:cubicBezTo>
                    <a:pt x="482" y="3693"/>
                    <a:pt x="1093" y="3956"/>
                    <a:pt x="1718" y="3956"/>
                  </a:cubicBezTo>
                  <a:cubicBezTo>
                    <a:pt x="2199" y="3956"/>
                    <a:pt x="2689" y="3800"/>
                    <a:pt x="3134" y="3416"/>
                  </a:cubicBezTo>
                  <a:cubicBezTo>
                    <a:pt x="3635" y="2986"/>
                    <a:pt x="3916" y="2337"/>
                    <a:pt x="3892" y="1673"/>
                  </a:cubicBezTo>
                  <a:cubicBezTo>
                    <a:pt x="3861" y="1017"/>
                    <a:pt x="3509" y="384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62"/>
            <p:cNvSpPr/>
            <p:nvPr/>
          </p:nvSpPr>
          <p:spPr>
            <a:xfrm>
              <a:off x="1515044" y="1590302"/>
              <a:ext cx="106478" cy="123567"/>
            </a:xfrm>
            <a:custGeom>
              <a:avLst/>
              <a:gdLst/>
              <a:ahLst/>
              <a:cxnLst/>
              <a:rect l="l" t="t" r="r" b="b"/>
              <a:pathLst>
                <a:path w="2916" h="3384" extrusionOk="0">
                  <a:moveTo>
                    <a:pt x="868" y="0"/>
                  </a:moveTo>
                  <a:cubicBezTo>
                    <a:pt x="133" y="836"/>
                    <a:pt x="1" y="2126"/>
                    <a:pt x="493" y="3142"/>
                  </a:cubicBezTo>
                  <a:cubicBezTo>
                    <a:pt x="588" y="3332"/>
                    <a:pt x="853" y="3383"/>
                    <a:pt x="1104" y="3383"/>
                  </a:cubicBezTo>
                  <a:cubicBezTo>
                    <a:pt x="1163" y="3383"/>
                    <a:pt x="1220" y="3380"/>
                    <a:pt x="1274" y="3376"/>
                  </a:cubicBezTo>
                  <a:cubicBezTo>
                    <a:pt x="2048" y="3321"/>
                    <a:pt x="2751" y="2704"/>
                    <a:pt x="2915" y="1938"/>
                  </a:cubicBezTo>
                  <a:cubicBezTo>
                    <a:pt x="2646" y="1816"/>
                    <a:pt x="2359" y="1757"/>
                    <a:pt x="2078" y="1757"/>
                  </a:cubicBezTo>
                  <a:cubicBezTo>
                    <a:pt x="1821" y="1757"/>
                    <a:pt x="1568" y="1806"/>
                    <a:pt x="1337" y="1899"/>
                  </a:cubicBezTo>
                  <a:cubicBezTo>
                    <a:pt x="1470" y="1235"/>
                    <a:pt x="1298" y="51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62"/>
            <p:cNvSpPr/>
            <p:nvPr/>
          </p:nvSpPr>
          <p:spPr>
            <a:xfrm>
              <a:off x="1384942" y="1443621"/>
              <a:ext cx="124735" cy="130687"/>
            </a:xfrm>
            <a:custGeom>
              <a:avLst/>
              <a:gdLst/>
              <a:ahLst/>
              <a:cxnLst/>
              <a:rect l="l" t="t" r="r" b="b"/>
              <a:pathLst>
                <a:path w="3416" h="3579" extrusionOk="0">
                  <a:moveTo>
                    <a:pt x="2626" y="1"/>
                  </a:moveTo>
                  <a:cubicBezTo>
                    <a:pt x="2055" y="446"/>
                    <a:pt x="1774" y="1251"/>
                    <a:pt x="1938" y="1962"/>
                  </a:cubicBezTo>
                  <a:cubicBezTo>
                    <a:pt x="1647" y="1821"/>
                    <a:pt x="1258" y="1725"/>
                    <a:pt x="855" y="1725"/>
                  </a:cubicBezTo>
                  <a:cubicBezTo>
                    <a:pt x="566" y="1725"/>
                    <a:pt x="271" y="1774"/>
                    <a:pt x="0" y="1892"/>
                  </a:cubicBezTo>
                  <a:cubicBezTo>
                    <a:pt x="125" y="2540"/>
                    <a:pt x="516" y="3087"/>
                    <a:pt x="1040" y="3361"/>
                  </a:cubicBezTo>
                  <a:cubicBezTo>
                    <a:pt x="1319" y="3507"/>
                    <a:pt x="1632" y="3579"/>
                    <a:pt x="1943" y="3579"/>
                  </a:cubicBezTo>
                  <a:cubicBezTo>
                    <a:pt x="2231" y="3579"/>
                    <a:pt x="2518" y="3516"/>
                    <a:pt x="2774" y="3392"/>
                  </a:cubicBezTo>
                  <a:cubicBezTo>
                    <a:pt x="3235" y="3017"/>
                    <a:pt x="3415" y="2345"/>
                    <a:pt x="3337" y="1720"/>
                  </a:cubicBezTo>
                  <a:cubicBezTo>
                    <a:pt x="3259" y="1102"/>
                    <a:pt x="2954" y="524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62"/>
            <p:cNvSpPr/>
            <p:nvPr/>
          </p:nvSpPr>
          <p:spPr>
            <a:xfrm>
              <a:off x="1407179" y="1579749"/>
              <a:ext cx="107062" cy="112539"/>
            </a:xfrm>
            <a:custGeom>
              <a:avLst/>
              <a:gdLst/>
              <a:ahLst/>
              <a:cxnLst/>
              <a:rect l="l" t="t" r="r" b="b"/>
              <a:pathLst>
                <a:path w="2932" h="3082" extrusionOk="0">
                  <a:moveTo>
                    <a:pt x="1790" y="0"/>
                  </a:moveTo>
                  <a:cubicBezTo>
                    <a:pt x="1571" y="586"/>
                    <a:pt x="1564" y="1250"/>
                    <a:pt x="1782" y="1891"/>
                  </a:cubicBezTo>
                  <a:cubicBezTo>
                    <a:pt x="1613" y="1821"/>
                    <a:pt x="1432" y="1788"/>
                    <a:pt x="1251" y="1788"/>
                  </a:cubicBezTo>
                  <a:cubicBezTo>
                    <a:pt x="764" y="1788"/>
                    <a:pt x="274" y="2028"/>
                    <a:pt x="1" y="2438"/>
                  </a:cubicBezTo>
                  <a:cubicBezTo>
                    <a:pt x="459" y="2856"/>
                    <a:pt x="1084" y="3081"/>
                    <a:pt x="1732" y="3081"/>
                  </a:cubicBezTo>
                  <a:cubicBezTo>
                    <a:pt x="2077" y="3081"/>
                    <a:pt x="2430" y="3017"/>
                    <a:pt x="2767" y="2884"/>
                  </a:cubicBezTo>
                  <a:cubicBezTo>
                    <a:pt x="2931" y="2368"/>
                    <a:pt x="2923" y="1797"/>
                    <a:pt x="2744" y="1282"/>
                  </a:cubicBezTo>
                  <a:cubicBezTo>
                    <a:pt x="2572" y="766"/>
                    <a:pt x="2236" y="313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62"/>
            <p:cNvSpPr/>
            <p:nvPr/>
          </p:nvSpPr>
          <p:spPr>
            <a:xfrm>
              <a:off x="1309612" y="1849377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5" name="Google Shape;18645;p62"/>
            <p:cNvSpPr/>
            <p:nvPr/>
          </p:nvSpPr>
          <p:spPr>
            <a:xfrm>
              <a:off x="1405755" y="1703864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6" name="Google Shape;18646;p62"/>
            <p:cNvSpPr/>
            <p:nvPr/>
          </p:nvSpPr>
          <p:spPr>
            <a:xfrm>
              <a:off x="1425729" y="1606077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7" name="Google Shape;18647;p62"/>
            <p:cNvSpPr/>
            <p:nvPr/>
          </p:nvSpPr>
          <p:spPr>
            <a:xfrm>
              <a:off x="1413168" y="1469876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8" name="Google Shape;18648;p62"/>
            <p:cNvSpPr/>
            <p:nvPr/>
          </p:nvSpPr>
          <p:spPr>
            <a:xfrm>
              <a:off x="1528189" y="1609400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49" name="Google Shape;18649;p62"/>
            <p:cNvSpPr/>
            <p:nvPr/>
          </p:nvSpPr>
          <p:spPr>
            <a:xfrm>
              <a:off x="1531585" y="1773754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8650" name="Google Shape;18650;p62"/>
            <p:cNvSpPr/>
            <p:nvPr/>
          </p:nvSpPr>
          <p:spPr>
            <a:xfrm>
              <a:off x="1315892" y="185795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62"/>
            <p:cNvSpPr/>
            <p:nvPr/>
          </p:nvSpPr>
          <p:spPr>
            <a:xfrm>
              <a:off x="1320164" y="1870227"/>
              <a:ext cx="89900" cy="72957"/>
            </a:xfrm>
            <a:custGeom>
              <a:avLst/>
              <a:gdLst/>
              <a:ahLst/>
              <a:cxnLst/>
              <a:rect l="l" t="t" r="r" b="b"/>
              <a:pathLst>
                <a:path w="2462" h="1998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3" y="117"/>
                    <a:pt x="79" y="180"/>
                  </a:cubicBezTo>
                  <a:cubicBezTo>
                    <a:pt x="125" y="289"/>
                    <a:pt x="188" y="399"/>
                    <a:pt x="243" y="492"/>
                  </a:cubicBezTo>
                  <a:cubicBezTo>
                    <a:pt x="305" y="602"/>
                    <a:pt x="360" y="711"/>
                    <a:pt x="438" y="805"/>
                  </a:cubicBezTo>
                  <a:cubicBezTo>
                    <a:pt x="508" y="899"/>
                    <a:pt x="579" y="993"/>
                    <a:pt x="657" y="1071"/>
                  </a:cubicBezTo>
                  <a:cubicBezTo>
                    <a:pt x="735" y="1157"/>
                    <a:pt x="813" y="1250"/>
                    <a:pt x="899" y="1329"/>
                  </a:cubicBezTo>
                  <a:cubicBezTo>
                    <a:pt x="977" y="1407"/>
                    <a:pt x="1079" y="1477"/>
                    <a:pt x="1165" y="1532"/>
                  </a:cubicBezTo>
                  <a:cubicBezTo>
                    <a:pt x="1259" y="1602"/>
                    <a:pt x="1352" y="1672"/>
                    <a:pt x="1454" y="1719"/>
                  </a:cubicBezTo>
                  <a:cubicBezTo>
                    <a:pt x="1555" y="1774"/>
                    <a:pt x="1665" y="1829"/>
                    <a:pt x="1766" y="1868"/>
                  </a:cubicBezTo>
                  <a:cubicBezTo>
                    <a:pt x="1938" y="1925"/>
                    <a:pt x="2115" y="1998"/>
                    <a:pt x="2292" y="1998"/>
                  </a:cubicBezTo>
                  <a:cubicBezTo>
                    <a:pt x="2333" y="1998"/>
                    <a:pt x="2374" y="1994"/>
                    <a:pt x="2415" y="1985"/>
                  </a:cubicBezTo>
                  <a:cubicBezTo>
                    <a:pt x="2462" y="1985"/>
                    <a:pt x="2454" y="1954"/>
                    <a:pt x="2431" y="1954"/>
                  </a:cubicBezTo>
                  <a:cubicBezTo>
                    <a:pt x="2337" y="1954"/>
                    <a:pt x="2251" y="1922"/>
                    <a:pt x="2149" y="1891"/>
                  </a:cubicBezTo>
                  <a:cubicBezTo>
                    <a:pt x="2056" y="1868"/>
                    <a:pt x="1962" y="1837"/>
                    <a:pt x="1868" y="1797"/>
                  </a:cubicBezTo>
                  <a:cubicBezTo>
                    <a:pt x="1766" y="1758"/>
                    <a:pt x="1665" y="1704"/>
                    <a:pt x="1563" y="1657"/>
                  </a:cubicBezTo>
                  <a:cubicBezTo>
                    <a:pt x="1470" y="1610"/>
                    <a:pt x="1368" y="1563"/>
                    <a:pt x="1274" y="1501"/>
                  </a:cubicBezTo>
                  <a:cubicBezTo>
                    <a:pt x="1087" y="1383"/>
                    <a:pt x="907" y="1235"/>
                    <a:pt x="751" y="1071"/>
                  </a:cubicBezTo>
                  <a:cubicBezTo>
                    <a:pt x="594" y="907"/>
                    <a:pt x="438" y="727"/>
                    <a:pt x="313" y="547"/>
                  </a:cubicBezTo>
                  <a:cubicBezTo>
                    <a:pt x="235" y="438"/>
                    <a:pt x="180" y="321"/>
                    <a:pt x="118" y="203"/>
                  </a:cubicBezTo>
                  <a:cubicBezTo>
                    <a:pt x="86" y="141"/>
                    <a:pt x="47" y="86"/>
                    <a:pt x="24" y="31"/>
                  </a:cubicBezTo>
                  <a:cubicBezTo>
                    <a:pt x="24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62"/>
            <p:cNvSpPr/>
            <p:nvPr/>
          </p:nvSpPr>
          <p:spPr>
            <a:xfrm>
              <a:off x="1318448" y="1864494"/>
              <a:ext cx="2593" cy="5477"/>
            </a:xfrm>
            <a:custGeom>
              <a:avLst/>
              <a:gdLst/>
              <a:ahLst/>
              <a:cxnLst/>
              <a:rect l="l" t="t" r="r" b="b"/>
              <a:pathLst>
                <a:path w="71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48"/>
                    <a:pt x="40" y="95"/>
                    <a:pt x="71" y="149"/>
                  </a:cubicBezTo>
                  <a:cubicBezTo>
                    <a:pt x="47" y="95"/>
                    <a:pt x="32" y="48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62"/>
            <p:cNvSpPr/>
            <p:nvPr/>
          </p:nvSpPr>
          <p:spPr>
            <a:xfrm>
              <a:off x="1317608" y="1863362"/>
              <a:ext cx="876" cy="1168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6" y="8"/>
                    <a:pt x="16" y="24"/>
                    <a:pt x="24" y="32"/>
                  </a:cubicBezTo>
                  <a:cubicBezTo>
                    <a:pt x="24" y="24"/>
                    <a:pt x="16" y="8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62"/>
            <p:cNvSpPr/>
            <p:nvPr/>
          </p:nvSpPr>
          <p:spPr>
            <a:xfrm>
              <a:off x="1413168" y="194154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62"/>
            <p:cNvSpPr/>
            <p:nvPr/>
          </p:nvSpPr>
          <p:spPr>
            <a:xfrm>
              <a:off x="1349559" y="1865918"/>
              <a:ext cx="2008" cy="876"/>
            </a:xfrm>
            <a:custGeom>
              <a:avLst/>
              <a:gdLst/>
              <a:ahLst/>
              <a:cxnLst/>
              <a:rect l="l" t="t" r="r" b="b"/>
              <a:pathLst>
                <a:path w="55" h="24" extrusionOk="0">
                  <a:moveTo>
                    <a:pt x="52" y="13"/>
                  </a:moveTo>
                  <a:cubicBezTo>
                    <a:pt x="52" y="13"/>
                    <a:pt x="50" y="14"/>
                    <a:pt x="47" y="17"/>
                  </a:cubicBezTo>
                  <a:cubicBezTo>
                    <a:pt x="52" y="17"/>
                    <a:pt x="54" y="13"/>
                    <a:pt x="52" y="13"/>
                  </a:cubicBezTo>
                  <a:close/>
                  <a:moveTo>
                    <a:pt x="0" y="1"/>
                  </a:moveTo>
                  <a:cubicBezTo>
                    <a:pt x="6" y="12"/>
                    <a:pt x="15" y="23"/>
                    <a:pt x="29" y="23"/>
                  </a:cubicBezTo>
                  <a:cubicBezTo>
                    <a:pt x="34" y="23"/>
                    <a:pt x="40" y="21"/>
                    <a:pt x="47" y="17"/>
                  </a:cubicBezTo>
                  <a:cubicBezTo>
                    <a:pt x="24" y="17"/>
                    <a:pt x="8" y="17"/>
                    <a:pt x="0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62"/>
            <p:cNvSpPr/>
            <p:nvPr/>
          </p:nvSpPr>
          <p:spPr>
            <a:xfrm>
              <a:off x="1369532" y="1857666"/>
              <a:ext cx="5149" cy="2300"/>
            </a:xfrm>
            <a:custGeom>
              <a:avLst/>
              <a:gdLst/>
              <a:ahLst/>
              <a:cxnLst/>
              <a:rect l="l" t="t" r="r" b="b"/>
              <a:pathLst>
                <a:path w="141" h="63" extrusionOk="0">
                  <a:moveTo>
                    <a:pt x="16" y="0"/>
                  </a:moveTo>
                  <a:cubicBezTo>
                    <a:pt x="8" y="0"/>
                    <a:pt x="0" y="0"/>
                    <a:pt x="0" y="8"/>
                  </a:cubicBezTo>
                  <a:cubicBezTo>
                    <a:pt x="0" y="24"/>
                    <a:pt x="0" y="32"/>
                    <a:pt x="8" y="32"/>
                  </a:cubicBezTo>
                  <a:cubicBezTo>
                    <a:pt x="24" y="39"/>
                    <a:pt x="47" y="39"/>
                    <a:pt x="63" y="47"/>
                  </a:cubicBezTo>
                  <a:cubicBezTo>
                    <a:pt x="78" y="47"/>
                    <a:pt x="86" y="47"/>
                    <a:pt x="94" y="63"/>
                  </a:cubicBezTo>
                  <a:lnTo>
                    <a:pt x="133" y="63"/>
                  </a:lnTo>
                  <a:cubicBezTo>
                    <a:pt x="141" y="63"/>
                    <a:pt x="141" y="39"/>
                    <a:pt x="133" y="39"/>
                  </a:cubicBezTo>
                  <a:cubicBezTo>
                    <a:pt x="125" y="39"/>
                    <a:pt x="118" y="32"/>
                    <a:pt x="102" y="32"/>
                  </a:cubicBezTo>
                  <a:cubicBezTo>
                    <a:pt x="94" y="32"/>
                    <a:pt x="86" y="32"/>
                    <a:pt x="78" y="16"/>
                  </a:cubicBezTo>
                  <a:cubicBezTo>
                    <a:pt x="55" y="16"/>
                    <a:pt x="39" y="8"/>
                    <a:pt x="16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62"/>
            <p:cNvSpPr/>
            <p:nvPr/>
          </p:nvSpPr>
          <p:spPr>
            <a:xfrm>
              <a:off x="1379026" y="1860477"/>
              <a:ext cx="52180" cy="57949"/>
            </a:xfrm>
            <a:custGeom>
              <a:avLst/>
              <a:gdLst/>
              <a:ahLst/>
              <a:cxnLst/>
              <a:rect l="l" t="t" r="r" b="b"/>
              <a:pathLst>
                <a:path w="1429" h="1587" extrusionOk="0">
                  <a:moveTo>
                    <a:pt x="32" y="1"/>
                  </a:moveTo>
                  <a:cubicBezTo>
                    <a:pt x="12" y="1"/>
                    <a:pt x="1" y="41"/>
                    <a:pt x="29" y="48"/>
                  </a:cubicBezTo>
                  <a:cubicBezTo>
                    <a:pt x="108" y="80"/>
                    <a:pt x="194" y="111"/>
                    <a:pt x="264" y="158"/>
                  </a:cubicBezTo>
                  <a:cubicBezTo>
                    <a:pt x="334" y="205"/>
                    <a:pt x="405" y="267"/>
                    <a:pt x="467" y="322"/>
                  </a:cubicBezTo>
                  <a:cubicBezTo>
                    <a:pt x="600" y="439"/>
                    <a:pt x="733" y="556"/>
                    <a:pt x="834" y="697"/>
                  </a:cubicBezTo>
                  <a:cubicBezTo>
                    <a:pt x="936" y="830"/>
                    <a:pt x="1045" y="970"/>
                    <a:pt x="1131" y="1119"/>
                  </a:cubicBezTo>
                  <a:cubicBezTo>
                    <a:pt x="1170" y="1181"/>
                    <a:pt x="1225" y="1252"/>
                    <a:pt x="1264" y="1330"/>
                  </a:cubicBezTo>
                  <a:cubicBezTo>
                    <a:pt x="1303" y="1408"/>
                    <a:pt x="1327" y="1486"/>
                    <a:pt x="1366" y="1564"/>
                  </a:cubicBezTo>
                  <a:cubicBezTo>
                    <a:pt x="1373" y="1579"/>
                    <a:pt x="1387" y="1587"/>
                    <a:pt x="1401" y="1587"/>
                  </a:cubicBezTo>
                  <a:cubicBezTo>
                    <a:pt x="1415" y="1587"/>
                    <a:pt x="1428" y="1577"/>
                    <a:pt x="1428" y="1557"/>
                  </a:cubicBezTo>
                  <a:cubicBezTo>
                    <a:pt x="1428" y="1431"/>
                    <a:pt x="1350" y="1291"/>
                    <a:pt x="1280" y="1181"/>
                  </a:cubicBezTo>
                  <a:cubicBezTo>
                    <a:pt x="1209" y="1056"/>
                    <a:pt x="1131" y="939"/>
                    <a:pt x="1045" y="830"/>
                  </a:cubicBezTo>
                  <a:cubicBezTo>
                    <a:pt x="959" y="713"/>
                    <a:pt x="850" y="619"/>
                    <a:pt x="741" y="517"/>
                  </a:cubicBezTo>
                  <a:cubicBezTo>
                    <a:pt x="639" y="431"/>
                    <a:pt x="530" y="345"/>
                    <a:pt x="420" y="244"/>
                  </a:cubicBezTo>
                  <a:cubicBezTo>
                    <a:pt x="365" y="197"/>
                    <a:pt x="295" y="158"/>
                    <a:pt x="233" y="111"/>
                  </a:cubicBezTo>
                  <a:cubicBezTo>
                    <a:pt x="178" y="64"/>
                    <a:pt x="108" y="33"/>
                    <a:pt x="37" y="1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62"/>
            <p:cNvSpPr/>
            <p:nvPr/>
          </p:nvSpPr>
          <p:spPr>
            <a:xfrm>
              <a:off x="1430001" y="1917587"/>
              <a:ext cx="37" cy="329"/>
            </a:xfrm>
            <a:custGeom>
              <a:avLst/>
              <a:gdLst/>
              <a:ahLst/>
              <a:cxnLst/>
              <a:rect l="l" t="t" r="r" b="b"/>
              <a:pathLst>
                <a:path w="1" h="9" fill="none" extrusionOk="0">
                  <a:moveTo>
                    <a:pt x="1" y="8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62"/>
            <p:cNvSpPr/>
            <p:nvPr/>
          </p:nvSpPr>
          <p:spPr>
            <a:xfrm>
              <a:off x="1410612" y="1720186"/>
              <a:ext cx="57182" cy="86321"/>
            </a:xfrm>
            <a:custGeom>
              <a:avLst/>
              <a:gdLst/>
              <a:ahLst/>
              <a:cxnLst/>
              <a:rect l="l" t="t" r="r" b="b"/>
              <a:pathLst>
                <a:path w="1566" h="2364" extrusionOk="0">
                  <a:moveTo>
                    <a:pt x="6" y="1"/>
                  </a:moveTo>
                  <a:cubicBezTo>
                    <a:pt x="3" y="1"/>
                    <a:pt x="1" y="3"/>
                    <a:pt x="8" y="7"/>
                  </a:cubicBezTo>
                  <a:cubicBezTo>
                    <a:pt x="32" y="202"/>
                    <a:pt x="63" y="390"/>
                    <a:pt x="110" y="569"/>
                  </a:cubicBezTo>
                  <a:cubicBezTo>
                    <a:pt x="149" y="749"/>
                    <a:pt x="204" y="921"/>
                    <a:pt x="266" y="1093"/>
                  </a:cubicBezTo>
                  <a:cubicBezTo>
                    <a:pt x="423" y="1421"/>
                    <a:pt x="634" y="1734"/>
                    <a:pt x="923" y="1968"/>
                  </a:cubicBezTo>
                  <a:cubicBezTo>
                    <a:pt x="1009" y="2038"/>
                    <a:pt x="1110" y="2109"/>
                    <a:pt x="1196" y="2171"/>
                  </a:cubicBezTo>
                  <a:cubicBezTo>
                    <a:pt x="1243" y="2210"/>
                    <a:pt x="1306" y="2242"/>
                    <a:pt x="1360" y="2281"/>
                  </a:cubicBezTo>
                  <a:cubicBezTo>
                    <a:pt x="1415" y="2312"/>
                    <a:pt x="1462" y="2343"/>
                    <a:pt x="1517" y="2359"/>
                  </a:cubicBezTo>
                  <a:cubicBezTo>
                    <a:pt x="1521" y="2362"/>
                    <a:pt x="1526" y="2364"/>
                    <a:pt x="1530" y="2364"/>
                  </a:cubicBezTo>
                  <a:cubicBezTo>
                    <a:pt x="1554" y="2364"/>
                    <a:pt x="1565" y="2315"/>
                    <a:pt x="1532" y="2288"/>
                  </a:cubicBezTo>
                  <a:cubicBezTo>
                    <a:pt x="1493" y="2265"/>
                    <a:pt x="1454" y="2242"/>
                    <a:pt x="1399" y="2226"/>
                  </a:cubicBezTo>
                  <a:cubicBezTo>
                    <a:pt x="1352" y="2195"/>
                    <a:pt x="1313" y="2163"/>
                    <a:pt x="1266" y="2132"/>
                  </a:cubicBezTo>
                  <a:cubicBezTo>
                    <a:pt x="1181" y="2077"/>
                    <a:pt x="1087" y="2015"/>
                    <a:pt x="1009" y="1960"/>
                  </a:cubicBezTo>
                  <a:cubicBezTo>
                    <a:pt x="852" y="1851"/>
                    <a:pt x="719" y="1726"/>
                    <a:pt x="602" y="1577"/>
                  </a:cubicBezTo>
                  <a:cubicBezTo>
                    <a:pt x="493" y="1444"/>
                    <a:pt x="399" y="1288"/>
                    <a:pt x="329" y="1116"/>
                  </a:cubicBezTo>
                  <a:cubicBezTo>
                    <a:pt x="258" y="952"/>
                    <a:pt x="188" y="796"/>
                    <a:pt x="149" y="624"/>
                  </a:cubicBezTo>
                  <a:cubicBezTo>
                    <a:pt x="94" y="413"/>
                    <a:pt x="55" y="210"/>
                    <a:pt x="16" y="7"/>
                  </a:cubicBezTo>
                  <a:cubicBezTo>
                    <a:pt x="16" y="3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62"/>
            <p:cNvSpPr/>
            <p:nvPr/>
          </p:nvSpPr>
          <p:spPr>
            <a:xfrm>
              <a:off x="1435734" y="172241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62"/>
            <p:cNvSpPr/>
            <p:nvPr/>
          </p:nvSpPr>
          <p:spPr>
            <a:xfrm>
              <a:off x="1440006" y="1724970"/>
              <a:ext cx="41408" cy="69452"/>
            </a:xfrm>
            <a:custGeom>
              <a:avLst/>
              <a:gdLst/>
              <a:ahLst/>
              <a:cxnLst/>
              <a:rect l="l" t="t" r="r" b="b"/>
              <a:pathLst>
                <a:path w="1134" h="1902" extrusionOk="0">
                  <a:moveTo>
                    <a:pt x="1" y="1"/>
                  </a:moveTo>
                  <a:cubicBezTo>
                    <a:pt x="118" y="118"/>
                    <a:pt x="282" y="188"/>
                    <a:pt x="399" y="313"/>
                  </a:cubicBezTo>
                  <a:cubicBezTo>
                    <a:pt x="461" y="384"/>
                    <a:pt x="508" y="462"/>
                    <a:pt x="555" y="540"/>
                  </a:cubicBezTo>
                  <a:cubicBezTo>
                    <a:pt x="610" y="618"/>
                    <a:pt x="649" y="704"/>
                    <a:pt x="696" y="782"/>
                  </a:cubicBezTo>
                  <a:cubicBezTo>
                    <a:pt x="782" y="962"/>
                    <a:pt x="883" y="1126"/>
                    <a:pt x="946" y="1313"/>
                  </a:cubicBezTo>
                  <a:cubicBezTo>
                    <a:pt x="985" y="1399"/>
                    <a:pt x="1009" y="1493"/>
                    <a:pt x="1040" y="1595"/>
                  </a:cubicBezTo>
                  <a:cubicBezTo>
                    <a:pt x="1048" y="1642"/>
                    <a:pt x="1055" y="1689"/>
                    <a:pt x="1063" y="1751"/>
                  </a:cubicBezTo>
                  <a:cubicBezTo>
                    <a:pt x="1079" y="1798"/>
                    <a:pt x="1079" y="1837"/>
                    <a:pt x="1087" y="1884"/>
                  </a:cubicBezTo>
                  <a:cubicBezTo>
                    <a:pt x="1091" y="1896"/>
                    <a:pt x="1098" y="1901"/>
                    <a:pt x="1106" y="1901"/>
                  </a:cubicBezTo>
                  <a:cubicBezTo>
                    <a:pt x="1114" y="1901"/>
                    <a:pt x="1122" y="1896"/>
                    <a:pt x="1126" y="1884"/>
                  </a:cubicBezTo>
                  <a:cubicBezTo>
                    <a:pt x="1134" y="1821"/>
                    <a:pt x="1126" y="1728"/>
                    <a:pt x="1118" y="1665"/>
                  </a:cubicBezTo>
                  <a:cubicBezTo>
                    <a:pt x="1102" y="1587"/>
                    <a:pt x="1094" y="1509"/>
                    <a:pt x="1063" y="1438"/>
                  </a:cubicBezTo>
                  <a:cubicBezTo>
                    <a:pt x="1024" y="1290"/>
                    <a:pt x="969" y="1142"/>
                    <a:pt x="891" y="1001"/>
                  </a:cubicBezTo>
                  <a:cubicBezTo>
                    <a:pt x="821" y="860"/>
                    <a:pt x="735" y="727"/>
                    <a:pt x="649" y="595"/>
                  </a:cubicBezTo>
                  <a:cubicBezTo>
                    <a:pt x="571" y="477"/>
                    <a:pt x="477" y="360"/>
                    <a:pt x="383" y="266"/>
                  </a:cubicBezTo>
                  <a:cubicBezTo>
                    <a:pt x="266" y="157"/>
                    <a:pt x="110" y="110"/>
                    <a:pt x="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62"/>
            <p:cNvSpPr/>
            <p:nvPr/>
          </p:nvSpPr>
          <p:spPr>
            <a:xfrm>
              <a:off x="1438399" y="1626671"/>
              <a:ext cx="54699" cy="52983"/>
            </a:xfrm>
            <a:custGeom>
              <a:avLst/>
              <a:gdLst/>
              <a:ahLst/>
              <a:cxnLst/>
              <a:rect l="l" t="t" r="r" b="b"/>
              <a:pathLst>
                <a:path w="1498" h="1451" extrusionOk="0">
                  <a:moveTo>
                    <a:pt x="30" y="0"/>
                  </a:moveTo>
                  <a:cubicBezTo>
                    <a:pt x="18" y="0"/>
                    <a:pt x="1" y="22"/>
                    <a:pt x="13" y="28"/>
                  </a:cubicBezTo>
                  <a:cubicBezTo>
                    <a:pt x="130" y="161"/>
                    <a:pt x="201" y="333"/>
                    <a:pt x="287" y="489"/>
                  </a:cubicBezTo>
                  <a:cubicBezTo>
                    <a:pt x="373" y="645"/>
                    <a:pt x="482" y="786"/>
                    <a:pt x="607" y="919"/>
                  </a:cubicBezTo>
                  <a:cubicBezTo>
                    <a:pt x="724" y="1036"/>
                    <a:pt x="857" y="1153"/>
                    <a:pt x="982" y="1247"/>
                  </a:cubicBezTo>
                  <a:cubicBezTo>
                    <a:pt x="1107" y="1349"/>
                    <a:pt x="1263" y="1442"/>
                    <a:pt x="1428" y="1450"/>
                  </a:cubicBezTo>
                  <a:cubicBezTo>
                    <a:pt x="1498" y="1450"/>
                    <a:pt x="1498" y="1388"/>
                    <a:pt x="1459" y="1372"/>
                  </a:cubicBezTo>
                  <a:cubicBezTo>
                    <a:pt x="1381" y="1349"/>
                    <a:pt x="1318" y="1325"/>
                    <a:pt x="1240" y="1286"/>
                  </a:cubicBezTo>
                  <a:cubicBezTo>
                    <a:pt x="1162" y="1247"/>
                    <a:pt x="1092" y="1200"/>
                    <a:pt x="1021" y="1153"/>
                  </a:cubicBezTo>
                  <a:cubicBezTo>
                    <a:pt x="888" y="1052"/>
                    <a:pt x="748" y="958"/>
                    <a:pt x="631" y="841"/>
                  </a:cubicBezTo>
                  <a:cubicBezTo>
                    <a:pt x="505" y="708"/>
                    <a:pt x="388" y="575"/>
                    <a:pt x="302" y="426"/>
                  </a:cubicBezTo>
                  <a:cubicBezTo>
                    <a:pt x="209" y="294"/>
                    <a:pt x="146" y="137"/>
                    <a:pt x="37" y="4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62"/>
            <p:cNvSpPr/>
            <p:nvPr/>
          </p:nvSpPr>
          <p:spPr>
            <a:xfrm>
              <a:off x="1453407" y="16162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62"/>
            <p:cNvSpPr/>
            <p:nvPr/>
          </p:nvSpPr>
          <p:spPr>
            <a:xfrm>
              <a:off x="1456401" y="1616192"/>
              <a:ext cx="50026" cy="46484"/>
            </a:xfrm>
            <a:custGeom>
              <a:avLst/>
              <a:gdLst/>
              <a:ahLst/>
              <a:cxnLst/>
              <a:rect l="l" t="t" r="r" b="b"/>
              <a:pathLst>
                <a:path w="1370" h="1273" extrusionOk="0">
                  <a:moveTo>
                    <a:pt x="22" y="1"/>
                  </a:moveTo>
                  <a:cubicBezTo>
                    <a:pt x="9" y="1"/>
                    <a:pt x="0" y="20"/>
                    <a:pt x="20" y="34"/>
                  </a:cubicBezTo>
                  <a:cubicBezTo>
                    <a:pt x="153" y="96"/>
                    <a:pt x="302" y="166"/>
                    <a:pt x="427" y="245"/>
                  </a:cubicBezTo>
                  <a:cubicBezTo>
                    <a:pt x="560" y="331"/>
                    <a:pt x="685" y="432"/>
                    <a:pt x="802" y="542"/>
                  </a:cubicBezTo>
                  <a:cubicBezTo>
                    <a:pt x="911" y="643"/>
                    <a:pt x="997" y="760"/>
                    <a:pt x="1083" y="893"/>
                  </a:cubicBezTo>
                  <a:cubicBezTo>
                    <a:pt x="1122" y="948"/>
                    <a:pt x="1161" y="1018"/>
                    <a:pt x="1200" y="1089"/>
                  </a:cubicBezTo>
                  <a:cubicBezTo>
                    <a:pt x="1239" y="1151"/>
                    <a:pt x="1271" y="1214"/>
                    <a:pt x="1318" y="1268"/>
                  </a:cubicBezTo>
                  <a:cubicBezTo>
                    <a:pt x="1320" y="1271"/>
                    <a:pt x="1324" y="1272"/>
                    <a:pt x="1328" y="1272"/>
                  </a:cubicBezTo>
                  <a:cubicBezTo>
                    <a:pt x="1346" y="1272"/>
                    <a:pt x="1369" y="1247"/>
                    <a:pt x="1357" y="1221"/>
                  </a:cubicBezTo>
                  <a:cubicBezTo>
                    <a:pt x="1333" y="1151"/>
                    <a:pt x="1278" y="1089"/>
                    <a:pt x="1239" y="1018"/>
                  </a:cubicBezTo>
                  <a:cubicBezTo>
                    <a:pt x="1200" y="956"/>
                    <a:pt x="1161" y="893"/>
                    <a:pt x="1122" y="831"/>
                  </a:cubicBezTo>
                  <a:cubicBezTo>
                    <a:pt x="1044" y="706"/>
                    <a:pt x="942" y="596"/>
                    <a:pt x="817" y="502"/>
                  </a:cubicBezTo>
                  <a:cubicBezTo>
                    <a:pt x="575" y="307"/>
                    <a:pt x="302" y="135"/>
                    <a:pt x="28" y="2"/>
                  </a:cubicBezTo>
                  <a:cubicBezTo>
                    <a:pt x="26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62"/>
            <p:cNvSpPr/>
            <p:nvPr/>
          </p:nvSpPr>
          <p:spPr>
            <a:xfrm>
              <a:off x="1423173" y="1491419"/>
              <a:ext cx="54188" cy="67845"/>
            </a:xfrm>
            <a:custGeom>
              <a:avLst/>
              <a:gdLst/>
              <a:ahLst/>
              <a:cxnLst/>
              <a:rect l="l" t="t" r="r" b="b"/>
              <a:pathLst>
                <a:path w="1484" h="1858" extrusionOk="0">
                  <a:moveTo>
                    <a:pt x="12" y="1"/>
                  </a:moveTo>
                  <a:cubicBezTo>
                    <a:pt x="6" y="1"/>
                    <a:pt x="0" y="4"/>
                    <a:pt x="0" y="12"/>
                  </a:cubicBezTo>
                  <a:cubicBezTo>
                    <a:pt x="219" y="583"/>
                    <a:pt x="540" y="1161"/>
                    <a:pt x="1008" y="1560"/>
                  </a:cubicBezTo>
                  <a:cubicBezTo>
                    <a:pt x="1071" y="1622"/>
                    <a:pt x="1133" y="1669"/>
                    <a:pt x="1204" y="1716"/>
                  </a:cubicBezTo>
                  <a:cubicBezTo>
                    <a:pt x="1274" y="1771"/>
                    <a:pt x="1352" y="1825"/>
                    <a:pt x="1430" y="1856"/>
                  </a:cubicBezTo>
                  <a:cubicBezTo>
                    <a:pt x="1433" y="1857"/>
                    <a:pt x="1436" y="1858"/>
                    <a:pt x="1439" y="1858"/>
                  </a:cubicBezTo>
                  <a:cubicBezTo>
                    <a:pt x="1466" y="1858"/>
                    <a:pt x="1483" y="1824"/>
                    <a:pt x="1462" y="1810"/>
                  </a:cubicBezTo>
                  <a:cubicBezTo>
                    <a:pt x="1407" y="1755"/>
                    <a:pt x="1344" y="1716"/>
                    <a:pt x="1282" y="1677"/>
                  </a:cubicBezTo>
                  <a:lnTo>
                    <a:pt x="1110" y="1536"/>
                  </a:lnTo>
                  <a:cubicBezTo>
                    <a:pt x="993" y="1435"/>
                    <a:pt x="883" y="1325"/>
                    <a:pt x="782" y="1224"/>
                  </a:cubicBezTo>
                  <a:cubicBezTo>
                    <a:pt x="571" y="997"/>
                    <a:pt x="383" y="755"/>
                    <a:pt x="235" y="489"/>
                  </a:cubicBezTo>
                  <a:cubicBezTo>
                    <a:pt x="149" y="333"/>
                    <a:pt x="79" y="176"/>
                    <a:pt x="24" y="12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62"/>
            <p:cNvSpPr/>
            <p:nvPr/>
          </p:nvSpPr>
          <p:spPr>
            <a:xfrm>
              <a:off x="1448331" y="1491675"/>
              <a:ext cx="41298" cy="55430"/>
            </a:xfrm>
            <a:custGeom>
              <a:avLst/>
              <a:gdLst/>
              <a:ahLst/>
              <a:cxnLst/>
              <a:rect l="l" t="t" r="r" b="b"/>
              <a:pathLst>
                <a:path w="1131" h="1518" extrusionOk="0">
                  <a:moveTo>
                    <a:pt x="9" y="0"/>
                  </a:moveTo>
                  <a:cubicBezTo>
                    <a:pt x="4" y="0"/>
                    <a:pt x="1" y="15"/>
                    <a:pt x="7" y="21"/>
                  </a:cubicBezTo>
                  <a:cubicBezTo>
                    <a:pt x="140" y="99"/>
                    <a:pt x="273" y="208"/>
                    <a:pt x="374" y="326"/>
                  </a:cubicBezTo>
                  <a:cubicBezTo>
                    <a:pt x="484" y="443"/>
                    <a:pt x="562" y="576"/>
                    <a:pt x="663" y="716"/>
                  </a:cubicBezTo>
                  <a:cubicBezTo>
                    <a:pt x="757" y="849"/>
                    <a:pt x="859" y="990"/>
                    <a:pt x="921" y="1138"/>
                  </a:cubicBezTo>
                  <a:cubicBezTo>
                    <a:pt x="952" y="1201"/>
                    <a:pt x="984" y="1271"/>
                    <a:pt x="999" y="1349"/>
                  </a:cubicBezTo>
                  <a:cubicBezTo>
                    <a:pt x="1023" y="1412"/>
                    <a:pt x="1031" y="1467"/>
                    <a:pt x="1077" y="1513"/>
                  </a:cubicBezTo>
                  <a:cubicBezTo>
                    <a:pt x="1080" y="1516"/>
                    <a:pt x="1084" y="1518"/>
                    <a:pt x="1088" y="1518"/>
                  </a:cubicBezTo>
                  <a:cubicBezTo>
                    <a:pt x="1106" y="1518"/>
                    <a:pt x="1131" y="1492"/>
                    <a:pt x="1124" y="1467"/>
                  </a:cubicBezTo>
                  <a:cubicBezTo>
                    <a:pt x="1109" y="1396"/>
                    <a:pt x="1085" y="1342"/>
                    <a:pt x="1054" y="1271"/>
                  </a:cubicBezTo>
                  <a:cubicBezTo>
                    <a:pt x="1023" y="1201"/>
                    <a:pt x="991" y="1138"/>
                    <a:pt x="968" y="1076"/>
                  </a:cubicBezTo>
                  <a:cubicBezTo>
                    <a:pt x="874" y="927"/>
                    <a:pt x="788" y="787"/>
                    <a:pt x="695" y="646"/>
                  </a:cubicBezTo>
                  <a:cubicBezTo>
                    <a:pt x="593" y="521"/>
                    <a:pt x="484" y="404"/>
                    <a:pt x="382" y="294"/>
                  </a:cubicBezTo>
                  <a:cubicBezTo>
                    <a:pt x="273" y="177"/>
                    <a:pt x="155" y="83"/>
                    <a:pt x="15" y="5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62"/>
            <p:cNvSpPr/>
            <p:nvPr/>
          </p:nvSpPr>
          <p:spPr>
            <a:xfrm>
              <a:off x="1535602" y="1621888"/>
              <a:ext cx="58168" cy="65654"/>
            </a:xfrm>
            <a:custGeom>
              <a:avLst/>
              <a:gdLst/>
              <a:ahLst/>
              <a:cxnLst/>
              <a:rect l="l" t="t" r="r" b="b"/>
              <a:pathLst>
                <a:path w="1593" h="1798" extrusionOk="0">
                  <a:moveTo>
                    <a:pt x="1579" y="1"/>
                  </a:moveTo>
                  <a:cubicBezTo>
                    <a:pt x="1577" y="1"/>
                    <a:pt x="1574" y="1"/>
                    <a:pt x="1571" y="3"/>
                  </a:cubicBezTo>
                  <a:cubicBezTo>
                    <a:pt x="1508" y="42"/>
                    <a:pt x="1446" y="96"/>
                    <a:pt x="1376" y="151"/>
                  </a:cubicBezTo>
                  <a:cubicBezTo>
                    <a:pt x="1313" y="206"/>
                    <a:pt x="1235" y="253"/>
                    <a:pt x="1165" y="307"/>
                  </a:cubicBezTo>
                  <a:cubicBezTo>
                    <a:pt x="1040" y="393"/>
                    <a:pt x="907" y="503"/>
                    <a:pt x="790" y="604"/>
                  </a:cubicBezTo>
                  <a:cubicBezTo>
                    <a:pt x="555" y="823"/>
                    <a:pt x="352" y="1089"/>
                    <a:pt x="180" y="1362"/>
                  </a:cubicBezTo>
                  <a:cubicBezTo>
                    <a:pt x="110" y="1480"/>
                    <a:pt x="0" y="1620"/>
                    <a:pt x="24" y="1769"/>
                  </a:cubicBezTo>
                  <a:cubicBezTo>
                    <a:pt x="27" y="1787"/>
                    <a:pt x="42" y="1797"/>
                    <a:pt x="55" y="1797"/>
                  </a:cubicBezTo>
                  <a:cubicBezTo>
                    <a:pt x="70" y="1797"/>
                    <a:pt x="83" y="1785"/>
                    <a:pt x="78" y="1761"/>
                  </a:cubicBezTo>
                  <a:cubicBezTo>
                    <a:pt x="63" y="1620"/>
                    <a:pt x="141" y="1495"/>
                    <a:pt x="219" y="1378"/>
                  </a:cubicBezTo>
                  <a:cubicBezTo>
                    <a:pt x="297" y="1253"/>
                    <a:pt x="375" y="1128"/>
                    <a:pt x="461" y="995"/>
                  </a:cubicBezTo>
                  <a:cubicBezTo>
                    <a:pt x="649" y="745"/>
                    <a:pt x="899" y="526"/>
                    <a:pt x="1157" y="346"/>
                  </a:cubicBezTo>
                  <a:cubicBezTo>
                    <a:pt x="1297" y="237"/>
                    <a:pt x="1446" y="120"/>
                    <a:pt x="1587" y="18"/>
                  </a:cubicBezTo>
                  <a:cubicBezTo>
                    <a:pt x="1593" y="12"/>
                    <a:pt x="1589" y="1"/>
                    <a:pt x="157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62"/>
            <p:cNvSpPr/>
            <p:nvPr/>
          </p:nvSpPr>
          <p:spPr>
            <a:xfrm>
              <a:off x="1565325" y="1642482"/>
              <a:ext cx="35347" cy="65143"/>
            </a:xfrm>
            <a:custGeom>
              <a:avLst/>
              <a:gdLst/>
              <a:ahLst/>
              <a:cxnLst/>
              <a:rect l="l" t="t" r="r" b="b"/>
              <a:pathLst>
                <a:path w="968" h="1784" extrusionOk="0">
                  <a:moveTo>
                    <a:pt x="941" y="0"/>
                  </a:moveTo>
                  <a:cubicBezTo>
                    <a:pt x="934" y="0"/>
                    <a:pt x="929" y="6"/>
                    <a:pt x="929" y="17"/>
                  </a:cubicBezTo>
                  <a:cubicBezTo>
                    <a:pt x="929" y="103"/>
                    <a:pt x="929" y="197"/>
                    <a:pt x="913" y="290"/>
                  </a:cubicBezTo>
                  <a:cubicBezTo>
                    <a:pt x="905" y="369"/>
                    <a:pt x="890" y="447"/>
                    <a:pt x="866" y="525"/>
                  </a:cubicBezTo>
                  <a:cubicBezTo>
                    <a:pt x="835" y="681"/>
                    <a:pt x="773" y="837"/>
                    <a:pt x="694" y="970"/>
                  </a:cubicBezTo>
                  <a:cubicBezTo>
                    <a:pt x="616" y="1119"/>
                    <a:pt x="515" y="1252"/>
                    <a:pt x="398" y="1369"/>
                  </a:cubicBezTo>
                  <a:cubicBezTo>
                    <a:pt x="343" y="1431"/>
                    <a:pt x="280" y="1502"/>
                    <a:pt x="226" y="1556"/>
                  </a:cubicBezTo>
                  <a:cubicBezTo>
                    <a:pt x="194" y="1588"/>
                    <a:pt x="155" y="1619"/>
                    <a:pt x="124" y="1658"/>
                  </a:cubicBezTo>
                  <a:cubicBezTo>
                    <a:pt x="93" y="1681"/>
                    <a:pt x="54" y="1705"/>
                    <a:pt x="15" y="1736"/>
                  </a:cubicBezTo>
                  <a:cubicBezTo>
                    <a:pt x="0" y="1750"/>
                    <a:pt x="12" y="1784"/>
                    <a:pt x="38" y="1784"/>
                  </a:cubicBezTo>
                  <a:cubicBezTo>
                    <a:pt x="40" y="1784"/>
                    <a:pt x="43" y="1784"/>
                    <a:pt x="46" y="1783"/>
                  </a:cubicBezTo>
                  <a:cubicBezTo>
                    <a:pt x="77" y="1775"/>
                    <a:pt x="108" y="1752"/>
                    <a:pt x="124" y="1744"/>
                  </a:cubicBezTo>
                  <a:cubicBezTo>
                    <a:pt x="155" y="1720"/>
                    <a:pt x="194" y="1705"/>
                    <a:pt x="226" y="1681"/>
                  </a:cubicBezTo>
                  <a:cubicBezTo>
                    <a:pt x="280" y="1634"/>
                    <a:pt x="327" y="1588"/>
                    <a:pt x="382" y="1541"/>
                  </a:cubicBezTo>
                  <a:cubicBezTo>
                    <a:pt x="476" y="1439"/>
                    <a:pt x="562" y="1322"/>
                    <a:pt x="632" y="1205"/>
                  </a:cubicBezTo>
                  <a:cubicBezTo>
                    <a:pt x="780" y="978"/>
                    <a:pt x="866" y="744"/>
                    <a:pt x="929" y="486"/>
                  </a:cubicBezTo>
                  <a:cubicBezTo>
                    <a:pt x="945" y="415"/>
                    <a:pt x="945" y="337"/>
                    <a:pt x="945" y="267"/>
                  </a:cubicBezTo>
                  <a:cubicBezTo>
                    <a:pt x="952" y="189"/>
                    <a:pt x="952" y="103"/>
                    <a:pt x="968" y="25"/>
                  </a:cubicBezTo>
                  <a:cubicBezTo>
                    <a:pt x="960" y="8"/>
                    <a:pt x="949" y="0"/>
                    <a:pt x="941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62"/>
            <p:cNvSpPr/>
            <p:nvPr/>
          </p:nvSpPr>
          <p:spPr>
            <a:xfrm>
              <a:off x="1534981" y="1794312"/>
              <a:ext cx="51997" cy="63974"/>
            </a:xfrm>
            <a:custGeom>
              <a:avLst/>
              <a:gdLst/>
              <a:ahLst/>
              <a:cxnLst/>
              <a:rect l="l" t="t" r="r" b="b"/>
              <a:pathLst>
                <a:path w="1424" h="1752" extrusionOk="0">
                  <a:moveTo>
                    <a:pt x="1424" y="1"/>
                  </a:moveTo>
                  <a:cubicBezTo>
                    <a:pt x="1119" y="235"/>
                    <a:pt x="767" y="438"/>
                    <a:pt x="525" y="727"/>
                  </a:cubicBezTo>
                  <a:cubicBezTo>
                    <a:pt x="471" y="798"/>
                    <a:pt x="416" y="876"/>
                    <a:pt x="369" y="946"/>
                  </a:cubicBezTo>
                  <a:cubicBezTo>
                    <a:pt x="322" y="1024"/>
                    <a:pt x="260" y="1102"/>
                    <a:pt x="220" y="1180"/>
                  </a:cubicBezTo>
                  <a:cubicBezTo>
                    <a:pt x="142" y="1345"/>
                    <a:pt x="88" y="1524"/>
                    <a:pt x="17" y="1696"/>
                  </a:cubicBezTo>
                  <a:cubicBezTo>
                    <a:pt x="1" y="1724"/>
                    <a:pt x="27" y="1751"/>
                    <a:pt x="52" y="1751"/>
                  </a:cubicBezTo>
                  <a:cubicBezTo>
                    <a:pt x="63" y="1751"/>
                    <a:pt x="73" y="1747"/>
                    <a:pt x="80" y="1735"/>
                  </a:cubicBezTo>
                  <a:cubicBezTo>
                    <a:pt x="174" y="1579"/>
                    <a:pt x="205" y="1384"/>
                    <a:pt x="291" y="1220"/>
                  </a:cubicBezTo>
                  <a:cubicBezTo>
                    <a:pt x="377" y="1048"/>
                    <a:pt x="455" y="891"/>
                    <a:pt x="572" y="751"/>
                  </a:cubicBezTo>
                  <a:cubicBezTo>
                    <a:pt x="807" y="454"/>
                    <a:pt x="1135" y="251"/>
                    <a:pt x="1424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62"/>
            <p:cNvSpPr/>
            <p:nvPr/>
          </p:nvSpPr>
          <p:spPr>
            <a:xfrm>
              <a:off x="1544292" y="1811803"/>
              <a:ext cx="64084" cy="58826"/>
            </a:xfrm>
            <a:custGeom>
              <a:avLst/>
              <a:gdLst/>
              <a:ahLst/>
              <a:cxnLst/>
              <a:rect l="l" t="t" r="r" b="b"/>
              <a:pathLst>
                <a:path w="1755" h="1611" extrusionOk="0">
                  <a:moveTo>
                    <a:pt x="1743" y="1"/>
                  </a:moveTo>
                  <a:cubicBezTo>
                    <a:pt x="1741" y="1"/>
                    <a:pt x="1739" y="3"/>
                    <a:pt x="1739" y="6"/>
                  </a:cubicBezTo>
                  <a:cubicBezTo>
                    <a:pt x="1724" y="170"/>
                    <a:pt x="1599" y="319"/>
                    <a:pt x="1521" y="459"/>
                  </a:cubicBezTo>
                  <a:cubicBezTo>
                    <a:pt x="1435" y="616"/>
                    <a:pt x="1325" y="756"/>
                    <a:pt x="1200" y="889"/>
                  </a:cubicBezTo>
                  <a:cubicBezTo>
                    <a:pt x="1091" y="1006"/>
                    <a:pt x="966" y="1108"/>
                    <a:pt x="841" y="1209"/>
                  </a:cubicBezTo>
                  <a:cubicBezTo>
                    <a:pt x="778" y="1256"/>
                    <a:pt x="708" y="1295"/>
                    <a:pt x="645" y="1334"/>
                  </a:cubicBezTo>
                  <a:cubicBezTo>
                    <a:pt x="575" y="1374"/>
                    <a:pt x="505" y="1397"/>
                    <a:pt x="434" y="1413"/>
                  </a:cubicBezTo>
                  <a:cubicBezTo>
                    <a:pt x="338" y="1447"/>
                    <a:pt x="223" y="1518"/>
                    <a:pt x="111" y="1518"/>
                  </a:cubicBezTo>
                  <a:cubicBezTo>
                    <a:pt x="96" y="1518"/>
                    <a:pt x="82" y="1517"/>
                    <a:pt x="67" y="1514"/>
                  </a:cubicBezTo>
                  <a:cubicBezTo>
                    <a:pt x="62" y="1512"/>
                    <a:pt x="58" y="1511"/>
                    <a:pt x="53" y="1511"/>
                  </a:cubicBezTo>
                  <a:cubicBezTo>
                    <a:pt x="21" y="1511"/>
                    <a:pt x="1" y="1556"/>
                    <a:pt x="28" y="1577"/>
                  </a:cubicBezTo>
                  <a:cubicBezTo>
                    <a:pt x="57" y="1601"/>
                    <a:pt x="94" y="1610"/>
                    <a:pt x="133" y="1610"/>
                  </a:cubicBezTo>
                  <a:cubicBezTo>
                    <a:pt x="221" y="1610"/>
                    <a:pt x="323" y="1565"/>
                    <a:pt x="387" y="1538"/>
                  </a:cubicBezTo>
                  <a:cubicBezTo>
                    <a:pt x="536" y="1483"/>
                    <a:pt x="684" y="1436"/>
                    <a:pt x="809" y="1342"/>
                  </a:cubicBezTo>
                  <a:cubicBezTo>
                    <a:pt x="958" y="1248"/>
                    <a:pt x="1075" y="1131"/>
                    <a:pt x="1192" y="991"/>
                  </a:cubicBezTo>
                  <a:cubicBezTo>
                    <a:pt x="1317" y="850"/>
                    <a:pt x="1411" y="694"/>
                    <a:pt x="1513" y="537"/>
                  </a:cubicBezTo>
                  <a:cubicBezTo>
                    <a:pt x="1560" y="444"/>
                    <a:pt x="1622" y="358"/>
                    <a:pt x="1669" y="280"/>
                  </a:cubicBezTo>
                  <a:cubicBezTo>
                    <a:pt x="1716" y="201"/>
                    <a:pt x="1747" y="115"/>
                    <a:pt x="1755" y="14"/>
                  </a:cubicBezTo>
                  <a:cubicBezTo>
                    <a:pt x="1750" y="5"/>
                    <a:pt x="1746" y="1"/>
                    <a:pt x="1743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62"/>
            <p:cNvSpPr/>
            <p:nvPr/>
          </p:nvSpPr>
          <p:spPr>
            <a:xfrm>
              <a:off x="1438655" y="1751261"/>
              <a:ext cx="31038" cy="42248"/>
            </a:xfrm>
            <a:custGeom>
              <a:avLst/>
              <a:gdLst/>
              <a:ahLst/>
              <a:cxnLst/>
              <a:rect l="l" t="t" r="r" b="b"/>
              <a:pathLst>
                <a:path w="850" h="1157" extrusionOk="0">
                  <a:moveTo>
                    <a:pt x="19" y="1"/>
                  </a:moveTo>
                  <a:cubicBezTo>
                    <a:pt x="10" y="1"/>
                    <a:pt x="1" y="10"/>
                    <a:pt x="6" y="15"/>
                  </a:cubicBezTo>
                  <a:cubicBezTo>
                    <a:pt x="77" y="101"/>
                    <a:pt x="131" y="203"/>
                    <a:pt x="194" y="289"/>
                  </a:cubicBezTo>
                  <a:cubicBezTo>
                    <a:pt x="256" y="382"/>
                    <a:pt x="303" y="492"/>
                    <a:pt x="350" y="601"/>
                  </a:cubicBezTo>
                  <a:cubicBezTo>
                    <a:pt x="397" y="695"/>
                    <a:pt x="467" y="797"/>
                    <a:pt x="522" y="883"/>
                  </a:cubicBezTo>
                  <a:cubicBezTo>
                    <a:pt x="584" y="984"/>
                    <a:pt x="663" y="1070"/>
                    <a:pt x="749" y="1140"/>
                  </a:cubicBezTo>
                  <a:cubicBezTo>
                    <a:pt x="760" y="1151"/>
                    <a:pt x="773" y="1156"/>
                    <a:pt x="786" y="1156"/>
                  </a:cubicBezTo>
                  <a:cubicBezTo>
                    <a:pt x="819" y="1156"/>
                    <a:pt x="849" y="1125"/>
                    <a:pt x="827" y="1086"/>
                  </a:cubicBezTo>
                  <a:cubicBezTo>
                    <a:pt x="772" y="1000"/>
                    <a:pt x="702" y="914"/>
                    <a:pt x="631" y="828"/>
                  </a:cubicBezTo>
                  <a:lnTo>
                    <a:pt x="428" y="562"/>
                  </a:lnTo>
                  <a:lnTo>
                    <a:pt x="225" y="296"/>
                  </a:lnTo>
                  <a:cubicBezTo>
                    <a:pt x="155" y="211"/>
                    <a:pt x="100" y="101"/>
                    <a:pt x="30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62"/>
            <p:cNvSpPr/>
            <p:nvPr/>
          </p:nvSpPr>
          <p:spPr>
            <a:xfrm>
              <a:off x="1462937" y="1635325"/>
              <a:ext cx="38049" cy="34799"/>
            </a:xfrm>
            <a:custGeom>
              <a:avLst/>
              <a:gdLst/>
              <a:ahLst/>
              <a:cxnLst/>
              <a:rect l="l" t="t" r="r" b="b"/>
              <a:pathLst>
                <a:path w="1042" h="953" extrusionOk="0">
                  <a:moveTo>
                    <a:pt x="25" y="0"/>
                  </a:moveTo>
                  <a:cubicBezTo>
                    <a:pt x="15" y="0"/>
                    <a:pt x="1" y="19"/>
                    <a:pt x="21" y="25"/>
                  </a:cubicBezTo>
                  <a:cubicBezTo>
                    <a:pt x="193" y="135"/>
                    <a:pt x="341" y="299"/>
                    <a:pt x="474" y="455"/>
                  </a:cubicBezTo>
                  <a:cubicBezTo>
                    <a:pt x="615" y="619"/>
                    <a:pt x="779" y="768"/>
                    <a:pt x="928" y="932"/>
                  </a:cubicBezTo>
                  <a:cubicBezTo>
                    <a:pt x="937" y="946"/>
                    <a:pt x="948" y="953"/>
                    <a:pt x="960" y="953"/>
                  </a:cubicBezTo>
                  <a:cubicBezTo>
                    <a:pt x="1000" y="953"/>
                    <a:pt x="1042" y="888"/>
                    <a:pt x="1006" y="846"/>
                  </a:cubicBezTo>
                  <a:cubicBezTo>
                    <a:pt x="857" y="666"/>
                    <a:pt x="662" y="549"/>
                    <a:pt x="498" y="408"/>
                  </a:cubicBezTo>
                  <a:cubicBezTo>
                    <a:pt x="341" y="275"/>
                    <a:pt x="201" y="111"/>
                    <a:pt x="29" y="2"/>
                  </a:cubicBezTo>
                  <a:cubicBezTo>
                    <a:pt x="28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62"/>
            <p:cNvSpPr/>
            <p:nvPr/>
          </p:nvSpPr>
          <p:spPr>
            <a:xfrm>
              <a:off x="1548418" y="1658074"/>
              <a:ext cx="27350" cy="38779"/>
            </a:xfrm>
            <a:custGeom>
              <a:avLst/>
              <a:gdLst/>
              <a:ahLst/>
              <a:cxnLst/>
              <a:rect l="l" t="t" r="r" b="b"/>
              <a:pathLst>
                <a:path w="749" h="1062" extrusionOk="0">
                  <a:moveTo>
                    <a:pt x="736" y="1"/>
                  </a:moveTo>
                  <a:cubicBezTo>
                    <a:pt x="733" y="1"/>
                    <a:pt x="730" y="2"/>
                    <a:pt x="728" y="4"/>
                  </a:cubicBezTo>
                  <a:cubicBezTo>
                    <a:pt x="618" y="192"/>
                    <a:pt x="493" y="371"/>
                    <a:pt x="353" y="535"/>
                  </a:cubicBezTo>
                  <a:cubicBezTo>
                    <a:pt x="298" y="614"/>
                    <a:pt x="228" y="676"/>
                    <a:pt x="157" y="762"/>
                  </a:cubicBezTo>
                  <a:cubicBezTo>
                    <a:pt x="103" y="825"/>
                    <a:pt x="1" y="926"/>
                    <a:pt x="24" y="1020"/>
                  </a:cubicBezTo>
                  <a:cubicBezTo>
                    <a:pt x="30" y="1050"/>
                    <a:pt x="60" y="1062"/>
                    <a:pt x="88" y="1062"/>
                  </a:cubicBezTo>
                  <a:cubicBezTo>
                    <a:pt x="95" y="1062"/>
                    <a:pt x="103" y="1061"/>
                    <a:pt x="110" y="1059"/>
                  </a:cubicBezTo>
                  <a:cubicBezTo>
                    <a:pt x="149" y="1043"/>
                    <a:pt x="181" y="989"/>
                    <a:pt x="196" y="950"/>
                  </a:cubicBezTo>
                  <a:cubicBezTo>
                    <a:pt x="220" y="911"/>
                    <a:pt x="235" y="864"/>
                    <a:pt x="267" y="817"/>
                  </a:cubicBezTo>
                  <a:cubicBezTo>
                    <a:pt x="314" y="731"/>
                    <a:pt x="360" y="629"/>
                    <a:pt x="423" y="543"/>
                  </a:cubicBezTo>
                  <a:cubicBezTo>
                    <a:pt x="540" y="364"/>
                    <a:pt x="650" y="192"/>
                    <a:pt x="743" y="12"/>
                  </a:cubicBezTo>
                  <a:cubicBezTo>
                    <a:pt x="749" y="6"/>
                    <a:pt x="743" y="1"/>
                    <a:pt x="736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62"/>
            <p:cNvSpPr/>
            <p:nvPr/>
          </p:nvSpPr>
          <p:spPr>
            <a:xfrm>
              <a:off x="1454028" y="1515446"/>
              <a:ext cx="20083" cy="24136"/>
            </a:xfrm>
            <a:custGeom>
              <a:avLst/>
              <a:gdLst/>
              <a:ahLst/>
              <a:cxnLst/>
              <a:rect l="l" t="t" r="r" b="b"/>
              <a:pathLst>
                <a:path w="550" h="661" extrusionOk="0">
                  <a:moveTo>
                    <a:pt x="11" y="1"/>
                  </a:moveTo>
                  <a:cubicBezTo>
                    <a:pt x="5" y="1"/>
                    <a:pt x="1" y="14"/>
                    <a:pt x="7" y="26"/>
                  </a:cubicBezTo>
                  <a:cubicBezTo>
                    <a:pt x="54" y="50"/>
                    <a:pt x="93" y="89"/>
                    <a:pt x="132" y="128"/>
                  </a:cubicBezTo>
                  <a:cubicBezTo>
                    <a:pt x="171" y="183"/>
                    <a:pt x="218" y="237"/>
                    <a:pt x="249" y="284"/>
                  </a:cubicBezTo>
                  <a:cubicBezTo>
                    <a:pt x="312" y="394"/>
                    <a:pt x="351" y="511"/>
                    <a:pt x="421" y="628"/>
                  </a:cubicBezTo>
                  <a:cubicBezTo>
                    <a:pt x="434" y="651"/>
                    <a:pt x="454" y="661"/>
                    <a:pt x="473" y="661"/>
                  </a:cubicBezTo>
                  <a:cubicBezTo>
                    <a:pt x="512" y="661"/>
                    <a:pt x="549" y="621"/>
                    <a:pt x="523" y="573"/>
                  </a:cubicBezTo>
                  <a:cubicBezTo>
                    <a:pt x="499" y="526"/>
                    <a:pt x="453" y="464"/>
                    <a:pt x="421" y="425"/>
                  </a:cubicBezTo>
                  <a:cubicBezTo>
                    <a:pt x="398" y="394"/>
                    <a:pt x="382" y="378"/>
                    <a:pt x="351" y="347"/>
                  </a:cubicBezTo>
                  <a:cubicBezTo>
                    <a:pt x="328" y="315"/>
                    <a:pt x="296" y="300"/>
                    <a:pt x="281" y="269"/>
                  </a:cubicBezTo>
                  <a:cubicBezTo>
                    <a:pt x="242" y="222"/>
                    <a:pt x="203" y="159"/>
                    <a:pt x="156" y="112"/>
                  </a:cubicBezTo>
                  <a:cubicBezTo>
                    <a:pt x="117" y="73"/>
                    <a:pt x="62" y="34"/>
                    <a:pt x="15" y="3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62"/>
            <p:cNvSpPr/>
            <p:nvPr/>
          </p:nvSpPr>
          <p:spPr>
            <a:xfrm>
              <a:off x="1366100" y="1889032"/>
              <a:ext cx="44402" cy="30125"/>
            </a:xfrm>
            <a:custGeom>
              <a:avLst/>
              <a:gdLst/>
              <a:ahLst/>
              <a:cxnLst/>
              <a:rect l="l" t="t" r="r" b="b"/>
              <a:pathLst>
                <a:path w="1216" h="825" extrusionOk="0">
                  <a:moveTo>
                    <a:pt x="1" y="1"/>
                  </a:moveTo>
                  <a:cubicBezTo>
                    <a:pt x="16" y="13"/>
                    <a:pt x="32" y="25"/>
                    <a:pt x="48" y="37"/>
                  </a:cubicBezTo>
                  <a:lnTo>
                    <a:pt x="48" y="37"/>
                  </a:lnTo>
                  <a:cubicBezTo>
                    <a:pt x="32" y="25"/>
                    <a:pt x="16" y="13"/>
                    <a:pt x="1" y="1"/>
                  </a:cubicBezTo>
                  <a:close/>
                  <a:moveTo>
                    <a:pt x="48" y="37"/>
                  </a:moveTo>
                  <a:cubicBezTo>
                    <a:pt x="141" y="109"/>
                    <a:pt x="236" y="176"/>
                    <a:pt x="337" y="243"/>
                  </a:cubicBezTo>
                  <a:cubicBezTo>
                    <a:pt x="454" y="321"/>
                    <a:pt x="563" y="399"/>
                    <a:pt x="665" y="478"/>
                  </a:cubicBezTo>
                  <a:cubicBezTo>
                    <a:pt x="743" y="532"/>
                    <a:pt x="813" y="579"/>
                    <a:pt x="891" y="634"/>
                  </a:cubicBezTo>
                  <a:cubicBezTo>
                    <a:pt x="954" y="689"/>
                    <a:pt x="1040" y="728"/>
                    <a:pt x="1079" y="790"/>
                  </a:cubicBezTo>
                  <a:cubicBezTo>
                    <a:pt x="1091" y="815"/>
                    <a:pt x="1111" y="825"/>
                    <a:pt x="1130" y="825"/>
                  </a:cubicBezTo>
                  <a:cubicBezTo>
                    <a:pt x="1172" y="825"/>
                    <a:pt x="1215" y="778"/>
                    <a:pt x="1188" y="735"/>
                  </a:cubicBezTo>
                  <a:cubicBezTo>
                    <a:pt x="1149" y="665"/>
                    <a:pt x="1055" y="618"/>
                    <a:pt x="993" y="579"/>
                  </a:cubicBezTo>
                  <a:cubicBezTo>
                    <a:pt x="899" y="532"/>
                    <a:pt x="805" y="501"/>
                    <a:pt x="719" y="454"/>
                  </a:cubicBezTo>
                  <a:cubicBezTo>
                    <a:pt x="487" y="323"/>
                    <a:pt x="261" y="199"/>
                    <a:pt x="48" y="37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62"/>
            <p:cNvSpPr/>
            <p:nvPr/>
          </p:nvSpPr>
          <p:spPr>
            <a:xfrm>
              <a:off x="1548163" y="1824181"/>
              <a:ext cx="27131" cy="32389"/>
            </a:xfrm>
            <a:custGeom>
              <a:avLst/>
              <a:gdLst/>
              <a:ahLst/>
              <a:cxnLst/>
              <a:rect l="l" t="t" r="r" b="b"/>
              <a:pathLst>
                <a:path w="743" h="887" extrusionOk="0">
                  <a:moveTo>
                    <a:pt x="722" y="1"/>
                  </a:moveTo>
                  <a:cubicBezTo>
                    <a:pt x="718" y="1"/>
                    <a:pt x="714" y="3"/>
                    <a:pt x="711" y="11"/>
                  </a:cubicBezTo>
                  <a:cubicBezTo>
                    <a:pt x="594" y="144"/>
                    <a:pt x="485" y="277"/>
                    <a:pt x="360" y="402"/>
                  </a:cubicBezTo>
                  <a:cubicBezTo>
                    <a:pt x="305" y="456"/>
                    <a:pt x="242" y="527"/>
                    <a:pt x="188" y="589"/>
                  </a:cubicBezTo>
                  <a:cubicBezTo>
                    <a:pt x="125" y="644"/>
                    <a:pt x="78" y="706"/>
                    <a:pt x="31" y="761"/>
                  </a:cubicBezTo>
                  <a:cubicBezTo>
                    <a:pt x="8" y="784"/>
                    <a:pt x="0" y="808"/>
                    <a:pt x="8" y="831"/>
                  </a:cubicBezTo>
                  <a:lnTo>
                    <a:pt x="8" y="839"/>
                  </a:lnTo>
                  <a:cubicBezTo>
                    <a:pt x="16" y="870"/>
                    <a:pt x="39" y="878"/>
                    <a:pt x="70" y="886"/>
                  </a:cubicBezTo>
                  <a:lnTo>
                    <a:pt x="78" y="886"/>
                  </a:lnTo>
                  <a:cubicBezTo>
                    <a:pt x="94" y="886"/>
                    <a:pt x="125" y="878"/>
                    <a:pt x="133" y="847"/>
                  </a:cubicBezTo>
                  <a:cubicBezTo>
                    <a:pt x="172" y="784"/>
                    <a:pt x="227" y="722"/>
                    <a:pt x="266" y="652"/>
                  </a:cubicBezTo>
                  <a:cubicBezTo>
                    <a:pt x="313" y="589"/>
                    <a:pt x="360" y="511"/>
                    <a:pt x="406" y="441"/>
                  </a:cubicBezTo>
                  <a:cubicBezTo>
                    <a:pt x="508" y="292"/>
                    <a:pt x="625" y="159"/>
                    <a:pt x="742" y="19"/>
                  </a:cubicBezTo>
                  <a:cubicBezTo>
                    <a:pt x="742" y="13"/>
                    <a:pt x="732" y="1"/>
                    <a:pt x="722" y="1"/>
                  </a:cubicBezTo>
                  <a:close/>
                </a:path>
              </a:pathLst>
            </a:custGeom>
            <a:solidFill>
              <a:srgbClr val="FFD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62"/>
            <p:cNvSpPr/>
            <p:nvPr/>
          </p:nvSpPr>
          <p:spPr>
            <a:xfrm>
              <a:off x="1489666" y="1724678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62"/>
            <p:cNvSpPr/>
            <p:nvPr/>
          </p:nvSpPr>
          <p:spPr>
            <a:xfrm>
              <a:off x="1468524" y="173523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62"/>
            <p:cNvSpPr/>
            <p:nvPr/>
          </p:nvSpPr>
          <p:spPr>
            <a:xfrm>
              <a:off x="1468889" y="1710327"/>
              <a:ext cx="31074" cy="86139"/>
            </a:xfrm>
            <a:custGeom>
              <a:avLst/>
              <a:gdLst/>
              <a:ahLst/>
              <a:cxnLst/>
              <a:rect l="l" t="t" r="r" b="b"/>
              <a:pathLst>
                <a:path w="851" h="2359" extrusionOk="0">
                  <a:moveTo>
                    <a:pt x="513" y="1"/>
                  </a:moveTo>
                  <a:cubicBezTo>
                    <a:pt x="502" y="1"/>
                    <a:pt x="493" y="12"/>
                    <a:pt x="499" y="19"/>
                  </a:cubicBezTo>
                  <a:cubicBezTo>
                    <a:pt x="608" y="120"/>
                    <a:pt x="616" y="253"/>
                    <a:pt x="671" y="386"/>
                  </a:cubicBezTo>
                  <a:cubicBezTo>
                    <a:pt x="741" y="542"/>
                    <a:pt x="749" y="706"/>
                    <a:pt x="749" y="870"/>
                  </a:cubicBezTo>
                  <a:cubicBezTo>
                    <a:pt x="749" y="1035"/>
                    <a:pt x="749" y="1191"/>
                    <a:pt x="741" y="1363"/>
                  </a:cubicBezTo>
                  <a:cubicBezTo>
                    <a:pt x="733" y="1480"/>
                    <a:pt x="710" y="1589"/>
                    <a:pt x="686" y="1714"/>
                  </a:cubicBezTo>
                  <a:lnTo>
                    <a:pt x="686" y="1644"/>
                  </a:lnTo>
                  <a:cubicBezTo>
                    <a:pt x="686" y="1480"/>
                    <a:pt x="663" y="1308"/>
                    <a:pt x="647" y="1144"/>
                  </a:cubicBezTo>
                  <a:cubicBezTo>
                    <a:pt x="593" y="831"/>
                    <a:pt x="468" y="542"/>
                    <a:pt x="350" y="253"/>
                  </a:cubicBezTo>
                  <a:cubicBezTo>
                    <a:pt x="350" y="251"/>
                    <a:pt x="350" y="250"/>
                    <a:pt x="349" y="250"/>
                  </a:cubicBezTo>
                  <a:cubicBezTo>
                    <a:pt x="347" y="250"/>
                    <a:pt x="343" y="257"/>
                    <a:pt x="343" y="269"/>
                  </a:cubicBezTo>
                  <a:cubicBezTo>
                    <a:pt x="468" y="558"/>
                    <a:pt x="569" y="855"/>
                    <a:pt x="608" y="1167"/>
                  </a:cubicBezTo>
                  <a:cubicBezTo>
                    <a:pt x="624" y="1324"/>
                    <a:pt x="616" y="1488"/>
                    <a:pt x="616" y="1644"/>
                  </a:cubicBezTo>
                  <a:cubicBezTo>
                    <a:pt x="616" y="1687"/>
                    <a:pt x="616" y="1723"/>
                    <a:pt x="622" y="1764"/>
                  </a:cubicBezTo>
                  <a:lnTo>
                    <a:pt x="622" y="1764"/>
                  </a:lnTo>
                  <a:cubicBezTo>
                    <a:pt x="598" y="1612"/>
                    <a:pt x="552" y="1460"/>
                    <a:pt x="507" y="1308"/>
                  </a:cubicBezTo>
                  <a:cubicBezTo>
                    <a:pt x="413" y="1019"/>
                    <a:pt x="241" y="730"/>
                    <a:pt x="30" y="511"/>
                  </a:cubicBezTo>
                  <a:cubicBezTo>
                    <a:pt x="28" y="507"/>
                    <a:pt x="25" y="506"/>
                    <a:pt x="22" y="506"/>
                  </a:cubicBezTo>
                  <a:cubicBezTo>
                    <a:pt x="13" y="506"/>
                    <a:pt x="1" y="521"/>
                    <a:pt x="7" y="527"/>
                  </a:cubicBezTo>
                  <a:cubicBezTo>
                    <a:pt x="233" y="753"/>
                    <a:pt x="374" y="1042"/>
                    <a:pt x="460" y="1347"/>
                  </a:cubicBezTo>
                  <a:cubicBezTo>
                    <a:pt x="499" y="1496"/>
                    <a:pt x="530" y="1652"/>
                    <a:pt x="546" y="1808"/>
                  </a:cubicBezTo>
                  <a:cubicBezTo>
                    <a:pt x="554" y="1886"/>
                    <a:pt x="569" y="1957"/>
                    <a:pt x="577" y="2035"/>
                  </a:cubicBezTo>
                  <a:cubicBezTo>
                    <a:pt x="585" y="2097"/>
                    <a:pt x="585" y="2175"/>
                    <a:pt x="593" y="2246"/>
                  </a:cubicBezTo>
                  <a:lnTo>
                    <a:pt x="569" y="2332"/>
                  </a:lnTo>
                  <a:cubicBezTo>
                    <a:pt x="557" y="2349"/>
                    <a:pt x="576" y="2358"/>
                    <a:pt x="593" y="2358"/>
                  </a:cubicBezTo>
                  <a:cubicBezTo>
                    <a:pt x="599" y="2358"/>
                    <a:pt x="604" y="2357"/>
                    <a:pt x="608" y="2355"/>
                  </a:cubicBezTo>
                  <a:cubicBezTo>
                    <a:pt x="686" y="2230"/>
                    <a:pt x="710" y="2082"/>
                    <a:pt x="749" y="1933"/>
                  </a:cubicBezTo>
                  <a:cubicBezTo>
                    <a:pt x="804" y="1769"/>
                    <a:pt x="827" y="1613"/>
                    <a:pt x="843" y="1433"/>
                  </a:cubicBezTo>
                  <a:cubicBezTo>
                    <a:pt x="850" y="1246"/>
                    <a:pt x="843" y="1066"/>
                    <a:pt x="835" y="902"/>
                  </a:cubicBezTo>
                  <a:cubicBezTo>
                    <a:pt x="819" y="738"/>
                    <a:pt x="804" y="566"/>
                    <a:pt x="733" y="409"/>
                  </a:cubicBezTo>
                  <a:cubicBezTo>
                    <a:pt x="702" y="347"/>
                    <a:pt x="679" y="269"/>
                    <a:pt x="639" y="198"/>
                  </a:cubicBezTo>
                  <a:cubicBezTo>
                    <a:pt x="600" y="128"/>
                    <a:pt x="569" y="58"/>
                    <a:pt x="522" y="3"/>
                  </a:cubicBezTo>
                  <a:cubicBezTo>
                    <a:pt x="519" y="2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62"/>
            <p:cNvSpPr/>
            <p:nvPr/>
          </p:nvSpPr>
          <p:spPr>
            <a:xfrm>
              <a:off x="1389798" y="1782883"/>
              <a:ext cx="74783" cy="37136"/>
            </a:xfrm>
            <a:custGeom>
              <a:avLst/>
              <a:gdLst/>
              <a:ahLst/>
              <a:cxnLst/>
              <a:rect l="l" t="t" r="r" b="b"/>
              <a:pathLst>
                <a:path w="2048" h="1017" extrusionOk="0">
                  <a:moveTo>
                    <a:pt x="735" y="1"/>
                  </a:moveTo>
                  <a:cubicBezTo>
                    <a:pt x="735" y="1"/>
                    <a:pt x="719" y="1"/>
                    <a:pt x="719" y="9"/>
                  </a:cubicBezTo>
                  <a:cubicBezTo>
                    <a:pt x="821" y="118"/>
                    <a:pt x="907" y="235"/>
                    <a:pt x="993" y="337"/>
                  </a:cubicBezTo>
                  <a:cubicBezTo>
                    <a:pt x="1094" y="446"/>
                    <a:pt x="1188" y="548"/>
                    <a:pt x="1297" y="634"/>
                  </a:cubicBezTo>
                  <a:cubicBezTo>
                    <a:pt x="1360" y="681"/>
                    <a:pt x="1422" y="743"/>
                    <a:pt x="1493" y="790"/>
                  </a:cubicBezTo>
                  <a:cubicBezTo>
                    <a:pt x="1438" y="767"/>
                    <a:pt x="1368" y="759"/>
                    <a:pt x="1305" y="743"/>
                  </a:cubicBezTo>
                  <a:cubicBezTo>
                    <a:pt x="1227" y="720"/>
                    <a:pt x="1149" y="712"/>
                    <a:pt x="1086" y="681"/>
                  </a:cubicBezTo>
                  <a:cubicBezTo>
                    <a:pt x="782" y="571"/>
                    <a:pt x="508" y="415"/>
                    <a:pt x="235" y="243"/>
                  </a:cubicBezTo>
                  <a:cubicBezTo>
                    <a:pt x="233" y="242"/>
                    <a:pt x="231" y="241"/>
                    <a:pt x="229" y="241"/>
                  </a:cubicBezTo>
                  <a:cubicBezTo>
                    <a:pt x="222" y="241"/>
                    <a:pt x="214" y="253"/>
                    <a:pt x="227" y="259"/>
                  </a:cubicBezTo>
                  <a:cubicBezTo>
                    <a:pt x="485" y="446"/>
                    <a:pt x="758" y="626"/>
                    <a:pt x="1063" y="759"/>
                  </a:cubicBezTo>
                  <a:cubicBezTo>
                    <a:pt x="1133" y="790"/>
                    <a:pt x="1204" y="829"/>
                    <a:pt x="1282" y="861"/>
                  </a:cubicBezTo>
                  <a:cubicBezTo>
                    <a:pt x="1180" y="845"/>
                    <a:pt x="1086" y="829"/>
                    <a:pt x="993" y="806"/>
                  </a:cubicBezTo>
                  <a:cubicBezTo>
                    <a:pt x="641" y="743"/>
                    <a:pt x="313" y="634"/>
                    <a:pt x="8" y="439"/>
                  </a:cubicBezTo>
                  <a:cubicBezTo>
                    <a:pt x="8" y="439"/>
                    <a:pt x="0" y="439"/>
                    <a:pt x="8" y="446"/>
                  </a:cubicBezTo>
                  <a:cubicBezTo>
                    <a:pt x="289" y="642"/>
                    <a:pt x="625" y="790"/>
                    <a:pt x="953" y="868"/>
                  </a:cubicBezTo>
                  <a:cubicBezTo>
                    <a:pt x="1125" y="907"/>
                    <a:pt x="1297" y="946"/>
                    <a:pt x="1461" y="962"/>
                  </a:cubicBezTo>
                  <a:cubicBezTo>
                    <a:pt x="1555" y="978"/>
                    <a:pt x="1649" y="986"/>
                    <a:pt x="1735" y="986"/>
                  </a:cubicBezTo>
                  <a:lnTo>
                    <a:pt x="1790" y="986"/>
                  </a:lnTo>
                  <a:cubicBezTo>
                    <a:pt x="1828" y="997"/>
                    <a:pt x="1875" y="1008"/>
                    <a:pt x="1918" y="1008"/>
                  </a:cubicBezTo>
                  <a:cubicBezTo>
                    <a:pt x="1936" y="1008"/>
                    <a:pt x="1953" y="1006"/>
                    <a:pt x="1969" y="1001"/>
                  </a:cubicBezTo>
                  <a:cubicBezTo>
                    <a:pt x="1985" y="1001"/>
                    <a:pt x="1993" y="1001"/>
                    <a:pt x="2008" y="1017"/>
                  </a:cubicBezTo>
                  <a:cubicBezTo>
                    <a:pt x="2040" y="978"/>
                    <a:pt x="2047" y="923"/>
                    <a:pt x="2032" y="907"/>
                  </a:cubicBezTo>
                  <a:cubicBezTo>
                    <a:pt x="2001" y="868"/>
                    <a:pt x="1930" y="861"/>
                    <a:pt x="1891" y="837"/>
                  </a:cubicBezTo>
                  <a:lnTo>
                    <a:pt x="1719" y="782"/>
                  </a:lnTo>
                  <a:cubicBezTo>
                    <a:pt x="1594" y="720"/>
                    <a:pt x="1454" y="642"/>
                    <a:pt x="1336" y="564"/>
                  </a:cubicBezTo>
                  <a:cubicBezTo>
                    <a:pt x="1219" y="485"/>
                    <a:pt x="1110" y="399"/>
                    <a:pt x="1016" y="298"/>
                  </a:cubicBezTo>
                  <a:cubicBezTo>
                    <a:pt x="914" y="204"/>
                    <a:pt x="821" y="95"/>
                    <a:pt x="735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62"/>
            <p:cNvSpPr/>
            <p:nvPr/>
          </p:nvSpPr>
          <p:spPr>
            <a:xfrm>
              <a:off x="1415614" y="1836268"/>
              <a:ext cx="31549" cy="75184"/>
            </a:xfrm>
            <a:custGeom>
              <a:avLst/>
              <a:gdLst/>
              <a:ahLst/>
              <a:cxnLst/>
              <a:rect l="l" t="t" r="r" b="b"/>
              <a:pathLst>
                <a:path w="864" h="2059" extrusionOk="0">
                  <a:moveTo>
                    <a:pt x="286" y="0"/>
                  </a:moveTo>
                  <a:cubicBezTo>
                    <a:pt x="301" y="21"/>
                    <a:pt x="317" y="39"/>
                    <a:pt x="333" y="57"/>
                  </a:cubicBezTo>
                  <a:lnTo>
                    <a:pt x="333" y="57"/>
                  </a:lnTo>
                  <a:cubicBezTo>
                    <a:pt x="318" y="37"/>
                    <a:pt x="302" y="19"/>
                    <a:pt x="286" y="0"/>
                  </a:cubicBezTo>
                  <a:close/>
                  <a:moveTo>
                    <a:pt x="333" y="57"/>
                  </a:moveTo>
                  <a:cubicBezTo>
                    <a:pt x="377" y="111"/>
                    <a:pt x="417" y="169"/>
                    <a:pt x="457" y="227"/>
                  </a:cubicBezTo>
                  <a:cubicBezTo>
                    <a:pt x="504" y="305"/>
                    <a:pt x="543" y="383"/>
                    <a:pt x="582" y="461"/>
                  </a:cubicBezTo>
                  <a:cubicBezTo>
                    <a:pt x="661" y="625"/>
                    <a:pt x="708" y="789"/>
                    <a:pt x="747" y="969"/>
                  </a:cubicBezTo>
                  <a:cubicBezTo>
                    <a:pt x="778" y="1141"/>
                    <a:pt x="778" y="1321"/>
                    <a:pt x="754" y="1508"/>
                  </a:cubicBezTo>
                  <a:cubicBezTo>
                    <a:pt x="747" y="1594"/>
                    <a:pt x="739" y="1673"/>
                    <a:pt x="731" y="1758"/>
                  </a:cubicBezTo>
                  <a:cubicBezTo>
                    <a:pt x="731" y="1743"/>
                    <a:pt x="715" y="1712"/>
                    <a:pt x="715" y="1688"/>
                  </a:cubicBezTo>
                  <a:cubicBezTo>
                    <a:pt x="692" y="1532"/>
                    <a:pt x="653" y="1376"/>
                    <a:pt x="614" y="1219"/>
                  </a:cubicBezTo>
                  <a:cubicBezTo>
                    <a:pt x="559" y="1063"/>
                    <a:pt x="504" y="930"/>
                    <a:pt x="457" y="774"/>
                  </a:cubicBezTo>
                  <a:cubicBezTo>
                    <a:pt x="418" y="657"/>
                    <a:pt x="387" y="532"/>
                    <a:pt x="301" y="438"/>
                  </a:cubicBezTo>
                  <a:cubicBezTo>
                    <a:pt x="297" y="436"/>
                    <a:pt x="293" y="435"/>
                    <a:pt x="290" y="435"/>
                  </a:cubicBezTo>
                  <a:cubicBezTo>
                    <a:pt x="282" y="435"/>
                    <a:pt x="280" y="442"/>
                    <a:pt x="286" y="453"/>
                  </a:cubicBezTo>
                  <a:cubicBezTo>
                    <a:pt x="379" y="539"/>
                    <a:pt x="418" y="672"/>
                    <a:pt x="457" y="789"/>
                  </a:cubicBezTo>
                  <a:cubicBezTo>
                    <a:pt x="504" y="938"/>
                    <a:pt x="543" y="1079"/>
                    <a:pt x="575" y="1235"/>
                  </a:cubicBezTo>
                  <a:cubicBezTo>
                    <a:pt x="598" y="1376"/>
                    <a:pt x="637" y="1532"/>
                    <a:pt x="653" y="1688"/>
                  </a:cubicBezTo>
                  <a:lnTo>
                    <a:pt x="653" y="1712"/>
                  </a:lnTo>
                  <a:cubicBezTo>
                    <a:pt x="637" y="1688"/>
                    <a:pt x="629" y="1673"/>
                    <a:pt x="629" y="1649"/>
                  </a:cubicBezTo>
                  <a:cubicBezTo>
                    <a:pt x="582" y="1547"/>
                    <a:pt x="536" y="1438"/>
                    <a:pt x="465" y="1329"/>
                  </a:cubicBezTo>
                  <a:cubicBezTo>
                    <a:pt x="348" y="1141"/>
                    <a:pt x="200" y="977"/>
                    <a:pt x="35" y="844"/>
                  </a:cubicBezTo>
                  <a:cubicBezTo>
                    <a:pt x="34" y="840"/>
                    <a:pt x="30" y="839"/>
                    <a:pt x="27" y="839"/>
                  </a:cubicBezTo>
                  <a:cubicBezTo>
                    <a:pt x="15" y="839"/>
                    <a:pt x="0" y="854"/>
                    <a:pt x="12" y="860"/>
                  </a:cubicBezTo>
                  <a:cubicBezTo>
                    <a:pt x="106" y="930"/>
                    <a:pt x="184" y="1008"/>
                    <a:pt x="246" y="1086"/>
                  </a:cubicBezTo>
                  <a:cubicBezTo>
                    <a:pt x="317" y="1165"/>
                    <a:pt x="364" y="1258"/>
                    <a:pt x="426" y="1352"/>
                  </a:cubicBezTo>
                  <a:cubicBezTo>
                    <a:pt x="481" y="1454"/>
                    <a:pt x="528" y="1563"/>
                    <a:pt x="559" y="1680"/>
                  </a:cubicBezTo>
                  <a:cubicBezTo>
                    <a:pt x="582" y="1743"/>
                    <a:pt x="590" y="1798"/>
                    <a:pt x="606" y="1852"/>
                  </a:cubicBezTo>
                  <a:cubicBezTo>
                    <a:pt x="622" y="1907"/>
                    <a:pt x="629" y="1977"/>
                    <a:pt x="676" y="1993"/>
                  </a:cubicBezTo>
                  <a:lnTo>
                    <a:pt x="676" y="2016"/>
                  </a:lnTo>
                  <a:cubicBezTo>
                    <a:pt x="671" y="2037"/>
                    <a:pt x="694" y="2058"/>
                    <a:pt x="716" y="2058"/>
                  </a:cubicBezTo>
                  <a:cubicBezTo>
                    <a:pt x="727" y="2058"/>
                    <a:pt x="739" y="2053"/>
                    <a:pt x="747" y="2040"/>
                  </a:cubicBezTo>
                  <a:cubicBezTo>
                    <a:pt x="770" y="2001"/>
                    <a:pt x="770" y="1969"/>
                    <a:pt x="770" y="1930"/>
                  </a:cubicBezTo>
                  <a:cubicBezTo>
                    <a:pt x="809" y="1837"/>
                    <a:pt x="825" y="1727"/>
                    <a:pt x="833" y="1633"/>
                  </a:cubicBezTo>
                  <a:cubicBezTo>
                    <a:pt x="848" y="1563"/>
                    <a:pt x="864" y="1493"/>
                    <a:pt x="864" y="1415"/>
                  </a:cubicBezTo>
                  <a:cubicBezTo>
                    <a:pt x="848" y="1352"/>
                    <a:pt x="848" y="1282"/>
                    <a:pt x="833" y="1204"/>
                  </a:cubicBezTo>
                  <a:cubicBezTo>
                    <a:pt x="809" y="922"/>
                    <a:pt x="715" y="649"/>
                    <a:pt x="582" y="391"/>
                  </a:cubicBezTo>
                  <a:cubicBezTo>
                    <a:pt x="543" y="321"/>
                    <a:pt x="497" y="258"/>
                    <a:pt x="442" y="188"/>
                  </a:cubicBezTo>
                  <a:cubicBezTo>
                    <a:pt x="409" y="138"/>
                    <a:pt x="371" y="100"/>
                    <a:pt x="333" y="57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62"/>
            <p:cNvSpPr/>
            <p:nvPr/>
          </p:nvSpPr>
          <p:spPr>
            <a:xfrm>
              <a:off x="1325131" y="1937780"/>
              <a:ext cx="81501" cy="23077"/>
            </a:xfrm>
            <a:custGeom>
              <a:avLst/>
              <a:gdLst/>
              <a:ahLst/>
              <a:cxnLst/>
              <a:rect l="l" t="t" r="r" b="b"/>
              <a:pathLst>
                <a:path w="2232" h="632" extrusionOk="0">
                  <a:moveTo>
                    <a:pt x="1002" y="1"/>
                  </a:moveTo>
                  <a:cubicBezTo>
                    <a:pt x="996" y="1"/>
                    <a:pt x="991" y="18"/>
                    <a:pt x="997" y="18"/>
                  </a:cubicBezTo>
                  <a:cubicBezTo>
                    <a:pt x="1177" y="143"/>
                    <a:pt x="1373" y="252"/>
                    <a:pt x="1576" y="338"/>
                  </a:cubicBezTo>
                  <a:cubicBezTo>
                    <a:pt x="1630" y="354"/>
                    <a:pt x="1693" y="385"/>
                    <a:pt x="1748" y="408"/>
                  </a:cubicBezTo>
                  <a:lnTo>
                    <a:pt x="1740" y="408"/>
                  </a:lnTo>
                  <a:cubicBezTo>
                    <a:pt x="1591" y="385"/>
                    <a:pt x="1443" y="385"/>
                    <a:pt x="1287" y="369"/>
                  </a:cubicBezTo>
                  <a:cubicBezTo>
                    <a:pt x="1154" y="354"/>
                    <a:pt x="1021" y="338"/>
                    <a:pt x="880" y="299"/>
                  </a:cubicBezTo>
                  <a:cubicBezTo>
                    <a:pt x="771" y="268"/>
                    <a:pt x="654" y="237"/>
                    <a:pt x="568" y="158"/>
                  </a:cubicBezTo>
                  <a:cubicBezTo>
                    <a:pt x="567" y="157"/>
                    <a:pt x="565" y="157"/>
                    <a:pt x="564" y="157"/>
                  </a:cubicBezTo>
                  <a:cubicBezTo>
                    <a:pt x="554" y="157"/>
                    <a:pt x="538" y="175"/>
                    <a:pt x="544" y="182"/>
                  </a:cubicBezTo>
                  <a:cubicBezTo>
                    <a:pt x="622" y="260"/>
                    <a:pt x="740" y="291"/>
                    <a:pt x="841" y="315"/>
                  </a:cubicBezTo>
                  <a:cubicBezTo>
                    <a:pt x="990" y="354"/>
                    <a:pt x="1123" y="385"/>
                    <a:pt x="1271" y="416"/>
                  </a:cubicBezTo>
                  <a:cubicBezTo>
                    <a:pt x="1427" y="448"/>
                    <a:pt x="1584" y="471"/>
                    <a:pt x="1740" y="494"/>
                  </a:cubicBezTo>
                  <a:lnTo>
                    <a:pt x="1755" y="494"/>
                  </a:lnTo>
                  <a:cubicBezTo>
                    <a:pt x="1693" y="502"/>
                    <a:pt x="1630" y="510"/>
                    <a:pt x="1560" y="510"/>
                  </a:cubicBezTo>
                  <a:cubicBezTo>
                    <a:pt x="1449" y="525"/>
                    <a:pt x="1335" y="534"/>
                    <a:pt x="1219" y="534"/>
                  </a:cubicBezTo>
                  <a:cubicBezTo>
                    <a:pt x="1156" y="534"/>
                    <a:pt x="1092" y="531"/>
                    <a:pt x="1029" y="526"/>
                  </a:cubicBezTo>
                  <a:cubicBezTo>
                    <a:pt x="841" y="494"/>
                    <a:pt x="654" y="463"/>
                    <a:pt x="482" y="416"/>
                  </a:cubicBezTo>
                  <a:cubicBezTo>
                    <a:pt x="325" y="377"/>
                    <a:pt x="154" y="346"/>
                    <a:pt x="36" y="237"/>
                  </a:cubicBezTo>
                  <a:cubicBezTo>
                    <a:pt x="34" y="235"/>
                    <a:pt x="32" y="235"/>
                    <a:pt x="29" y="235"/>
                  </a:cubicBezTo>
                  <a:cubicBezTo>
                    <a:pt x="15" y="235"/>
                    <a:pt x="1" y="253"/>
                    <a:pt x="21" y="260"/>
                  </a:cubicBezTo>
                  <a:cubicBezTo>
                    <a:pt x="114" y="338"/>
                    <a:pt x="232" y="369"/>
                    <a:pt x="341" y="408"/>
                  </a:cubicBezTo>
                  <a:lnTo>
                    <a:pt x="755" y="526"/>
                  </a:lnTo>
                  <a:cubicBezTo>
                    <a:pt x="912" y="565"/>
                    <a:pt x="1052" y="604"/>
                    <a:pt x="1208" y="619"/>
                  </a:cubicBezTo>
                  <a:cubicBezTo>
                    <a:pt x="1263" y="628"/>
                    <a:pt x="1318" y="631"/>
                    <a:pt x="1372" y="631"/>
                  </a:cubicBezTo>
                  <a:cubicBezTo>
                    <a:pt x="1466" y="631"/>
                    <a:pt x="1560" y="622"/>
                    <a:pt x="1654" y="612"/>
                  </a:cubicBezTo>
                  <a:cubicBezTo>
                    <a:pt x="1716" y="604"/>
                    <a:pt x="1795" y="604"/>
                    <a:pt x="1865" y="580"/>
                  </a:cubicBezTo>
                  <a:cubicBezTo>
                    <a:pt x="1927" y="573"/>
                    <a:pt x="2006" y="549"/>
                    <a:pt x="2052" y="510"/>
                  </a:cubicBezTo>
                  <a:cubicBezTo>
                    <a:pt x="2060" y="510"/>
                    <a:pt x="2068" y="502"/>
                    <a:pt x="2068" y="502"/>
                  </a:cubicBezTo>
                  <a:lnTo>
                    <a:pt x="2123" y="502"/>
                  </a:lnTo>
                  <a:cubicBezTo>
                    <a:pt x="2225" y="502"/>
                    <a:pt x="2232" y="407"/>
                    <a:pt x="2175" y="407"/>
                  </a:cubicBezTo>
                  <a:cubicBezTo>
                    <a:pt x="2171" y="407"/>
                    <a:pt x="2167" y="407"/>
                    <a:pt x="2162" y="408"/>
                  </a:cubicBezTo>
                  <a:cubicBezTo>
                    <a:pt x="2145" y="410"/>
                    <a:pt x="2128" y="411"/>
                    <a:pt x="2111" y="411"/>
                  </a:cubicBezTo>
                  <a:cubicBezTo>
                    <a:pt x="1932" y="411"/>
                    <a:pt x="1755" y="340"/>
                    <a:pt x="1591" y="276"/>
                  </a:cubicBezTo>
                  <a:cubicBezTo>
                    <a:pt x="1388" y="213"/>
                    <a:pt x="1185" y="135"/>
                    <a:pt x="1005" y="2"/>
                  </a:cubicBezTo>
                  <a:cubicBezTo>
                    <a:pt x="1004" y="1"/>
                    <a:pt x="1003" y="1"/>
                    <a:pt x="1002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62"/>
            <p:cNvSpPr/>
            <p:nvPr/>
          </p:nvSpPr>
          <p:spPr>
            <a:xfrm>
              <a:off x="1524173" y="1772330"/>
              <a:ext cx="23552" cy="85920"/>
            </a:xfrm>
            <a:custGeom>
              <a:avLst/>
              <a:gdLst/>
              <a:ahLst/>
              <a:cxnLst/>
              <a:rect l="l" t="t" r="r" b="b"/>
              <a:pathLst>
                <a:path w="645" h="23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428" y="23"/>
                    <a:pt x="419" y="45"/>
                    <a:pt x="410" y="69"/>
                  </a:cubicBezTo>
                  <a:lnTo>
                    <a:pt x="410" y="69"/>
                  </a:lnTo>
                  <a:cubicBezTo>
                    <a:pt x="421" y="46"/>
                    <a:pt x="431" y="24"/>
                    <a:pt x="438" y="1"/>
                  </a:cubicBezTo>
                  <a:close/>
                  <a:moveTo>
                    <a:pt x="410" y="69"/>
                  </a:moveTo>
                  <a:cubicBezTo>
                    <a:pt x="388" y="116"/>
                    <a:pt x="363" y="162"/>
                    <a:pt x="352" y="204"/>
                  </a:cubicBezTo>
                  <a:cubicBezTo>
                    <a:pt x="321" y="282"/>
                    <a:pt x="290" y="352"/>
                    <a:pt x="266" y="431"/>
                  </a:cubicBezTo>
                  <a:cubicBezTo>
                    <a:pt x="220" y="587"/>
                    <a:pt x="165" y="735"/>
                    <a:pt x="118" y="892"/>
                  </a:cubicBezTo>
                  <a:cubicBezTo>
                    <a:pt x="32" y="1196"/>
                    <a:pt x="1" y="1525"/>
                    <a:pt x="32" y="1845"/>
                  </a:cubicBezTo>
                  <a:cubicBezTo>
                    <a:pt x="40" y="1931"/>
                    <a:pt x="48" y="1993"/>
                    <a:pt x="63" y="2072"/>
                  </a:cubicBezTo>
                  <a:cubicBezTo>
                    <a:pt x="71" y="2103"/>
                    <a:pt x="71" y="2142"/>
                    <a:pt x="79" y="2181"/>
                  </a:cubicBezTo>
                  <a:cubicBezTo>
                    <a:pt x="79" y="2204"/>
                    <a:pt x="79" y="2220"/>
                    <a:pt x="87" y="2244"/>
                  </a:cubicBezTo>
                  <a:lnTo>
                    <a:pt x="87" y="2306"/>
                  </a:lnTo>
                  <a:cubicBezTo>
                    <a:pt x="94" y="2337"/>
                    <a:pt x="118" y="2353"/>
                    <a:pt x="139" y="2353"/>
                  </a:cubicBezTo>
                  <a:cubicBezTo>
                    <a:pt x="161" y="2353"/>
                    <a:pt x="180" y="2337"/>
                    <a:pt x="180" y="2306"/>
                  </a:cubicBezTo>
                  <a:cubicBezTo>
                    <a:pt x="180" y="2204"/>
                    <a:pt x="188" y="2103"/>
                    <a:pt x="220" y="2009"/>
                  </a:cubicBezTo>
                  <a:cubicBezTo>
                    <a:pt x="243" y="1908"/>
                    <a:pt x="274" y="1814"/>
                    <a:pt x="313" y="1712"/>
                  </a:cubicBezTo>
                  <a:cubicBezTo>
                    <a:pt x="345" y="1618"/>
                    <a:pt x="384" y="1525"/>
                    <a:pt x="430" y="1439"/>
                  </a:cubicBezTo>
                  <a:cubicBezTo>
                    <a:pt x="477" y="1353"/>
                    <a:pt x="548" y="1275"/>
                    <a:pt x="626" y="1196"/>
                  </a:cubicBezTo>
                  <a:cubicBezTo>
                    <a:pt x="644" y="1159"/>
                    <a:pt x="624" y="1127"/>
                    <a:pt x="603" y="1127"/>
                  </a:cubicBezTo>
                  <a:cubicBezTo>
                    <a:pt x="597" y="1127"/>
                    <a:pt x="592" y="1129"/>
                    <a:pt x="587" y="1134"/>
                  </a:cubicBezTo>
                  <a:cubicBezTo>
                    <a:pt x="516" y="1212"/>
                    <a:pt x="470" y="1306"/>
                    <a:pt x="423" y="1392"/>
                  </a:cubicBezTo>
                  <a:cubicBezTo>
                    <a:pt x="360" y="1478"/>
                    <a:pt x="313" y="1579"/>
                    <a:pt x="274" y="1673"/>
                  </a:cubicBezTo>
                  <a:cubicBezTo>
                    <a:pt x="243" y="1751"/>
                    <a:pt x="204" y="1829"/>
                    <a:pt x="180" y="1908"/>
                  </a:cubicBezTo>
                  <a:lnTo>
                    <a:pt x="180" y="1845"/>
                  </a:lnTo>
                  <a:cubicBezTo>
                    <a:pt x="188" y="1704"/>
                    <a:pt x="196" y="1548"/>
                    <a:pt x="227" y="1400"/>
                  </a:cubicBezTo>
                  <a:cubicBezTo>
                    <a:pt x="282" y="1126"/>
                    <a:pt x="391" y="860"/>
                    <a:pt x="477" y="587"/>
                  </a:cubicBezTo>
                  <a:cubicBezTo>
                    <a:pt x="477" y="582"/>
                    <a:pt x="475" y="578"/>
                    <a:pt x="471" y="578"/>
                  </a:cubicBezTo>
                  <a:cubicBezTo>
                    <a:pt x="468" y="578"/>
                    <a:pt x="465" y="580"/>
                    <a:pt x="462" y="587"/>
                  </a:cubicBezTo>
                  <a:cubicBezTo>
                    <a:pt x="376" y="868"/>
                    <a:pt x="220" y="1134"/>
                    <a:pt x="149" y="1431"/>
                  </a:cubicBezTo>
                  <a:cubicBezTo>
                    <a:pt x="118" y="1540"/>
                    <a:pt x="110" y="1650"/>
                    <a:pt x="94" y="1759"/>
                  </a:cubicBezTo>
                  <a:lnTo>
                    <a:pt x="94" y="1743"/>
                  </a:lnTo>
                  <a:cubicBezTo>
                    <a:pt x="94" y="1532"/>
                    <a:pt x="110" y="1337"/>
                    <a:pt x="134" y="1142"/>
                  </a:cubicBezTo>
                  <a:cubicBezTo>
                    <a:pt x="165" y="946"/>
                    <a:pt x="196" y="751"/>
                    <a:pt x="259" y="556"/>
                  </a:cubicBezTo>
                  <a:cubicBezTo>
                    <a:pt x="282" y="462"/>
                    <a:pt x="313" y="376"/>
                    <a:pt x="345" y="274"/>
                  </a:cubicBezTo>
                  <a:cubicBezTo>
                    <a:pt x="362" y="210"/>
                    <a:pt x="384" y="137"/>
                    <a:pt x="410" y="69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62"/>
            <p:cNvSpPr/>
            <p:nvPr/>
          </p:nvSpPr>
          <p:spPr>
            <a:xfrm>
              <a:off x="1554991" y="1856461"/>
              <a:ext cx="43124" cy="22493"/>
            </a:xfrm>
            <a:custGeom>
              <a:avLst/>
              <a:gdLst/>
              <a:ahLst/>
              <a:cxnLst/>
              <a:rect l="l" t="t" r="r" b="b"/>
              <a:pathLst>
                <a:path w="1181" h="616" extrusionOk="0">
                  <a:moveTo>
                    <a:pt x="1075" y="0"/>
                  </a:moveTo>
                  <a:cubicBezTo>
                    <a:pt x="1074" y="0"/>
                    <a:pt x="1072" y="1"/>
                    <a:pt x="1071" y="2"/>
                  </a:cubicBezTo>
                  <a:cubicBezTo>
                    <a:pt x="923" y="143"/>
                    <a:pt x="759" y="268"/>
                    <a:pt x="571" y="369"/>
                  </a:cubicBezTo>
                  <a:cubicBezTo>
                    <a:pt x="493" y="408"/>
                    <a:pt x="407" y="447"/>
                    <a:pt x="321" y="487"/>
                  </a:cubicBezTo>
                  <a:cubicBezTo>
                    <a:pt x="282" y="502"/>
                    <a:pt x="235" y="510"/>
                    <a:pt x="180" y="518"/>
                  </a:cubicBezTo>
                  <a:cubicBezTo>
                    <a:pt x="141" y="533"/>
                    <a:pt x="94" y="533"/>
                    <a:pt x="55" y="541"/>
                  </a:cubicBezTo>
                  <a:lnTo>
                    <a:pt x="48" y="541"/>
                  </a:lnTo>
                  <a:cubicBezTo>
                    <a:pt x="16" y="541"/>
                    <a:pt x="1" y="604"/>
                    <a:pt x="40" y="612"/>
                  </a:cubicBezTo>
                  <a:cubicBezTo>
                    <a:pt x="55" y="614"/>
                    <a:pt x="71" y="615"/>
                    <a:pt x="87" y="615"/>
                  </a:cubicBezTo>
                  <a:cubicBezTo>
                    <a:pt x="118" y="615"/>
                    <a:pt x="149" y="612"/>
                    <a:pt x="180" y="612"/>
                  </a:cubicBezTo>
                  <a:lnTo>
                    <a:pt x="337" y="612"/>
                  </a:lnTo>
                  <a:cubicBezTo>
                    <a:pt x="446" y="596"/>
                    <a:pt x="532" y="573"/>
                    <a:pt x="634" y="533"/>
                  </a:cubicBezTo>
                  <a:cubicBezTo>
                    <a:pt x="821" y="455"/>
                    <a:pt x="993" y="338"/>
                    <a:pt x="1157" y="205"/>
                  </a:cubicBezTo>
                  <a:cubicBezTo>
                    <a:pt x="1164" y="208"/>
                    <a:pt x="1168" y="210"/>
                    <a:pt x="1171" y="210"/>
                  </a:cubicBezTo>
                  <a:cubicBezTo>
                    <a:pt x="1180" y="210"/>
                    <a:pt x="1173" y="196"/>
                    <a:pt x="1162" y="196"/>
                  </a:cubicBezTo>
                  <a:cubicBezTo>
                    <a:pt x="1161" y="196"/>
                    <a:pt x="1159" y="197"/>
                    <a:pt x="1157" y="197"/>
                  </a:cubicBezTo>
                  <a:cubicBezTo>
                    <a:pt x="1001" y="315"/>
                    <a:pt x="829" y="416"/>
                    <a:pt x="641" y="487"/>
                  </a:cubicBezTo>
                  <a:cubicBezTo>
                    <a:pt x="548" y="518"/>
                    <a:pt x="454" y="549"/>
                    <a:pt x="352" y="549"/>
                  </a:cubicBezTo>
                  <a:lnTo>
                    <a:pt x="329" y="549"/>
                  </a:lnTo>
                  <a:cubicBezTo>
                    <a:pt x="415" y="510"/>
                    <a:pt x="509" y="463"/>
                    <a:pt x="587" y="416"/>
                  </a:cubicBezTo>
                  <a:cubicBezTo>
                    <a:pt x="759" y="299"/>
                    <a:pt x="938" y="174"/>
                    <a:pt x="1095" y="25"/>
                  </a:cubicBezTo>
                  <a:cubicBezTo>
                    <a:pt x="1101" y="19"/>
                    <a:pt x="1085" y="0"/>
                    <a:pt x="10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62"/>
            <p:cNvSpPr/>
            <p:nvPr/>
          </p:nvSpPr>
          <p:spPr>
            <a:xfrm>
              <a:off x="1478310" y="1597240"/>
              <a:ext cx="32498" cy="48163"/>
            </a:xfrm>
            <a:custGeom>
              <a:avLst/>
              <a:gdLst/>
              <a:ahLst/>
              <a:cxnLst/>
              <a:rect l="l" t="t" r="r" b="b"/>
              <a:pathLst>
                <a:path w="890" h="1319" extrusionOk="0">
                  <a:moveTo>
                    <a:pt x="182" y="0"/>
                  </a:moveTo>
                  <a:cubicBezTo>
                    <a:pt x="169" y="0"/>
                    <a:pt x="159" y="15"/>
                    <a:pt x="170" y="21"/>
                  </a:cubicBezTo>
                  <a:cubicBezTo>
                    <a:pt x="272" y="107"/>
                    <a:pt x="358" y="209"/>
                    <a:pt x="413" y="326"/>
                  </a:cubicBezTo>
                  <a:cubicBezTo>
                    <a:pt x="475" y="443"/>
                    <a:pt x="546" y="553"/>
                    <a:pt x="592" y="670"/>
                  </a:cubicBezTo>
                  <a:cubicBezTo>
                    <a:pt x="632" y="756"/>
                    <a:pt x="663" y="842"/>
                    <a:pt x="686" y="920"/>
                  </a:cubicBezTo>
                  <a:lnTo>
                    <a:pt x="678" y="912"/>
                  </a:lnTo>
                  <a:cubicBezTo>
                    <a:pt x="624" y="826"/>
                    <a:pt x="553" y="748"/>
                    <a:pt x="483" y="654"/>
                  </a:cubicBezTo>
                  <a:cubicBezTo>
                    <a:pt x="350" y="482"/>
                    <a:pt x="178" y="326"/>
                    <a:pt x="14" y="170"/>
                  </a:cubicBezTo>
                  <a:cubicBezTo>
                    <a:pt x="12" y="167"/>
                    <a:pt x="10" y="166"/>
                    <a:pt x="8" y="166"/>
                  </a:cubicBezTo>
                  <a:cubicBezTo>
                    <a:pt x="3" y="166"/>
                    <a:pt x="1" y="172"/>
                    <a:pt x="6" y="178"/>
                  </a:cubicBezTo>
                  <a:cubicBezTo>
                    <a:pt x="163" y="334"/>
                    <a:pt x="296" y="490"/>
                    <a:pt x="436" y="670"/>
                  </a:cubicBezTo>
                  <a:cubicBezTo>
                    <a:pt x="507" y="756"/>
                    <a:pt x="553" y="850"/>
                    <a:pt x="608" y="943"/>
                  </a:cubicBezTo>
                  <a:cubicBezTo>
                    <a:pt x="624" y="951"/>
                    <a:pt x="624" y="967"/>
                    <a:pt x="632" y="982"/>
                  </a:cubicBezTo>
                  <a:cubicBezTo>
                    <a:pt x="600" y="951"/>
                    <a:pt x="561" y="920"/>
                    <a:pt x="522" y="889"/>
                  </a:cubicBezTo>
                  <a:cubicBezTo>
                    <a:pt x="467" y="842"/>
                    <a:pt x="397" y="795"/>
                    <a:pt x="327" y="756"/>
                  </a:cubicBezTo>
                  <a:cubicBezTo>
                    <a:pt x="256" y="717"/>
                    <a:pt x="202" y="670"/>
                    <a:pt x="131" y="639"/>
                  </a:cubicBezTo>
                  <a:cubicBezTo>
                    <a:pt x="131" y="639"/>
                    <a:pt x="124" y="639"/>
                    <a:pt x="131" y="646"/>
                  </a:cubicBezTo>
                  <a:cubicBezTo>
                    <a:pt x="202" y="685"/>
                    <a:pt x="256" y="748"/>
                    <a:pt x="319" y="795"/>
                  </a:cubicBezTo>
                  <a:cubicBezTo>
                    <a:pt x="389" y="842"/>
                    <a:pt x="444" y="889"/>
                    <a:pt x="507" y="951"/>
                  </a:cubicBezTo>
                  <a:cubicBezTo>
                    <a:pt x="553" y="1006"/>
                    <a:pt x="608" y="1061"/>
                    <a:pt x="663" y="1123"/>
                  </a:cubicBezTo>
                  <a:cubicBezTo>
                    <a:pt x="678" y="1154"/>
                    <a:pt x="702" y="1186"/>
                    <a:pt x="718" y="1225"/>
                  </a:cubicBezTo>
                  <a:cubicBezTo>
                    <a:pt x="741" y="1256"/>
                    <a:pt x="749" y="1279"/>
                    <a:pt x="780" y="1311"/>
                  </a:cubicBezTo>
                  <a:cubicBezTo>
                    <a:pt x="788" y="1318"/>
                    <a:pt x="796" y="1318"/>
                    <a:pt x="803" y="1318"/>
                  </a:cubicBezTo>
                  <a:cubicBezTo>
                    <a:pt x="819" y="1318"/>
                    <a:pt x="835" y="1318"/>
                    <a:pt x="843" y="1303"/>
                  </a:cubicBezTo>
                  <a:cubicBezTo>
                    <a:pt x="889" y="1217"/>
                    <a:pt x="819" y="1115"/>
                    <a:pt x="796" y="1061"/>
                  </a:cubicBezTo>
                  <a:cubicBezTo>
                    <a:pt x="757" y="920"/>
                    <a:pt x="710" y="795"/>
                    <a:pt x="655" y="670"/>
                  </a:cubicBezTo>
                  <a:cubicBezTo>
                    <a:pt x="592" y="553"/>
                    <a:pt x="538" y="420"/>
                    <a:pt x="460" y="326"/>
                  </a:cubicBezTo>
                  <a:cubicBezTo>
                    <a:pt x="366" y="217"/>
                    <a:pt x="288" y="99"/>
                    <a:pt x="194" y="6"/>
                  </a:cubicBezTo>
                  <a:cubicBezTo>
                    <a:pt x="190" y="2"/>
                    <a:pt x="186" y="0"/>
                    <a:pt x="182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62"/>
            <p:cNvSpPr/>
            <p:nvPr/>
          </p:nvSpPr>
          <p:spPr>
            <a:xfrm>
              <a:off x="1528445" y="1614037"/>
              <a:ext cx="21946" cy="68100"/>
            </a:xfrm>
            <a:custGeom>
              <a:avLst/>
              <a:gdLst/>
              <a:ahLst/>
              <a:cxnLst/>
              <a:rect l="l" t="t" r="r" b="b"/>
              <a:pathLst>
                <a:path w="601" h="1865" extrusionOk="0">
                  <a:moveTo>
                    <a:pt x="375" y="0"/>
                  </a:moveTo>
                  <a:cubicBezTo>
                    <a:pt x="367" y="0"/>
                    <a:pt x="360" y="5"/>
                    <a:pt x="360" y="14"/>
                  </a:cubicBezTo>
                  <a:cubicBezTo>
                    <a:pt x="345" y="77"/>
                    <a:pt x="337" y="155"/>
                    <a:pt x="313" y="233"/>
                  </a:cubicBezTo>
                  <a:cubicBezTo>
                    <a:pt x="298" y="311"/>
                    <a:pt x="274" y="382"/>
                    <a:pt x="259" y="460"/>
                  </a:cubicBezTo>
                  <a:cubicBezTo>
                    <a:pt x="220" y="616"/>
                    <a:pt x="181" y="772"/>
                    <a:pt x="149" y="929"/>
                  </a:cubicBezTo>
                  <a:cubicBezTo>
                    <a:pt x="126" y="1038"/>
                    <a:pt x="110" y="1132"/>
                    <a:pt x="87" y="1241"/>
                  </a:cubicBezTo>
                  <a:cubicBezTo>
                    <a:pt x="87" y="1202"/>
                    <a:pt x="79" y="1163"/>
                    <a:pt x="79" y="1116"/>
                  </a:cubicBezTo>
                  <a:cubicBezTo>
                    <a:pt x="63" y="937"/>
                    <a:pt x="32" y="765"/>
                    <a:pt x="32" y="601"/>
                  </a:cubicBezTo>
                  <a:cubicBezTo>
                    <a:pt x="32" y="589"/>
                    <a:pt x="24" y="583"/>
                    <a:pt x="17" y="583"/>
                  </a:cubicBezTo>
                  <a:cubicBezTo>
                    <a:pt x="9" y="583"/>
                    <a:pt x="1" y="589"/>
                    <a:pt x="1" y="601"/>
                  </a:cubicBezTo>
                  <a:cubicBezTo>
                    <a:pt x="1" y="687"/>
                    <a:pt x="9" y="780"/>
                    <a:pt x="24" y="874"/>
                  </a:cubicBezTo>
                  <a:lnTo>
                    <a:pt x="24" y="1124"/>
                  </a:lnTo>
                  <a:cubicBezTo>
                    <a:pt x="24" y="1210"/>
                    <a:pt x="24" y="1288"/>
                    <a:pt x="32" y="1382"/>
                  </a:cubicBezTo>
                  <a:cubicBezTo>
                    <a:pt x="32" y="1444"/>
                    <a:pt x="40" y="1523"/>
                    <a:pt x="71" y="1585"/>
                  </a:cubicBezTo>
                  <a:lnTo>
                    <a:pt x="71" y="1616"/>
                  </a:lnTo>
                  <a:cubicBezTo>
                    <a:pt x="79" y="1663"/>
                    <a:pt x="79" y="1710"/>
                    <a:pt x="79" y="1749"/>
                  </a:cubicBezTo>
                  <a:cubicBezTo>
                    <a:pt x="79" y="1781"/>
                    <a:pt x="79" y="1812"/>
                    <a:pt x="87" y="1827"/>
                  </a:cubicBezTo>
                  <a:lnTo>
                    <a:pt x="87" y="1835"/>
                  </a:lnTo>
                  <a:lnTo>
                    <a:pt x="87" y="1859"/>
                  </a:lnTo>
                  <a:cubicBezTo>
                    <a:pt x="87" y="1863"/>
                    <a:pt x="93" y="1865"/>
                    <a:pt x="100" y="1865"/>
                  </a:cubicBezTo>
                  <a:cubicBezTo>
                    <a:pt x="106" y="1865"/>
                    <a:pt x="114" y="1863"/>
                    <a:pt x="118" y="1859"/>
                  </a:cubicBezTo>
                  <a:lnTo>
                    <a:pt x="118" y="1851"/>
                  </a:lnTo>
                  <a:cubicBezTo>
                    <a:pt x="126" y="1851"/>
                    <a:pt x="126" y="1835"/>
                    <a:pt x="142" y="1827"/>
                  </a:cubicBezTo>
                  <a:cubicBezTo>
                    <a:pt x="157" y="1781"/>
                    <a:pt x="157" y="1710"/>
                    <a:pt x="157" y="1655"/>
                  </a:cubicBezTo>
                  <a:cubicBezTo>
                    <a:pt x="165" y="1585"/>
                    <a:pt x="181" y="1523"/>
                    <a:pt x="196" y="1460"/>
                  </a:cubicBezTo>
                  <a:cubicBezTo>
                    <a:pt x="228" y="1343"/>
                    <a:pt x="267" y="1226"/>
                    <a:pt x="306" y="1108"/>
                  </a:cubicBezTo>
                  <a:cubicBezTo>
                    <a:pt x="345" y="999"/>
                    <a:pt x="384" y="882"/>
                    <a:pt x="431" y="772"/>
                  </a:cubicBezTo>
                  <a:cubicBezTo>
                    <a:pt x="462" y="718"/>
                    <a:pt x="478" y="647"/>
                    <a:pt x="501" y="585"/>
                  </a:cubicBezTo>
                  <a:cubicBezTo>
                    <a:pt x="532" y="530"/>
                    <a:pt x="556" y="468"/>
                    <a:pt x="579" y="413"/>
                  </a:cubicBezTo>
                  <a:cubicBezTo>
                    <a:pt x="600" y="392"/>
                    <a:pt x="593" y="382"/>
                    <a:pt x="584" y="382"/>
                  </a:cubicBezTo>
                  <a:cubicBezTo>
                    <a:pt x="579" y="382"/>
                    <a:pt x="574" y="384"/>
                    <a:pt x="571" y="390"/>
                  </a:cubicBezTo>
                  <a:cubicBezTo>
                    <a:pt x="540" y="460"/>
                    <a:pt x="517" y="522"/>
                    <a:pt x="493" y="585"/>
                  </a:cubicBezTo>
                  <a:lnTo>
                    <a:pt x="399" y="765"/>
                  </a:lnTo>
                  <a:cubicBezTo>
                    <a:pt x="353" y="874"/>
                    <a:pt x="298" y="976"/>
                    <a:pt x="259" y="1093"/>
                  </a:cubicBezTo>
                  <a:cubicBezTo>
                    <a:pt x="220" y="1194"/>
                    <a:pt x="188" y="1288"/>
                    <a:pt x="157" y="1398"/>
                  </a:cubicBezTo>
                  <a:lnTo>
                    <a:pt x="157" y="1390"/>
                  </a:lnTo>
                  <a:cubicBezTo>
                    <a:pt x="157" y="1234"/>
                    <a:pt x="181" y="1077"/>
                    <a:pt x="196" y="921"/>
                  </a:cubicBezTo>
                  <a:cubicBezTo>
                    <a:pt x="204" y="843"/>
                    <a:pt x="220" y="772"/>
                    <a:pt x="228" y="694"/>
                  </a:cubicBezTo>
                  <a:cubicBezTo>
                    <a:pt x="243" y="616"/>
                    <a:pt x="267" y="538"/>
                    <a:pt x="274" y="460"/>
                  </a:cubicBezTo>
                  <a:cubicBezTo>
                    <a:pt x="298" y="382"/>
                    <a:pt x="306" y="311"/>
                    <a:pt x="321" y="233"/>
                  </a:cubicBezTo>
                  <a:cubicBezTo>
                    <a:pt x="337" y="155"/>
                    <a:pt x="360" y="93"/>
                    <a:pt x="392" y="22"/>
                  </a:cubicBezTo>
                  <a:cubicBezTo>
                    <a:pt x="396" y="9"/>
                    <a:pt x="385" y="0"/>
                    <a:pt x="375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62"/>
            <p:cNvSpPr/>
            <p:nvPr/>
          </p:nvSpPr>
          <p:spPr>
            <a:xfrm>
              <a:off x="1581245" y="1680531"/>
              <a:ext cx="29249" cy="25378"/>
            </a:xfrm>
            <a:custGeom>
              <a:avLst/>
              <a:gdLst/>
              <a:ahLst/>
              <a:cxnLst/>
              <a:rect l="l" t="t" r="r" b="b"/>
              <a:pathLst>
                <a:path w="801" h="695" extrusionOk="0">
                  <a:moveTo>
                    <a:pt x="784" y="0"/>
                  </a:moveTo>
                  <a:cubicBezTo>
                    <a:pt x="780" y="0"/>
                    <a:pt x="776" y="2"/>
                    <a:pt x="774" y="6"/>
                  </a:cubicBezTo>
                  <a:cubicBezTo>
                    <a:pt x="704" y="155"/>
                    <a:pt x="587" y="272"/>
                    <a:pt x="462" y="366"/>
                  </a:cubicBezTo>
                  <a:cubicBezTo>
                    <a:pt x="399" y="421"/>
                    <a:pt x="352" y="452"/>
                    <a:pt x="282" y="499"/>
                  </a:cubicBezTo>
                  <a:cubicBezTo>
                    <a:pt x="305" y="475"/>
                    <a:pt x="321" y="460"/>
                    <a:pt x="337" y="436"/>
                  </a:cubicBezTo>
                  <a:cubicBezTo>
                    <a:pt x="376" y="389"/>
                    <a:pt x="423" y="342"/>
                    <a:pt x="462" y="288"/>
                  </a:cubicBezTo>
                  <a:cubicBezTo>
                    <a:pt x="501" y="241"/>
                    <a:pt x="540" y="194"/>
                    <a:pt x="571" y="131"/>
                  </a:cubicBezTo>
                  <a:cubicBezTo>
                    <a:pt x="577" y="120"/>
                    <a:pt x="563" y="109"/>
                    <a:pt x="551" y="109"/>
                  </a:cubicBezTo>
                  <a:cubicBezTo>
                    <a:pt x="546" y="109"/>
                    <a:pt x="542" y="111"/>
                    <a:pt x="540" y="116"/>
                  </a:cubicBezTo>
                  <a:cubicBezTo>
                    <a:pt x="493" y="233"/>
                    <a:pt x="399" y="319"/>
                    <a:pt x="313" y="405"/>
                  </a:cubicBezTo>
                  <a:cubicBezTo>
                    <a:pt x="266" y="444"/>
                    <a:pt x="227" y="491"/>
                    <a:pt x="180" y="538"/>
                  </a:cubicBezTo>
                  <a:cubicBezTo>
                    <a:pt x="188" y="522"/>
                    <a:pt x="188" y="514"/>
                    <a:pt x="196" y="514"/>
                  </a:cubicBezTo>
                  <a:cubicBezTo>
                    <a:pt x="227" y="483"/>
                    <a:pt x="243" y="452"/>
                    <a:pt x="266" y="428"/>
                  </a:cubicBezTo>
                  <a:cubicBezTo>
                    <a:pt x="274" y="405"/>
                    <a:pt x="282" y="397"/>
                    <a:pt x="298" y="382"/>
                  </a:cubicBezTo>
                  <a:lnTo>
                    <a:pt x="298" y="382"/>
                  </a:lnTo>
                  <a:cubicBezTo>
                    <a:pt x="282" y="397"/>
                    <a:pt x="266" y="405"/>
                    <a:pt x="258" y="428"/>
                  </a:cubicBezTo>
                  <a:cubicBezTo>
                    <a:pt x="235" y="460"/>
                    <a:pt x="204" y="475"/>
                    <a:pt x="180" y="507"/>
                  </a:cubicBezTo>
                  <a:cubicBezTo>
                    <a:pt x="157" y="538"/>
                    <a:pt x="126" y="553"/>
                    <a:pt x="102" y="585"/>
                  </a:cubicBezTo>
                  <a:cubicBezTo>
                    <a:pt x="71" y="616"/>
                    <a:pt x="40" y="624"/>
                    <a:pt x="8" y="655"/>
                  </a:cubicBezTo>
                  <a:cubicBezTo>
                    <a:pt x="1" y="663"/>
                    <a:pt x="1" y="678"/>
                    <a:pt x="8" y="678"/>
                  </a:cubicBezTo>
                  <a:lnTo>
                    <a:pt x="24" y="694"/>
                  </a:lnTo>
                  <a:lnTo>
                    <a:pt x="40" y="694"/>
                  </a:lnTo>
                  <a:cubicBezTo>
                    <a:pt x="63" y="678"/>
                    <a:pt x="79" y="671"/>
                    <a:pt x="102" y="655"/>
                  </a:cubicBezTo>
                  <a:cubicBezTo>
                    <a:pt x="110" y="639"/>
                    <a:pt x="126" y="639"/>
                    <a:pt x="141" y="632"/>
                  </a:cubicBezTo>
                  <a:cubicBezTo>
                    <a:pt x="180" y="616"/>
                    <a:pt x="219" y="585"/>
                    <a:pt x="243" y="561"/>
                  </a:cubicBezTo>
                  <a:cubicBezTo>
                    <a:pt x="313" y="514"/>
                    <a:pt x="383" y="460"/>
                    <a:pt x="438" y="397"/>
                  </a:cubicBezTo>
                  <a:cubicBezTo>
                    <a:pt x="571" y="288"/>
                    <a:pt x="688" y="171"/>
                    <a:pt x="766" y="30"/>
                  </a:cubicBezTo>
                  <a:cubicBezTo>
                    <a:pt x="800" y="13"/>
                    <a:pt x="793" y="0"/>
                    <a:pt x="784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62"/>
            <p:cNvSpPr/>
            <p:nvPr/>
          </p:nvSpPr>
          <p:spPr>
            <a:xfrm>
              <a:off x="1480903" y="1476156"/>
              <a:ext cx="24465" cy="62368"/>
            </a:xfrm>
            <a:custGeom>
              <a:avLst/>
              <a:gdLst/>
              <a:ahLst/>
              <a:cxnLst/>
              <a:rect l="l" t="t" r="r" b="b"/>
              <a:pathLst>
                <a:path w="670" h="1708" extrusionOk="0">
                  <a:moveTo>
                    <a:pt x="389" y="1"/>
                  </a:moveTo>
                  <a:cubicBezTo>
                    <a:pt x="389" y="1"/>
                    <a:pt x="373" y="1"/>
                    <a:pt x="373" y="8"/>
                  </a:cubicBezTo>
                  <a:cubicBezTo>
                    <a:pt x="451" y="94"/>
                    <a:pt x="490" y="219"/>
                    <a:pt x="521" y="337"/>
                  </a:cubicBezTo>
                  <a:cubicBezTo>
                    <a:pt x="561" y="493"/>
                    <a:pt x="584" y="649"/>
                    <a:pt x="584" y="821"/>
                  </a:cubicBezTo>
                  <a:cubicBezTo>
                    <a:pt x="584" y="962"/>
                    <a:pt x="607" y="1110"/>
                    <a:pt x="568" y="1259"/>
                  </a:cubicBezTo>
                  <a:lnTo>
                    <a:pt x="514" y="1462"/>
                  </a:lnTo>
                  <a:lnTo>
                    <a:pt x="514" y="1446"/>
                  </a:lnTo>
                  <a:cubicBezTo>
                    <a:pt x="514" y="1376"/>
                    <a:pt x="498" y="1313"/>
                    <a:pt x="490" y="1251"/>
                  </a:cubicBezTo>
                  <a:cubicBezTo>
                    <a:pt x="475" y="1118"/>
                    <a:pt x="451" y="1001"/>
                    <a:pt x="412" y="884"/>
                  </a:cubicBezTo>
                  <a:cubicBezTo>
                    <a:pt x="342" y="665"/>
                    <a:pt x="256" y="446"/>
                    <a:pt x="139" y="243"/>
                  </a:cubicBezTo>
                  <a:cubicBezTo>
                    <a:pt x="136" y="240"/>
                    <a:pt x="133" y="240"/>
                    <a:pt x="130" y="240"/>
                  </a:cubicBezTo>
                  <a:cubicBezTo>
                    <a:pt x="124" y="240"/>
                    <a:pt x="117" y="245"/>
                    <a:pt x="123" y="251"/>
                  </a:cubicBezTo>
                  <a:cubicBezTo>
                    <a:pt x="178" y="360"/>
                    <a:pt x="232" y="469"/>
                    <a:pt x="271" y="571"/>
                  </a:cubicBezTo>
                  <a:cubicBezTo>
                    <a:pt x="303" y="680"/>
                    <a:pt x="334" y="790"/>
                    <a:pt x="365" y="907"/>
                  </a:cubicBezTo>
                  <a:cubicBezTo>
                    <a:pt x="396" y="1024"/>
                    <a:pt x="428" y="1141"/>
                    <a:pt x="428" y="1266"/>
                  </a:cubicBezTo>
                  <a:lnTo>
                    <a:pt x="428" y="1329"/>
                  </a:lnTo>
                  <a:cubicBezTo>
                    <a:pt x="412" y="1298"/>
                    <a:pt x="404" y="1274"/>
                    <a:pt x="389" y="1251"/>
                  </a:cubicBezTo>
                  <a:cubicBezTo>
                    <a:pt x="310" y="1063"/>
                    <a:pt x="178" y="884"/>
                    <a:pt x="21" y="766"/>
                  </a:cubicBezTo>
                  <a:cubicBezTo>
                    <a:pt x="20" y="765"/>
                    <a:pt x="19" y="765"/>
                    <a:pt x="18" y="765"/>
                  </a:cubicBezTo>
                  <a:cubicBezTo>
                    <a:pt x="10" y="765"/>
                    <a:pt x="0" y="783"/>
                    <a:pt x="14" y="790"/>
                  </a:cubicBezTo>
                  <a:cubicBezTo>
                    <a:pt x="170" y="907"/>
                    <a:pt x="248" y="1095"/>
                    <a:pt x="326" y="1266"/>
                  </a:cubicBezTo>
                  <a:cubicBezTo>
                    <a:pt x="365" y="1352"/>
                    <a:pt x="404" y="1446"/>
                    <a:pt x="428" y="1540"/>
                  </a:cubicBezTo>
                  <a:cubicBezTo>
                    <a:pt x="428" y="1579"/>
                    <a:pt x="428" y="1610"/>
                    <a:pt x="436" y="1649"/>
                  </a:cubicBezTo>
                  <a:lnTo>
                    <a:pt x="436" y="1657"/>
                  </a:lnTo>
                  <a:lnTo>
                    <a:pt x="436" y="1681"/>
                  </a:lnTo>
                  <a:cubicBezTo>
                    <a:pt x="436" y="1696"/>
                    <a:pt x="452" y="1708"/>
                    <a:pt x="468" y="1708"/>
                  </a:cubicBezTo>
                  <a:cubicBezTo>
                    <a:pt x="476" y="1708"/>
                    <a:pt x="485" y="1704"/>
                    <a:pt x="490" y="1696"/>
                  </a:cubicBezTo>
                  <a:cubicBezTo>
                    <a:pt x="506" y="1688"/>
                    <a:pt x="514" y="1665"/>
                    <a:pt x="521" y="1649"/>
                  </a:cubicBezTo>
                  <a:cubicBezTo>
                    <a:pt x="584" y="1532"/>
                    <a:pt x="623" y="1391"/>
                    <a:pt x="639" y="1266"/>
                  </a:cubicBezTo>
                  <a:cubicBezTo>
                    <a:pt x="670" y="1110"/>
                    <a:pt x="647" y="954"/>
                    <a:pt x="631" y="798"/>
                  </a:cubicBezTo>
                  <a:cubicBezTo>
                    <a:pt x="607" y="633"/>
                    <a:pt x="592" y="477"/>
                    <a:pt x="545" y="321"/>
                  </a:cubicBezTo>
                  <a:cubicBezTo>
                    <a:pt x="506" y="211"/>
                    <a:pt x="475" y="86"/>
                    <a:pt x="389" y="1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62"/>
            <p:cNvSpPr/>
            <p:nvPr/>
          </p:nvSpPr>
          <p:spPr>
            <a:xfrm>
              <a:off x="1407179" y="1538305"/>
              <a:ext cx="59848" cy="30965"/>
            </a:xfrm>
            <a:custGeom>
              <a:avLst/>
              <a:gdLst/>
              <a:ahLst/>
              <a:cxnLst/>
              <a:rect l="l" t="t" r="r" b="b"/>
              <a:pathLst>
                <a:path w="1639" h="848" extrusionOk="0">
                  <a:moveTo>
                    <a:pt x="809" y="0"/>
                  </a:moveTo>
                  <a:cubicBezTo>
                    <a:pt x="798" y="0"/>
                    <a:pt x="777" y="19"/>
                    <a:pt x="790" y="25"/>
                  </a:cubicBezTo>
                  <a:cubicBezTo>
                    <a:pt x="931" y="158"/>
                    <a:pt x="1048" y="315"/>
                    <a:pt x="1165" y="471"/>
                  </a:cubicBezTo>
                  <a:cubicBezTo>
                    <a:pt x="1212" y="541"/>
                    <a:pt x="1275" y="604"/>
                    <a:pt x="1329" y="658"/>
                  </a:cubicBezTo>
                  <a:cubicBezTo>
                    <a:pt x="1259" y="627"/>
                    <a:pt x="1196" y="612"/>
                    <a:pt x="1126" y="588"/>
                  </a:cubicBezTo>
                  <a:cubicBezTo>
                    <a:pt x="1040" y="565"/>
                    <a:pt x="954" y="526"/>
                    <a:pt x="892" y="471"/>
                  </a:cubicBezTo>
                  <a:cubicBezTo>
                    <a:pt x="813" y="424"/>
                    <a:pt x="743" y="377"/>
                    <a:pt x="665" y="338"/>
                  </a:cubicBezTo>
                  <a:cubicBezTo>
                    <a:pt x="663" y="337"/>
                    <a:pt x="661" y="336"/>
                    <a:pt x="658" y="336"/>
                  </a:cubicBezTo>
                  <a:cubicBezTo>
                    <a:pt x="646" y="336"/>
                    <a:pt x="637" y="354"/>
                    <a:pt x="657" y="354"/>
                  </a:cubicBezTo>
                  <a:cubicBezTo>
                    <a:pt x="813" y="447"/>
                    <a:pt x="939" y="565"/>
                    <a:pt x="1095" y="643"/>
                  </a:cubicBezTo>
                  <a:cubicBezTo>
                    <a:pt x="1165" y="682"/>
                    <a:pt x="1235" y="698"/>
                    <a:pt x="1298" y="729"/>
                  </a:cubicBezTo>
                  <a:lnTo>
                    <a:pt x="1392" y="760"/>
                  </a:lnTo>
                  <a:cubicBezTo>
                    <a:pt x="1321" y="760"/>
                    <a:pt x="1251" y="744"/>
                    <a:pt x="1181" y="737"/>
                  </a:cubicBezTo>
                  <a:cubicBezTo>
                    <a:pt x="1040" y="729"/>
                    <a:pt x="899" y="705"/>
                    <a:pt x="751" y="682"/>
                  </a:cubicBezTo>
                  <a:cubicBezTo>
                    <a:pt x="470" y="619"/>
                    <a:pt x="204" y="487"/>
                    <a:pt x="9" y="268"/>
                  </a:cubicBezTo>
                  <a:cubicBezTo>
                    <a:pt x="9" y="265"/>
                    <a:pt x="8" y="264"/>
                    <a:pt x="7" y="264"/>
                  </a:cubicBezTo>
                  <a:cubicBezTo>
                    <a:pt x="5" y="264"/>
                    <a:pt x="1" y="270"/>
                    <a:pt x="1" y="276"/>
                  </a:cubicBezTo>
                  <a:cubicBezTo>
                    <a:pt x="173" y="502"/>
                    <a:pt x="431" y="651"/>
                    <a:pt x="704" y="737"/>
                  </a:cubicBezTo>
                  <a:cubicBezTo>
                    <a:pt x="845" y="783"/>
                    <a:pt x="985" y="815"/>
                    <a:pt x="1126" y="838"/>
                  </a:cubicBezTo>
                  <a:cubicBezTo>
                    <a:pt x="1192" y="845"/>
                    <a:pt x="1257" y="847"/>
                    <a:pt x="1321" y="847"/>
                  </a:cubicBezTo>
                  <a:cubicBezTo>
                    <a:pt x="1409" y="847"/>
                    <a:pt x="1497" y="843"/>
                    <a:pt x="1587" y="838"/>
                  </a:cubicBezTo>
                  <a:cubicBezTo>
                    <a:pt x="1591" y="843"/>
                    <a:pt x="1596" y="844"/>
                    <a:pt x="1601" y="844"/>
                  </a:cubicBezTo>
                  <a:cubicBezTo>
                    <a:pt x="1621" y="844"/>
                    <a:pt x="1639" y="807"/>
                    <a:pt x="1626" y="776"/>
                  </a:cubicBezTo>
                  <a:cubicBezTo>
                    <a:pt x="1564" y="705"/>
                    <a:pt x="1486" y="651"/>
                    <a:pt x="1415" y="612"/>
                  </a:cubicBezTo>
                  <a:cubicBezTo>
                    <a:pt x="1329" y="565"/>
                    <a:pt x="1259" y="502"/>
                    <a:pt x="1196" y="432"/>
                  </a:cubicBezTo>
                  <a:cubicBezTo>
                    <a:pt x="1056" y="299"/>
                    <a:pt x="939" y="143"/>
                    <a:pt x="813" y="2"/>
                  </a:cubicBezTo>
                  <a:cubicBezTo>
                    <a:pt x="812" y="1"/>
                    <a:pt x="811" y="0"/>
                    <a:pt x="809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62"/>
            <p:cNvSpPr/>
            <p:nvPr/>
          </p:nvSpPr>
          <p:spPr>
            <a:xfrm>
              <a:off x="1434967" y="1670489"/>
              <a:ext cx="52436" cy="18294"/>
            </a:xfrm>
            <a:custGeom>
              <a:avLst/>
              <a:gdLst/>
              <a:ahLst/>
              <a:cxnLst/>
              <a:rect l="l" t="t" r="r" b="b"/>
              <a:pathLst>
                <a:path w="1436" h="501" extrusionOk="0">
                  <a:moveTo>
                    <a:pt x="693" y="0"/>
                  </a:moveTo>
                  <a:lnTo>
                    <a:pt x="693" y="0"/>
                  </a:lnTo>
                  <a:cubicBezTo>
                    <a:pt x="709" y="16"/>
                    <a:pt x="725" y="24"/>
                    <a:pt x="732" y="47"/>
                  </a:cubicBezTo>
                  <a:cubicBezTo>
                    <a:pt x="764" y="78"/>
                    <a:pt x="795" y="102"/>
                    <a:pt x="826" y="125"/>
                  </a:cubicBezTo>
                  <a:cubicBezTo>
                    <a:pt x="881" y="180"/>
                    <a:pt x="943" y="235"/>
                    <a:pt x="998" y="281"/>
                  </a:cubicBezTo>
                  <a:lnTo>
                    <a:pt x="1147" y="367"/>
                  </a:lnTo>
                  <a:lnTo>
                    <a:pt x="1123" y="367"/>
                  </a:lnTo>
                  <a:cubicBezTo>
                    <a:pt x="1014" y="360"/>
                    <a:pt x="920" y="352"/>
                    <a:pt x="810" y="328"/>
                  </a:cubicBezTo>
                  <a:cubicBezTo>
                    <a:pt x="599" y="281"/>
                    <a:pt x="404" y="219"/>
                    <a:pt x="209" y="102"/>
                  </a:cubicBezTo>
                  <a:cubicBezTo>
                    <a:pt x="193" y="102"/>
                    <a:pt x="193" y="117"/>
                    <a:pt x="193" y="117"/>
                  </a:cubicBezTo>
                  <a:cubicBezTo>
                    <a:pt x="381" y="242"/>
                    <a:pt x="599" y="313"/>
                    <a:pt x="810" y="360"/>
                  </a:cubicBezTo>
                  <a:cubicBezTo>
                    <a:pt x="896" y="375"/>
                    <a:pt x="975" y="399"/>
                    <a:pt x="1068" y="422"/>
                  </a:cubicBezTo>
                  <a:lnTo>
                    <a:pt x="998" y="422"/>
                  </a:lnTo>
                  <a:cubicBezTo>
                    <a:pt x="873" y="422"/>
                    <a:pt x="756" y="406"/>
                    <a:pt x="623" y="399"/>
                  </a:cubicBezTo>
                  <a:cubicBezTo>
                    <a:pt x="420" y="367"/>
                    <a:pt x="193" y="367"/>
                    <a:pt x="21" y="242"/>
                  </a:cubicBezTo>
                  <a:cubicBezTo>
                    <a:pt x="20" y="241"/>
                    <a:pt x="18" y="240"/>
                    <a:pt x="16" y="240"/>
                  </a:cubicBezTo>
                  <a:cubicBezTo>
                    <a:pt x="9" y="240"/>
                    <a:pt x="1" y="252"/>
                    <a:pt x="13" y="258"/>
                  </a:cubicBezTo>
                  <a:cubicBezTo>
                    <a:pt x="185" y="375"/>
                    <a:pt x="412" y="399"/>
                    <a:pt x="615" y="438"/>
                  </a:cubicBezTo>
                  <a:cubicBezTo>
                    <a:pt x="740" y="453"/>
                    <a:pt x="857" y="485"/>
                    <a:pt x="990" y="500"/>
                  </a:cubicBezTo>
                  <a:lnTo>
                    <a:pt x="1186" y="500"/>
                  </a:lnTo>
                  <a:cubicBezTo>
                    <a:pt x="1240" y="500"/>
                    <a:pt x="1311" y="477"/>
                    <a:pt x="1357" y="461"/>
                  </a:cubicBezTo>
                  <a:cubicBezTo>
                    <a:pt x="1365" y="461"/>
                    <a:pt x="1365" y="446"/>
                    <a:pt x="1381" y="438"/>
                  </a:cubicBezTo>
                  <a:lnTo>
                    <a:pt x="1389" y="438"/>
                  </a:lnTo>
                  <a:cubicBezTo>
                    <a:pt x="1436" y="438"/>
                    <a:pt x="1436" y="406"/>
                    <a:pt x="1420" y="399"/>
                  </a:cubicBezTo>
                  <a:cubicBezTo>
                    <a:pt x="1412" y="399"/>
                    <a:pt x="1397" y="399"/>
                    <a:pt x="1397" y="391"/>
                  </a:cubicBezTo>
                  <a:cubicBezTo>
                    <a:pt x="1397" y="391"/>
                    <a:pt x="1389" y="391"/>
                    <a:pt x="1389" y="375"/>
                  </a:cubicBezTo>
                  <a:cubicBezTo>
                    <a:pt x="1381" y="373"/>
                    <a:pt x="1375" y="372"/>
                    <a:pt x="1370" y="372"/>
                  </a:cubicBezTo>
                  <a:cubicBezTo>
                    <a:pt x="1359" y="372"/>
                    <a:pt x="1352" y="375"/>
                    <a:pt x="1342" y="375"/>
                  </a:cubicBezTo>
                  <a:lnTo>
                    <a:pt x="1311" y="375"/>
                  </a:lnTo>
                  <a:cubicBezTo>
                    <a:pt x="1272" y="375"/>
                    <a:pt x="1232" y="367"/>
                    <a:pt x="1201" y="352"/>
                  </a:cubicBezTo>
                  <a:cubicBezTo>
                    <a:pt x="1139" y="320"/>
                    <a:pt x="1076" y="281"/>
                    <a:pt x="1006" y="242"/>
                  </a:cubicBezTo>
                  <a:cubicBezTo>
                    <a:pt x="951" y="203"/>
                    <a:pt x="889" y="164"/>
                    <a:pt x="834" y="117"/>
                  </a:cubicBezTo>
                  <a:cubicBezTo>
                    <a:pt x="803" y="94"/>
                    <a:pt x="771" y="63"/>
                    <a:pt x="748" y="39"/>
                  </a:cubicBezTo>
                  <a:cubicBezTo>
                    <a:pt x="732" y="24"/>
                    <a:pt x="717" y="16"/>
                    <a:pt x="693" y="0"/>
                  </a:cubicBezTo>
                  <a:close/>
                </a:path>
              </a:pathLst>
            </a:custGeom>
            <a:solidFill>
              <a:srgbClr val="FC4E4A">
                <a:alpha val="45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62"/>
            <p:cNvSpPr/>
            <p:nvPr/>
          </p:nvSpPr>
          <p:spPr>
            <a:xfrm>
              <a:off x="1458117" y="1669394"/>
              <a:ext cx="767" cy="840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2" y="1"/>
                  </a:moveTo>
                  <a:cubicBezTo>
                    <a:pt x="1" y="1"/>
                    <a:pt x="1" y="3"/>
                    <a:pt x="5" y="7"/>
                  </a:cubicBezTo>
                  <a:cubicBezTo>
                    <a:pt x="5" y="3"/>
                    <a:pt x="3" y="1"/>
                    <a:pt x="2" y="1"/>
                  </a:cubicBezTo>
                  <a:close/>
                  <a:moveTo>
                    <a:pt x="5" y="7"/>
                  </a:moveTo>
                  <a:cubicBezTo>
                    <a:pt x="12" y="7"/>
                    <a:pt x="12" y="22"/>
                    <a:pt x="20" y="22"/>
                  </a:cubicBezTo>
                  <a:cubicBezTo>
                    <a:pt x="20" y="7"/>
                    <a:pt x="12" y="7"/>
                    <a:pt x="5" y="7"/>
                  </a:cubicBez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62"/>
            <p:cNvSpPr/>
            <p:nvPr/>
          </p:nvSpPr>
          <p:spPr>
            <a:xfrm>
              <a:off x="1458848" y="1670197"/>
              <a:ext cx="1168" cy="876"/>
            </a:xfrm>
            <a:custGeom>
              <a:avLst/>
              <a:gdLst/>
              <a:ahLst/>
              <a:cxnLst/>
              <a:rect l="l" t="t" r="r" b="b"/>
              <a:pathLst>
                <a:path w="32" h="24" extrusionOk="0">
                  <a:moveTo>
                    <a:pt x="0" y="0"/>
                  </a:moveTo>
                  <a:lnTo>
                    <a:pt x="31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5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62"/>
            <p:cNvSpPr/>
            <p:nvPr/>
          </p:nvSpPr>
          <p:spPr>
            <a:xfrm>
              <a:off x="1479661" y="206540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62"/>
            <p:cNvSpPr/>
            <p:nvPr/>
          </p:nvSpPr>
          <p:spPr>
            <a:xfrm>
              <a:off x="1416600" y="1934420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62"/>
            <p:cNvSpPr/>
            <p:nvPr/>
          </p:nvSpPr>
          <p:spPr>
            <a:xfrm>
              <a:off x="1492806" y="1570621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6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62"/>
            <p:cNvSpPr/>
            <p:nvPr/>
          </p:nvSpPr>
          <p:spPr>
            <a:xfrm>
              <a:off x="1553275" y="1716133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62"/>
            <p:cNvSpPr/>
            <p:nvPr/>
          </p:nvSpPr>
          <p:spPr>
            <a:xfrm>
              <a:off x="1485650" y="1787739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62"/>
            <p:cNvSpPr/>
            <p:nvPr/>
          </p:nvSpPr>
          <p:spPr>
            <a:xfrm>
              <a:off x="1508763" y="1686447"/>
              <a:ext cx="2885" cy="1753"/>
            </a:xfrm>
            <a:custGeom>
              <a:avLst/>
              <a:gdLst/>
              <a:ahLst/>
              <a:cxnLst/>
              <a:rect l="l" t="t" r="r" b="b"/>
              <a:pathLst>
                <a:path w="79" h="48" extrusionOk="0">
                  <a:moveTo>
                    <a:pt x="1" y="1"/>
                  </a:moveTo>
                  <a:cubicBezTo>
                    <a:pt x="32" y="9"/>
                    <a:pt x="63" y="24"/>
                    <a:pt x="79" y="48"/>
                  </a:cubicBezTo>
                  <a:cubicBezTo>
                    <a:pt x="71" y="9"/>
                    <a:pt x="32" y="1"/>
                    <a:pt x="1" y="1"/>
                  </a:cubicBezTo>
                  <a:close/>
                </a:path>
              </a:pathLst>
            </a:custGeom>
            <a:solidFill>
              <a:srgbClr val="007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62"/>
            <p:cNvSpPr/>
            <p:nvPr/>
          </p:nvSpPr>
          <p:spPr>
            <a:xfrm>
              <a:off x="1518768" y="1590594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62"/>
            <p:cNvSpPr/>
            <p:nvPr/>
          </p:nvSpPr>
          <p:spPr>
            <a:xfrm>
              <a:off x="1572409" y="1669065"/>
              <a:ext cx="37" cy="3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62"/>
            <p:cNvSpPr/>
            <p:nvPr/>
          </p:nvSpPr>
          <p:spPr>
            <a:xfrm>
              <a:off x="1310237" y="1850552"/>
              <a:ext cx="134704" cy="101694"/>
            </a:xfrm>
            <a:custGeom>
              <a:avLst/>
              <a:gdLst/>
              <a:ahLst/>
              <a:cxnLst/>
              <a:rect l="l" t="t" r="r" b="b"/>
              <a:pathLst>
                <a:path w="3689" h="2785" extrusionOk="0">
                  <a:moveTo>
                    <a:pt x="684" y="1"/>
                  </a:moveTo>
                  <a:cubicBezTo>
                    <a:pt x="454" y="1"/>
                    <a:pt x="225" y="20"/>
                    <a:pt x="0" y="55"/>
                  </a:cubicBezTo>
                  <a:cubicBezTo>
                    <a:pt x="274" y="806"/>
                    <a:pt x="633" y="1548"/>
                    <a:pt x="1235" y="2095"/>
                  </a:cubicBezTo>
                  <a:cubicBezTo>
                    <a:pt x="1699" y="2505"/>
                    <a:pt x="2316" y="2784"/>
                    <a:pt x="2936" y="2784"/>
                  </a:cubicBezTo>
                  <a:cubicBezTo>
                    <a:pt x="3131" y="2784"/>
                    <a:pt x="3326" y="2756"/>
                    <a:pt x="3517" y="2697"/>
                  </a:cubicBezTo>
                  <a:cubicBezTo>
                    <a:pt x="3689" y="1665"/>
                    <a:pt x="3173" y="876"/>
                    <a:pt x="2462" y="454"/>
                  </a:cubicBezTo>
                  <a:cubicBezTo>
                    <a:pt x="1930" y="140"/>
                    <a:pt x="1307" y="1"/>
                    <a:pt x="68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62"/>
            <p:cNvSpPr/>
            <p:nvPr/>
          </p:nvSpPr>
          <p:spPr>
            <a:xfrm>
              <a:off x="1406380" y="1705039"/>
              <a:ext cx="81648" cy="112758"/>
            </a:xfrm>
            <a:custGeom>
              <a:avLst/>
              <a:gdLst/>
              <a:ahLst/>
              <a:cxnLst/>
              <a:rect l="l" t="t" r="r" b="b"/>
              <a:pathLst>
                <a:path w="2236" h="3088" extrusionOk="0">
                  <a:moveTo>
                    <a:pt x="1" y="0"/>
                  </a:moveTo>
                  <a:cubicBezTo>
                    <a:pt x="16" y="680"/>
                    <a:pt x="141" y="1360"/>
                    <a:pt x="470" y="1946"/>
                  </a:cubicBezTo>
                  <a:cubicBezTo>
                    <a:pt x="798" y="2532"/>
                    <a:pt x="1376" y="3009"/>
                    <a:pt x="2040" y="3087"/>
                  </a:cubicBezTo>
                  <a:cubicBezTo>
                    <a:pt x="2236" y="2657"/>
                    <a:pt x="2236" y="2087"/>
                    <a:pt x="2056" y="1587"/>
                  </a:cubicBezTo>
                  <a:cubicBezTo>
                    <a:pt x="1861" y="1087"/>
                    <a:pt x="1478" y="657"/>
                    <a:pt x="1001" y="415"/>
                  </a:cubicBezTo>
                  <a:cubicBezTo>
                    <a:pt x="673" y="250"/>
                    <a:pt x="321" y="157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62"/>
            <p:cNvSpPr/>
            <p:nvPr/>
          </p:nvSpPr>
          <p:spPr>
            <a:xfrm>
              <a:off x="1426354" y="1607252"/>
              <a:ext cx="90776" cy="80881"/>
            </a:xfrm>
            <a:custGeom>
              <a:avLst/>
              <a:gdLst/>
              <a:ahLst/>
              <a:cxnLst/>
              <a:rect l="l" t="t" r="r" b="b"/>
              <a:pathLst>
                <a:path w="2486" h="2215" extrusionOk="0">
                  <a:moveTo>
                    <a:pt x="149" y="1"/>
                  </a:moveTo>
                  <a:cubicBezTo>
                    <a:pt x="100" y="1"/>
                    <a:pt x="50" y="3"/>
                    <a:pt x="1" y="6"/>
                  </a:cubicBezTo>
                  <a:cubicBezTo>
                    <a:pt x="188" y="475"/>
                    <a:pt x="384" y="944"/>
                    <a:pt x="688" y="1350"/>
                  </a:cubicBezTo>
                  <a:cubicBezTo>
                    <a:pt x="985" y="1764"/>
                    <a:pt x="1407" y="2108"/>
                    <a:pt x="1907" y="2194"/>
                  </a:cubicBezTo>
                  <a:cubicBezTo>
                    <a:pt x="1988" y="2207"/>
                    <a:pt x="2072" y="2215"/>
                    <a:pt x="2156" y="2215"/>
                  </a:cubicBezTo>
                  <a:cubicBezTo>
                    <a:pt x="2267" y="2215"/>
                    <a:pt x="2379" y="2202"/>
                    <a:pt x="2486" y="2170"/>
                  </a:cubicBezTo>
                  <a:cubicBezTo>
                    <a:pt x="2408" y="1483"/>
                    <a:pt x="2095" y="920"/>
                    <a:pt x="1642" y="537"/>
                  </a:cubicBezTo>
                  <a:cubicBezTo>
                    <a:pt x="1234" y="194"/>
                    <a:pt x="68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62"/>
            <p:cNvSpPr/>
            <p:nvPr/>
          </p:nvSpPr>
          <p:spPr>
            <a:xfrm>
              <a:off x="1413793" y="1471051"/>
              <a:ext cx="84240" cy="100489"/>
            </a:xfrm>
            <a:custGeom>
              <a:avLst/>
              <a:gdLst/>
              <a:ahLst/>
              <a:cxnLst/>
              <a:rect l="l" t="t" r="r" b="b"/>
              <a:pathLst>
                <a:path w="2307" h="2752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509"/>
                    <a:pt x="298" y="1009"/>
                    <a:pt x="548" y="1478"/>
                  </a:cubicBezTo>
                  <a:cubicBezTo>
                    <a:pt x="704" y="1774"/>
                    <a:pt x="892" y="2056"/>
                    <a:pt x="1150" y="2290"/>
                  </a:cubicBezTo>
                  <a:cubicBezTo>
                    <a:pt x="1400" y="2525"/>
                    <a:pt x="1720" y="2697"/>
                    <a:pt x="2087" y="2751"/>
                  </a:cubicBezTo>
                  <a:cubicBezTo>
                    <a:pt x="2306" y="1868"/>
                    <a:pt x="1876" y="977"/>
                    <a:pt x="1103" y="524"/>
                  </a:cubicBezTo>
                  <a:cubicBezTo>
                    <a:pt x="767" y="313"/>
                    <a:pt x="353" y="196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62"/>
            <p:cNvSpPr/>
            <p:nvPr/>
          </p:nvSpPr>
          <p:spPr>
            <a:xfrm>
              <a:off x="1528814" y="1610575"/>
              <a:ext cx="76207" cy="107975"/>
            </a:xfrm>
            <a:custGeom>
              <a:avLst/>
              <a:gdLst/>
              <a:ahLst/>
              <a:cxnLst/>
              <a:rect l="l" t="t" r="r" b="b"/>
              <a:pathLst>
                <a:path w="2087" h="2957" extrusionOk="0">
                  <a:moveTo>
                    <a:pt x="1954" y="1"/>
                  </a:moveTo>
                  <a:cubicBezTo>
                    <a:pt x="1454" y="392"/>
                    <a:pt x="938" y="782"/>
                    <a:pt x="578" y="1275"/>
                  </a:cubicBezTo>
                  <a:cubicBezTo>
                    <a:pt x="211" y="1759"/>
                    <a:pt x="0" y="2353"/>
                    <a:pt x="149" y="2916"/>
                  </a:cubicBezTo>
                  <a:cubicBezTo>
                    <a:pt x="266" y="2943"/>
                    <a:pt x="379" y="2956"/>
                    <a:pt x="487" y="2956"/>
                  </a:cubicBezTo>
                  <a:cubicBezTo>
                    <a:pt x="925" y="2956"/>
                    <a:pt x="1281" y="2746"/>
                    <a:pt x="1532" y="2470"/>
                  </a:cubicBezTo>
                  <a:cubicBezTo>
                    <a:pt x="1836" y="2134"/>
                    <a:pt x="1993" y="1712"/>
                    <a:pt x="2040" y="1282"/>
                  </a:cubicBezTo>
                  <a:cubicBezTo>
                    <a:pt x="2087" y="853"/>
                    <a:pt x="2032" y="423"/>
                    <a:pt x="1954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62"/>
            <p:cNvSpPr/>
            <p:nvPr/>
          </p:nvSpPr>
          <p:spPr>
            <a:xfrm>
              <a:off x="1532210" y="1774929"/>
              <a:ext cx="85664" cy="100672"/>
            </a:xfrm>
            <a:custGeom>
              <a:avLst/>
              <a:gdLst/>
              <a:ahLst/>
              <a:cxnLst/>
              <a:rect l="l" t="t" r="r" b="b"/>
              <a:pathLst>
                <a:path w="2346" h="2757" extrusionOk="0">
                  <a:moveTo>
                    <a:pt x="2306" y="1"/>
                  </a:moveTo>
                  <a:lnTo>
                    <a:pt x="2306" y="1"/>
                  </a:lnTo>
                  <a:cubicBezTo>
                    <a:pt x="1775" y="298"/>
                    <a:pt x="1236" y="610"/>
                    <a:pt x="798" y="1040"/>
                  </a:cubicBezTo>
                  <a:cubicBezTo>
                    <a:pt x="353" y="1478"/>
                    <a:pt x="24" y="2048"/>
                    <a:pt x="1" y="2658"/>
                  </a:cubicBezTo>
                  <a:cubicBezTo>
                    <a:pt x="189" y="2727"/>
                    <a:pt x="360" y="2757"/>
                    <a:pt x="516" y="2757"/>
                  </a:cubicBezTo>
                  <a:cubicBezTo>
                    <a:pt x="710" y="2757"/>
                    <a:pt x="881" y="2711"/>
                    <a:pt x="1032" y="2642"/>
                  </a:cubicBezTo>
                  <a:cubicBezTo>
                    <a:pt x="1306" y="2509"/>
                    <a:pt x="1525" y="2290"/>
                    <a:pt x="1704" y="2040"/>
                  </a:cubicBezTo>
                  <a:cubicBezTo>
                    <a:pt x="2134" y="1454"/>
                    <a:pt x="2345" y="728"/>
                    <a:pt x="2306" y="1"/>
                  </a:cubicBezTo>
                  <a:close/>
                </a:path>
              </a:pathLst>
            </a:custGeom>
            <a:solidFill>
              <a:srgbClr val="FFFFFF">
                <a:alpha val="509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62"/>
            <p:cNvSpPr/>
            <p:nvPr/>
          </p:nvSpPr>
          <p:spPr>
            <a:xfrm>
              <a:off x="1397612" y="1535931"/>
              <a:ext cx="222486" cy="755167"/>
            </a:xfrm>
            <a:custGeom>
              <a:avLst/>
              <a:gdLst/>
              <a:ahLst/>
              <a:cxnLst/>
              <a:rect l="l" t="t" r="r" b="b"/>
              <a:pathLst>
                <a:path w="6093" h="20681" extrusionOk="0">
                  <a:moveTo>
                    <a:pt x="2906" y="0"/>
                  </a:moveTo>
                  <a:cubicBezTo>
                    <a:pt x="2900" y="0"/>
                    <a:pt x="2896" y="4"/>
                    <a:pt x="2896" y="12"/>
                  </a:cubicBezTo>
                  <a:cubicBezTo>
                    <a:pt x="2888" y="44"/>
                    <a:pt x="2888" y="67"/>
                    <a:pt x="2881" y="98"/>
                  </a:cubicBezTo>
                  <a:cubicBezTo>
                    <a:pt x="2873" y="137"/>
                    <a:pt x="2849" y="161"/>
                    <a:pt x="2834" y="200"/>
                  </a:cubicBezTo>
                  <a:lnTo>
                    <a:pt x="2740" y="341"/>
                  </a:lnTo>
                  <a:cubicBezTo>
                    <a:pt x="2693" y="434"/>
                    <a:pt x="2638" y="512"/>
                    <a:pt x="2615" y="606"/>
                  </a:cubicBezTo>
                  <a:cubicBezTo>
                    <a:pt x="2615" y="520"/>
                    <a:pt x="2623" y="442"/>
                    <a:pt x="2623" y="356"/>
                  </a:cubicBezTo>
                  <a:cubicBezTo>
                    <a:pt x="2638" y="239"/>
                    <a:pt x="2654" y="130"/>
                    <a:pt x="2646" y="12"/>
                  </a:cubicBezTo>
                  <a:cubicBezTo>
                    <a:pt x="2646" y="8"/>
                    <a:pt x="2644" y="6"/>
                    <a:pt x="2642" y="6"/>
                  </a:cubicBezTo>
                  <a:cubicBezTo>
                    <a:pt x="2640" y="6"/>
                    <a:pt x="2638" y="8"/>
                    <a:pt x="2638" y="12"/>
                  </a:cubicBezTo>
                  <a:cubicBezTo>
                    <a:pt x="2623" y="137"/>
                    <a:pt x="2584" y="255"/>
                    <a:pt x="2537" y="372"/>
                  </a:cubicBezTo>
                  <a:cubicBezTo>
                    <a:pt x="2521" y="419"/>
                    <a:pt x="2498" y="481"/>
                    <a:pt x="2490" y="536"/>
                  </a:cubicBezTo>
                  <a:cubicBezTo>
                    <a:pt x="2482" y="575"/>
                    <a:pt x="2466" y="614"/>
                    <a:pt x="2466" y="669"/>
                  </a:cubicBezTo>
                  <a:cubicBezTo>
                    <a:pt x="2443" y="614"/>
                    <a:pt x="2404" y="559"/>
                    <a:pt x="2373" y="512"/>
                  </a:cubicBezTo>
                  <a:cubicBezTo>
                    <a:pt x="2310" y="411"/>
                    <a:pt x="2224" y="325"/>
                    <a:pt x="2170" y="223"/>
                  </a:cubicBezTo>
                  <a:cubicBezTo>
                    <a:pt x="2163" y="217"/>
                    <a:pt x="2154" y="214"/>
                    <a:pt x="2144" y="214"/>
                  </a:cubicBezTo>
                  <a:cubicBezTo>
                    <a:pt x="2121" y="214"/>
                    <a:pt x="2096" y="232"/>
                    <a:pt x="2107" y="255"/>
                  </a:cubicBezTo>
                  <a:cubicBezTo>
                    <a:pt x="2170" y="356"/>
                    <a:pt x="2224" y="458"/>
                    <a:pt x="2271" y="567"/>
                  </a:cubicBezTo>
                  <a:cubicBezTo>
                    <a:pt x="2302" y="630"/>
                    <a:pt x="2310" y="677"/>
                    <a:pt x="2341" y="731"/>
                  </a:cubicBezTo>
                  <a:lnTo>
                    <a:pt x="2373" y="794"/>
                  </a:lnTo>
                  <a:cubicBezTo>
                    <a:pt x="2365" y="794"/>
                    <a:pt x="2349" y="786"/>
                    <a:pt x="2334" y="786"/>
                  </a:cubicBezTo>
                  <a:cubicBezTo>
                    <a:pt x="2232" y="763"/>
                    <a:pt x="2146" y="770"/>
                    <a:pt x="2052" y="755"/>
                  </a:cubicBezTo>
                  <a:cubicBezTo>
                    <a:pt x="1998" y="747"/>
                    <a:pt x="1943" y="747"/>
                    <a:pt x="1896" y="723"/>
                  </a:cubicBezTo>
                  <a:cubicBezTo>
                    <a:pt x="1841" y="708"/>
                    <a:pt x="1794" y="669"/>
                    <a:pt x="1755" y="630"/>
                  </a:cubicBezTo>
                  <a:cubicBezTo>
                    <a:pt x="1751" y="623"/>
                    <a:pt x="1747" y="621"/>
                    <a:pt x="1742" y="621"/>
                  </a:cubicBezTo>
                  <a:cubicBezTo>
                    <a:pt x="1731" y="621"/>
                    <a:pt x="1722" y="640"/>
                    <a:pt x="1740" y="645"/>
                  </a:cubicBezTo>
                  <a:cubicBezTo>
                    <a:pt x="1802" y="716"/>
                    <a:pt x="1880" y="763"/>
                    <a:pt x="1959" y="825"/>
                  </a:cubicBezTo>
                  <a:cubicBezTo>
                    <a:pt x="2037" y="880"/>
                    <a:pt x="2138" y="903"/>
                    <a:pt x="2232" y="919"/>
                  </a:cubicBezTo>
                  <a:lnTo>
                    <a:pt x="2115" y="950"/>
                  </a:lnTo>
                  <a:cubicBezTo>
                    <a:pt x="2060" y="958"/>
                    <a:pt x="2013" y="981"/>
                    <a:pt x="1951" y="997"/>
                  </a:cubicBezTo>
                  <a:cubicBezTo>
                    <a:pt x="1896" y="1020"/>
                    <a:pt x="1833" y="1036"/>
                    <a:pt x="1779" y="1044"/>
                  </a:cubicBezTo>
                  <a:cubicBezTo>
                    <a:pt x="1708" y="1044"/>
                    <a:pt x="1646" y="1044"/>
                    <a:pt x="1591" y="1020"/>
                  </a:cubicBezTo>
                  <a:cubicBezTo>
                    <a:pt x="1583" y="1020"/>
                    <a:pt x="1583" y="1028"/>
                    <a:pt x="1591" y="1028"/>
                  </a:cubicBezTo>
                  <a:cubicBezTo>
                    <a:pt x="1685" y="1067"/>
                    <a:pt x="1802" y="1075"/>
                    <a:pt x="1912" y="1083"/>
                  </a:cubicBezTo>
                  <a:cubicBezTo>
                    <a:pt x="1934" y="1086"/>
                    <a:pt x="1956" y="1087"/>
                    <a:pt x="1978" y="1087"/>
                  </a:cubicBezTo>
                  <a:cubicBezTo>
                    <a:pt x="2068" y="1087"/>
                    <a:pt x="2162" y="1067"/>
                    <a:pt x="2255" y="1067"/>
                  </a:cubicBezTo>
                  <a:cubicBezTo>
                    <a:pt x="2309" y="1067"/>
                    <a:pt x="2375" y="1052"/>
                    <a:pt x="2436" y="1052"/>
                  </a:cubicBezTo>
                  <a:cubicBezTo>
                    <a:pt x="2473" y="1052"/>
                    <a:pt x="2507" y="1058"/>
                    <a:pt x="2537" y="1075"/>
                  </a:cubicBezTo>
                  <a:cubicBezTo>
                    <a:pt x="2560" y="1106"/>
                    <a:pt x="2568" y="1138"/>
                    <a:pt x="2584" y="1153"/>
                  </a:cubicBezTo>
                  <a:cubicBezTo>
                    <a:pt x="2607" y="1184"/>
                    <a:pt x="2623" y="1216"/>
                    <a:pt x="2646" y="1231"/>
                  </a:cubicBezTo>
                  <a:cubicBezTo>
                    <a:pt x="2756" y="1427"/>
                    <a:pt x="2849" y="1646"/>
                    <a:pt x="2928" y="1849"/>
                  </a:cubicBezTo>
                  <a:cubicBezTo>
                    <a:pt x="3185" y="2521"/>
                    <a:pt x="3271" y="3232"/>
                    <a:pt x="3248" y="3951"/>
                  </a:cubicBezTo>
                  <a:cubicBezTo>
                    <a:pt x="3248" y="3998"/>
                    <a:pt x="3248" y="4052"/>
                    <a:pt x="3240" y="4107"/>
                  </a:cubicBezTo>
                  <a:cubicBezTo>
                    <a:pt x="3232" y="4029"/>
                    <a:pt x="3224" y="3935"/>
                    <a:pt x="3209" y="3857"/>
                  </a:cubicBezTo>
                  <a:cubicBezTo>
                    <a:pt x="3209" y="3841"/>
                    <a:pt x="3209" y="3834"/>
                    <a:pt x="3201" y="3810"/>
                  </a:cubicBezTo>
                  <a:lnTo>
                    <a:pt x="3201" y="3716"/>
                  </a:lnTo>
                  <a:cubicBezTo>
                    <a:pt x="3201" y="3638"/>
                    <a:pt x="3201" y="3568"/>
                    <a:pt x="3193" y="3490"/>
                  </a:cubicBezTo>
                  <a:cubicBezTo>
                    <a:pt x="3170" y="3341"/>
                    <a:pt x="3123" y="3216"/>
                    <a:pt x="3076" y="3076"/>
                  </a:cubicBezTo>
                  <a:cubicBezTo>
                    <a:pt x="3073" y="3070"/>
                    <a:pt x="3068" y="3067"/>
                    <a:pt x="3062" y="3067"/>
                  </a:cubicBezTo>
                  <a:cubicBezTo>
                    <a:pt x="3051" y="3067"/>
                    <a:pt x="3040" y="3076"/>
                    <a:pt x="3045" y="3091"/>
                  </a:cubicBezTo>
                  <a:cubicBezTo>
                    <a:pt x="3068" y="3154"/>
                    <a:pt x="3092" y="3216"/>
                    <a:pt x="3107" y="3287"/>
                  </a:cubicBezTo>
                  <a:cubicBezTo>
                    <a:pt x="3123" y="3349"/>
                    <a:pt x="3123" y="3419"/>
                    <a:pt x="3115" y="3490"/>
                  </a:cubicBezTo>
                  <a:lnTo>
                    <a:pt x="3115" y="3560"/>
                  </a:lnTo>
                  <a:cubicBezTo>
                    <a:pt x="3092" y="3505"/>
                    <a:pt x="3068" y="3458"/>
                    <a:pt x="3037" y="3419"/>
                  </a:cubicBezTo>
                  <a:cubicBezTo>
                    <a:pt x="3035" y="3417"/>
                    <a:pt x="3031" y="3416"/>
                    <a:pt x="3027" y="3416"/>
                  </a:cubicBezTo>
                  <a:cubicBezTo>
                    <a:pt x="3018" y="3416"/>
                    <a:pt x="3008" y="3422"/>
                    <a:pt x="3013" y="3427"/>
                  </a:cubicBezTo>
                  <a:cubicBezTo>
                    <a:pt x="3053" y="3505"/>
                    <a:pt x="3084" y="3583"/>
                    <a:pt x="3107" y="3677"/>
                  </a:cubicBezTo>
                  <a:cubicBezTo>
                    <a:pt x="3115" y="3755"/>
                    <a:pt x="3115" y="3841"/>
                    <a:pt x="3123" y="3920"/>
                  </a:cubicBezTo>
                  <a:lnTo>
                    <a:pt x="3123" y="3927"/>
                  </a:lnTo>
                  <a:lnTo>
                    <a:pt x="3084" y="3888"/>
                  </a:lnTo>
                  <a:cubicBezTo>
                    <a:pt x="3045" y="3849"/>
                    <a:pt x="3006" y="3810"/>
                    <a:pt x="2959" y="3779"/>
                  </a:cubicBezTo>
                  <a:cubicBezTo>
                    <a:pt x="2953" y="3776"/>
                    <a:pt x="2947" y="3775"/>
                    <a:pt x="2941" y="3775"/>
                  </a:cubicBezTo>
                  <a:cubicBezTo>
                    <a:pt x="2903" y="3775"/>
                    <a:pt x="2878" y="3837"/>
                    <a:pt x="2912" y="3857"/>
                  </a:cubicBezTo>
                  <a:cubicBezTo>
                    <a:pt x="2951" y="3888"/>
                    <a:pt x="2998" y="3920"/>
                    <a:pt x="3029" y="3966"/>
                  </a:cubicBezTo>
                  <a:lnTo>
                    <a:pt x="3053" y="4029"/>
                  </a:lnTo>
                  <a:cubicBezTo>
                    <a:pt x="3045" y="4029"/>
                    <a:pt x="3037" y="4013"/>
                    <a:pt x="3029" y="4013"/>
                  </a:cubicBezTo>
                  <a:cubicBezTo>
                    <a:pt x="3009" y="4009"/>
                    <a:pt x="2989" y="4007"/>
                    <a:pt x="2969" y="4007"/>
                  </a:cubicBezTo>
                  <a:cubicBezTo>
                    <a:pt x="2916" y="4007"/>
                    <a:pt x="2861" y="4020"/>
                    <a:pt x="2810" y="4037"/>
                  </a:cubicBezTo>
                  <a:cubicBezTo>
                    <a:pt x="2775" y="4044"/>
                    <a:pt x="2738" y="4048"/>
                    <a:pt x="2702" y="4048"/>
                  </a:cubicBezTo>
                  <a:cubicBezTo>
                    <a:pt x="2656" y="4048"/>
                    <a:pt x="2611" y="4042"/>
                    <a:pt x="2568" y="4029"/>
                  </a:cubicBezTo>
                  <a:cubicBezTo>
                    <a:pt x="2563" y="4026"/>
                    <a:pt x="2559" y="4025"/>
                    <a:pt x="2555" y="4025"/>
                  </a:cubicBezTo>
                  <a:cubicBezTo>
                    <a:pt x="2535" y="4025"/>
                    <a:pt x="2534" y="4055"/>
                    <a:pt x="2560" y="4068"/>
                  </a:cubicBezTo>
                  <a:cubicBezTo>
                    <a:pt x="2623" y="4084"/>
                    <a:pt x="2693" y="4091"/>
                    <a:pt x="2763" y="4091"/>
                  </a:cubicBezTo>
                  <a:lnTo>
                    <a:pt x="2842" y="4091"/>
                  </a:lnTo>
                  <a:cubicBezTo>
                    <a:pt x="2802" y="4115"/>
                    <a:pt x="2763" y="4123"/>
                    <a:pt x="2724" y="4146"/>
                  </a:cubicBezTo>
                  <a:cubicBezTo>
                    <a:pt x="2677" y="4162"/>
                    <a:pt x="2638" y="4185"/>
                    <a:pt x="2584" y="4193"/>
                  </a:cubicBezTo>
                  <a:cubicBezTo>
                    <a:pt x="2552" y="4202"/>
                    <a:pt x="2517" y="4206"/>
                    <a:pt x="2483" y="4206"/>
                  </a:cubicBezTo>
                  <a:cubicBezTo>
                    <a:pt x="2458" y="4206"/>
                    <a:pt x="2434" y="4204"/>
                    <a:pt x="2412" y="4201"/>
                  </a:cubicBezTo>
                  <a:cubicBezTo>
                    <a:pt x="2380" y="4201"/>
                    <a:pt x="2373" y="4240"/>
                    <a:pt x="2404" y="4240"/>
                  </a:cubicBezTo>
                  <a:cubicBezTo>
                    <a:pt x="2447" y="4253"/>
                    <a:pt x="2495" y="4259"/>
                    <a:pt x="2542" y="4259"/>
                  </a:cubicBezTo>
                  <a:cubicBezTo>
                    <a:pt x="2581" y="4259"/>
                    <a:pt x="2619" y="4255"/>
                    <a:pt x="2654" y="4248"/>
                  </a:cubicBezTo>
                  <a:cubicBezTo>
                    <a:pt x="2740" y="4240"/>
                    <a:pt x="2810" y="4209"/>
                    <a:pt x="2896" y="4193"/>
                  </a:cubicBezTo>
                  <a:cubicBezTo>
                    <a:pt x="2929" y="4188"/>
                    <a:pt x="2963" y="4181"/>
                    <a:pt x="2994" y="4181"/>
                  </a:cubicBezTo>
                  <a:cubicBezTo>
                    <a:pt x="3015" y="4181"/>
                    <a:pt x="3034" y="4184"/>
                    <a:pt x="3053" y="4193"/>
                  </a:cubicBezTo>
                  <a:cubicBezTo>
                    <a:pt x="3084" y="4201"/>
                    <a:pt x="3107" y="4224"/>
                    <a:pt x="3123" y="4240"/>
                  </a:cubicBezTo>
                  <a:cubicBezTo>
                    <a:pt x="3131" y="4287"/>
                    <a:pt x="3146" y="4341"/>
                    <a:pt x="3154" y="4396"/>
                  </a:cubicBezTo>
                  <a:cubicBezTo>
                    <a:pt x="3162" y="4545"/>
                    <a:pt x="3154" y="4709"/>
                    <a:pt x="3170" y="4857"/>
                  </a:cubicBezTo>
                  <a:cubicBezTo>
                    <a:pt x="3115" y="5342"/>
                    <a:pt x="3029" y="5834"/>
                    <a:pt x="2935" y="6319"/>
                  </a:cubicBezTo>
                  <a:cubicBezTo>
                    <a:pt x="2834" y="6936"/>
                    <a:pt x="2732" y="7553"/>
                    <a:pt x="2623" y="8171"/>
                  </a:cubicBezTo>
                  <a:cubicBezTo>
                    <a:pt x="2607" y="8100"/>
                    <a:pt x="2576" y="8030"/>
                    <a:pt x="2545" y="7960"/>
                  </a:cubicBezTo>
                  <a:cubicBezTo>
                    <a:pt x="2521" y="7905"/>
                    <a:pt x="2482" y="7842"/>
                    <a:pt x="2443" y="7795"/>
                  </a:cubicBezTo>
                  <a:cubicBezTo>
                    <a:pt x="2427" y="7780"/>
                    <a:pt x="2427" y="7756"/>
                    <a:pt x="2427" y="7741"/>
                  </a:cubicBezTo>
                  <a:cubicBezTo>
                    <a:pt x="2420" y="7663"/>
                    <a:pt x="2427" y="7592"/>
                    <a:pt x="2451" y="7514"/>
                  </a:cubicBezTo>
                  <a:cubicBezTo>
                    <a:pt x="2498" y="7358"/>
                    <a:pt x="2607" y="7233"/>
                    <a:pt x="2662" y="7077"/>
                  </a:cubicBezTo>
                  <a:cubicBezTo>
                    <a:pt x="2662" y="7069"/>
                    <a:pt x="2660" y="7065"/>
                    <a:pt x="2658" y="7065"/>
                  </a:cubicBezTo>
                  <a:cubicBezTo>
                    <a:pt x="2656" y="7065"/>
                    <a:pt x="2654" y="7069"/>
                    <a:pt x="2654" y="7077"/>
                  </a:cubicBezTo>
                  <a:cubicBezTo>
                    <a:pt x="2615" y="7170"/>
                    <a:pt x="2545" y="7256"/>
                    <a:pt x="2482" y="7327"/>
                  </a:cubicBezTo>
                  <a:cubicBezTo>
                    <a:pt x="2427" y="7373"/>
                    <a:pt x="2388" y="7428"/>
                    <a:pt x="2373" y="7491"/>
                  </a:cubicBezTo>
                  <a:cubicBezTo>
                    <a:pt x="2373" y="7405"/>
                    <a:pt x="2373" y="7311"/>
                    <a:pt x="2380" y="7209"/>
                  </a:cubicBezTo>
                  <a:cubicBezTo>
                    <a:pt x="2388" y="7162"/>
                    <a:pt x="2388" y="7123"/>
                    <a:pt x="2388" y="7077"/>
                  </a:cubicBezTo>
                  <a:cubicBezTo>
                    <a:pt x="2404" y="7037"/>
                    <a:pt x="2404" y="6983"/>
                    <a:pt x="2404" y="6944"/>
                  </a:cubicBezTo>
                  <a:cubicBezTo>
                    <a:pt x="2404" y="6940"/>
                    <a:pt x="2398" y="6938"/>
                    <a:pt x="2392" y="6938"/>
                  </a:cubicBezTo>
                  <a:cubicBezTo>
                    <a:pt x="2386" y="6938"/>
                    <a:pt x="2380" y="6940"/>
                    <a:pt x="2380" y="6944"/>
                  </a:cubicBezTo>
                  <a:cubicBezTo>
                    <a:pt x="2380" y="6998"/>
                    <a:pt x="2380" y="7053"/>
                    <a:pt x="2365" y="7100"/>
                  </a:cubicBezTo>
                  <a:cubicBezTo>
                    <a:pt x="2349" y="7139"/>
                    <a:pt x="2334" y="7194"/>
                    <a:pt x="2326" y="7233"/>
                  </a:cubicBezTo>
                  <a:cubicBezTo>
                    <a:pt x="2302" y="7280"/>
                    <a:pt x="2287" y="7319"/>
                    <a:pt x="2263" y="7366"/>
                  </a:cubicBezTo>
                  <a:cubicBezTo>
                    <a:pt x="2248" y="7405"/>
                    <a:pt x="2232" y="7452"/>
                    <a:pt x="2232" y="7506"/>
                  </a:cubicBezTo>
                  <a:lnTo>
                    <a:pt x="2232" y="7600"/>
                  </a:lnTo>
                  <a:cubicBezTo>
                    <a:pt x="2130" y="7491"/>
                    <a:pt x="2037" y="7389"/>
                    <a:pt x="2021" y="7241"/>
                  </a:cubicBezTo>
                  <a:cubicBezTo>
                    <a:pt x="2021" y="7225"/>
                    <a:pt x="2011" y="7217"/>
                    <a:pt x="2001" y="7217"/>
                  </a:cubicBezTo>
                  <a:cubicBezTo>
                    <a:pt x="1992" y="7217"/>
                    <a:pt x="1982" y="7225"/>
                    <a:pt x="1982" y="7241"/>
                  </a:cubicBezTo>
                  <a:cubicBezTo>
                    <a:pt x="1990" y="7366"/>
                    <a:pt x="2052" y="7491"/>
                    <a:pt x="2115" y="7600"/>
                  </a:cubicBezTo>
                  <a:cubicBezTo>
                    <a:pt x="2115" y="7608"/>
                    <a:pt x="2130" y="7624"/>
                    <a:pt x="2130" y="7624"/>
                  </a:cubicBezTo>
                  <a:lnTo>
                    <a:pt x="2107" y="7624"/>
                  </a:lnTo>
                  <a:cubicBezTo>
                    <a:pt x="2037" y="7624"/>
                    <a:pt x="1982" y="7608"/>
                    <a:pt x="1912" y="7592"/>
                  </a:cubicBezTo>
                  <a:cubicBezTo>
                    <a:pt x="1841" y="7569"/>
                    <a:pt x="1779" y="7545"/>
                    <a:pt x="1708" y="7514"/>
                  </a:cubicBezTo>
                  <a:cubicBezTo>
                    <a:pt x="1705" y="7513"/>
                    <a:pt x="1702" y="7513"/>
                    <a:pt x="1700" y="7513"/>
                  </a:cubicBezTo>
                  <a:cubicBezTo>
                    <a:pt x="1683" y="7513"/>
                    <a:pt x="1680" y="7532"/>
                    <a:pt x="1701" y="7545"/>
                  </a:cubicBezTo>
                  <a:cubicBezTo>
                    <a:pt x="1802" y="7584"/>
                    <a:pt x="1912" y="7624"/>
                    <a:pt x="2013" y="7663"/>
                  </a:cubicBezTo>
                  <a:cubicBezTo>
                    <a:pt x="1982" y="7678"/>
                    <a:pt x="1943" y="7686"/>
                    <a:pt x="1912" y="7709"/>
                  </a:cubicBezTo>
                  <a:cubicBezTo>
                    <a:pt x="1873" y="7725"/>
                    <a:pt x="1826" y="7749"/>
                    <a:pt x="1787" y="7764"/>
                  </a:cubicBezTo>
                  <a:cubicBezTo>
                    <a:pt x="1740" y="7780"/>
                    <a:pt x="1701" y="7788"/>
                    <a:pt x="1646" y="7795"/>
                  </a:cubicBezTo>
                  <a:lnTo>
                    <a:pt x="1646" y="7803"/>
                  </a:lnTo>
                  <a:cubicBezTo>
                    <a:pt x="1724" y="7788"/>
                    <a:pt x="1802" y="7795"/>
                    <a:pt x="1880" y="7780"/>
                  </a:cubicBezTo>
                  <a:cubicBezTo>
                    <a:pt x="1919" y="7764"/>
                    <a:pt x="1959" y="7756"/>
                    <a:pt x="1998" y="7756"/>
                  </a:cubicBezTo>
                  <a:cubicBezTo>
                    <a:pt x="2011" y="7754"/>
                    <a:pt x="2024" y="7753"/>
                    <a:pt x="2037" y="7753"/>
                  </a:cubicBezTo>
                  <a:cubicBezTo>
                    <a:pt x="2064" y="7753"/>
                    <a:pt x="2091" y="7756"/>
                    <a:pt x="2123" y="7756"/>
                  </a:cubicBezTo>
                  <a:cubicBezTo>
                    <a:pt x="2146" y="7756"/>
                    <a:pt x="2177" y="7764"/>
                    <a:pt x="2209" y="7780"/>
                  </a:cubicBezTo>
                  <a:cubicBezTo>
                    <a:pt x="2248" y="7842"/>
                    <a:pt x="2279" y="7913"/>
                    <a:pt x="2318" y="7983"/>
                  </a:cubicBezTo>
                  <a:cubicBezTo>
                    <a:pt x="2380" y="8147"/>
                    <a:pt x="2451" y="8327"/>
                    <a:pt x="2490" y="8499"/>
                  </a:cubicBezTo>
                  <a:cubicBezTo>
                    <a:pt x="2513" y="8569"/>
                    <a:pt x="2513" y="8647"/>
                    <a:pt x="2521" y="8718"/>
                  </a:cubicBezTo>
                  <a:cubicBezTo>
                    <a:pt x="2248" y="10296"/>
                    <a:pt x="1959" y="11890"/>
                    <a:pt x="2013" y="13492"/>
                  </a:cubicBezTo>
                  <a:cubicBezTo>
                    <a:pt x="2021" y="13930"/>
                    <a:pt x="2060" y="14360"/>
                    <a:pt x="2130" y="14781"/>
                  </a:cubicBezTo>
                  <a:cubicBezTo>
                    <a:pt x="2091" y="14696"/>
                    <a:pt x="2052" y="14617"/>
                    <a:pt x="2013" y="14524"/>
                  </a:cubicBezTo>
                  <a:cubicBezTo>
                    <a:pt x="1873" y="14164"/>
                    <a:pt x="1787" y="13781"/>
                    <a:pt x="1708" y="13406"/>
                  </a:cubicBezTo>
                  <a:cubicBezTo>
                    <a:pt x="1638" y="13039"/>
                    <a:pt x="1591" y="12672"/>
                    <a:pt x="1505" y="12312"/>
                  </a:cubicBezTo>
                  <a:cubicBezTo>
                    <a:pt x="1435" y="12023"/>
                    <a:pt x="1349" y="11765"/>
                    <a:pt x="1232" y="11499"/>
                  </a:cubicBezTo>
                  <a:cubicBezTo>
                    <a:pt x="1216" y="11468"/>
                    <a:pt x="1208" y="11437"/>
                    <a:pt x="1193" y="11413"/>
                  </a:cubicBezTo>
                  <a:cubicBezTo>
                    <a:pt x="1193" y="11413"/>
                    <a:pt x="1193" y="11398"/>
                    <a:pt x="1177" y="11398"/>
                  </a:cubicBezTo>
                  <a:lnTo>
                    <a:pt x="1177" y="11382"/>
                  </a:lnTo>
                  <a:cubicBezTo>
                    <a:pt x="1169" y="11351"/>
                    <a:pt x="1161" y="11335"/>
                    <a:pt x="1154" y="11304"/>
                  </a:cubicBezTo>
                  <a:lnTo>
                    <a:pt x="1154" y="11296"/>
                  </a:lnTo>
                  <a:cubicBezTo>
                    <a:pt x="1130" y="11226"/>
                    <a:pt x="1130" y="11148"/>
                    <a:pt x="1130" y="11077"/>
                  </a:cubicBezTo>
                  <a:lnTo>
                    <a:pt x="1130" y="10890"/>
                  </a:lnTo>
                  <a:cubicBezTo>
                    <a:pt x="1138" y="10827"/>
                    <a:pt x="1161" y="10757"/>
                    <a:pt x="1193" y="10687"/>
                  </a:cubicBezTo>
                  <a:cubicBezTo>
                    <a:pt x="1232" y="10570"/>
                    <a:pt x="1286" y="10460"/>
                    <a:pt x="1326" y="10335"/>
                  </a:cubicBezTo>
                  <a:cubicBezTo>
                    <a:pt x="1349" y="10280"/>
                    <a:pt x="1357" y="10218"/>
                    <a:pt x="1365" y="10163"/>
                  </a:cubicBezTo>
                  <a:cubicBezTo>
                    <a:pt x="1372" y="10093"/>
                    <a:pt x="1372" y="10023"/>
                    <a:pt x="1388" y="9952"/>
                  </a:cubicBezTo>
                  <a:cubicBezTo>
                    <a:pt x="1388" y="9948"/>
                    <a:pt x="1384" y="9946"/>
                    <a:pt x="1380" y="9946"/>
                  </a:cubicBezTo>
                  <a:cubicBezTo>
                    <a:pt x="1376" y="9946"/>
                    <a:pt x="1372" y="9948"/>
                    <a:pt x="1372" y="9952"/>
                  </a:cubicBezTo>
                  <a:cubicBezTo>
                    <a:pt x="1349" y="10023"/>
                    <a:pt x="1349" y="10093"/>
                    <a:pt x="1333" y="10163"/>
                  </a:cubicBezTo>
                  <a:cubicBezTo>
                    <a:pt x="1318" y="10226"/>
                    <a:pt x="1271" y="10296"/>
                    <a:pt x="1240" y="10366"/>
                  </a:cubicBezTo>
                  <a:cubicBezTo>
                    <a:pt x="1201" y="10460"/>
                    <a:pt x="1154" y="10554"/>
                    <a:pt x="1130" y="10648"/>
                  </a:cubicBezTo>
                  <a:cubicBezTo>
                    <a:pt x="1122" y="10593"/>
                    <a:pt x="1122" y="10538"/>
                    <a:pt x="1115" y="10484"/>
                  </a:cubicBezTo>
                  <a:cubicBezTo>
                    <a:pt x="1091" y="10382"/>
                    <a:pt x="1060" y="10280"/>
                    <a:pt x="1005" y="10202"/>
                  </a:cubicBezTo>
                  <a:cubicBezTo>
                    <a:pt x="1003" y="10197"/>
                    <a:pt x="1000" y="10196"/>
                    <a:pt x="997" y="10196"/>
                  </a:cubicBezTo>
                  <a:cubicBezTo>
                    <a:pt x="991" y="10196"/>
                    <a:pt x="987" y="10205"/>
                    <a:pt x="997" y="10210"/>
                  </a:cubicBezTo>
                  <a:cubicBezTo>
                    <a:pt x="1036" y="10257"/>
                    <a:pt x="1052" y="10319"/>
                    <a:pt x="1060" y="10374"/>
                  </a:cubicBezTo>
                  <a:cubicBezTo>
                    <a:pt x="1075" y="10437"/>
                    <a:pt x="1060" y="10491"/>
                    <a:pt x="1060" y="10538"/>
                  </a:cubicBezTo>
                  <a:cubicBezTo>
                    <a:pt x="1052" y="10671"/>
                    <a:pt x="1021" y="10788"/>
                    <a:pt x="1013" y="10913"/>
                  </a:cubicBezTo>
                  <a:cubicBezTo>
                    <a:pt x="1013" y="10960"/>
                    <a:pt x="1005" y="11007"/>
                    <a:pt x="1005" y="11062"/>
                  </a:cubicBezTo>
                  <a:cubicBezTo>
                    <a:pt x="997" y="11038"/>
                    <a:pt x="982" y="11031"/>
                    <a:pt x="966" y="11007"/>
                  </a:cubicBezTo>
                  <a:cubicBezTo>
                    <a:pt x="896" y="10921"/>
                    <a:pt x="825" y="10843"/>
                    <a:pt x="739" y="10773"/>
                  </a:cubicBezTo>
                  <a:cubicBezTo>
                    <a:pt x="654" y="10710"/>
                    <a:pt x="544" y="10656"/>
                    <a:pt x="435" y="10640"/>
                  </a:cubicBezTo>
                  <a:cubicBezTo>
                    <a:pt x="419" y="10640"/>
                    <a:pt x="411" y="10656"/>
                    <a:pt x="427" y="10671"/>
                  </a:cubicBezTo>
                  <a:cubicBezTo>
                    <a:pt x="435" y="10671"/>
                    <a:pt x="450" y="10679"/>
                    <a:pt x="458" y="10679"/>
                  </a:cubicBezTo>
                  <a:cubicBezTo>
                    <a:pt x="450" y="10687"/>
                    <a:pt x="450" y="10710"/>
                    <a:pt x="458" y="10710"/>
                  </a:cubicBezTo>
                  <a:cubicBezTo>
                    <a:pt x="497" y="10726"/>
                    <a:pt x="536" y="10757"/>
                    <a:pt x="575" y="10788"/>
                  </a:cubicBezTo>
                  <a:cubicBezTo>
                    <a:pt x="575" y="10796"/>
                    <a:pt x="583" y="10804"/>
                    <a:pt x="591" y="10812"/>
                  </a:cubicBezTo>
                  <a:cubicBezTo>
                    <a:pt x="739" y="10921"/>
                    <a:pt x="857" y="11062"/>
                    <a:pt x="943" y="11218"/>
                  </a:cubicBezTo>
                  <a:cubicBezTo>
                    <a:pt x="896" y="11203"/>
                    <a:pt x="849" y="11203"/>
                    <a:pt x="802" y="11203"/>
                  </a:cubicBezTo>
                  <a:cubicBezTo>
                    <a:pt x="693" y="11218"/>
                    <a:pt x="583" y="11234"/>
                    <a:pt x="474" y="11257"/>
                  </a:cubicBezTo>
                  <a:cubicBezTo>
                    <a:pt x="401" y="11266"/>
                    <a:pt x="327" y="11270"/>
                    <a:pt x="254" y="11270"/>
                  </a:cubicBezTo>
                  <a:cubicBezTo>
                    <a:pt x="202" y="11270"/>
                    <a:pt x="150" y="11268"/>
                    <a:pt x="99" y="11265"/>
                  </a:cubicBezTo>
                  <a:cubicBezTo>
                    <a:pt x="67" y="11265"/>
                    <a:pt x="67" y="11304"/>
                    <a:pt x="99" y="11304"/>
                  </a:cubicBezTo>
                  <a:cubicBezTo>
                    <a:pt x="208" y="11312"/>
                    <a:pt x="310" y="11312"/>
                    <a:pt x="427" y="11320"/>
                  </a:cubicBezTo>
                  <a:cubicBezTo>
                    <a:pt x="474" y="11335"/>
                    <a:pt x="528" y="11335"/>
                    <a:pt x="575" y="11335"/>
                  </a:cubicBezTo>
                  <a:cubicBezTo>
                    <a:pt x="489" y="11382"/>
                    <a:pt x="403" y="11429"/>
                    <a:pt x="302" y="11476"/>
                  </a:cubicBezTo>
                  <a:cubicBezTo>
                    <a:pt x="216" y="11531"/>
                    <a:pt x="130" y="11585"/>
                    <a:pt x="28" y="11624"/>
                  </a:cubicBezTo>
                  <a:cubicBezTo>
                    <a:pt x="1" y="11631"/>
                    <a:pt x="16" y="11674"/>
                    <a:pt x="41" y="11674"/>
                  </a:cubicBezTo>
                  <a:cubicBezTo>
                    <a:pt x="44" y="11674"/>
                    <a:pt x="48" y="11673"/>
                    <a:pt x="52" y="11671"/>
                  </a:cubicBezTo>
                  <a:cubicBezTo>
                    <a:pt x="216" y="11617"/>
                    <a:pt x="364" y="11515"/>
                    <a:pt x="528" y="11460"/>
                  </a:cubicBezTo>
                  <a:cubicBezTo>
                    <a:pt x="614" y="11429"/>
                    <a:pt x="700" y="11398"/>
                    <a:pt x="794" y="11390"/>
                  </a:cubicBezTo>
                  <a:cubicBezTo>
                    <a:pt x="820" y="11390"/>
                    <a:pt x="846" y="11387"/>
                    <a:pt x="872" y="11387"/>
                  </a:cubicBezTo>
                  <a:cubicBezTo>
                    <a:pt x="885" y="11387"/>
                    <a:pt x="898" y="11387"/>
                    <a:pt x="911" y="11390"/>
                  </a:cubicBezTo>
                  <a:cubicBezTo>
                    <a:pt x="927" y="11390"/>
                    <a:pt x="966" y="11398"/>
                    <a:pt x="990" y="11413"/>
                  </a:cubicBezTo>
                  <a:cubicBezTo>
                    <a:pt x="1013" y="11429"/>
                    <a:pt x="1036" y="11453"/>
                    <a:pt x="1052" y="11468"/>
                  </a:cubicBezTo>
                  <a:cubicBezTo>
                    <a:pt x="1169" y="11765"/>
                    <a:pt x="1224" y="12093"/>
                    <a:pt x="1279" y="12375"/>
                  </a:cubicBezTo>
                  <a:cubicBezTo>
                    <a:pt x="1419" y="13109"/>
                    <a:pt x="1466" y="13875"/>
                    <a:pt x="1755" y="14563"/>
                  </a:cubicBezTo>
                  <a:cubicBezTo>
                    <a:pt x="1849" y="14774"/>
                    <a:pt x="1935" y="14969"/>
                    <a:pt x="2044" y="15149"/>
                  </a:cubicBezTo>
                  <a:cubicBezTo>
                    <a:pt x="2107" y="15266"/>
                    <a:pt x="2185" y="15375"/>
                    <a:pt x="2279" y="15485"/>
                  </a:cubicBezTo>
                  <a:cubicBezTo>
                    <a:pt x="2443" y="16235"/>
                    <a:pt x="2693" y="16962"/>
                    <a:pt x="3021" y="17665"/>
                  </a:cubicBezTo>
                  <a:cubicBezTo>
                    <a:pt x="3537" y="18782"/>
                    <a:pt x="4311" y="19830"/>
                    <a:pt x="5389" y="20455"/>
                  </a:cubicBezTo>
                  <a:cubicBezTo>
                    <a:pt x="5530" y="20533"/>
                    <a:pt x="5663" y="20603"/>
                    <a:pt x="5803" y="20658"/>
                  </a:cubicBezTo>
                  <a:cubicBezTo>
                    <a:pt x="5832" y="20672"/>
                    <a:pt x="5863" y="20680"/>
                    <a:pt x="5894" y="20680"/>
                  </a:cubicBezTo>
                  <a:cubicBezTo>
                    <a:pt x="5946" y="20680"/>
                    <a:pt x="5995" y="20657"/>
                    <a:pt x="6030" y="20603"/>
                  </a:cubicBezTo>
                  <a:cubicBezTo>
                    <a:pt x="6092" y="20541"/>
                    <a:pt x="6077" y="20423"/>
                    <a:pt x="5991" y="20384"/>
                  </a:cubicBezTo>
                  <a:cubicBezTo>
                    <a:pt x="5428" y="20119"/>
                    <a:pt x="4944" y="19775"/>
                    <a:pt x="4514" y="19329"/>
                  </a:cubicBezTo>
                  <a:cubicBezTo>
                    <a:pt x="4092" y="18892"/>
                    <a:pt x="3756" y="18376"/>
                    <a:pt x="3475" y="17837"/>
                  </a:cubicBezTo>
                  <a:cubicBezTo>
                    <a:pt x="2834" y="16587"/>
                    <a:pt x="2451" y="15188"/>
                    <a:pt x="2380" y="13781"/>
                  </a:cubicBezTo>
                  <a:cubicBezTo>
                    <a:pt x="2341" y="12992"/>
                    <a:pt x="2380" y="12195"/>
                    <a:pt x="2466" y="11413"/>
                  </a:cubicBezTo>
                  <a:cubicBezTo>
                    <a:pt x="2482" y="11374"/>
                    <a:pt x="2490" y="11343"/>
                    <a:pt x="2498" y="11304"/>
                  </a:cubicBezTo>
                  <a:cubicBezTo>
                    <a:pt x="2545" y="11148"/>
                    <a:pt x="2615" y="10992"/>
                    <a:pt x="2693" y="10851"/>
                  </a:cubicBezTo>
                  <a:cubicBezTo>
                    <a:pt x="2763" y="10718"/>
                    <a:pt x="2873" y="10609"/>
                    <a:pt x="2967" y="10491"/>
                  </a:cubicBezTo>
                  <a:cubicBezTo>
                    <a:pt x="3170" y="10241"/>
                    <a:pt x="3318" y="9952"/>
                    <a:pt x="3475" y="9671"/>
                  </a:cubicBezTo>
                  <a:cubicBezTo>
                    <a:pt x="3506" y="9624"/>
                    <a:pt x="3537" y="9561"/>
                    <a:pt x="3560" y="9515"/>
                  </a:cubicBezTo>
                  <a:cubicBezTo>
                    <a:pt x="3584" y="9507"/>
                    <a:pt x="3592" y="9483"/>
                    <a:pt x="3600" y="9476"/>
                  </a:cubicBezTo>
                  <a:cubicBezTo>
                    <a:pt x="3623" y="9460"/>
                    <a:pt x="3639" y="9444"/>
                    <a:pt x="3670" y="9429"/>
                  </a:cubicBezTo>
                  <a:cubicBezTo>
                    <a:pt x="3704" y="9408"/>
                    <a:pt x="3755" y="9388"/>
                    <a:pt x="3804" y="9388"/>
                  </a:cubicBezTo>
                  <a:cubicBezTo>
                    <a:pt x="3811" y="9388"/>
                    <a:pt x="3819" y="9389"/>
                    <a:pt x="3826" y="9390"/>
                  </a:cubicBezTo>
                  <a:cubicBezTo>
                    <a:pt x="3889" y="9397"/>
                    <a:pt x="3943" y="9436"/>
                    <a:pt x="4006" y="9460"/>
                  </a:cubicBezTo>
                  <a:cubicBezTo>
                    <a:pt x="4068" y="9476"/>
                    <a:pt x="4139" y="9483"/>
                    <a:pt x="4217" y="9483"/>
                  </a:cubicBezTo>
                  <a:cubicBezTo>
                    <a:pt x="4240" y="9483"/>
                    <a:pt x="4240" y="9444"/>
                    <a:pt x="4217" y="9444"/>
                  </a:cubicBezTo>
                  <a:cubicBezTo>
                    <a:pt x="4170" y="9444"/>
                    <a:pt x="4131" y="9444"/>
                    <a:pt x="4084" y="9436"/>
                  </a:cubicBezTo>
                  <a:cubicBezTo>
                    <a:pt x="4029" y="9429"/>
                    <a:pt x="4006" y="9405"/>
                    <a:pt x="3975" y="9382"/>
                  </a:cubicBezTo>
                  <a:cubicBezTo>
                    <a:pt x="3944" y="9351"/>
                    <a:pt x="3928" y="9320"/>
                    <a:pt x="3898" y="9304"/>
                  </a:cubicBezTo>
                  <a:lnTo>
                    <a:pt x="3898" y="9304"/>
                  </a:lnTo>
                  <a:cubicBezTo>
                    <a:pt x="3975" y="9310"/>
                    <a:pt x="4055" y="9325"/>
                    <a:pt x="4133" y="9325"/>
                  </a:cubicBezTo>
                  <a:cubicBezTo>
                    <a:pt x="4172" y="9325"/>
                    <a:pt x="4211" y="9321"/>
                    <a:pt x="4248" y="9311"/>
                  </a:cubicBezTo>
                  <a:cubicBezTo>
                    <a:pt x="4272" y="9304"/>
                    <a:pt x="4256" y="9280"/>
                    <a:pt x="4240" y="9280"/>
                  </a:cubicBezTo>
                  <a:cubicBezTo>
                    <a:pt x="4216" y="9287"/>
                    <a:pt x="4191" y="9290"/>
                    <a:pt x="4167" y="9290"/>
                  </a:cubicBezTo>
                  <a:cubicBezTo>
                    <a:pt x="4034" y="9290"/>
                    <a:pt x="3911" y="9201"/>
                    <a:pt x="3775" y="9201"/>
                  </a:cubicBezTo>
                  <a:cubicBezTo>
                    <a:pt x="3766" y="9201"/>
                    <a:pt x="3757" y="9201"/>
                    <a:pt x="3748" y="9202"/>
                  </a:cubicBezTo>
                  <a:lnTo>
                    <a:pt x="3732" y="9202"/>
                  </a:lnTo>
                  <a:cubicBezTo>
                    <a:pt x="3795" y="9093"/>
                    <a:pt x="3889" y="8991"/>
                    <a:pt x="3990" y="8913"/>
                  </a:cubicBezTo>
                  <a:cubicBezTo>
                    <a:pt x="4017" y="8893"/>
                    <a:pt x="3998" y="8855"/>
                    <a:pt x="3977" y="8855"/>
                  </a:cubicBezTo>
                  <a:cubicBezTo>
                    <a:pt x="3973" y="8855"/>
                    <a:pt x="3970" y="8856"/>
                    <a:pt x="3967" y="8858"/>
                  </a:cubicBezTo>
                  <a:cubicBezTo>
                    <a:pt x="3857" y="8936"/>
                    <a:pt x="3748" y="9014"/>
                    <a:pt x="3662" y="9116"/>
                  </a:cubicBezTo>
                  <a:cubicBezTo>
                    <a:pt x="3670" y="9085"/>
                    <a:pt x="3670" y="9054"/>
                    <a:pt x="3686" y="9014"/>
                  </a:cubicBezTo>
                  <a:cubicBezTo>
                    <a:pt x="3693" y="8975"/>
                    <a:pt x="3693" y="8929"/>
                    <a:pt x="3701" y="8889"/>
                  </a:cubicBezTo>
                  <a:cubicBezTo>
                    <a:pt x="3709" y="8803"/>
                    <a:pt x="3740" y="8718"/>
                    <a:pt x="3764" y="8639"/>
                  </a:cubicBezTo>
                  <a:cubicBezTo>
                    <a:pt x="3764" y="8631"/>
                    <a:pt x="3759" y="8625"/>
                    <a:pt x="3753" y="8625"/>
                  </a:cubicBezTo>
                  <a:cubicBezTo>
                    <a:pt x="3749" y="8625"/>
                    <a:pt x="3744" y="8629"/>
                    <a:pt x="3740" y="8639"/>
                  </a:cubicBezTo>
                  <a:cubicBezTo>
                    <a:pt x="3725" y="8725"/>
                    <a:pt x="3701" y="8803"/>
                    <a:pt x="3670" y="8889"/>
                  </a:cubicBezTo>
                  <a:cubicBezTo>
                    <a:pt x="3662" y="8929"/>
                    <a:pt x="3646" y="8960"/>
                    <a:pt x="3631" y="8999"/>
                  </a:cubicBezTo>
                  <a:cubicBezTo>
                    <a:pt x="3623" y="9030"/>
                    <a:pt x="3623" y="9046"/>
                    <a:pt x="3615" y="9077"/>
                  </a:cubicBezTo>
                  <a:cubicBezTo>
                    <a:pt x="3600" y="8999"/>
                    <a:pt x="3576" y="8936"/>
                    <a:pt x="3537" y="8874"/>
                  </a:cubicBezTo>
                  <a:cubicBezTo>
                    <a:pt x="3475" y="8764"/>
                    <a:pt x="3420" y="8647"/>
                    <a:pt x="3412" y="8530"/>
                  </a:cubicBezTo>
                  <a:cubicBezTo>
                    <a:pt x="3412" y="8526"/>
                    <a:pt x="3406" y="8524"/>
                    <a:pt x="3400" y="8524"/>
                  </a:cubicBezTo>
                  <a:cubicBezTo>
                    <a:pt x="3394" y="8524"/>
                    <a:pt x="3389" y="8526"/>
                    <a:pt x="3389" y="8530"/>
                  </a:cubicBezTo>
                  <a:cubicBezTo>
                    <a:pt x="3396" y="8624"/>
                    <a:pt x="3428" y="8725"/>
                    <a:pt x="3459" y="8811"/>
                  </a:cubicBezTo>
                  <a:cubicBezTo>
                    <a:pt x="3475" y="8889"/>
                    <a:pt x="3498" y="8975"/>
                    <a:pt x="3506" y="9054"/>
                  </a:cubicBezTo>
                  <a:cubicBezTo>
                    <a:pt x="3514" y="9132"/>
                    <a:pt x="3514" y="9210"/>
                    <a:pt x="3506" y="9280"/>
                  </a:cubicBezTo>
                  <a:cubicBezTo>
                    <a:pt x="3506" y="9304"/>
                    <a:pt x="3498" y="9319"/>
                    <a:pt x="3498" y="9327"/>
                  </a:cubicBezTo>
                  <a:cubicBezTo>
                    <a:pt x="3451" y="9397"/>
                    <a:pt x="3396" y="9468"/>
                    <a:pt x="3357" y="9538"/>
                  </a:cubicBezTo>
                  <a:cubicBezTo>
                    <a:pt x="3271" y="9694"/>
                    <a:pt x="3185" y="9851"/>
                    <a:pt x="3076" y="9983"/>
                  </a:cubicBezTo>
                  <a:cubicBezTo>
                    <a:pt x="3029" y="10054"/>
                    <a:pt x="2959" y="10108"/>
                    <a:pt x="2912" y="10171"/>
                  </a:cubicBezTo>
                  <a:cubicBezTo>
                    <a:pt x="2865" y="10241"/>
                    <a:pt x="2802" y="10296"/>
                    <a:pt x="2756" y="10366"/>
                  </a:cubicBezTo>
                  <a:cubicBezTo>
                    <a:pt x="2693" y="10437"/>
                    <a:pt x="2638" y="10499"/>
                    <a:pt x="2584" y="10570"/>
                  </a:cubicBezTo>
                  <a:cubicBezTo>
                    <a:pt x="2662" y="10054"/>
                    <a:pt x="2756" y="9546"/>
                    <a:pt x="2842" y="9038"/>
                  </a:cubicBezTo>
                  <a:cubicBezTo>
                    <a:pt x="2974" y="8249"/>
                    <a:pt x="3107" y="7467"/>
                    <a:pt x="3240" y="6670"/>
                  </a:cubicBezTo>
                  <a:cubicBezTo>
                    <a:pt x="3279" y="6467"/>
                    <a:pt x="3310" y="6272"/>
                    <a:pt x="3349" y="6068"/>
                  </a:cubicBezTo>
                  <a:cubicBezTo>
                    <a:pt x="3420" y="5990"/>
                    <a:pt x="3475" y="5889"/>
                    <a:pt x="3537" y="5803"/>
                  </a:cubicBezTo>
                  <a:cubicBezTo>
                    <a:pt x="3607" y="5693"/>
                    <a:pt x="3670" y="5568"/>
                    <a:pt x="3701" y="5443"/>
                  </a:cubicBezTo>
                  <a:cubicBezTo>
                    <a:pt x="3725" y="5412"/>
                    <a:pt x="3725" y="5373"/>
                    <a:pt x="3725" y="5334"/>
                  </a:cubicBezTo>
                  <a:cubicBezTo>
                    <a:pt x="3732" y="5295"/>
                    <a:pt x="3732" y="5256"/>
                    <a:pt x="3740" y="5209"/>
                  </a:cubicBezTo>
                  <a:cubicBezTo>
                    <a:pt x="3764" y="5162"/>
                    <a:pt x="3787" y="5107"/>
                    <a:pt x="3826" y="5084"/>
                  </a:cubicBezTo>
                  <a:cubicBezTo>
                    <a:pt x="3959" y="4982"/>
                    <a:pt x="4131" y="5060"/>
                    <a:pt x="4256" y="4974"/>
                  </a:cubicBezTo>
                  <a:cubicBezTo>
                    <a:pt x="4277" y="4967"/>
                    <a:pt x="4261" y="4942"/>
                    <a:pt x="4246" y="4942"/>
                  </a:cubicBezTo>
                  <a:cubicBezTo>
                    <a:pt x="4244" y="4942"/>
                    <a:pt x="4242" y="4942"/>
                    <a:pt x="4240" y="4943"/>
                  </a:cubicBezTo>
                  <a:cubicBezTo>
                    <a:pt x="4227" y="4953"/>
                    <a:pt x="4211" y="4956"/>
                    <a:pt x="4194" y="4956"/>
                  </a:cubicBezTo>
                  <a:cubicBezTo>
                    <a:pt x="4172" y="4956"/>
                    <a:pt x="4149" y="4951"/>
                    <a:pt x="4131" y="4951"/>
                  </a:cubicBezTo>
                  <a:lnTo>
                    <a:pt x="4022" y="4951"/>
                  </a:lnTo>
                  <a:cubicBezTo>
                    <a:pt x="3975" y="4951"/>
                    <a:pt x="3936" y="4951"/>
                    <a:pt x="3889" y="4967"/>
                  </a:cubicBezTo>
                  <a:cubicBezTo>
                    <a:pt x="3904" y="4943"/>
                    <a:pt x="3936" y="4935"/>
                    <a:pt x="3967" y="4912"/>
                  </a:cubicBezTo>
                  <a:cubicBezTo>
                    <a:pt x="4006" y="4896"/>
                    <a:pt x="4053" y="4896"/>
                    <a:pt x="4092" y="4888"/>
                  </a:cubicBezTo>
                  <a:cubicBezTo>
                    <a:pt x="4147" y="4873"/>
                    <a:pt x="4201" y="4857"/>
                    <a:pt x="4256" y="4857"/>
                  </a:cubicBezTo>
                  <a:cubicBezTo>
                    <a:pt x="4295" y="4857"/>
                    <a:pt x="4334" y="4849"/>
                    <a:pt x="4365" y="4834"/>
                  </a:cubicBezTo>
                  <a:cubicBezTo>
                    <a:pt x="4404" y="4818"/>
                    <a:pt x="4444" y="4787"/>
                    <a:pt x="4483" y="4771"/>
                  </a:cubicBezTo>
                  <a:cubicBezTo>
                    <a:pt x="4490" y="4756"/>
                    <a:pt x="4483" y="4748"/>
                    <a:pt x="4475" y="4748"/>
                  </a:cubicBezTo>
                  <a:cubicBezTo>
                    <a:pt x="4428" y="4771"/>
                    <a:pt x="4389" y="4810"/>
                    <a:pt x="4326" y="4810"/>
                  </a:cubicBezTo>
                  <a:cubicBezTo>
                    <a:pt x="4320" y="4811"/>
                    <a:pt x="4314" y="4812"/>
                    <a:pt x="4308" y="4812"/>
                  </a:cubicBezTo>
                  <a:cubicBezTo>
                    <a:pt x="4260" y="4812"/>
                    <a:pt x="4212" y="4786"/>
                    <a:pt x="4170" y="4779"/>
                  </a:cubicBezTo>
                  <a:cubicBezTo>
                    <a:pt x="4147" y="4777"/>
                    <a:pt x="4124" y="4777"/>
                    <a:pt x="4101" y="4777"/>
                  </a:cubicBezTo>
                  <a:cubicBezTo>
                    <a:pt x="4013" y="4777"/>
                    <a:pt x="3926" y="4790"/>
                    <a:pt x="3857" y="4834"/>
                  </a:cubicBezTo>
                  <a:lnTo>
                    <a:pt x="3834" y="4857"/>
                  </a:lnTo>
                  <a:cubicBezTo>
                    <a:pt x="3857" y="4818"/>
                    <a:pt x="3889" y="4779"/>
                    <a:pt x="3904" y="4740"/>
                  </a:cubicBezTo>
                  <a:cubicBezTo>
                    <a:pt x="3936" y="4662"/>
                    <a:pt x="3982" y="4599"/>
                    <a:pt x="4045" y="4545"/>
                  </a:cubicBezTo>
                  <a:cubicBezTo>
                    <a:pt x="4057" y="4527"/>
                    <a:pt x="4041" y="4508"/>
                    <a:pt x="4026" y="4508"/>
                  </a:cubicBezTo>
                  <a:cubicBezTo>
                    <a:pt x="4022" y="4508"/>
                    <a:pt x="4017" y="4510"/>
                    <a:pt x="4014" y="4513"/>
                  </a:cubicBezTo>
                  <a:cubicBezTo>
                    <a:pt x="3951" y="4560"/>
                    <a:pt x="3904" y="4623"/>
                    <a:pt x="3857" y="4670"/>
                  </a:cubicBezTo>
                  <a:cubicBezTo>
                    <a:pt x="3850" y="4670"/>
                    <a:pt x="3850" y="4678"/>
                    <a:pt x="3834" y="4678"/>
                  </a:cubicBezTo>
                  <a:cubicBezTo>
                    <a:pt x="3850" y="4592"/>
                    <a:pt x="3834" y="4513"/>
                    <a:pt x="3850" y="4427"/>
                  </a:cubicBezTo>
                  <a:cubicBezTo>
                    <a:pt x="3857" y="4326"/>
                    <a:pt x="3920" y="4248"/>
                    <a:pt x="3951" y="4162"/>
                  </a:cubicBezTo>
                  <a:cubicBezTo>
                    <a:pt x="3951" y="4156"/>
                    <a:pt x="3947" y="4151"/>
                    <a:pt x="3942" y="4151"/>
                  </a:cubicBezTo>
                  <a:cubicBezTo>
                    <a:pt x="3940" y="4151"/>
                    <a:pt x="3938" y="4152"/>
                    <a:pt x="3936" y="4154"/>
                  </a:cubicBezTo>
                  <a:cubicBezTo>
                    <a:pt x="3873" y="4209"/>
                    <a:pt x="3826" y="4302"/>
                    <a:pt x="3795" y="4388"/>
                  </a:cubicBezTo>
                  <a:cubicBezTo>
                    <a:pt x="3779" y="4443"/>
                    <a:pt x="3756" y="4498"/>
                    <a:pt x="3748" y="4545"/>
                  </a:cubicBezTo>
                  <a:cubicBezTo>
                    <a:pt x="3740" y="4474"/>
                    <a:pt x="3725" y="4396"/>
                    <a:pt x="3709" y="4326"/>
                  </a:cubicBezTo>
                  <a:cubicBezTo>
                    <a:pt x="3709" y="4240"/>
                    <a:pt x="3725" y="4162"/>
                    <a:pt x="3740" y="4084"/>
                  </a:cubicBezTo>
                  <a:cubicBezTo>
                    <a:pt x="3745" y="4074"/>
                    <a:pt x="3734" y="4064"/>
                    <a:pt x="3724" y="4064"/>
                  </a:cubicBezTo>
                  <a:cubicBezTo>
                    <a:pt x="3718" y="4064"/>
                    <a:pt x="3712" y="4067"/>
                    <a:pt x="3709" y="4076"/>
                  </a:cubicBezTo>
                  <a:cubicBezTo>
                    <a:pt x="3693" y="4146"/>
                    <a:pt x="3670" y="4224"/>
                    <a:pt x="3662" y="4302"/>
                  </a:cubicBezTo>
                  <a:cubicBezTo>
                    <a:pt x="3654" y="4388"/>
                    <a:pt x="3631" y="4467"/>
                    <a:pt x="3639" y="4552"/>
                  </a:cubicBezTo>
                  <a:cubicBezTo>
                    <a:pt x="3654" y="4631"/>
                    <a:pt x="3662" y="4709"/>
                    <a:pt x="3654" y="4795"/>
                  </a:cubicBezTo>
                  <a:cubicBezTo>
                    <a:pt x="3654" y="4818"/>
                    <a:pt x="3654" y="4849"/>
                    <a:pt x="3639" y="4865"/>
                  </a:cubicBezTo>
                  <a:cubicBezTo>
                    <a:pt x="3623" y="4943"/>
                    <a:pt x="3592" y="5014"/>
                    <a:pt x="3584" y="5092"/>
                  </a:cubicBezTo>
                  <a:cubicBezTo>
                    <a:pt x="3553" y="5146"/>
                    <a:pt x="3537" y="5209"/>
                    <a:pt x="3514" y="5264"/>
                  </a:cubicBezTo>
                  <a:cubicBezTo>
                    <a:pt x="3498" y="5334"/>
                    <a:pt x="3467" y="5404"/>
                    <a:pt x="3428" y="5459"/>
                  </a:cubicBezTo>
                  <a:cubicBezTo>
                    <a:pt x="3482" y="5068"/>
                    <a:pt x="3537" y="4678"/>
                    <a:pt x="3560" y="4279"/>
                  </a:cubicBezTo>
                  <a:cubicBezTo>
                    <a:pt x="3600" y="3537"/>
                    <a:pt x="3537" y="2794"/>
                    <a:pt x="3303" y="2091"/>
                  </a:cubicBezTo>
                  <a:cubicBezTo>
                    <a:pt x="3162" y="1692"/>
                    <a:pt x="2990" y="1317"/>
                    <a:pt x="2763" y="966"/>
                  </a:cubicBezTo>
                  <a:cubicBezTo>
                    <a:pt x="2732" y="872"/>
                    <a:pt x="2724" y="770"/>
                    <a:pt x="2732" y="669"/>
                  </a:cubicBezTo>
                  <a:cubicBezTo>
                    <a:pt x="2756" y="552"/>
                    <a:pt x="2795" y="450"/>
                    <a:pt x="2834" y="341"/>
                  </a:cubicBezTo>
                  <a:cubicBezTo>
                    <a:pt x="2849" y="294"/>
                    <a:pt x="2873" y="239"/>
                    <a:pt x="2881" y="184"/>
                  </a:cubicBezTo>
                  <a:cubicBezTo>
                    <a:pt x="2888" y="130"/>
                    <a:pt x="2912" y="83"/>
                    <a:pt x="2928" y="20"/>
                  </a:cubicBezTo>
                  <a:cubicBezTo>
                    <a:pt x="2928" y="10"/>
                    <a:pt x="291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62"/>
            <p:cNvSpPr/>
            <p:nvPr/>
          </p:nvSpPr>
          <p:spPr>
            <a:xfrm>
              <a:off x="1440517" y="1567480"/>
              <a:ext cx="166727" cy="718287"/>
            </a:xfrm>
            <a:custGeom>
              <a:avLst/>
              <a:gdLst/>
              <a:ahLst/>
              <a:cxnLst/>
              <a:rect l="l" t="t" r="r" b="b"/>
              <a:pathLst>
                <a:path w="4566" h="19671" extrusionOk="0">
                  <a:moveTo>
                    <a:pt x="2003" y="4962"/>
                  </a:moveTo>
                  <a:cubicBezTo>
                    <a:pt x="2003" y="5001"/>
                    <a:pt x="1987" y="5040"/>
                    <a:pt x="1987" y="5079"/>
                  </a:cubicBezTo>
                  <a:cubicBezTo>
                    <a:pt x="1971" y="5103"/>
                    <a:pt x="1963" y="5134"/>
                    <a:pt x="1948" y="5173"/>
                  </a:cubicBezTo>
                  <a:cubicBezTo>
                    <a:pt x="1971" y="5095"/>
                    <a:pt x="1979" y="5025"/>
                    <a:pt x="2003" y="4962"/>
                  </a:cubicBezTo>
                  <a:close/>
                  <a:moveTo>
                    <a:pt x="1666" y="7053"/>
                  </a:moveTo>
                  <a:cubicBezTo>
                    <a:pt x="1658" y="7166"/>
                    <a:pt x="1650" y="7279"/>
                    <a:pt x="1627" y="7377"/>
                  </a:cubicBezTo>
                  <a:cubicBezTo>
                    <a:pt x="1620" y="7447"/>
                    <a:pt x="1596" y="7525"/>
                    <a:pt x="1588" y="7596"/>
                  </a:cubicBezTo>
                  <a:cubicBezTo>
                    <a:pt x="1582" y="7658"/>
                    <a:pt x="1581" y="7720"/>
                    <a:pt x="1569" y="7782"/>
                  </a:cubicBezTo>
                  <a:lnTo>
                    <a:pt x="1569" y="7782"/>
                  </a:lnTo>
                  <a:cubicBezTo>
                    <a:pt x="1574" y="7736"/>
                    <a:pt x="1578" y="7689"/>
                    <a:pt x="1581" y="7643"/>
                  </a:cubicBezTo>
                  <a:cubicBezTo>
                    <a:pt x="1588" y="7486"/>
                    <a:pt x="1620" y="7338"/>
                    <a:pt x="1651" y="7182"/>
                  </a:cubicBezTo>
                  <a:cubicBezTo>
                    <a:pt x="1658" y="7136"/>
                    <a:pt x="1659" y="7091"/>
                    <a:pt x="1666" y="7053"/>
                  </a:cubicBezTo>
                  <a:close/>
                  <a:moveTo>
                    <a:pt x="1354" y="0"/>
                  </a:moveTo>
                  <a:cubicBezTo>
                    <a:pt x="1354" y="0"/>
                    <a:pt x="1346" y="0"/>
                    <a:pt x="1346" y="8"/>
                  </a:cubicBezTo>
                  <a:cubicBezTo>
                    <a:pt x="1534" y="258"/>
                    <a:pt x="1667" y="547"/>
                    <a:pt x="1768" y="836"/>
                  </a:cubicBezTo>
                  <a:cubicBezTo>
                    <a:pt x="1823" y="1000"/>
                    <a:pt x="1901" y="1157"/>
                    <a:pt x="1963" y="1329"/>
                  </a:cubicBezTo>
                  <a:cubicBezTo>
                    <a:pt x="2018" y="1493"/>
                    <a:pt x="2081" y="1665"/>
                    <a:pt x="2104" y="1844"/>
                  </a:cubicBezTo>
                  <a:cubicBezTo>
                    <a:pt x="2159" y="2188"/>
                    <a:pt x="2174" y="2516"/>
                    <a:pt x="2198" y="2860"/>
                  </a:cubicBezTo>
                  <a:cubicBezTo>
                    <a:pt x="2206" y="3032"/>
                    <a:pt x="2214" y="3204"/>
                    <a:pt x="2214" y="3376"/>
                  </a:cubicBezTo>
                  <a:cubicBezTo>
                    <a:pt x="2214" y="3493"/>
                    <a:pt x="2206" y="3610"/>
                    <a:pt x="2182" y="3735"/>
                  </a:cubicBezTo>
                  <a:cubicBezTo>
                    <a:pt x="2174" y="3688"/>
                    <a:pt x="2167" y="3634"/>
                    <a:pt x="2143" y="3595"/>
                  </a:cubicBezTo>
                  <a:cubicBezTo>
                    <a:pt x="2120" y="3524"/>
                    <a:pt x="2081" y="3454"/>
                    <a:pt x="2042" y="3399"/>
                  </a:cubicBezTo>
                  <a:lnTo>
                    <a:pt x="2042" y="3399"/>
                  </a:lnTo>
                  <a:cubicBezTo>
                    <a:pt x="2096" y="3493"/>
                    <a:pt x="2127" y="3609"/>
                    <a:pt x="2135" y="3726"/>
                  </a:cubicBezTo>
                  <a:lnTo>
                    <a:pt x="2135" y="3726"/>
                  </a:lnTo>
                  <a:cubicBezTo>
                    <a:pt x="2135" y="3725"/>
                    <a:pt x="2134" y="3724"/>
                    <a:pt x="2133" y="3724"/>
                  </a:cubicBezTo>
                  <a:cubicBezTo>
                    <a:pt x="2131" y="3724"/>
                    <a:pt x="2128" y="3728"/>
                    <a:pt x="2128" y="3728"/>
                  </a:cubicBezTo>
                  <a:cubicBezTo>
                    <a:pt x="2135" y="3751"/>
                    <a:pt x="2135" y="3774"/>
                    <a:pt x="2135" y="3798"/>
                  </a:cubicBezTo>
                  <a:cubicBezTo>
                    <a:pt x="2135" y="3931"/>
                    <a:pt x="2128" y="4064"/>
                    <a:pt x="2104" y="4196"/>
                  </a:cubicBezTo>
                  <a:cubicBezTo>
                    <a:pt x="2089" y="4337"/>
                    <a:pt x="2049" y="4470"/>
                    <a:pt x="2018" y="4595"/>
                  </a:cubicBezTo>
                  <a:cubicBezTo>
                    <a:pt x="1987" y="4728"/>
                    <a:pt x="1971" y="4861"/>
                    <a:pt x="1948" y="4986"/>
                  </a:cubicBezTo>
                  <a:cubicBezTo>
                    <a:pt x="1932" y="5126"/>
                    <a:pt x="1901" y="5275"/>
                    <a:pt x="1909" y="5415"/>
                  </a:cubicBezTo>
                  <a:cubicBezTo>
                    <a:pt x="1885" y="5595"/>
                    <a:pt x="1846" y="5783"/>
                    <a:pt x="1815" y="5955"/>
                  </a:cubicBezTo>
                  <a:lnTo>
                    <a:pt x="1815" y="5962"/>
                  </a:lnTo>
                  <a:cubicBezTo>
                    <a:pt x="1807" y="6002"/>
                    <a:pt x="1807" y="6033"/>
                    <a:pt x="1792" y="6072"/>
                  </a:cubicBezTo>
                  <a:cubicBezTo>
                    <a:pt x="1792" y="6103"/>
                    <a:pt x="1784" y="6119"/>
                    <a:pt x="1784" y="6150"/>
                  </a:cubicBezTo>
                  <a:cubicBezTo>
                    <a:pt x="1729" y="6447"/>
                    <a:pt x="1667" y="6728"/>
                    <a:pt x="1620" y="7017"/>
                  </a:cubicBezTo>
                  <a:cubicBezTo>
                    <a:pt x="1596" y="7166"/>
                    <a:pt x="1573" y="7322"/>
                    <a:pt x="1549" y="7471"/>
                  </a:cubicBezTo>
                  <a:cubicBezTo>
                    <a:pt x="1542" y="7549"/>
                    <a:pt x="1518" y="7627"/>
                    <a:pt x="1510" y="7705"/>
                  </a:cubicBezTo>
                  <a:cubicBezTo>
                    <a:pt x="1502" y="7619"/>
                    <a:pt x="1471" y="7541"/>
                    <a:pt x="1456" y="7463"/>
                  </a:cubicBezTo>
                  <a:cubicBezTo>
                    <a:pt x="1401" y="7275"/>
                    <a:pt x="1307" y="7096"/>
                    <a:pt x="1182" y="6955"/>
                  </a:cubicBezTo>
                  <a:cubicBezTo>
                    <a:pt x="1176" y="6949"/>
                    <a:pt x="1171" y="6946"/>
                    <a:pt x="1166" y="6946"/>
                  </a:cubicBezTo>
                  <a:cubicBezTo>
                    <a:pt x="1152" y="6946"/>
                    <a:pt x="1145" y="6967"/>
                    <a:pt x="1151" y="6978"/>
                  </a:cubicBezTo>
                  <a:cubicBezTo>
                    <a:pt x="1268" y="7135"/>
                    <a:pt x="1338" y="7314"/>
                    <a:pt x="1385" y="7502"/>
                  </a:cubicBezTo>
                  <a:cubicBezTo>
                    <a:pt x="1424" y="7658"/>
                    <a:pt x="1424" y="7822"/>
                    <a:pt x="1456" y="7986"/>
                  </a:cubicBezTo>
                  <a:cubicBezTo>
                    <a:pt x="1432" y="8072"/>
                    <a:pt x="1424" y="8166"/>
                    <a:pt x="1401" y="8252"/>
                  </a:cubicBezTo>
                  <a:cubicBezTo>
                    <a:pt x="1385" y="8338"/>
                    <a:pt x="1362" y="8424"/>
                    <a:pt x="1354" y="8518"/>
                  </a:cubicBezTo>
                  <a:cubicBezTo>
                    <a:pt x="1338" y="8612"/>
                    <a:pt x="1315" y="8697"/>
                    <a:pt x="1299" y="8799"/>
                  </a:cubicBezTo>
                  <a:cubicBezTo>
                    <a:pt x="1245" y="9080"/>
                    <a:pt x="1205" y="9377"/>
                    <a:pt x="1159" y="9659"/>
                  </a:cubicBezTo>
                  <a:cubicBezTo>
                    <a:pt x="1120" y="9948"/>
                    <a:pt x="1080" y="10245"/>
                    <a:pt x="1065" y="10534"/>
                  </a:cubicBezTo>
                  <a:lnTo>
                    <a:pt x="1065" y="10745"/>
                  </a:lnTo>
                  <a:cubicBezTo>
                    <a:pt x="1041" y="10846"/>
                    <a:pt x="1034" y="10964"/>
                    <a:pt x="1026" y="11073"/>
                  </a:cubicBezTo>
                  <a:lnTo>
                    <a:pt x="995" y="11628"/>
                  </a:lnTo>
                  <a:cubicBezTo>
                    <a:pt x="987" y="11823"/>
                    <a:pt x="987" y="12034"/>
                    <a:pt x="987" y="12230"/>
                  </a:cubicBezTo>
                  <a:cubicBezTo>
                    <a:pt x="987" y="12347"/>
                    <a:pt x="987" y="12472"/>
                    <a:pt x="995" y="12589"/>
                  </a:cubicBezTo>
                  <a:cubicBezTo>
                    <a:pt x="987" y="12855"/>
                    <a:pt x="987" y="13105"/>
                    <a:pt x="995" y="13370"/>
                  </a:cubicBezTo>
                  <a:cubicBezTo>
                    <a:pt x="1010" y="13714"/>
                    <a:pt x="1065" y="14043"/>
                    <a:pt x="1127" y="14379"/>
                  </a:cubicBezTo>
                  <a:cubicBezTo>
                    <a:pt x="1088" y="14324"/>
                    <a:pt x="1049" y="14277"/>
                    <a:pt x="1026" y="14222"/>
                  </a:cubicBezTo>
                  <a:cubicBezTo>
                    <a:pt x="995" y="14168"/>
                    <a:pt x="963" y="14121"/>
                    <a:pt x="932" y="14066"/>
                  </a:cubicBezTo>
                  <a:cubicBezTo>
                    <a:pt x="916" y="14003"/>
                    <a:pt x="893" y="13957"/>
                    <a:pt x="877" y="13894"/>
                  </a:cubicBezTo>
                  <a:cubicBezTo>
                    <a:pt x="838" y="13792"/>
                    <a:pt x="776" y="13683"/>
                    <a:pt x="737" y="13574"/>
                  </a:cubicBezTo>
                  <a:cubicBezTo>
                    <a:pt x="690" y="13449"/>
                    <a:pt x="643" y="13324"/>
                    <a:pt x="604" y="13191"/>
                  </a:cubicBezTo>
                  <a:cubicBezTo>
                    <a:pt x="518" y="12933"/>
                    <a:pt x="455" y="12667"/>
                    <a:pt x="401" y="12402"/>
                  </a:cubicBezTo>
                  <a:cubicBezTo>
                    <a:pt x="346" y="12136"/>
                    <a:pt x="307" y="11878"/>
                    <a:pt x="268" y="11612"/>
                  </a:cubicBezTo>
                  <a:cubicBezTo>
                    <a:pt x="221" y="11307"/>
                    <a:pt x="143" y="10995"/>
                    <a:pt x="33" y="10706"/>
                  </a:cubicBezTo>
                  <a:cubicBezTo>
                    <a:pt x="30" y="10696"/>
                    <a:pt x="23" y="10692"/>
                    <a:pt x="16" y="10692"/>
                  </a:cubicBezTo>
                  <a:cubicBezTo>
                    <a:pt x="8" y="10692"/>
                    <a:pt x="1" y="10700"/>
                    <a:pt x="10" y="10714"/>
                  </a:cubicBezTo>
                  <a:cubicBezTo>
                    <a:pt x="104" y="10979"/>
                    <a:pt x="151" y="11261"/>
                    <a:pt x="190" y="11534"/>
                  </a:cubicBezTo>
                  <a:cubicBezTo>
                    <a:pt x="229" y="11808"/>
                    <a:pt x="260" y="12089"/>
                    <a:pt x="322" y="12362"/>
                  </a:cubicBezTo>
                  <a:cubicBezTo>
                    <a:pt x="416" y="12894"/>
                    <a:pt x="573" y="13402"/>
                    <a:pt x="799" y="13878"/>
                  </a:cubicBezTo>
                  <a:cubicBezTo>
                    <a:pt x="830" y="13933"/>
                    <a:pt x="869" y="13996"/>
                    <a:pt x="893" y="14043"/>
                  </a:cubicBezTo>
                  <a:cubicBezTo>
                    <a:pt x="932" y="14105"/>
                    <a:pt x="963" y="14160"/>
                    <a:pt x="1002" y="14222"/>
                  </a:cubicBezTo>
                  <a:cubicBezTo>
                    <a:pt x="1049" y="14300"/>
                    <a:pt x="1104" y="14379"/>
                    <a:pt x="1159" y="14433"/>
                  </a:cubicBezTo>
                  <a:cubicBezTo>
                    <a:pt x="1166" y="14480"/>
                    <a:pt x="1182" y="14543"/>
                    <a:pt x="1198" y="14590"/>
                  </a:cubicBezTo>
                  <a:cubicBezTo>
                    <a:pt x="1307" y="15004"/>
                    <a:pt x="1463" y="15394"/>
                    <a:pt x="1612" y="15793"/>
                  </a:cubicBezTo>
                  <a:cubicBezTo>
                    <a:pt x="1753" y="16176"/>
                    <a:pt x="1901" y="16551"/>
                    <a:pt x="2089" y="16926"/>
                  </a:cubicBezTo>
                  <a:cubicBezTo>
                    <a:pt x="2260" y="17285"/>
                    <a:pt x="2487" y="17637"/>
                    <a:pt x="2729" y="17973"/>
                  </a:cubicBezTo>
                  <a:cubicBezTo>
                    <a:pt x="2956" y="18270"/>
                    <a:pt x="3198" y="18544"/>
                    <a:pt x="3472" y="18809"/>
                  </a:cubicBezTo>
                  <a:cubicBezTo>
                    <a:pt x="3737" y="19067"/>
                    <a:pt x="4011" y="19317"/>
                    <a:pt x="4323" y="19520"/>
                  </a:cubicBezTo>
                  <a:cubicBezTo>
                    <a:pt x="4393" y="19569"/>
                    <a:pt x="4470" y="19618"/>
                    <a:pt x="4541" y="19656"/>
                  </a:cubicBezTo>
                  <a:lnTo>
                    <a:pt x="4541" y="19656"/>
                  </a:lnTo>
                  <a:cubicBezTo>
                    <a:pt x="4538" y="19651"/>
                    <a:pt x="4534" y="19645"/>
                    <a:pt x="4527" y="19638"/>
                  </a:cubicBezTo>
                  <a:cubicBezTo>
                    <a:pt x="4370" y="19520"/>
                    <a:pt x="4230" y="19403"/>
                    <a:pt x="4073" y="19302"/>
                  </a:cubicBezTo>
                  <a:cubicBezTo>
                    <a:pt x="3917" y="19192"/>
                    <a:pt x="3776" y="19067"/>
                    <a:pt x="3644" y="18950"/>
                  </a:cubicBezTo>
                  <a:cubicBezTo>
                    <a:pt x="3370" y="18700"/>
                    <a:pt x="3136" y="18419"/>
                    <a:pt x="2909" y="18129"/>
                  </a:cubicBezTo>
                  <a:cubicBezTo>
                    <a:pt x="2675" y="17809"/>
                    <a:pt x="2440" y="17489"/>
                    <a:pt x="2260" y="17137"/>
                  </a:cubicBezTo>
                  <a:cubicBezTo>
                    <a:pt x="2081" y="16778"/>
                    <a:pt x="1924" y="16395"/>
                    <a:pt x="1776" y="16020"/>
                  </a:cubicBezTo>
                  <a:cubicBezTo>
                    <a:pt x="1627" y="15637"/>
                    <a:pt x="1463" y="15254"/>
                    <a:pt x="1354" y="14855"/>
                  </a:cubicBezTo>
                  <a:cubicBezTo>
                    <a:pt x="1237" y="14457"/>
                    <a:pt x="1159" y="14043"/>
                    <a:pt x="1112" y="13644"/>
                  </a:cubicBezTo>
                  <a:cubicBezTo>
                    <a:pt x="1034" y="12988"/>
                    <a:pt x="1049" y="12323"/>
                    <a:pt x="1104" y="11659"/>
                  </a:cubicBezTo>
                  <a:cubicBezTo>
                    <a:pt x="1104" y="11644"/>
                    <a:pt x="1112" y="11612"/>
                    <a:pt x="1112" y="11589"/>
                  </a:cubicBezTo>
                  <a:cubicBezTo>
                    <a:pt x="1120" y="11542"/>
                    <a:pt x="1120" y="11495"/>
                    <a:pt x="1120" y="11448"/>
                  </a:cubicBezTo>
                  <a:cubicBezTo>
                    <a:pt x="1127" y="11307"/>
                    <a:pt x="1143" y="11175"/>
                    <a:pt x="1159" y="11034"/>
                  </a:cubicBezTo>
                  <a:cubicBezTo>
                    <a:pt x="1182" y="10839"/>
                    <a:pt x="1205" y="10635"/>
                    <a:pt x="1221" y="10440"/>
                  </a:cubicBezTo>
                  <a:cubicBezTo>
                    <a:pt x="1237" y="10354"/>
                    <a:pt x="1268" y="10260"/>
                    <a:pt x="1307" y="10182"/>
                  </a:cubicBezTo>
                  <a:cubicBezTo>
                    <a:pt x="1346" y="10096"/>
                    <a:pt x="1393" y="10010"/>
                    <a:pt x="1456" y="9917"/>
                  </a:cubicBezTo>
                  <a:cubicBezTo>
                    <a:pt x="1510" y="9831"/>
                    <a:pt x="1557" y="9745"/>
                    <a:pt x="1627" y="9666"/>
                  </a:cubicBezTo>
                  <a:cubicBezTo>
                    <a:pt x="1753" y="9510"/>
                    <a:pt x="1885" y="9362"/>
                    <a:pt x="1995" y="9198"/>
                  </a:cubicBezTo>
                  <a:cubicBezTo>
                    <a:pt x="2104" y="9041"/>
                    <a:pt x="2174" y="8877"/>
                    <a:pt x="2268" y="8721"/>
                  </a:cubicBezTo>
                  <a:cubicBezTo>
                    <a:pt x="2346" y="8604"/>
                    <a:pt x="2495" y="8455"/>
                    <a:pt x="2440" y="8299"/>
                  </a:cubicBezTo>
                  <a:cubicBezTo>
                    <a:pt x="2440" y="8296"/>
                    <a:pt x="2435" y="8294"/>
                    <a:pt x="2429" y="8294"/>
                  </a:cubicBezTo>
                  <a:cubicBezTo>
                    <a:pt x="2421" y="8294"/>
                    <a:pt x="2412" y="8298"/>
                    <a:pt x="2417" y="8307"/>
                  </a:cubicBezTo>
                  <a:cubicBezTo>
                    <a:pt x="2479" y="8463"/>
                    <a:pt x="2331" y="8619"/>
                    <a:pt x="2245" y="8729"/>
                  </a:cubicBezTo>
                  <a:cubicBezTo>
                    <a:pt x="2190" y="8791"/>
                    <a:pt x="2159" y="8854"/>
                    <a:pt x="2120" y="8932"/>
                  </a:cubicBezTo>
                  <a:cubicBezTo>
                    <a:pt x="2065" y="9018"/>
                    <a:pt x="2018" y="9112"/>
                    <a:pt x="1963" y="9190"/>
                  </a:cubicBezTo>
                  <a:cubicBezTo>
                    <a:pt x="1901" y="9276"/>
                    <a:pt x="1823" y="9346"/>
                    <a:pt x="1753" y="9424"/>
                  </a:cubicBezTo>
                  <a:cubicBezTo>
                    <a:pt x="1682" y="9495"/>
                    <a:pt x="1627" y="9573"/>
                    <a:pt x="1557" y="9643"/>
                  </a:cubicBezTo>
                  <a:cubicBezTo>
                    <a:pt x="1448" y="9776"/>
                    <a:pt x="1338" y="9901"/>
                    <a:pt x="1245" y="10057"/>
                  </a:cubicBezTo>
                  <a:cubicBezTo>
                    <a:pt x="1245" y="9995"/>
                    <a:pt x="1252" y="9948"/>
                    <a:pt x="1252" y="9893"/>
                  </a:cubicBezTo>
                  <a:cubicBezTo>
                    <a:pt x="1252" y="9870"/>
                    <a:pt x="1252" y="9854"/>
                    <a:pt x="1268" y="9831"/>
                  </a:cubicBezTo>
                  <a:cubicBezTo>
                    <a:pt x="1276" y="9698"/>
                    <a:pt x="1284" y="9549"/>
                    <a:pt x="1307" y="9409"/>
                  </a:cubicBezTo>
                  <a:cubicBezTo>
                    <a:pt x="1323" y="9268"/>
                    <a:pt x="1346" y="9112"/>
                    <a:pt x="1362" y="8963"/>
                  </a:cubicBezTo>
                  <a:cubicBezTo>
                    <a:pt x="1385" y="8815"/>
                    <a:pt x="1401" y="8666"/>
                    <a:pt x="1432" y="8526"/>
                  </a:cubicBezTo>
                  <a:lnTo>
                    <a:pt x="1518" y="8080"/>
                  </a:lnTo>
                  <a:cubicBezTo>
                    <a:pt x="1536" y="8000"/>
                    <a:pt x="1551" y="7917"/>
                    <a:pt x="1562" y="7834"/>
                  </a:cubicBezTo>
                  <a:lnTo>
                    <a:pt x="1562" y="7834"/>
                  </a:lnTo>
                  <a:cubicBezTo>
                    <a:pt x="1565" y="7833"/>
                    <a:pt x="1568" y="7832"/>
                    <a:pt x="1573" y="7830"/>
                  </a:cubicBezTo>
                  <a:cubicBezTo>
                    <a:pt x="1588" y="7760"/>
                    <a:pt x="1596" y="7682"/>
                    <a:pt x="1612" y="7611"/>
                  </a:cubicBezTo>
                  <a:cubicBezTo>
                    <a:pt x="1620" y="7533"/>
                    <a:pt x="1635" y="7455"/>
                    <a:pt x="1659" y="7369"/>
                  </a:cubicBezTo>
                  <a:cubicBezTo>
                    <a:pt x="1690" y="7213"/>
                    <a:pt x="1706" y="7056"/>
                    <a:pt x="1729" y="6900"/>
                  </a:cubicBezTo>
                  <a:cubicBezTo>
                    <a:pt x="1745" y="6744"/>
                    <a:pt x="1784" y="6580"/>
                    <a:pt x="1815" y="6424"/>
                  </a:cubicBezTo>
                  <a:cubicBezTo>
                    <a:pt x="1831" y="6338"/>
                    <a:pt x="1846" y="6244"/>
                    <a:pt x="1854" y="6150"/>
                  </a:cubicBezTo>
                  <a:cubicBezTo>
                    <a:pt x="1862" y="5970"/>
                    <a:pt x="1901" y="5791"/>
                    <a:pt x="1948" y="5619"/>
                  </a:cubicBezTo>
                  <a:cubicBezTo>
                    <a:pt x="1971" y="5540"/>
                    <a:pt x="2003" y="5455"/>
                    <a:pt x="2018" y="5376"/>
                  </a:cubicBezTo>
                  <a:cubicBezTo>
                    <a:pt x="2049" y="5298"/>
                    <a:pt x="2089" y="5220"/>
                    <a:pt x="2128" y="5142"/>
                  </a:cubicBezTo>
                  <a:cubicBezTo>
                    <a:pt x="2276" y="4868"/>
                    <a:pt x="2448" y="4595"/>
                    <a:pt x="2550" y="4306"/>
                  </a:cubicBezTo>
                  <a:cubicBezTo>
                    <a:pt x="2596" y="4157"/>
                    <a:pt x="2636" y="3993"/>
                    <a:pt x="2596" y="3845"/>
                  </a:cubicBezTo>
                  <a:cubicBezTo>
                    <a:pt x="2596" y="3842"/>
                    <a:pt x="2596" y="3841"/>
                    <a:pt x="2594" y="3841"/>
                  </a:cubicBezTo>
                  <a:cubicBezTo>
                    <a:pt x="2592" y="3841"/>
                    <a:pt x="2589" y="3845"/>
                    <a:pt x="2589" y="3845"/>
                  </a:cubicBezTo>
                  <a:cubicBezTo>
                    <a:pt x="2628" y="4001"/>
                    <a:pt x="2573" y="4157"/>
                    <a:pt x="2518" y="4298"/>
                  </a:cubicBezTo>
                  <a:cubicBezTo>
                    <a:pt x="2456" y="4423"/>
                    <a:pt x="2393" y="4556"/>
                    <a:pt x="2315" y="4673"/>
                  </a:cubicBezTo>
                  <a:cubicBezTo>
                    <a:pt x="2253" y="4775"/>
                    <a:pt x="2182" y="4861"/>
                    <a:pt x="2128" y="4947"/>
                  </a:cubicBezTo>
                  <a:cubicBezTo>
                    <a:pt x="2143" y="4822"/>
                    <a:pt x="2159" y="4697"/>
                    <a:pt x="2174" y="4572"/>
                  </a:cubicBezTo>
                  <a:lnTo>
                    <a:pt x="2260" y="4009"/>
                  </a:lnTo>
                  <a:cubicBezTo>
                    <a:pt x="2292" y="3837"/>
                    <a:pt x="2292" y="3673"/>
                    <a:pt x="2300" y="3493"/>
                  </a:cubicBezTo>
                  <a:cubicBezTo>
                    <a:pt x="2315" y="3321"/>
                    <a:pt x="2323" y="3141"/>
                    <a:pt x="2315" y="2970"/>
                  </a:cubicBezTo>
                  <a:cubicBezTo>
                    <a:pt x="2300" y="2618"/>
                    <a:pt x="2245" y="2274"/>
                    <a:pt x="2198" y="1930"/>
                  </a:cubicBezTo>
                  <a:cubicBezTo>
                    <a:pt x="2143" y="1579"/>
                    <a:pt x="2003" y="1235"/>
                    <a:pt x="1862" y="914"/>
                  </a:cubicBezTo>
                  <a:cubicBezTo>
                    <a:pt x="1792" y="750"/>
                    <a:pt x="1713" y="594"/>
                    <a:pt x="1627" y="438"/>
                  </a:cubicBezTo>
                  <a:cubicBezTo>
                    <a:pt x="1542" y="289"/>
                    <a:pt x="1463" y="133"/>
                    <a:pt x="1354" y="0"/>
                  </a:cubicBezTo>
                  <a:close/>
                  <a:moveTo>
                    <a:pt x="4541" y="19656"/>
                  </a:moveTo>
                  <a:cubicBezTo>
                    <a:pt x="4546" y="19665"/>
                    <a:pt x="4548" y="19671"/>
                    <a:pt x="4556" y="19671"/>
                  </a:cubicBezTo>
                  <a:cubicBezTo>
                    <a:pt x="4558" y="19671"/>
                    <a:pt x="4562" y="19670"/>
                    <a:pt x="4566" y="19669"/>
                  </a:cubicBezTo>
                  <a:cubicBezTo>
                    <a:pt x="4558" y="19665"/>
                    <a:pt x="4549" y="19661"/>
                    <a:pt x="4541" y="19656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62"/>
            <p:cNvSpPr/>
            <p:nvPr/>
          </p:nvSpPr>
          <p:spPr>
            <a:xfrm>
              <a:off x="1508763" y="1496970"/>
              <a:ext cx="44840" cy="113890"/>
            </a:xfrm>
            <a:custGeom>
              <a:avLst/>
              <a:gdLst/>
              <a:ahLst/>
              <a:cxnLst/>
              <a:rect l="l" t="t" r="r" b="b"/>
              <a:pathLst>
                <a:path w="1228" h="3119" extrusionOk="0">
                  <a:moveTo>
                    <a:pt x="1040" y="1"/>
                  </a:moveTo>
                  <a:cubicBezTo>
                    <a:pt x="610" y="384"/>
                    <a:pt x="290" y="884"/>
                    <a:pt x="141" y="1439"/>
                  </a:cubicBezTo>
                  <a:cubicBezTo>
                    <a:pt x="1" y="1986"/>
                    <a:pt x="40" y="2595"/>
                    <a:pt x="251" y="3119"/>
                  </a:cubicBezTo>
                  <a:cubicBezTo>
                    <a:pt x="954" y="2251"/>
                    <a:pt x="1228" y="1087"/>
                    <a:pt x="1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62"/>
            <p:cNvSpPr/>
            <p:nvPr/>
          </p:nvSpPr>
          <p:spPr>
            <a:xfrm>
              <a:off x="1446579" y="1827979"/>
              <a:ext cx="43380" cy="47104"/>
            </a:xfrm>
            <a:custGeom>
              <a:avLst/>
              <a:gdLst/>
              <a:ahLst/>
              <a:cxnLst/>
              <a:rect l="l" t="t" r="r" b="b"/>
              <a:pathLst>
                <a:path w="1188" h="1290" extrusionOk="0">
                  <a:moveTo>
                    <a:pt x="0" y="1"/>
                  </a:moveTo>
                  <a:lnTo>
                    <a:pt x="0" y="1"/>
                  </a:lnTo>
                  <a:cubicBezTo>
                    <a:pt x="94" y="290"/>
                    <a:pt x="196" y="571"/>
                    <a:pt x="360" y="821"/>
                  </a:cubicBezTo>
                  <a:cubicBezTo>
                    <a:pt x="524" y="1071"/>
                    <a:pt x="758" y="1282"/>
                    <a:pt x="1141" y="1290"/>
                  </a:cubicBezTo>
                  <a:cubicBezTo>
                    <a:pt x="1188" y="977"/>
                    <a:pt x="1039" y="657"/>
                    <a:pt x="805" y="446"/>
                  </a:cubicBezTo>
                  <a:cubicBezTo>
                    <a:pt x="571" y="227"/>
                    <a:pt x="281" y="94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62"/>
            <p:cNvSpPr/>
            <p:nvPr/>
          </p:nvSpPr>
          <p:spPr>
            <a:xfrm>
              <a:off x="1481377" y="1945411"/>
              <a:ext cx="117031" cy="69342"/>
            </a:xfrm>
            <a:custGeom>
              <a:avLst/>
              <a:gdLst/>
              <a:ahLst/>
              <a:cxnLst/>
              <a:rect l="l" t="t" r="r" b="b"/>
              <a:pathLst>
                <a:path w="3205" h="1899" extrusionOk="0">
                  <a:moveTo>
                    <a:pt x="2362" y="1"/>
                  </a:moveTo>
                  <a:cubicBezTo>
                    <a:pt x="1958" y="1"/>
                    <a:pt x="1561" y="97"/>
                    <a:pt x="1212" y="285"/>
                  </a:cubicBezTo>
                  <a:cubicBezTo>
                    <a:pt x="618" y="606"/>
                    <a:pt x="165" y="1184"/>
                    <a:pt x="1" y="1841"/>
                  </a:cubicBezTo>
                  <a:cubicBezTo>
                    <a:pt x="127" y="1881"/>
                    <a:pt x="249" y="1898"/>
                    <a:pt x="369" y="1898"/>
                  </a:cubicBezTo>
                  <a:cubicBezTo>
                    <a:pt x="640" y="1898"/>
                    <a:pt x="895" y="1809"/>
                    <a:pt x="1134" y="1700"/>
                  </a:cubicBezTo>
                  <a:cubicBezTo>
                    <a:pt x="1939" y="1356"/>
                    <a:pt x="2650" y="825"/>
                    <a:pt x="3204" y="145"/>
                  </a:cubicBezTo>
                  <a:cubicBezTo>
                    <a:pt x="2931" y="48"/>
                    <a:pt x="2645" y="1"/>
                    <a:pt x="2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62"/>
            <p:cNvSpPr/>
            <p:nvPr/>
          </p:nvSpPr>
          <p:spPr>
            <a:xfrm>
              <a:off x="1512488" y="1505441"/>
              <a:ext cx="30746" cy="96509"/>
            </a:xfrm>
            <a:custGeom>
              <a:avLst/>
              <a:gdLst/>
              <a:ahLst/>
              <a:cxnLst/>
              <a:rect l="l" t="t" r="r" b="b"/>
              <a:pathLst>
                <a:path w="842" h="2643" extrusionOk="0">
                  <a:moveTo>
                    <a:pt x="788" y="0"/>
                  </a:moveTo>
                  <a:cubicBezTo>
                    <a:pt x="786" y="0"/>
                    <a:pt x="784" y="1"/>
                    <a:pt x="782" y="3"/>
                  </a:cubicBezTo>
                  <a:cubicBezTo>
                    <a:pt x="728" y="67"/>
                    <a:pt x="678" y="130"/>
                    <a:pt x="630" y="192"/>
                  </a:cubicBezTo>
                  <a:lnTo>
                    <a:pt x="630" y="192"/>
                  </a:lnTo>
                  <a:cubicBezTo>
                    <a:pt x="681" y="132"/>
                    <a:pt x="734" y="74"/>
                    <a:pt x="790" y="19"/>
                  </a:cubicBezTo>
                  <a:cubicBezTo>
                    <a:pt x="795" y="8"/>
                    <a:pt x="793" y="0"/>
                    <a:pt x="788" y="0"/>
                  </a:cubicBezTo>
                  <a:close/>
                  <a:moveTo>
                    <a:pt x="630" y="192"/>
                  </a:moveTo>
                  <a:lnTo>
                    <a:pt x="630" y="192"/>
                  </a:lnTo>
                  <a:cubicBezTo>
                    <a:pt x="591" y="240"/>
                    <a:pt x="553" y="290"/>
                    <a:pt x="519" y="342"/>
                  </a:cubicBezTo>
                  <a:lnTo>
                    <a:pt x="519" y="342"/>
                  </a:lnTo>
                  <a:cubicBezTo>
                    <a:pt x="556" y="291"/>
                    <a:pt x="592" y="242"/>
                    <a:pt x="630" y="192"/>
                  </a:cubicBezTo>
                  <a:close/>
                  <a:moveTo>
                    <a:pt x="839" y="453"/>
                  </a:moveTo>
                  <a:cubicBezTo>
                    <a:pt x="838" y="453"/>
                    <a:pt x="836" y="454"/>
                    <a:pt x="836" y="457"/>
                  </a:cubicBezTo>
                  <a:cubicBezTo>
                    <a:pt x="836" y="460"/>
                    <a:pt x="836" y="463"/>
                    <a:pt x="836" y="466"/>
                  </a:cubicBezTo>
                  <a:lnTo>
                    <a:pt x="836" y="466"/>
                  </a:lnTo>
                  <a:cubicBezTo>
                    <a:pt x="842" y="456"/>
                    <a:pt x="841" y="453"/>
                    <a:pt x="839" y="453"/>
                  </a:cubicBezTo>
                  <a:close/>
                  <a:moveTo>
                    <a:pt x="836" y="466"/>
                  </a:moveTo>
                  <a:cubicBezTo>
                    <a:pt x="833" y="471"/>
                    <a:pt x="828" y="479"/>
                    <a:pt x="821" y="488"/>
                  </a:cubicBezTo>
                  <a:cubicBezTo>
                    <a:pt x="813" y="574"/>
                    <a:pt x="790" y="660"/>
                    <a:pt x="774" y="746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80" y="762"/>
                    <a:pt x="828" y="616"/>
                    <a:pt x="836" y="466"/>
                  </a:cubicBezTo>
                  <a:close/>
                  <a:moveTo>
                    <a:pt x="786" y="203"/>
                  </a:moveTo>
                  <a:cubicBezTo>
                    <a:pt x="784" y="203"/>
                    <a:pt x="782" y="207"/>
                    <a:pt x="782" y="214"/>
                  </a:cubicBezTo>
                  <a:cubicBezTo>
                    <a:pt x="719" y="371"/>
                    <a:pt x="672" y="527"/>
                    <a:pt x="594" y="668"/>
                  </a:cubicBezTo>
                  <a:cubicBezTo>
                    <a:pt x="524" y="808"/>
                    <a:pt x="446" y="941"/>
                    <a:pt x="383" y="1082"/>
                  </a:cubicBezTo>
                  <a:cubicBezTo>
                    <a:pt x="250" y="1355"/>
                    <a:pt x="188" y="1629"/>
                    <a:pt x="157" y="1918"/>
                  </a:cubicBezTo>
                  <a:cubicBezTo>
                    <a:pt x="149" y="1879"/>
                    <a:pt x="149" y="1840"/>
                    <a:pt x="149" y="1801"/>
                  </a:cubicBezTo>
                  <a:cubicBezTo>
                    <a:pt x="149" y="1707"/>
                    <a:pt x="133" y="1621"/>
                    <a:pt x="133" y="1519"/>
                  </a:cubicBezTo>
                  <a:cubicBezTo>
                    <a:pt x="125" y="1347"/>
                    <a:pt x="164" y="1160"/>
                    <a:pt x="211" y="996"/>
                  </a:cubicBezTo>
                  <a:cubicBezTo>
                    <a:pt x="274" y="816"/>
                    <a:pt x="352" y="660"/>
                    <a:pt x="430" y="504"/>
                  </a:cubicBezTo>
                  <a:cubicBezTo>
                    <a:pt x="456" y="447"/>
                    <a:pt x="486" y="393"/>
                    <a:pt x="519" y="342"/>
                  </a:cubicBezTo>
                  <a:lnTo>
                    <a:pt x="519" y="342"/>
                  </a:lnTo>
                  <a:cubicBezTo>
                    <a:pt x="500" y="369"/>
                    <a:pt x="481" y="397"/>
                    <a:pt x="461" y="425"/>
                  </a:cubicBezTo>
                  <a:cubicBezTo>
                    <a:pt x="399" y="504"/>
                    <a:pt x="352" y="574"/>
                    <a:pt x="305" y="652"/>
                  </a:cubicBezTo>
                  <a:cubicBezTo>
                    <a:pt x="250" y="722"/>
                    <a:pt x="227" y="808"/>
                    <a:pt x="188" y="886"/>
                  </a:cubicBezTo>
                  <a:cubicBezTo>
                    <a:pt x="118" y="1051"/>
                    <a:pt x="63" y="1238"/>
                    <a:pt x="39" y="1410"/>
                  </a:cubicBezTo>
                  <a:cubicBezTo>
                    <a:pt x="24" y="1512"/>
                    <a:pt x="8" y="1605"/>
                    <a:pt x="0" y="1707"/>
                  </a:cubicBezTo>
                  <a:lnTo>
                    <a:pt x="0" y="1840"/>
                  </a:lnTo>
                  <a:lnTo>
                    <a:pt x="0" y="1988"/>
                  </a:lnTo>
                  <a:cubicBezTo>
                    <a:pt x="0" y="2098"/>
                    <a:pt x="24" y="2207"/>
                    <a:pt x="55" y="2309"/>
                  </a:cubicBezTo>
                  <a:cubicBezTo>
                    <a:pt x="78" y="2363"/>
                    <a:pt x="86" y="2418"/>
                    <a:pt x="94" y="2465"/>
                  </a:cubicBezTo>
                  <a:lnTo>
                    <a:pt x="125" y="2559"/>
                  </a:lnTo>
                  <a:cubicBezTo>
                    <a:pt x="125" y="2574"/>
                    <a:pt x="125" y="2606"/>
                    <a:pt x="133" y="2621"/>
                  </a:cubicBezTo>
                  <a:cubicBezTo>
                    <a:pt x="133" y="2637"/>
                    <a:pt x="149" y="2637"/>
                    <a:pt x="157" y="2637"/>
                  </a:cubicBezTo>
                  <a:cubicBezTo>
                    <a:pt x="157" y="2641"/>
                    <a:pt x="159" y="2643"/>
                    <a:pt x="161" y="2643"/>
                  </a:cubicBezTo>
                  <a:cubicBezTo>
                    <a:pt x="162" y="2643"/>
                    <a:pt x="164" y="2641"/>
                    <a:pt x="164" y="2637"/>
                  </a:cubicBezTo>
                  <a:cubicBezTo>
                    <a:pt x="172" y="2637"/>
                    <a:pt x="188" y="2621"/>
                    <a:pt x="188" y="2613"/>
                  </a:cubicBezTo>
                  <a:cubicBezTo>
                    <a:pt x="211" y="2535"/>
                    <a:pt x="250" y="2465"/>
                    <a:pt x="289" y="2387"/>
                  </a:cubicBezTo>
                  <a:cubicBezTo>
                    <a:pt x="329" y="2309"/>
                    <a:pt x="360" y="2223"/>
                    <a:pt x="391" y="2137"/>
                  </a:cubicBezTo>
                  <a:cubicBezTo>
                    <a:pt x="446" y="1949"/>
                    <a:pt x="524" y="1777"/>
                    <a:pt x="579" y="1590"/>
                  </a:cubicBezTo>
                  <a:cubicBezTo>
                    <a:pt x="602" y="1488"/>
                    <a:pt x="618" y="1394"/>
                    <a:pt x="641" y="1293"/>
                  </a:cubicBezTo>
                  <a:cubicBezTo>
                    <a:pt x="665" y="1199"/>
                    <a:pt x="696" y="1113"/>
                    <a:pt x="711" y="1011"/>
                  </a:cubicBezTo>
                  <a:lnTo>
                    <a:pt x="737" y="903"/>
                  </a:lnTo>
                  <a:lnTo>
                    <a:pt x="737" y="903"/>
                  </a:lnTo>
                  <a:cubicBezTo>
                    <a:pt x="725" y="942"/>
                    <a:pt x="714" y="981"/>
                    <a:pt x="704" y="1019"/>
                  </a:cubicBezTo>
                  <a:cubicBezTo>
                    <a:pt x="672" y="1121"/>
                    <a:pt x="657" y="1230"/>
                    <a:pt x="625" y="1324"/>
                  </a:cubicBezTo>
                  <a:cubicBezTo>
                    <a:pt x="594" y="1426"/>
                    <a:pt x="555" y="1512"/>
                    <a:pt x="516" y="1598"/>
                  </a:cubicBezTo>
                  <a:cubicBezTo>
                    <a:pt x="446" y="1785"/>
                    <a:pt x="391" y="1973"/>
                    <a:pt x="305" y="2145"/>
                  </a:cubicBezTo>
                  <a:cubicBezTo>
                    <a:pt x="274" y="2215"/>
                    <a:pt x="235" y="2285"/>
                    <a:pt x="203" y="2348"/>
                  </a:cubicBezTo>
                  <a:lnTo>
                    <a:pt x="203" y="2340"/>
                  </a:lnTo>
                  <a:lnTo>
                    <a:pt x="203" y="2285"/>
                  </a:lnTo>
                  <a:lnTo>
                    <a:pt x="203" y="2051"/>
                  </a:lnTo>
                  <a:cubicBezTo>
                    <a:pt x="211" y="1879"/>
                    <a:pt x="243" y="1715"/>
                    <a:pt x="289" y="1566"/>
                  </a:cubicBezTo>
                  <a:cubicBezTo>
                    <a:pt x="391" y="1277"/>
                    <a:pt x="508" y="996"/>
                    <a:pt x="625" y="699"/>
                  </a:cubicBezTo>
                  <a:cubicBezTo>
                    <a:pt x="680" y="543"/>
                    <a:pt x="774" y="378"/>
                    <a:pt x="790" y="214"/>
                  </a:cubicBezTo>
                  <a:cubicBezTo>
                    <a:pt x="790" y="207"/>
                    <a:pt x="788" y="203"/>
                    <a:pt x="786" y="203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62"/>
            <p:cNvSpPr/>
            <p:nvPr/>
          </p:nvSpPr>
          <p:spPr>
            <a:xfrm>
              <a:off x="1487950" y="1949282"/>
              <a:ext cx="85628" cy="59629"/>
            </a:xfrm>
            <a:custGeom>
              <a:avLst/>
              <a:gdLst/>
              <a:ahLst/>
              <a:cxnLst/>
              <a:rect l="l" t="t" r="r" b="b"/>
              <a:pathLst>
                <a:path w="2345" h="1633" extrusionOk="0">
                  <a:moveTo>
                    <a:pt x="2185" y="1"/>
                  </a:moveTo>
                  <a:cubicBezTo>
                    <a:pt x="2056" y="1"/>
                    <a:pt x="1927" y="35"/>
                    <a:pt x="1805" y="70"/>
                  </a:cubicBezTo>
                  <a:cubicBezTo>
                    <a:pt x="1618" y="117"/>
                    <a:pt x="1430" y="179"/>
                    <a:pt x="1258" y="258"/>
                  </a:cubicBezTo>
                  <a:cubicBezTo>
                    <a:pt x="938" y="414"/>
                    <a:pt x="625" y="648"/>
                    <a:pt x="391" y="922"/>
                  </a:cubicBezTo>
                  <a:cubicBezTo>
                    <a:pt x="321" y="1000"/>
                    <a:pt x="258" y="1078"/>
                    <a:pt x="211" y="1164"/>
                  </a:cubicBezTo>
                  <a:cubicBezTo>
                    <a:pt x="157" y="1250"/>
                    <a:pt x="102" y="1352"/>
                    <a:pt x="39" y="1438"/>
                  </a:cubicBezTo>
                  <a:cubicBezTo>
                    <a:pt x="24" y="1445"/>
                    <a:pt x="24" y="1461"/>
                    <a:pt x="24" y="1469"/>
                  </a:cubicBezTo>
                  <a:lnTo>
                    <a:pt x="16" y="1477"/>
                  </a:lnTo>
                  <a:cubicBezTo>
                    <a:pt x="8" y="1492"/>
                    <a:pt x="8" y="1516"/>
                    <a:pt x="16" y="1524"/>
                  </a:cubicBezTo>
                  <a:cubicBezTo>
                    <a:pt x="0" y="1570"/>
                    <a:pt x="16" y="1633"/>
                    <a:pt x="78" y="1633"/>
                  </a:cubicBezTo>
                  <a:cubicBezTo>
                    <a:pt x="493" y="1602"/>
                    <a:pt x="907" y="1414"/>
                    <a:pt x="1227" y="1156"/>
                  </a:cubicBezTo>
                  <a:cubicBezTo>
                    <a:pt x="1233" y="1145"/>
                    <a:pt x="1230" y="1138"/>
                    <a:pt x="1225" y="1138"/>
                  </a:cubicBezTo>
                  <a:cubicBezTo>
                    <a:pt x="1224" y="1138"/>
                    <a:pt x="1221" y="1139"/>
                    <a:pt x="1219" y="1141"/>
                  </a:cubicBezTo>
                  <a:cubicBezTo>
                    <a:pt x="1063" y="1266"/>
                    <a:pt x="883" y="1359"/>
                    <a:pt x="688" y="1398"/>
                  </a:cubicBezTo>
                  <a:lnTo>
                    <a:pt x="399" y="1461"/>
                  </a:lnTo>
                  <a:cubicBezTo>
                    <a:pt x="336" y="1469"/>
                    <a:pt x="282" y="1477"/>
                    <a:pt x="235" y="1484"/>
                  </a:cubicBezTo>
                  <a:cubicBezTo>
                    <a:pt x="289" y="1445"/>
                    <a:pt x="336" y="1406"/>
                    <a:pt x="399" y="1367"/>
                  </a:cubicBezTo>
                  <a:cubicBezTo>
                    <a:pt x="508" y="1281"/>
                    <a:pt x="610" y="1203"/>
                    <a:pt x="727" y="1133"/>
                  </a:cubicBezTo>
                  <a:cubicBezTo>
                    <a:pt x="961" y="984"/>
                    <a:pt x="1219" y="883"/>
                    <a:pt x="1462" y="773"/>
                  </a:cubicBezTo>
                  <a:cubicBezTo>
                    <a:pt x="1482" y="766"/>
                    <a:pt x="1466" y="741"/>
                    <a:pt x="1451" y="741"/>
                  </a:cubicBezTo>
                  <a:cubicBezTo>
                    <a:pt x="1449" y="741"/>
                    <a:pt x="1448" y="741"/>
                    <a:pt x="1446" y="742"/>
                  </a:cubicBezTo>
                  <a:cubicBezTo>
                    <a:pt x="1196" y="859"/>
                    <a:pt x="946" y="961"/>
                    <a:pt x="704" y="1078"/>
                  </a:cubicBezTo>
                  <a:cubicBezTo>
                    <a:pt x="586" y="1133"/>
                    <a:pt x="477" y="1203"/>
                    <a:pt x="368" y="1281"/>
                  </a:cubicBezTo>
                  <a:cubicBezTo>
                    <a:pt x="328" y="1313"/>
                    <a:pt x="297" y="1328"/>
                    <a:pt x="258" y="1352"/>
                  </a:cubicBezTo>
                  <a:cubicBezTo>
                    <a:pt x="469" y="1141"/>
                    <a:pt x="688" y="961"/>
                    <a:pt x="938" y="805"/>
                  </a:cubicBezTo>
                  <a:cubicBezTo>
                    <a:pt x="1094" y="703"/>
                    <a:pt x="1235" y="594"/>
                    <a:pt x="1391" y="508"/>
                  </a:cubicBezTo>
                  <a:cubicBezTo>
                    <a:pt x="1485" y="461"/>
                    <a:pt x="1563" y="398"/>
                    <a:pt x="1649" y="359"/>
                  </a:cubicBezTo>
                  <a:cubicBezTo>
                    <a:pt x="1735" y="336"/>
                    <a:pt x="1821" y="304"/>
                    <a:pt x="1915" y="289"/>
                  </a:cubicBezTo>
                  <a:cubicBezTo>
                    <a:pt x="1930" y="289"/>
                    <a:pt x="1923" y="258"/>
                    <a:pt x="1899" y="258"/>
                  </a:cubicBezTo>
                  <a:cubicBezTo>
                    <a:pt x="1759" y="289"/>
                    <a:pt x="1626" y="344"/>
                    <a:pt x="1493" y="390"/>
                  </a:cubicBezTo>
                  <a:cubicBezTo>
                    <a:pt x="1352" y="445"/>
                    <a:pt x="1235" y="531"/>
                    <a:pt x="1110" y="586"/>
                  </a:cubicBezTo>
                  <a:cubicBezTo>
                    <a:pt x="977" y="656"/>
                    <a:pt x="860" y="734"/>
                    <a:pt x="727" y="820"/>
                  </a:cubicBezTo>
                  <a:cubicBezTo>
                    <a:pt x="625" y="891"/>
                    <a:pt x="516" y="969"/>
                    <a:pt x="414" y="1055"/>
                  </a:cubicBezTo>
                  <a:cubicBezTo>
                    <a:pt x="524" y="922"/>
                    <a:pt x="641" y="789"/>
                    <a:pt x="766" y="687"/>
                  </a:cubicBezTo>
                  <a:cubicBezTo>
                    <a:pt x="1040" y="453"/>
                    <a:pt x="1376" y="250"/>
                    <a:pt x="1719" y="140"/>
                  </a:cubicBezTo>
                  <a:cubicBezTo>
                    <a:pt x="1805" y="109"/>
                    <a:pt x="1899" y="78"/>
                    <a:pt x="1993" y="62"/>
                  </a:cubicBezTo>
                  <a:cubicBezTo>
                    <a:pt x="2055" y="41"/>
                    <a:pt x="2132" y="31"/>
                    <a:pt x="2208" y="31"/>
                  </a:cubicBezTo>
                  <a:cubicBezTo>
                    <a:pt x="2246" y="31"/>
                    <a:pt x="2285" y="34"/>
                    <a:pt x="2321" y="39"/>
                  </a:cubicBezTo>
                  <a:cubicBezTo>
                    <a:pt x="2329" y="39"/>
                    <a:pt x="2345" y="15"/>
                    <a:pt x="2321" y="15"/>
                  </a:cubicBezTo>
                  <a:cubicBezTo>
                    <a:pt x="2276" y="5"/>
                    <a:pt x="2231" y="1"/>
                    <a:pt x="2185" y="1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62"/>
            <p:cNvSpPr/>
            <p:nvPr/>
          </p:nvSpPr>
          <p:spPr>
            <a:xfrm>
              <a:off x="1463047" y="1837217"/>
              <a:ext cx="24940" cy="34470"/>
            </a:xfrm>
            <a:custGeom>
              <a:avLst/>
              <a:gdLst/>
              <a:ahLst/>
              <a:cxnLst/>
              <a:rect l="l" t="t" r="r" b="b"/>
              <a:pathLst>
                <a:path w="683" h="944" extrusionOk="0">
                  <a:moveTo>
                    <a:pt x="18" y="0"/>
                  </a:moveTo>
                  <a:cubicBezTo>
                    <a:pt x="9" y="0"/>
                    <a:pt x="0" y="15"/>
                    <a:pt x="18" y="21"/>
                  </a:cubicBezTo>
                  <a:cubicBezTo>
                    <a:pt x="159" y="107"/>
                    <a:pt x="276" y="240"/>
                    <a:pt x="370" y="381"/>
                  </a:cubicBezTo>
                  <a:cubicBezTo>
                    <a:pt x="417" y="459"/>
                    <a:pt x="456" y="529"/>
                    <a:pt x="487" y="607"/>
                  </a:cubicBezTo>
                  <a:cubicBezTo>
                    <a:pt x="456" y="568"/>
                    <a:pt x="417" y="521"/>
                    <a:pt x="385" y="482"/>
                  </a:cubicBezTo>
                  <a:cubicBezTo>
                    <a:pt x="315" y="396"/>
                    <a:pt x="237" y="295"/>
                    <a:pt x="143" y="256"/>
                  </a:cubicBezTo>
                  <a:cubicBezTo>
                    <a:pt x="135" y="256"/>
                    <a:pt x="120" y="263"/>
                    <a:pt x="135" y="279"/>
                  </a:cubicBezTo>
                  <a:cubicBezTo>
                    <a:pt x="229" y="326"/>
                    <a:pt x="307" y="435"/>
                    <a:pt x="370" y="521"/>
                  </a:cubicBezTo>
                  <a:cubicBezTo>
                    <a:pt x="393" y="568"/>
                    <a:pt x="432" y="615"/>
                    <a:pt x="456" y="678"/>
                  </a:cubicBezTo>
                  <a:cubicBezTo>
                    <a:pt x="463" y="693"/>
                    <a:pt x="471" y="717"/>
                    <a:pt x="471" y="724"/>
                  </a:cubicBezTo>
                  <a:cubicBezTo>
                    <a:pt x="448" y="709"/>
                    <a:pt x="424" y="693"/>
                    <a:pt x="393" y="678"/>
                  </a:cubicBezTo>
                  <a:cubicBezTo>
                    <a:pt x="315" y="631"/>
                    <a:pt x="237" y="560"/>
                    <a:pt x="174" y="498"/>
                  </a:cubicBezTo>
                  <a:cubicBezTo>
                    <a:pt x="174" y="498"/>
                    <a:pt x="159" y="498"/>
                    <a:pt x="174" y="513"/>
                  </a:cubicBezTo>
                  <a:cubicBezTo>
                    <a:pt x="252" y="568"/>
                    <a:pt x="315" y="638"/>
                    <a:pt x="385" y="717"/>
                  </a:cubicBezTo>
                  <a:cubicBezTo>
                    <a:pt x="417" y="756"/>
                    <a:pt x="448" y="787"/>
                    <a:pt x="487" y="818"/>
                  </a:cubicBezTo>
                  <a:cubicBezTo>
                    <a:pt x="495" y="818"/>
                    <a:pt x="495" y="826"/>
                    <a:pt x="503" y="826"/>
                  </a:cubicBezTo>
                  <a:cubicBezTo>
                    <a:pt x="471" y="826"/>
                    <a:pt x="448" y="818"/>
                    <a:pt x="417" y="803"/>
                  </a:cubicBezTo>
                  <a:cubicBezTo>
                    <a:pt x="346" y="787"/>
                    <a:pt x="268" y="756"/>
                    <a:pt x="213" y="709"/>
                  </a:cubicBezTo>
                  <a:cubicBezTo>
                    <a:pt x="209" y="707"/>
                    <a:pt x="205" y="707"/>
                    <a:pt x="201" y="707"/>
                  </a:cubicBezTo>
                  <a:cubicBezTo>
                    <a:pt x="185" y="707"/>
                    <a:pt x="177" y="718"/>
                    <a:pt x="190" y="724"/>
                  </a:cubicBezTo>
                  <a:cubicBezTo>
                    <a:pt x="221" y="756"/>
                    <a:pt x="252" y="779"/>
                    <a:pt x="276" y="795"/>
                  </a:cubicBezTo>
                  <a:cubicBezTo>
                    <a:pt x="315" y="826"/>
                    <a:pt x="354" y="842"/>
                    <a:pt x="393" y="865"/>
                  </a:cubicBezTo>
                  <a:cubicBezTo>
                    <a:pt x="432" y="881"/>
                    <a:pt x="471" y="904"/>
                    <a:pt x="526" y="920"/>
                  </a:cubicBezTo>
                  <a:cubicBezTo>
                    <a:pt x="534" y="920"/>
                    <a:pt x="542" y="935"/>
                    <a:pt x="542" y="935"/>
                  </a:cubicBezTo>
                  <a:cubicBezTo>
                    <a:pt x="549" y="935"/>
                    <a:pt x="573" y="943"/>
                    <a:pt x="581" y="943"/>
                  </a:cubicBezTo>
                  <a:cubicBezTo>
                    <a:pt x="604" y="943"/>
                    <a:pt x="628" y="943"/>
                    <a:pt x="651" y="920"/>
                  </a:cubicBezTo>
                  <a:cubicBezTo>
                    <a:pt x="682" y="912"/>
                    <a:pt x="682" y="881"/>
                    <a:pt x="659" y="865"/>
                  </a:cubicBezTo>
                  <a:cubicBezTo>
                    <a:pt x="659" y="849"/>
                    <a:pt x="659" y="834"/>
                    <a:pt x="651" y="826"/>
                  </a:cubicBezTo>
                  <a:lnTo>
                    <a:pt x="643" y="818"/>
                  </a:lnTo>
                  <a:cubicBezTo>
                    <a:pt x="604" y="646"/>
                    <a:pt x="526" y="482"/>
                    <a:pt x="417" y="349"/>
                  </a:cubicBezTo>
                  <a:cubicBezTo>
                    <a:pt x="307" y="209"/>
                    <a:pt x="182" y="91"/>
                    <a:pt x="26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FDD642">
                <a:alpha val="31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768" name="Google Shape;18768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7518197" y="40600"/>
            <a:ext cx="1070660" cy="1070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769" name="Google Shape;18769;p62"/>
          <p:cNvGrpSpPr/>
          <p:nvPr/>
        </p:nvGrpSpPr>
        <p:grpSpPr>
          <a:xfrm rot="5400000">
            <a:off x="634968" y="2751936"/>
            <a:ext cx="347326" cy="365836"/>
            <a:chOff x="9310391" y="2486565"/>
            <a:chExt cx="261975" cy="275936"/>
          </a:xfrm>
        </p:grpSpPr>
        <p:sp>
          <p:nvSpPr>
            <p:cNvPr id="18770" name="Google Shape;1877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3" name="Google Shape;18773;p62"/>
          <p:cNvGrpSpPr/>
          <p:nvPr/>
        </p:nvGrpSpPr>
        <p:grpSpPr>
          <a:xfrm rot="-5543167">
            <a:off x="1620137" y="393011"/>
            <a:ext cx="347339" cy="365849"/>
            <a:chOff x="9310391" y="2486565"/>
            <a:chExt cx="261975" cy="275936"/>
          </a:xfrm>
        </p:grpSpPr>
        <p:sp>
          <p:nvSpPr>
            <p:cNvPr id="18774" name="Google Shape;18774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7" name="Google Shape;18777;p62"/>
          <p:cNvGrpSpPr/>
          <p:nvPr/>
        </p:nvGrpSpPr>
        <p:grpSpPr>
          <a:xfrm rot="-1677867">
            <a:off x="8102239" y="1171345"/>
            <a:ext cx="347327" cy="365836"/>
            <a:chOff x="9310391" y="2486565"/>
            <a:chExt cx="261975" cy="275936"/>
          </a:xfrm>
        </p:grpSpPr>
        <p:sp>
          <p:nvSpPr>
            <p:cNvPr id="18778" name="Google Shape;18778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62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62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1" name="Google Shape;18781;p62"/>
          <p:cNvGrpSpPr/>
          <p:nvPr/>
        </p:nvGrpSpPr>
        <p:grpSpPr>
          <a:xfrm flipH="1">
            <a:off x="7904929" y="2348450"/>
            <a:ext cx="448708" cy="418328"/>
            <a:chOff x="4408648" y="3039468"/>
            <a:chExt cx="841094" cy="841842"/>
          </a:xfrm>
        </p:grpSpPr>
        <p:sp>
          <p:nvSpPr>
            <p:cNvPr id="18782" name="Google Shape;18782;p62"/>
            <p:cNvSpPr/>
            <p:nvPr/>
          </p:nvSpPr>
          <p:spPr>
            <a:xfrm>
              <a:off x="4408648" y="3039468"/>
              <a:ext cx="841094" cy="841842"/>
            </a:xfrm>
            <a:custGeom>
              <a:avLst/>
              <a:gdLst/>
              <a:ahLst/>
              <a:cxnLst/>
              <a:rect l="l" t="t" r="r" b="b"/>
              <a:pathLst>
                <a:path w="14629" h="14642" extrusionOk="0">
                  <a:moveTo>
                    <a:pt x="1925" y="0"/>
                  </a:moveTo>
                  <a:cubicBezTo>
                    <a:pt x="1484" y="0"/>
                    <a:pt x="1228" y="385"/>
                    <a:pt x="1266" y="1109"/>
                  </a:cubicBezTo>
                  <a:cubicBezTo>
                    <a:pt x="1352" y="2719"/>
                    <a:pt x="477" y="3946"/>
                    <a:pt x="649" y="4743"/>
                  </a:cubicBezTo>
                  <a:cubicBezTo>
                    <a:pt x="828" y="5548"/>
                    <a:pt x="1610" y="5993"/>
                    <a:pt x="1610" y="5993"/>
                  </a:cubicBezTo>
                  <a:cubicBezTo>
                    <a:pt x="1610" y="5993"/>
                    <a:pt x="0" y="6298"/>
                    <a:pt x="16" y="7986"/>
                  </a:cubicBezTo>
                  <a:cubicBezTo>
                    <a:pt x="24" y="9205"/>
                    <a:pt x="289" y="10377"/>
                    <a:pt x="938" y="10979"/>
                  </a:cubicBezTo>
                  <a:cubicBezTo>
                    <a:pt x="1110" y="11330"/>
                    <a:pt x="1211" y="11705"/>
                    <a:pt x="828" y="11940"/>
                  </a:cubicBezTo>
                  <a:cubicBezTo>
                    <a:pt x="625" y="12073"/>
                    <a:pt x="399" y="12034"/>
                    <a:pt x="258" y="12252"/>
                  </a:cubicBezTo>
                  <a:cubicBezTo>
                    <a:pt x="78" y="12565"/>
                    <a:pt x="313" y="12932"/>
                    <a:pt x="641" y="12995"/>
                  </a:cubicBezTo>
                  <a:cubicBezTo>
                    <a:pt x="689" y="13005"/>
                    <a:pt x="732" y="13009"/>
                    <a:pt x="772" y="13009"/>
                  </a:cubicBezTo>
                  <a:cubicBezTo>
                    <a:pt x="1144" y="13009"/>
                    <a:pt x="1196" y="12608"/>
                    <a:pt x="1274" y="12284"/>
                  </a:cubicBezTo>
                  <a:cubicBezTo>
                    <a:pt x="1391" y="11846"/>
                    <a:pt x="1571" y="11557"/>
                    <a:pt x="1930" y="11377"/>
                  </a:cubicBezTo>
                  <a:cubicBezTo>
                    <a:pt x="1954" y="11378"/>
                    <a:pt x="1978" y="11379"/>
                    <a:pt x="2002" y="11379"/>
                  </a:cubicBezTo>
                  <a:cubicBezTo>
                    <a:pt x="3331" y="11379"/>
                    <a:pt x="4689" y="9908"/>
                    <a:pt x="4689" y="9908"/>
                  </a:cubicBezTo>
                  <a:lnTo>
                    <a:pt x="4689" y="9908"/>
                  </a:lnTo>
                  <a:cubicBezTo>
                    <a:pt x="4689" y="9908"/>
                    <a:pt x="4439" y="10494"/>
                    <a:pt x="4673" y="10721"/>
                  </a:cubicBezTo>
                  <a:cubicBezTo>
                    <a:pt x="4709" y="10756"/>
                    <a:pt x="4750" y="10771"/>
                    <a:pt x="4793" y="10771"/>
                  </a:cubicBezTo>
                  <a:cubicBezTo>
                    <a:pt x="5028" y="10771"/>
                    <a:pt x="5329" y="10330"/>
                    <a:pt x="5330" y="10330"/>
                  </a:cubicBezTo>
                  <a:lnTo>
                    <a:pt x="5330" y="10330"/>
                  </a:lnTo>
                  <a:cubicBezTo>
                    <a:pt x="5329" y="10330"/>
                    <a:pt x="4947" y="11737"/>
                    <a:pt x="5720" y="12557"/>
                  </a:cubicBezTo>
                  <a:cubicBezTo>
                    <a:pt x="5759" y="12682"/>
                    <a:pt x="5783" y="12799"/>
                    <a:pt x="5791" y="12932"/>
                  </a:cubicBezTo>
                  <a:cubicBezTo>
                    <a:pt x="5822" y="13378"/>
                    <a:pt x="5533" y="13534"/>
                    <a:pt x="5392" y="13893"/>
                  </a:cubicBezTo>
                  <a:cubicBezTo>
                    <a:pt x="5275" y="14183"/>
                    <a:pt x="5322" y="14589"/>
                    <a:pt x="5689" y="14636"/>
                  </a:cubicBezTo>
                  <a:cubicBezTo>
                    <a:pt x="5714" y="14640"/>
                    <a:pt x="5737" y="14641"/>
                    <a:pt x="5759" y="14641"/>
                  </a:cubicBezTo>
                  <a:cubicBezTo>
                    <a:pt x="6050" y="14641"/>
                    <a:pt x="6111" y="14320"/>
                    <a:pt x="6111" y="14073"/>
                  </a:cubicBezTo>
                  <a:cubicBezTo>
                    <a:pt x="6111" y="13753"/>
                    <a:pt x="6080" y="13346"/>
                    <a:pt x="6267" y="13057"/>
                  </a:cubicBezTo>
                  <a:cubicBezTo>
                    <a:pt x="6345" y="12940"/>
                    <a:pt x="6470" y="12839"/>
                    <a:pt x="6611" y="12745"/>
                  </a:cubicBezTo>
                  <a:cubicBezTo>
                    <a:pt x="7815" y="12393"/>
                    <a:pt x="9612" y="10439"/>
                    <a:pt x="9377" y="8845"/>
                  </a:cubicBezTo>
                  <a:cubicBezTo>
                    <a:pt x="9377" y="8845"/>
                    <a:pt x="11339" y="8697"/>
                    <a:pt x="11800" y="6837"/>
                  </a:cubicBezTo>
                  <a:cubicBezTo>
                    <a:pt x="12237" y="4977"/>
                    <a:pt x="14629" y="3532"/>
                    <a:pt x="13832" y="2852"/>
                  </a:cubicBezTo>
                  <a:cubicBezTo>
                    <a:pt x="13742" y="2775"/>
                    <a:pt x="13600" y="2739"/>
                    <a:pt x="13417" y="2739"/>
                  </a:cubicBezTo>
                  <a:cubicBezTo>
                    <a:pt x="11947" y="2739"/>
                    <a:pt x="7811" y="5054"/>
                    <a:pt x="6783" y="7486"/>
                  </a:cubicBezTo>
                  <a:cubicBezTo>
                    <a:pt x="6783" y="7486"/>
                    <a:pt x="6728" y="7400"/>
                    <a:pt x="6642" y="7329"/>
                  </a:cubicBezTo>
                  <a:lnTo>
                    <a:pt x="6642" y="7314"/>
                  </a:lnTo>
                  <a:cubicBezTo>
                    <a:pt x="6689" y="6845"/>
                    <a:pt x="6931" y="6431"/>
                    <a:pt x="7174" y="6040"/>
                  </a:cubicBezTo>
                  <a:cubicBezTo>
                    <a:pt x="7213" y="5984"/>
                    <a:pt x="7164" y="5936"/>
                    <a:pt x="7119" y="5936"/>
                  </a:cubicBezTo>
                  <a:cubicBezTo>
                    <a:pt x="7101" y="5936"/>
                    <a:pt x="7083" y="5944"/>
                    <a:pt x="7072" y="5962"/>
                  </a:cubicBezTo>
                  <a:cubicBezTo>
                    <a:pt x="6838" y="6345"/>
                    <a:pt x="6588" y="6743"/>
                    <a:pt x="6525" y="7197"/>
                  </a:cubicBezTo>
                  <a:cubicBezTo>
                    <a:pt x="6525" y="7212"/>
                    <a:pt x="6525" y="7243"/>
                    <a:pt x="6510" y="7267"/>
                  </a:cubicBezTo>
                  <a:cubicBezTo>
                    <a:pt x="6486" y="7258"/>
                    <a:pt x="6461" y="7252"/>
                    <a:pt x="6435" y="7252"/>
                  </a:cubicBezTo>
                  <a:cubicBezTo>
                    <a:pt x="6392" y="7252"/>
                    <a:pt x="6347" y="7267"/>
                    <a:pt x="6299" y="7306"/>
                  </a:cubicBezTo>
                  <a:cubicBezTo>
                    <a:pt x="6291" y="6806"/>
                    <a:pt x="6416" y="6306"/>
                    <a:pt x="6681" y="5860"/>
                  </a:cubicBezTo>
                  <a:cubicBezTo>
                    <a:pt x="6715" y="5805"/>
                    <a:pt x="6665" y="5753"/>
                    <a:pt x="6620" y="5753"/>
                  </a:cubicBezTo>
                  <a:cubicBezTo>
                    <a:pt x="6601" y="5753"/>
                    <a:pt x="6583" y="5762"/>
                    <a:pt x="6572" y="5782"/>
                  </a:cubicBezTo>
                  <a:cubicBezTo>
                    <a:pt x="6259" y="6290"/>
                    <a:pt x="6134" y="6876"/>
                    <a:pt x="6173" y="7439"/>
                  </a:cubicBezTo>
                  <a:cubicBezTo>
                    <a:pt x="6142" y="7486"/>
                    <a:pt x="6111" y="7548"/>
                    <a:pt x="6080" y="7619"/>
                  </a:cubicBezTo>
                  <a:cubicBezTo>
                    <a:pt x="6080" y="7619"/>
                    <a:pt x="5830" y="4102"/>
                    <a:pt x="4196" y="1836"/>
                  </a:cubicBezTo>
                  <a:cubicBezTo>
                    <a:pt x="3295" y="585"/>
                    <a:pt x="2469" y="0"/>
                    <a:pt x="1925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62"/>
            <p:cNvSpPr/>
            <p:nvPr/>
          </p:nvSpPr>
          <p:spPr>
            <a:xfrm>
              <a:off x="4441880" y="3056486"/>
              <a:ext cx="729267" cy="689250"/>
            </a:xfrm>
            <a:custGeom>
              <a:avLst/>
              <a:gdLst/>
              <a:ahLst/>
              <a:cxnLst/>
              <a:rect l="l" t="t" r="r" b="b"/>
              <a:pathLst>
                <a:path w="12684" h="11988" extrusionOk="0">
                  <a:moveTo>
                    <a:pt x="39" y="7752"/>
                  </a:moveTo>
                  <a:lnTo>
                    <a:pt x="8" y="7752"/>
                  </a:lnTo>
                  <a:cubicBezTo>
                    <a:pt x="39" y="7487"/>
                    <a:pt x="102" y="7244"/>
                    <a:pt x="219" y="7033"/>
                  </a:cubicBezTo>
                  <a:cubicBezTo>
                    <a:pt x="258" y="6971"/>
                    <a:pt x="305" y="6901"/>
                    <a:pt x="360" y="6838"/>
                  </a:cubicBezTo>
                  <a:cubicBezTo>
                    <a:pt x="735" y="6901"/>
                    <a:pt x="1141" y="7135"/>
                    <a:pt x="1423" y="7283"/>
                  </a:cubicBezTo>
                  <a:cubicBezTo>
                    <a:pt x="1618" y="7377"/>
                    <a:pt x="1805" y="7494"/>
                    <a:pt x="2009" y="7580"/>
                  </a:cubicBezTo>
                  <a:cubicBezTo>
                    <a:pt x="2157" y="7643"/>
                    <a:pt x="2313" y="7674"/>
                    <a:pt x="2470" y="7698"/>
                  </a:cubicBezTo>
                  <a:lnTo>
                    <a:pt x="2454" y="7698"/>
                  </a:lnTo>
                  <a:cubicBezTo>
                    <a:pt x="1649" y="7682"/>
                    <a:pt x="837" y="7823"/>
                    <a:pt x="39" y="7752"/>
                  </a:cubicBezTo>
                  <a:close/>
                  <a:moveTo>
                    <a:pt x="2360" y="9409"/>
                  </a:moveTo>
                  <a:cubicBezTo>
                    <a:pt x="2509" y="9182"/>
                    <a:pt x="2704" y="9026"/>
                    <a:pt x="2915" y="8924"/>
                  </a:cubicBezTo>
                  <a:cubicBezTo>
                    <a:pt x="2743" y="8971"/>
                    <a:pt x="2563" y="9026"/>
                    <a:pt x="2392" y="9081"/>
                  </a:cubicBezTo>
                  <a:cubicBezTo>
                    <a:pt x="1860" y="9237"/>
                    <a:pt x="1313" y="9323"/>
                    <a:pt x="766" y="9315"/>
                  </a:cubicBezTo>
                  <a:cubicBezTo>
                    <a:pt x="586" y="9315"/>
                    <a:pt x="399" y="9300"/>
                    <a:pt x="204" y="9276"/>
                  </a:cubicBezTo>
                  <a:cubicBezTo>
                    <a:pt x="313" y="9612"/>
                    <a:pt x="454" y="9917"/>
                    <a:pt x="602" y="10112"/>
                  </a:cubicBezTo>
                  <a:cubicBezTo>
                    <a:pt x="758" y="10315"/>
                    <a:pt x="993" y="10417"/>
                    <a:pt x="1258" y="10448"/>
                  </a:cubicBezTo>
                  <a:cubicBezTo>
                    <a:pt x="1384" y="10394"/>
                    <a:pt x="1509" y="10339"/>
                    <a:pt x="1626" y="10269"/>
                  </a:cubicBezTo>
                  <a:cubicBezTo>
                    <a:pt x="1938" y="10042"/>
                    <a:pt x="2149" y="9729"/>
                    <a:pt x="2360" y="9409"/>
                  </a:cubicBezTo>
                  <a:close/>
                  <a:moveTo>
                    <a:pt x="844" y="8573"/>
                  </a:moveTo>
                  <a:cubicBezTo>
                    <a:pt x="1337" y="8510"/>
                    <a:pt x="1798" y="8299"/>
                    <a:pt x="2274" y="8166"/>
                  </a:cubicBezTo>
                  <a:cubicBezTo>
                    <a:pt x="2657" y="8073"/>
                    <a:pt x="3103" y="7971"/>
                    <a:pt x="3540" y="7971"/>
                  </a:cubicBezTo>
                  <a:cubicBezTo>
                    <a:pt x="2743" y="7752"/>
                    <a:pt x="1891" y="7854"/>
                    <a:pt x="1071" y="7893"/>
                  </a:cubicBezTo>
                  <a:cubicBezTo>
                    <a:pt x="711" y="7916"/>
                    <a:pt x="352" y="7916"/>
                    <a:pt x="8" y="7877"/>
                  </a:cubicBezTo>
                  <a:cubicBezTo>
                    <a:pt x="0" y="8088"/>
                    <a:pt x="8" y="8315"/>
                    <a:pt x="39" y="8542"/>
                  </a:cubicBezTo>
                  <a:cubicBezTo>
                    <a:pt x="297" y="8588"/>
                    <a:pt x="571" y="8604"/>
                    <a:pt x="844" y="8573"/>
                  </a:cubicBezTo>
                  <a:close/>
                  <a:moveTo>
                    <a:pt x="1079" y="5213"/>
                  </a:moveTo>
                  <a:cubicBezTo>
                    <a:pt x="1368" y="5353"/>
                    <a:pt x="1665" y="5463"/>
                    <a:pt x="1938" y="5525"/>
                  </a:cubicBezTo>
                  <a:cubicBezTo>
                    <a:pt x="2353" y="5619"/>
                    <a:pt x="2759" y="5642"/>
                    <a:pt x="3165" y="5767"/>
                  </a:cubicBezTo>
                  <a:cubicBezTo>
                    <a:pt x="3220" y="5783"/>
                    <a:pt x="3290" y="5807"/>
                    <a:pt x="3345" y="5822"/>
                  </a:cubicBezTo>
                  <a:cubicBezTo>
                    <a:pt x="2798" y="5385"/>
                    <a:pt x="2204" y="5025"/>
                    <a:pt x="1649" y="4595"/>
                  </a:cubicBezTo>
                  <a:cubicBezTo>
                    <a:pt x="1290" y="4330"/>
                    <a:pt x="946" y="4025"/>
                    <a:pt x="641" y="3697"/>
                  </a:cubicBezTo>
                  <a:cubicBezTo>
                    <a:pt x="563" y="4119"/>
                    <a:pt x="571" y="4494"/>
                    <a:pt x="782" y="4767"/>
                  </a:cubicBezTo>
                  <a:cubicBezTo>
                    <a:pt x="883" y="4947"/>
                    <a:pt x="985" y="5080"/>
                    <a:pt x="1079" y="5213"/>
                  </a:cubicBezTo>
                  <a:close/>
                  <a:moveTo>
                    <a:pt x="9323" y="5642"/>
                  </a:moveTo>
                  <a:lnTo>
                    <a:pt x="9339" y="5627"/>
                  </a:lnTo>
                  <a:cubicBezTo>
                    <a:pt x="9745" y="5494"/>
                    <a:pt x="9987" y="5080"/>
                    <a:pt x="10276" y="4783"/>
                  </a:cubicBezTo>
                  <a:cubicBezTo>
                    <a:pt x="10526" y="4494"/>
                    <a:pt x="10823" y="4244"/>
                    <a:pt x="11159" y="4064"/>
                  </a:cubicBezTo>
                  <a:cubicBezTo>
                    <a:pt x="11511" y="3892"/>
                    <a:pt x="12011" y="3665"/>
                    <a:pt x="12449" y="3689"/>
                  </a:cubicBezTo>
                  <a:cubicBezTo>
                    <a:pt x="12597" y="3548"/>
                    <a:pt x="12683" y="3431"/>
                    <a:pt x="12660" y="3298"/>
                  </a:cubicBezTo>
                  <a:cubicBezTo>
                    <a:pt x="12550" y="2837"/>
                    <a:pt x="11472" y="3150"/>
                    <a:pt x="9143" y="4627"/>
                  </a:cubicBezTo>
                  <a:cubicBezTo>
                    <a:pt x="8182" y="5220"/>
                    <a:pt x="7479" y="5916"/>
                    <a:pt x="6971" y="6510"/>
                  </a:cubicBezTo>
                  <a:cubicBezTo>
                    <a:pt x="7088" y="6439"/>
                    <a:pt x="7213" y="6385"/>
                    <a:pt x="7330" y="6322"/>
                  </a:cubicBezTo>
                  <a:cubicBezTo>
                    <a:pt x="7971" y="6018"/>
                    <a:pt x="8651" y="5846"/>
                    <a:pt x="9323" y="5642"/>
                  </a:cubicBezTo>
                  <a:close/>
                  <a:moveTo>
                    <a:pt x="2821" y="9057"/>
                  </a:moveTo>
                  <a:cubicBezTo>
                    <a:pt x="2501" y="9253"/>
                    <a:pt x="2360" y="9636"/>
                    <a:pt x="2134" y="9917"/>
                  </a:cubicBezTo>
                  <a:cubicBezTo>
                    <a:pt x="1938" y="10151"/>
                    <a:pt x="1720" y="10331"/>
                    <a:pt x="1462" y="10456"/>
                  </a:cubicBezTo>
                  <a:cubicBezTo>
                    <a:pt x="1899" y="10448"/>
                    <a:pt x="2399" y="10276"/>
                    <a:pt x="2829" y="10112"/>
                  </a:cubicBezTo>
                  <a:cubicBezTo>
                    <a:pt x="3486" y="9870"/>
                    <a:pt x="4236" y="9128"/>
                    <a:pt x="4455" y="8893"/>
                  </a:cubicBezTo>
                  <a:cubicBezTo>
                    <a:pt x="4228" y="8846"/>
                    <a:pt x="3994" y="8807"/>
                    <a:pt x="3759" y="8792"/>
                  </a:cubicBezTo>
                  <a:cubicBezTo>
                    <a:pt x="3423" y="8823"/>
                    <a:pt x="3095" y="8885"/>
                    <a:pt x="2821" y="9057"/>
                  </a:cubicBezTo>
                  <a:close/>
                  <a:moveTo>
                    <a:pt x="2274" y="4869"/>
                  </a:moveTo>
                  <a:cubicBezTo>
                    <a:pt x="3368" y="5588"/>
                    <a:pt x="4322" y="6432"/>
                    <a:pt x="5080" y="7494"/>
                  </a:cubicBezTo>
                  <a:lnTo>
                    <a:pt x="5103" y="7448"/>
                  </a:lnTo>
                  <a:cubicBezTo>
                    <a:pt x="5103" y="7448"/>
                    <a:pt x="5103" y="7401"/>
                    <a:pt x="5095" y="7307"/>
                  </a:cubicBezTo>
                  <a:cubicBezTo>
                    <a:pt x="4861" y="6471"/>
                    <a:pt x="4595" y="5666"/>
                    <a:pt x="4079" y="4923"/>
                  </a:cubicBezTo>
                  <a:cubicBezTo>
                    <a:pt x="4048" y="4877"/>
                    <a:pt x="4009" y="4838"/>
                    <a:pt x="3986" y="4791"/>
                  </a:cubicBezTo>
                  <a:cubicBezTo>
                    <a:pt x="3025" y="4056"/>
                    <a:pt x="1696" y="3814"/>
                    <a:pt x="837" y="2978"/>
                  </a:cubicBezTo>
                  <a:cubicBezTo>
                    <a:pt x="782" y="3165"/>
                    <a:pt x="719" y="3345"/>
                    <a:pt x="680" y="3517"/>
                  </a:cubicBezTo>
                  <a:cubicBezTo>
                    <a:pt x="1141" y="4040"/>
                    <a:pt x="1704" y="4486"/>
                    <a:pt x="2274" y="4869"/>
                  </a:cubicBezTo>
                  <a:close/>
                  <a:moveTo>
                    <a:pt x="3892" y="4408"/>
                  </a:moveTo>
                  <a:cubicBezTo>
                    <a:pt x="3892" y="4416"/>
                    <a:pt x="3908" y="4416"/>
                    <a:pt x="3908" y="4431"/>
                  </a:cubicBezTo>
                  <a:cubicBezTo>
                    <a:pt x="4025" y="4572"/>
                    <a:pt x="4142" y="4728"/>
                    <a:pt x="4244" y="4884"/>
                  </a:cubicBezTo>
                  <a:lnTo>
                    <a:pt x="4259" y="4900"/>
                  </a:lnTo>
                  <a:cubicBezTo>
                    <a:pt x="4267" y="4908"/>
                    <a:pt x="4267" y="4916"/>
                    <a:pt x="4267" y="4916"/>
                  </a:cubicBezTo>
                  <a:cubicBezTo>
                    <a:pt x="4361" y="5064"/>
                    <a:pt x="4462" y="5197"/>
                    <a:pt x="4541" y="5353"/>
                  </a:cubicBezTo>
                  <a:cubicBezTo>
                    <a:pt x="4712" y="5658"/>
                    <a:pt x="4853" y="5978"/>
                    <a:pt x="4963" y="6314"/>
                  </a:cubicBezTo>
                  <a:cubicBezTo>
                    <a:pt x="4791" y="5236"/>
                    <a:pt x="4431" y="3618"/>
                    <a:pt x="3689" y="2478"/>
                  </a:cubicBezTo>
                  <a:cubicBezTo>
                    <a:pt x="3611" y="2360"/>
                    <a:pt x="3540" y="2243"/>
                    <a:pt x="3462" y="2134"/>
                  </a:cubicBezTo>
                  <a:cubicBezTo>
                    <a:pt x="3462" y="2220"/>
                    <a:pt x="3478" y="2298"/>
                    <a:pt x="3478" y="2384"/>
                  </a:cubicBezTo>
                  <a:cubicBezTo>
                    <a:pt x="3493" y="3103"/>
                    <a:pt x="3517" y="3783"/>
                    <a:pt x="3892" y="4408"/>
                  </a:cubicBezTo>
                  <a:close/>
                  <a:moveTo>
                    <a:pt x="1227" y="1720"/>
                  </a:moveTo>
                  <a:cubicBezTo>
                    <a:pt x="1641" y="2306"/>
                    <a:pt x="2227" y="2735"/>
                    <a:pt x="2759" y="3228"/>
                  </a:cubicBezTo>
                  <a:cubicBezTo>
                    <a:pt x="3071" y="3509"/>
                    <a:pt x="3368" y="3806"/>
                    <a:pt x="3650" y="4126"/>
                  </a:cubicBezTo>
                  <a:cubicBezTo>
                    <a:pt x="3454" y="3665"/>
                    <a:pt x="3407" y="3165"/>
                    <a:pt x="3400" y="2657"/>
                  </a:cubicBezTo>
                  <a:cubicBezTo>
                    <a:pt x="3400" y="2439"/>
                    <a:pt x="3400" y="2212"/>
                    <a:pt x="3376" y="1985"/>
                  </a:cubicBezTo>
                  <a:cubicBezTo>
                    <a:pt x="2353" y="501"/>
                    <a:pt x="1626" y="0"/>
                    <a:pt x="1344" y="313"/>
                  </a:cubicBezTo>
                  <a:cubicBezTo>
                    <a:pt x="1079" y="602"/>
                    <a:pt x="1337" y="1008"/>
                    <a:pt x="1227" y="1720"/>
                  </a:cubicBezTo>
                  <a:close/>
                  <a:moveTo>
                    <a:pt x="1923" y="2712"/>
                  </a:moveTo>
                  <a:cubicBezTo>
                    <a:pt x="1641" y="2454"/>
                    <a:pt x="1391" y="2188"/>
                    <a:pt x="1188" y="1907"/>
                  </a:cubicBezTo>
                  <a:cubicBezTo>
                    <a:pt x="1173" y="1985"/>
                    <a:pt x="1149" y="2056"/>
                    <a:pt x="1118" y="2134"/>
                  </a:cubicBezTo>
                  <a:cubicBezTo>
                    <a:pt x="1032" y="2376"/>
                    <a:pt x="946" y="2626"/>
                    <a:pt x="868" y="2876"/>
                  </a:cubicBezTo>
                  <a:cubicBezTo>
                    <a:pt x="1649" y="3658"/>
                    <a:pt x="2853" y="3931"/>
                    <a:pt x="3790" y="4533"/>
                  </a:cubicBezTo>
                  <a:cubicBezTo>
                    <a:pt x="3228" y="3861"/>
                    <a:pt x="2579" y="3298"/>
                    <a:pt x="1923" y="2712"/>
                  </a:cubicBezTo>
                  <a:close/>
                  <a:moveTo>
                    <a:pt x="9049" y="7955"/>
                  </a:moveTo>
                  <a:cubicBezTo>
                    <a:pt x="8612" y="7854"/>
                    <a:pt x="8135" y="7604"/>
                    <a:pt x="7674" y="7541"/>
                  </a:cubicBezTo>
                  <a:cubicBezTo>
                    <a:pt x="7080" y="7619"/>
                    <a:pt x="6494" y="7721"/>
                    <a:pt x="5971" y="7987"/>
                  </a:cubicBezTo>
                  <a:cubicBezTo>
                    <a:pt x="5947" y="8049"/>
                    <a:pt x="5924" y="8088"/>
                    <a:pt x="5924" y="8088"/>
                  </a:cubicBezTo>
                  <a:lnTo>
                    <a:pt x="5799" y="8377"/>
                  </a:lnTo>
                  <a:lnTo>
                    <a:pt x="5799" y="8377"/>
                  </a:lnTo>
                  <a:cubicBezTo>
                    <a:pt x="6494" y="8424"/>
                    <a:pt x="8213" y="8260"/>
                    <a:pt x="9198" y="7987"/>
                  </a:cubicBezTo>
                  <a:close/>
                  <a:moveTo>
                    <a:pt x="8682" y="7760"/>
                  </a:moveTo>
                  <a:cubicBezTo>
                    <a:pt x="8932" y="7838"/>
                    <a:pt x="9190" y="7893"/>
                    <a:pt x="9432" y="7909"/>
                  </a:cubicBezTo>
                  <a:cubicBezTo>
                    <a:pt x="9518" y="7877"/>
                    <a:pt x="9596" y="7846"/>
                    <a:pt x="9667" y="7807"/>
                  </a:cubicBezTo>
                  <a:cubicBezTo>
                    <a:pt x="10159" y="7573"/>
                    <a:pt x="10409" y="7229"/>
                    <a:pt x="10636" y="6666"/>
                  </a:cubicBezTo>
                  <a:cubicBezTo>
                    <a:pt x="10300" y="6854"/>
                    <a:pt x="9948" y="7018"/>
                    <a:pt x="9596" y="7151"/>
                  </a:cubicBezTo>
                  <a:cubicBezTo>
                    <a:pt x="9081" y="7362"/>
                    <a:pt x="8502" y="7424"/>
                    <a:pt x="7924" y="7502"/>
                  </a:cubicBezTo>
                  <a:cubicBezTo>
                    <a:pt x="8190" y="7573"/>
                    <a:pt x="8440" y="7682"/>
                    <a:pt x="8682" y="7760"/>
                  </a:cubicBezTo>
                  <a:close/>
                  <a:moveTo>
                    <a:pt x="3931" y="8112"/>
                  </a:moveTo>
                  <a:cubicBezTo>
                    <a:pt x="3689" y="8073"/>
                    <a:pt x="3431" y="8080"/>
                    <a:pt x="3204" y="8104"/>
                  </a:cubicBezTo>
                  <a:cubicBezTo>
                    <a:pt x="2751" y="8143"/>
                    <a:pt x="2321" y="8245"/>
                    <a:pt x="1891" y="8385"/>
                  </a:cubicBezTo>
                  <a:cubicBezTo>
                    <a:pt x="1462" y="8518"/>
                    <a:pt x="1055" y="8667"/>
                    <a:pt x="594" y="8690"/>
                  </a:cubicBezTo>
                  <a:cubicBezTo>
                    <a:pt x="407" y="8698"/>
                    <a:pt x="219" y="8674"/>
                    <a:pt x="47" y="8651"/>
                  </a:cubicBezTo>
                  <a:cubicBezTo>
                    <a:pt x="79" y="8799"/>
                    <a:pt x="102" y="8956"/>
                    <a:pt x="141" y="9120"/>
                  </a:cubicBezTo>
                  <a:cubicBezTo>
                    <a:pt x="516" y="9167"/>
                    <a:pt x="891" y="9167"/>
                    <a:pt x="1227" y="9135"/>
                  </a:cubicBezTo>
                  <a:cubicBezTo>
                    <a:pt x="1876" y="9089"/>
                    <a:pt x="2462" y="8846"/>
                    <a:pt x="3095" y="8706"/>
                  </a:cubicBezTo>
                  <a:cubicBezTo>
                    <a:pt x="3447" y="8635"/>
                    <a:pt x="3775" y="8635"/>
                    <a:pt x="4103" y="8690"/>
                  </a:cubicBezTo>
                  <a:lnTo>
                    <a:pt x="4165" y="8690"/>
                  </a:lnTo>
                  <a:cubicBezTo>
                    <a:pt x="4189" y="8690"/>
                    <a:pt x="4197" y="8698"/>
                    <a:pt x="4197" y="8698"/>
                  </a:cubicBezTo>
                  <a:cubicBezTo>
                    <a:pt x="4306" y="8713"/>
                    <a:pt x="4400" y="8737"/>
                    <a:pt x="4509" y="8753"/>
                  </a:cubicBezTo>
                  <a:cubicBezTo>
                    <a:pt x="4478" y="8721"/>
                    <a:pt x="4556" y="8581"/>
                    <a:pt x="4580" y="8588"/>
                  </a:cubicBezTo>
                  <a:lnTo>
                    <a:pt x="4650" y="8401"/>
                  </a:lnTo>
                  <a:cubicBezTo>
                    <a:pt x="4541" y="8354"/>
                    <a:pt x="4423" y="8307"/>
                    <a:pt x="4337" y="8268"/>
                  </a:cubicBezTo>
                  <a:cubicBezTo>
                    <a:pt x="4205" y="8213"/>
                    <a:pt x="4072" y="8159"/>
                    <a:pt x="3931" y="8112"/>
                  </a:cubicBezTo>
                  <a:close/>
                  <a:moveTo>
                    <a:pt x="11738" y="3931"/>
                  </a:moveTo>
                  <a:cubicBezTo>
                    <a:pt x="11433" y="4040"/>
                    <a:pt x="11144" y="4165"/>
                    <a:pt x="10878" y="4353"/>
                  </a:cubicBezTo>
                  <a:cubicBezTo>
                    <a:pt x="10558" y="4587"/>
                    <a:pt x="10300" y="4884"/>
                    <a:pt x="10050" y="5181"/>
                  </a:cubicBezTo>
                  <a:cubicBezTo>
                    <a:pt x="9948" y="5299"/>
                    <a:pt x="9847" y="5416"/>
                    <a:pt x="9729" y="5502"/>
                  </a:cubicBezTo>
                  <a:cubicBezTo>
                    <a:pt x="9815" y="5470"/>
                    <a:pt x="9901" y="5447"/>
                    <a:pt x="9979" y="5416"/>
                  </a:cubicBezTo>
                  <a:cubicBezTo>
                    <a:pt x="10433" y="5244"/>
                    <a:pt x="10878" y="5064"/>
                    <a:pt x="11308" y="4845"/>
                  </a:cubicBezTo>
                  <a:cubicBezTo>
                    <a:pt x="11620" y="4322"/>
                    <a:pt x="12042" y="4009"/>
                    <a:pt x="12332" y="3775"/>
                  </a:cubicBezTo>
                  <a:cubicBezTo>
                    <a:pt x="12128" y="3806"/>
                    <a:pt x="11917" y="3869"/>
                    <a:pt x="11738" y="3931"/>
                  </a:cubicBezTo>
                  <a:close/>
                  <a:moveTo>
                    <a:pt x="7448" y="10097"/>
                  </a:moveTo>
                  <a:cubicBezTo>
                    <a:pt x="7604" y="10190"/>
                    <a:pt x="7768" y="10269"/>
                    <a:pt x="7916" y="10386"/>
                  </a:cubicBezTo>
                  <a:cubicBezTo>
                    <a:pt x="7948" y="10409"/>
                    <a:pt x="7979" y="10433"/>
                    <a:pt x="8002" y="10456"/>
                  </a:cubicBezTo>
                  <a:cubicBezTo>
                    <a:pt x="8260" y="9956"/>
                    <a:pt x="8417" y="9471"/>
                    <a:pt x="8417" y="9206"/>
                  </a:cubicBezTo>
                  <a:cubicBezTo>
                    <a:pt x="8409" y="8628"/>
                    <a:pt x="8120" y="8565"/>
                    <a:pt x="7213" y="8674"/>
                  </a:cubicBezTo>
                  <a:cubicBezTo>
                    <a:pt x="6815" y="8721"/>
                    <a:pt x="6502" y="8713"/>
                    <a:pt x="6268" y="8698"/>
                  </a:cubicBezTo>
                  <a:cubicBezTo>
                    <a:pt x="6619" y="9018"/>
                    <a:pt x="6893" y="9440"/>
                    <a:pt x="7127" y="9847"/>
                  </a:cubicBezTo>
                  <a:cubicBezTo>
                    <a:pt x="7213" y="9940"/>
                    <a:pt x="7330" y="10018"/>
                    <a:pt x="7448" y="10097"/>
                  </a:cubicBezTo>
                  <a:close/>
                  <a:moveTo>
                    <a:pt x="7619" y="10292"/>
                  </a:moveTo>
                  <a:cubicBezTo>
                    <a:pt x="7479" y="10214"/>
                    <a:pt x="7354" y="10120"/>
                    <a:pt x="7229" y="10034"/>
                  </a:cubicBezTo>
                  <a:cubicBezTo>
                    <a:pt x="7354" y="10261"/>
                    <a:pt x="7518" y="10612"/>
                    <a:pt x="7721" y="10925"/>
                  </a:cubicBezTo>
                  <a:cubicBezTo>
                    <a:pt x="7815" y="10800"/>
                    <a:pt x="7893" y="10659"/>
                    <a:pt x="7955" y="10534"/>
                  </a:cubicBezTo>
                  <a:cubicBezTo>
                    <a:pt x="7854" y="10433"/>
                    <a:pt x="7721" y="10354"/>
                    <a:pt x="7619" y="10292"/>
                  </a:cubicBezTo>
                  <a:close/>
                  <a:moveTo>
                    <a:pt x="9940" y="6291"/>
                  </a:moveTo>
                  <a:cubicBezTo>
                    <a:pt x="9557" y="6283"/>
                    <a:pt x="9198" y="6150"/>
                    <a:pt x="8815" y="6088"/>
                  </a:cubicBezTo>
                  <a:cubicBezTo>
                    <a:pt x="8565" y="6049"/>
                    <a:pt x="8377" y="6088"/>
                    <a:pt x="8143" y="6189"/>
                  </a:cubicBezTo>
                  <a:cubicBezTo>
                    <a:pt x="8065" y="6213"/>
                    <a:pt x="7987" y="6244"/>
                    <a:pt x="7909" y="6268"/>
                  </a:cubicBezTo>
                  <a:cubicBezTo>
                    <a:pt x="7869" y="6275"/>
                    <a:pt x="7830" y="6291"/>
                    <a:pt x="7799" y="6307"/>
                  </a:cubicBezTo>
                  <a:cubicBezTo>
                    <a:pt x="7432" y="6447"/>
                    <a:pt x="7041" y="6635"/>
                    <a:pt x="6697" y="6861"/>
                  </a:cubicBezTo>
                  <a:cubicBezTo>
                    <a:pt x="6424" y="7221"/>
                    <a:pt x="6228" y="7533"/>
                    <a:pt x="6103" y="7760"/>
                  </a:cubicBezTo>
                  <a:cubicBezTo>
                    <a:pt x="7033" y="7369"/>
                    <a:pt x="8127" y="7401"/>
                    <a:pt x="9089" y="7166"/>
                  </a:cubicBezTo>
                  <a:cubicBezTo>
                    <a:pt x="9651" y="7026"/>
                    <a:pt x="10206" y="6783"/>
                    <a:pt x="10730" y="6471"/>
                  </a:cubicBezTo>
                  <a:cubicBezTo>
                    <a:pt x="10761" y="6385"/>
                    <a:pt x="10792" y="6291"/>
                    <a:pt x="10831" y="6197"/>
                  </a:cubicBezTo>
                  <a:cubicBezTo>
                    <a:pt x="10526" y="6275"/>
                    <a:pt x="10222" y="6307"/>
                    <a:pt x="9940" y="6291"/>
                  </a:cubicBezTo>
                  <a:close/>
                  <a:moveTo>
                    <a:pt x="9659" y="6174"/>
                  </a:moveTo>
                  <a:cubicBezTo>
                    <a:pt x="10026" y="6236"/>
                    <a:pt x="10456" y="6213"/>
                    <a:pt x="10855" y="6096"/>
                  </a:cubicBezTo>
                  <a:cubicBezTo>
                    <a:pt x="10925" y="5892"/>
                    <a:pt x="10995" y="5658"/>
                    <a:pt x="11081" y="5408"/>
                  </a:cubicBezTo>
                  <a:cubicBezTo>
                    <a:pt x="11120" y="5299"/>
                    <a:pt x="11159" y="5189"/>
                    <a:pt x="11198" y="5095"/>
                  </a:cubicBezTo>
                  <a:cubicBezTo>
                    <a:pt x="10995" y="5189"/>
                    <a:pt x="10792" y="5275"/>
                    <a:pt x="10589" y="5369"/>
                  </a:cubicBezTo>
                  <a:cubicBezTo>
                    <a:pt x="9979" y="5611"/>
                    <a:pt x="9354" y="5783"/>
                    <a:pt x="8737" y="5978"/>
                  </a:cubicBezTo>
                  <a:cubicBezTo>
                    <a:pt x="9042" y="6010"/>
                    <a:pt x="9346" y="6127"/>
                    <a:pt x="9659" y="6174"/>
                  </a:cubicBezTo>
                  <a:close/>
                  <a:moveTo>
                    <a:pt x="3634" y="6080"/>
                  </a:moveTo>
                  <a:cubicBezTo>
                    <a:pt x="3603" y="6057"/>
                    <a:pt x="3579" y="6033"/>
                    <a:pt x="3556" y="6010"/>
                  </a:cubicBezTo>
                  <a:cubicBezTo>
                    <a:pt x="3321" y="5885"/>
                    <a:pt x="3025" y="5814"/>
                    <a:pt x="2798" y="5767"/>
                  </a:cubicBezTo>
                  <a:cubicBezTo>
                    <a:pt x="2368" y="5666"/>
                    <a:pt x="1938" y="5658"/>
                    <a:pt x="1532" y="5494"/>
                  </a:cubicBezTo>
                  <a:cubicBezTo>
                    <a:pt x="1423" y="5455"/>
                    <a:pt x="1313" y="5408"/>
                    <a:pt x="1219" y="5353"/>
                  </a:cubicBezTo>
                  <a:cubicBezTo>
                    <a:pt x="1485" y="5642"/>
                    <a:pt x="1845" y="5853"/>
                    <a:pt x="2634" y="6049"/>
                  </a:cubicBezTo>
                  <a:cubicBezTo>
                    <a:pt x="3884" y="6361"/>
                    <a:pt x="4861" y="7940"/>
                    <a:pt x="4861" y="7940"/>
                  </a:cubicBezTo>
                  <a:lnTo>
                    <a:pt x="5009" y="7643"/>
                  </a:lnTo>
                  <a:cubicBezTo>
                    <a:pt x="4611" y="7072"/>
                    <a:pt x="4158" y="6549"/>
                    <a:pt x="3634" y="6080"/>
                  </a:cubicBezTo>
                  <a:close/>
                  <a:moveTo>
                    <a:pt x="6682" y="9440"/>
                  </a:moveTo>
                  <a:cubicBezTo>
                    <a:pt x="6721" y="9729"/>
                    <a:pt x="6658" y="10042"/>
                    <a:pt x="6682" y="10315"/>
                  </a:cubicBezTo>
                  <a:cubicBezTo>
                    <a:pt x="6705" y="10769"/>
                    <a:pt x="6815" y="11277"/>
                    <a:pt x="7190" y="11558"/>
                  </a:cubicBezTo>
                  <a:cubicBezTo>
                    <a:pt x="7346" y="11417"/>
                    <a:pt x="7487" y="11253"/>
                    <a:pt x="7627" y="11058"/>
                  </a:cubicBezTo>
                  <a:cubicBezTo>
                    <a:pt x="7580" y="10995"/>
                    <a:pt x="7526" y="10909"/>
                    <a:pt x="7487" y="10847"/>
                  </a:cubicBezTo>
                  <a:cubicBezTo>
                    <a:pt x="7283" y="10503"/>
                    <a:pt x="7088" y="10112"/>
                    <a:pt x="6877" y="9729"/>
                  </a:cubicBezTo>
                  <a:cubicBezTo>
                    <a:pt x="6854" y="9714"/>
                    <a:pt x="6822" y="9690"/>
                    <a:pt x="6807" y="9667"/>
                  </a:cubicBezTo>
                  <a:cubicBezTo>
                    <a:pt x="6783" y="9643"/>
                    <a:pt x="6783" y="9628"/>
                    <a:pt x="6799" y="9604"/>
                  </a:cubicBezTo>
                  <a:cubicBezTo>
                    <a:pt x="6752" y="9565"/>
                    <a:pt x="6721" y="9495"/>
                    <a:pt x="6682" y="9440"/>
                  </a:cubicBezTo>
                  <a:close/>
                  <a:moveTo>
                    <a:pt x="6619" y="10628"/>
                  </a:moveTo>
                  <a:cubicBezTo>
                    <a:pt x="6580" y="10409"/>
                    <a:pt x="6572" y="10183"/>
                    <a:pt x="6572" y="9948"/>
                  </a:cubicBezTo>
                  <a:cubicBezTo>
                    <a:pt x="6572" y="9706"/>
                    <a:pt x="6611" y="9448"/>
                    <a:pt x="6533" y="9221"/>
                  </a:cubicBezTo>
                  <a:cubicBezTo>
                    <a:pt x="6361" y="8995"/>
                    <a:pt x="6166" y="8792"/>
                    <a:pt x="5947" y="8635"/>
                  </a:cubicBezTo>
                  <a:cubicBezTo>
                    <a:pt x="5838" y="8620"/>
                    <a:pt x="5775" y="8588"/>
                    <a:pt x="5775" y="8588"/>
                  </a:cubicBezTo>
                  <a:cubicBezTo>
                    <a:pt x="5775" y="8588"/>
                    <a:pt x="5400" y="9065"/>
                    <a:pt x="5181" y="9432"/>
                  </a:cubicBezTo>
                  <a:cubicBezTo>
                    <a:pt x="5494" y="9995"/>
                    <a:pt x="5713" y="10612"/>
                    <a:pt x="5955" y="11214"/>
                  </a:cubicBezTo>
                  <a:cubicBezTo>
                    <a:pt x="6064" y="11472"/>
                    <a:pt x="6166" y="11714"/>
                    <a:pt x="6307" y="11941"/>
                  </a:cubicBezTo>
                  <a:cubicBezTo>
                    <a:pt x="6432" y="11917"/>
                    <a:pt x="6572" y="11878"/>
                    <a:pt x="6705" y="11831"/>
                  </a:cubicBezTo>
                  <a:cubicBezTo>
                    <a:pt x="6846" y="11785"/>
                    <a:pt x="6971" y="11706"/>
                    <a:pt x="7096" y="11605"/>
                  </a:cubicBezTo>
                  <a:cubicBezTo>
                    <a:pt x="6815" y="11386"/>
                    <a:pt x="6682" y="11011"/>
                    <a:pt x="6619" y="10628"/>
                  </a:cubicBezTo>
                  <a:close/>
                  <a:moveTo>
                    <a:pt x="2821" y="6557"/>
                  </a:moveTo>
                  <a:cubicBezTo>
                    <a:pt x="1891" y="6158"/>
                    <a:pt x="977" y="6166"/>
                    <a:pt x="430" y="6752"/>
                  </a:cubicBezTo>
                  <a:cubicBezTo>
                    <a:pt x="719" y="6815"/>
                    <a:pt x="1016" y="6955"/>
                    <a:pt x="1258" y="7088"/>
                  </a:cubicBezTo>
                  <a:cubicBezTo>
                    <a:pt x="1501" y="7205"/>
                    <a:pt x="1735" y="7346"/>
                    <a:pt x="1977" y="7455"/>
                  </a:cubicBezTo>
                  <a:cubicBezTo>
                    <a:pt x="2282" y="7604"/>
                    <a:pt x="2634" y="7580"/>
                    <a:pt x="2946" y="7721"/>
                  </a:cubicBezTo>
                  <a:cubicBezTo>
                    <a:pt x="3431" y="7776"/>
                    <a:pt x="3892" y="7916"/>
                    <a:pt x="4361" y="8112"/>
                  </a:cubicBezTo>
                  <a:cubicBezTo>
                    <a:pt x="4470" y="8151"/>
                    <a:pt x="4595" y="8198"/>
                    <a:pt x="4712" y="8260"/>
                  </a:cubicBezTo>
                  <a:cubicBezTo>
                    <a:pt x="4673" y="8213"/>
                    <a:pt x="3845" y="7010"/>
                    <a:pt x="2821" y="6557"/>
                  </a:cubicBezTo>
                  <a:close/>
                  <a:moveTo>
                    <a:pt x="5564" y="11581"/>
                  </a:moveTo>
                  <a:cubicBezTo>
                    <a:pt x="5572" y="11675"/>
                    <a:pt x="5588" y="11785"/>
                    <a:pt x="5603" y="11902"/>
                  </a:cubicBezTo>
                  <a:cubicBezTo>
                    <a:pt x="5760" y="11956"/>
                    <a:pt x="5939" y="11988"/>
                    <a:pt x="6143" y="11980"/>
                  </a:cubicBezTo>
                  <a:cubicBezTo>
                    <a:pt x="5869" y="11527"/>
                    <a:pt x="5713" y="11003"/>
                    <a:pt x="5525" y="10526"/>
                  </a:cubicBezTo>
                  <a:lnTo>
                    <a:pt x="5494" y="10464"/>
                  </a:lnTo>
                  <a:cubicBezTo>
                    <a:pt x="5533" y="10839"/>
                    <a:pt x="5525" y="11214"/>
                    <a:pt x="5564" y="11581"/>
                  </a:cubicBezTo>
                  <a:close/>
                  <a:moveTo>
                    <a:pt x="5353" y="10104"/>
                  </a:moveTo>
                  <a:cubicBezTo>
                    <a:pt x="5275" y="9925"/>
                    <a:pt x="5189" y="9761"/>
                    <a:pt x="5103" y="9596"/>
                  </a:cubicBezTo>
                  <a:lnTo>
                    <a:pt x="5103" y="9604"/>
                  </a:lnTo>
                  <a:cubicBezTo>
                    <a:pt x="5009" y="9807"/>
                    <a:pt x="4869" y="10620"/>
                    <a:pt x="5025" y="11245"/>
                  </a:cubicBezTo>
                  <a:cubicBezTo>
                    <a:pt x="5095" y="11519"/>
                    <a:pt x="5259" y="11738"/>
                    <a:pt x="5502" y="11863"/>
                  </a:cubicBezTo>
                  <a:cubicBezTo>
                    <a:pt x="5408" y="11284"/>
                    <a:pt x="5478" y="10683"/>
                    <a:pt x="5353" y="10104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62"/>
            <p:cNvSpPr/>
            <p:nvPr/>
          </p:nvSpPr>
          <p:spPr>
            <a:xfrm>
              <a:off x="4600045" y="3215055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34" y="188"/>
                    <a:pt x="2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62"/>
            <p:cNvSpPr/>
            <p:nvPr/>
          </p:nvSpPr>
          <p:spPr>
            <a:xfrm>
              <a:off x="4668750" y="326898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62"/>
            <p:cNvSpPr/>
            <p:nvPr/>
          </p:nvSpPr>
          <p:spPr>
            <a:xfrm>
              <a:off x="4615741" y="3329640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62"/>
            <p:cNvSpPr/>
            <p:nvPr/>
          </p:nvSpPr>
          <p:spPr>
            <a:xfrm>
              <a:off x="4680019" y="3385352"/>
              <a:ext cx="13971" cy="10407"/>
            </a:xfrm>
            <a:custGeom>
              <a:avLst/>
              <a:gdLst/>
              <a:ahLst/>
              <a:cxnLst/>
              <a:rect l="l" t="t" r="r" b="b"/>
              <a:pathLst>
                <a:path w="243" h="181" extrusionOk="0">
                  <a:moveTo>
                    <a:pt x="117" y="1"/>
                  </a:moveTo>
                  <a:cubicBezTo>
                    <a:pt x="0" y="1"/>
                    <a:pt x="0" y="180"/>
                    <a:pt x="117" y="180"/>
                  </a:cubicBezTo>
                  <a:cubicBezTo>
                    <a:pt x="242" y="180"/>
                    <a:pt x="242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62"/>
            <p:cNvSpPr/>
            <p:nvPr/>
          </p:nvSpPr>
          <p:spPr>
            <a:xfrm>
              <a:off x="4622008" y="3478779"/>
              <a:ext cx="15351" cy="10867"/>
            </a:xfrm>
            <a:custGeom>
              <a:avLst/>
              <a:gdLst/>
              <a:ahLst/>
              <a:cxnLst/>
              <a:rect l="l" t="t" r="r" b="b"/>
              <a:pathLst>
                <a:path w="267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34" y="188"/>
                  </a:lnTo>
                  <a:cubicBezTo>
                    <a:pt x="267" y="188"/>
                    <a:pt x="267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62"/>
            <p:cNvSpPr/>
            <p:nvPr/>
          </p:nvSpPr>
          <p:spPr>
            <a:xfrm>
              <a:off x="4552843" y="3437901"/>
              <a:ext cx="14891" cy="10867"/>
            </a:xfrm>
            <a:custGeom>
              <a:avLst/>
              <a:gdLst/>
              <a:ahLst/>
              <a:cxnLst/>
              <a:rect l="l" t="t" r="r" b="b"/>
              <a:pathLst>
                <a:path w="259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lnTo>
                    <a:pt x="141" y="188"/>
                  </a:lnTo>
                  <a:cubicBezTo>
                    <a:pt x="258" y="188"/>
                    <a:pt x="258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62"/>
            <p:cNvSpPr/>
            <p:nvPr/>
          </p:nvSpPr>
          <p:spPr>
            <a:xfrm>
              <a:off x="4480515" y="3476134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8" y="0"/>
                  </a:moveTo>
                  <a:cubicBezTo>
                    <a:pt x="0" y="0"/>
                    <a:pt x="0" y="188"/>
                    <a:pt x="118" y="188"/>
                  </a:cubicBezTo>
                  <a:cubicBezTo>
                    <a:pt x="120" y="188"/>
                    <a:pt x="122" y="188"/>
                    <a:pt x="124" y="188"/>
                  </a:cubicBezTo>
                  <a:cubicBezTo>
                    <a:pt x="235" y="188"/>
                    <a:pt x="23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62"/>
            <p:cNvSpPr/>
            <p:nvPr/>
          </p:nvSpPr>
          <p:spPr>
            <a:xfrm>
              <a:off x="4602690" y="3538573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62"/>
            <p:cNvSpPr/>
            <p:nvPr/>
          </p:nvSpPr>
          <p:spPr>
            <a:xfrm>
              <a:off x="4635059" y="3585718"/>
              <a:ext cx="13511" cy="10867"/>
            </a:xfrm>
            <a:custGeom>
              <a:avLst/>
              <a:gdLst/>
              <a:ahLst/>
              <a:cxnLst/>
              <a:rect l="l" t="t" r="r" b="b"/>
              <a:pathLst>
                <a:path w="235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2" y="189"/>
                    <a:pt x="125" y="189"/>
                  </a:cubicBezTo>
                  <a:cubicBezTo>
                    <a:pt x="235" y="189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62"/>
            <p:cNvSpPr/>
            <p:nvPr/>
          </p:nvSpPr>
          <p:spPr>
            <a:xfrm>
              <a:off x="4517369" y="3617167"/>
              <a:ext cx="14431" cy="10867"/>
            </a:xfrm>
            <a:custGeom>
              <a:avLst/>
              <a:gdLst/>
              <a:ahLst/>
              <a:cxnLst/>
              <a:rect l="l" t="t" r="r" b="b"/>
              <a:pathLst>
                <a:path w="251" h="189" extrusionOk="0">
                  <a:moveTo>
                    <a:pt x="117" y="1"/>
                  </a:moveTo>
                  <a:cubicBezTo>
                    <a:pt x="0" y="1"/>
                    <a:pt x="0" y="188"/>
                    <a:pt x="117" y="188"/>
                  </a:cubicBezTo>
                  <a:cubicBezTo>
                    <a:pt x="250" y="188"/>
                    <a:pt x="250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62"/>
            <p:cNvSpPr/>
            <p:nvPr/>
          </p:nvSpPr>
          <p:spPr>
            <a:xfrm>
              <a:off x="4797249" y="368995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62"/>
            <p:cNvSpPr/>
            <p:nvPr/>
          </p:nvSpPr>
          <p:spPr>
            <a:xfrm>
              <a:off x="4772527" y="3609118"/>
              <a:ext cx="14029" cy="10809"/>
            </a:xfrm>
            <a:custGeom>
              <a:avLst/>
              <a:gdLst/>
              <a:ahLst/>
              <a:cxnLst/>
              <a:rect l="l" t="t" r="r" b="b"/>
              <a:pathLst>
                <a:path w="244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43" y="188"/>
                    <a:pt x="243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62"/>
            <p:cNvSpPr/>
            <p:nvPr/>
          </p:nvSpPr>
          <p:spPr>
            <a:xfrm>
              <a:off x="4869576" y="3602334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235" y="188"/>
                    <a:pt x="23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62"/>
            <p:cNvSpPr/>
            <p:nvPr/>
          </p:nvSpPr>
          <p:spPr>
            <a:xfrm>
              <a:off x="4822834" y="3514770"/>
              <a:ext cx="13569" cy="10809"/>
            </a:xfrm>
            <a:custGeom>
              <a:avLst/>
              <a:gdLst/>
              <a:ahLst/>
              <a:cxnLst/>
              <a:rect l="l" t="t" r="r" b="b"/>
              <a:pathLst>
                <a:path w="236" h="188" extrusionOk="0">
                  <a:moveTo>
                    <a:pt x="118" y="0"/>
                  </a:moveTo>
                  <a:cubicBezTo>
                    <a:pt x="1" y="0"/>
                    <a:pt x="1" y="188"/>
                    <a:pt x="118" y="188"/>
                  </a:cubicBezTo>
                  <a:cubicBezTo>
                    <a:pt x="235" y="188"/>
                    <a:pt x="235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62"/>
            <p:cNvSpPr/>
            <p:nvPr/>
          </p:nvSpPr>
          <p:spPr>
            <a:xfrm>
              <a:off x="4971110" y="3489128"/>
              <a:ext cx="13569" cy="10867"/>
            </a:xfrm>
            <a:custGeom>
              <a:avLst/>
              <a:gdLst/>
              <a:ahLst/>
              <a:cxnLst/>
              <a:rect l="l" t="t" r="r" b="b"/>
              <a:pathLst>
                <a:path w="236" h="189" extrusionOk="0">
                  <a:moveTo>
                    <a:pt x="118" y="1"/>
                  </a:moveTo>
                  <a:cubicBezTo>
                    <a:pt x="1" y="1"/>
                    <a:pt x="1" y="188"/>
                    <a:pt x="118" y="188"/>
                  </a:cubicBezTo>
                  <a:cubicBezTo>
                    <a:pt x="120" y="188"/>
                    <a:pt x="123" y="188"/>
                    <a:pt x="125" y="188"/>
                  </a:cubicBezTo>
                  <a:cubicBezTo>
                    <a:pt x="235" y="188"/>
                    <a:pt x="233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62"/>
            <p:cNvSpPr/>
            <p:nvPr/>
          </p:nvSpPr>
          <p:spPr>
            <a:xfrm>
              <a:off x="4880845" y="3446928"/>
              <a:ext cx="13511" cy="10809"/>
            </a:xfrm>
            <a:custGeom>
              <a:avLst/>
              <a:gdLst/>
              <a:ahLst/>
              <a:cxnLst/>
              <a:rect l="l" t="t" r="r" b="b"/>
              <a:pathLst>
                <a:path w="235" h="188" extrusionOk="0">
                  <a:moveTo>
                    <a:pt x="117" y="0"/>
                  </a:moveTo>
                  <a:cubicBezTo>
                    <a:pt x="0" y="0"/>
                    <a:pt x="0" y="188"/>
                    <a:pt x="117" y="188"/>
                  </a:cubicBezTo>
                  <a:cubicBezTo>
                    <a:pt x="234" y="188"/>
                    <a:pt x="234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62"/>
            <p:cNvSpPr/>
            <p:nvPr/>
          </p:nvSpPr>
          <p:spPr>
            <a:xfrm>
              <a:off x="4957024" y="3347636"/>
              <a:ext cx="17019" cy="12189"/>
            </a:xfrm>
            <a:custGeom>
              <a:avLst/>
              <a:gdLst/>
              <a:ahLst/>
              <a:cxnLst/>
              <a:rect l="l" t="t" r="r" b="b"/>
              <a:pathLst>
                <a:path w="296" h="212" extrusionOk="0">
                  <a:moveTo>
                    <a:pt x="158" y="0"/>
                  </a:moveTo>
                  <a:cubicBezTo>
                    <a:pt x="135" y="0"/>
                    <a:pt x="111" y="9"/>
                    <a:pt x="89" y="31"/>
                  </a:cubicBezTo>
                  <a:lnTo>
                    <a:pt x="74" y="47"/>
                  </a:lnTo>
                  <a:cubicBezTo>
                    <a:pt x="0" y="115"/>
                    <a:pt x="71" y="211"/>
                    <a:pt x="147" y="211"/>
                  </a:cubicBezTo>
                  <a:cubicBezTo>
                    <a:pt x="168" y="211"/>
                    <a:pt x="188" y="204"/>
                    <a:pt x="207" y="188"/>
                  </a:cubicBezTo>
                  <a:lnTo>
                    <a:pt x="230" y="164"/>
                  </a:lnTo>
                  <a:cubicBezTo>
                    <a:pt x="296" y="98"/>
                    <a:pt x="233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801" name="Google Shape;18801;p62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 flipH="1">
            <a:off x="8169873" y="-349212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565" name="组合 10">
            <a:extLst>
              <a:ext uri="{FF2B5EF4-FFF2-40B4-BE49-F238E27FC236}">
                <a16:creationId xmlns:a16="http://schemas.microsoft.com/office/drawing/2014/main" id="{AE6D6197-B3F5-4EA2-81CD-C1806D04F2D2}"/>
              </a:ext>
            </a:extLst>
          </p:cNvPr>
          <p:cNvGrpSpPr/>
          <p:nvPr/>
        </p:nvGrpSpPr>
        <p:grpSpPr>
          <a:xfrm>
            <a:off x="2318922" y="128201"/>
            <a:ext cx="4227951" cy="2451876"/>
            <a:chOff x="2870033" y="350993"/>
            <a:chExt cx="6451934" cy="3794879"/>
          </a:xfrm>
        </p:grpSpPr>
        <p:sp>
          <p:nvSpPr>
            <p:cNvPr id="18569" name="思想气泡: 云 4">
              <a:extLst>
                <a:ext uri="{FF2B5EF4-FFF2-40B4-BE49-F238E27FC236}">
                  <a16:creationId xmlns:a16="http://schemas.microsoft.com/office/drawing/2014/main" id="{D344D562-86E2-4622-B1DC-13C44A859631}"/>
                </a:ext>
              </a:extLst>
            </p:cNvPr>
            <p:cNvSpPr/>
            <p:nvPr/>
          </p:nvSpPr>
          <p:spPr>
            <a:xfrm>
              <a:off x="2870033" y="544512"/>
              <a:ext cx="6451934" cy="3601360"/>
            </a:xfrm>
            <a:prstGeom prst="cloudCallout">
              <a:avLst>
                <a:gd name="adj1" fmla="val 47855"/>
                <a:gd name="adj2" fmla="val 46295"/>
              </a:avLst>
            </a:prstGeom>
            <a:solidFill>
              <a:schemeClr val="bg1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9pPr>
            </a:lstStyle>
            <a:p>
              <a:pPr algn="ctr" defTabSz="685800">
                <a:buClrTx/>
              </a:pPr>
              <a:endParaRPr lang="zh-CN" altLang="en-US" sz="1350" kern="1200">
                <a:solidFill>
                  <a:prstClr val="white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8570" name="文本框 5">
              <a:extLst>
                <a:ext uri="{FF2B5EF4-FFF2-40B4-BE49-F238E27FC236}">
                  <a16:creationId xmlns:a16="http://schemas.microsoft.com/office/drawing/2014/main" id="{B096DC4A-76A3-4991-A656-A9B4E79C86B4}"/>
                </a:ext>
              </a:extLst>
            </p:cNvPr>
            <p:cNvSpPr txBox="1"/>
            <p:nvPr/>
          </p:nvSpPr>
          <p:spPr>
            <a:xfrm>
              <a:off x="5110467" y="350993"/>
              <a:ext cx="3561348" cy="1231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 defTabSz="685800">
                <a:buClrTx/>
              </a:pPr>
              <a:r>
                <a:rPr lang="en-US" altLang="zh-CN" sz="5400" b="1" kern="1200" dirty="0">
                  <a:solidFill>
                    <a:srgbClr val="9DBA2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anose="02020603050405020304" pitchFamily="18" charset="0"/>
                  <a:ea typeface="字魂66号-仔仔体" panose="00000500000000000000" pitchFamily="2" charset="-122"/>
                  <a:cs typeface="Times New Roman" panose="02020603050405020304" pitchFamily="18" charset="0"/>
                </a:rPr>
                <a:t>3.</a:t>
              </a:r>
              <a:endParaRPr lang="zh-CN" altLang="en-US" sz="5400" b="1" kern="1200" dirty="0">
                <a:solidFill>
                  <a:srgbClr val="9DBA2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字魂66号-仔仔体" panose="00000500000000000000" pitchFamily="2" charset="-122"/>
                <a:cs typeface="Times New Roman" panose="02020603050405020304" pitchFamily="18" charset="0"/>
              </a:endParaRPr>
            </a:p>
          </p:txBody>
        </p:sp>
      </p:grpSp>
      <p:pic>
        <p:nvPicPr>
          <p:cNvPr id="18566" name="图片 1">
            <a:extLst>
              <a:ext uri="{FF2B5EF4-FFF2-40B4-BE49-F238E27FC236}">
                <a16:creationId xmlns:a16="http://schemas.microsoft.com/office/drawing/2014/main" id="{85161BD4-7769-7477-F460-03B5FFD891E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>
            <a:off x="5596534" y="317122"/>
            <a:ext cx="1057910" cy="835660"/>
          </a:xfrm>
          <a:prstGeom prst="rect">
            <a:avLst/>
          </a:prstGeom>
        </p:spPr>
      </p:pic>
      <p:pic>
        <p:nvPicPr>
          <p:cNvPr id="18567" name="图片 2">
            <a:extLst>
              <a:ext uri="{FF2B5EF4-FFF2-40B4-BE49-F238E27FC236}">
                <a16:creationId xmlns:a16="http://schemas.microsoft.com/office/drawing/2014/main" id="{97B4F7BD-25A7-ECA1-1A95-8FD39B64688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 flipH="1">
            <a:off x="1666086" y="3046922"/>
            <a:ext cx="670560" cy="529590"/>
          </a:xfrm>
          <a:prstGeom prst="rect">
            <a:avLst/>
          </a:prstGeom>
        </p:spPr>
      </p:pic>
      <p:pic>
        <p:nvPicPr>
          <p:cNvPr id="18568" name="图片 6">
            <a:extLst>
              <a:ext uri="{FF2B5EF4-FFF2-40B4-BE49-F238E27FC236}">
                <a16:creationId xmlns:a16="http://schemas.microsoft.com/office/drawing/2014/main" id="{E9551449-0AE9-521B-9980-EED1F746B6F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9854" y="-2830"/>
            <a:ext cx="2934910" cy="3262745"/>
          </a:xfrm>
          <a:prstGeom prst="rect">
            <a:avLst/>
          </a:prstGeom>
        </p:spPr>
      </p:pic>
      <p:grpSp>
        <p:nvGrpSpPr>
          <p:cNvPr id="2" name="Google Shape;1039;p58">
            <a:extLst>
              <a:ext uri="{FF2B5EF4-FFF2-40B4-BE49-F238E27FC236}">
                <a16:creationId xmlns:a16="http://schemas.microsoft.com/office/drawing/2014/main" id="{71BB4037-919A-EE30-F4EA-76DB5DA28847}"/>
              </a:ext>
            </a:extLst>
          </p:cNvPr>
          <p:cNvGrpSpPr/>
          <p:nvPr/>
        </p:nvGrpSpPr>
        <p:grpSpPr>
          <a:xfrm>
            <a:off x="6383394" y="2070196"/>
            <a:ext cx="1198644" cy="2247518"/>
            <a:chOff x="6911350" y="2125475"/>
            <a:chExt cx="1607240" cy="2848019"/>
          </a:xfrm>
        </p:grpSpPr>
        <p:sp>
          <p:nvSpPr>
            <p:cNvPr id="3" name="Google Shape;1040;p58">
              <a:extLst>
                <a:ext uri="{FF2B5EF4-FFF2-40B4-BE49-F238E27FC236}">
                  <a16:creationId xmlns:a16="http://schemas.microsoft.com/office/drawing/2014/main" id="{ED10E6A5-09B7-6F8C-C057-05009FAA0D74}"/>
                </a:ext>
              </a:extLst>
            </p:cNvPr>
            <p:cNvSpPr/>
            <p:nvPr/>
          </p:nvSpPr>
          <p:spPr>
            <a:xfrm>
              <a:off x="7466148" y="3423006"/>
              <a:ext cx="203177" cy="205244"/>
            </a:xfrm>
            <a:custGeom>
              <a:avLst/>
              <a:gdLst/>
              <a:ahLst/>
              <a:cxnLst/>
              <a:rect l="l" t="t" r="r" b="b"/>
              <a:pathLst>
                <a:path w="3134" h="3166" extrusionOk="0">
                  <a:moveTo>
                    <a:pt x="1534" y="1"/>
                  </a:moveTo>
                  <a:cubicBezTo>
                    <a:pt x="1466" y="1"/>
                    <a:pt x="1398" y="6"/>
                    <a:pt x="1329" y="17"/>
                  </a:cubicBezTo>
                  <a:cubicBezTo>
                    <a:pt x="529" y="152"/>
                    <a:pt x="0" y="952"/>
                    <a:pt x="136" y="1820"/>
                  </a:cubicBezTo>
                  <a:cubicBezTo>
                    <a:pt x="260" y="2600"/>
                    <a:pt x="903" y="3165"/>
                    <a:pt x="1612" y="3165"/>
                  </a:cubicBezTo>
                  <a:cubicBezTo>
                    <a:pt x="1680" y="3165"/>
                    <a:pt x="1749" y="3160"/>
                    <a:pt x="1818" y="3150"/>
                  </a:cubicBezTo>
                  <a:cubicBezTo>
                    <a:pt x="2604" y="3027"/>
                    <a:pt x="3133" y="2214"/>
                    <a:pt x="2997" y="1359"/>
                  </a:cubicBezTo>
                  <a:cubicBezTo>
                    <a:pt x="2874" y="567"/>
                    <a:pt x="2241" y="1"/>
                    <a:pt x="153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" name="Google Shape;1041;p58">
              <a:extLst>
                <a:ext uri="{FF2B5EF4-FFF2-40B4-BE49-F238E27FC236}">
                  <a16:creationId xmlns:a16="http://schemas.microsoft.com/office/drawing/2014/main" id="{B24587DA-99FA-77C1-8F29-00654B943263}"/>
                </a:ext>
              </a:extLst>
            </p:cNvPr>
            <p:cNvSpPr/>
            <p:nvPr/>
          </p:nvSpPr>
          <p:spPr>
            <a:xfrm>
              <a:off x="7230498" y="3238960"/>
              <a:ext cx="168882" cy="142556"/>
            </a:xfrm>
            <a:custGeom>
              <a:avLst/>
              <a:gdLst/>
              <a:ahLst/>
              <a:cxnLst/>
              <a:rect l="l" t="t" r="r" b="b"/>
              <a:pathLst>
                <a:path w="2605" h="2199" extrusionOk="0">
                  <a:moveTo>
                    <a:pt x="1353" y="1"/>
                  </a:moveTo>
                  <a:cubicBezTo>
                    <a:pt x="1256" y="1"/>
                    <a:pt x="1157" y="12"/>
                    <a:pt x="1059" y="35"/>
                  </a:cubicBezTo>
                  <a:cubicBezTo>
                    <a:pt x="408" y="184"/>
                    <a:pt x="1" y="781"/>
                    <a:pt x="136" y="1377"/>
                  </a:cubicBezTo>
                  <a:cubicBezTo>
                    <a:pt x="262" y="1870"/>
                    <a:pt x="727" y="2198"/>
                    <a:pt x="1253" y="2198"/>
                  </a:cubicBezTo>
                  <a:cubicBezTo>
                    <a:pt x="1349" y="2198"/>
                    <a:pt x="1448" y="2187"/>
                    <a:pt x="1547" y="2164"/>
                  </a:cubicBezTo>
                  <a:cubicBezTo>
                    <a:pt x="2198" y="2015"/>
                    <a:pt x="2605" y="1418"/>
                    <a:pt x="2469" y="835"/>
                  </a:cubicBezTo>
                  <a:cubicBezTo>
                    <a:pt x="2354" y="331"/>
                    <a:pt x="1881" y="1"/>
                    <a:pt x="1353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" name="Google Shape;1042;p58">
              <a:extLst>
                <a:ext uri="{FF2B5EF4-FFF2-40B4-BE49-F238E27FC236}">
                  <a16:creationId xmlns:a16="http://schemas.microsoft.com/office/drawing/2014/main" id="{7173E6B2-3D01-2C03-D8EE-50F76D64E442}"/>
                </a:ext>
              </a:extLst>
            </p:cNvPr>
            <p:cNvSpPr/>
            <p:nvPr/>
          </p:nvSpPr>
          <p:spPr>
            <a:xfrm>
              <a:off x="8232803" y="4014886"/>
              <a:ext cx="222497" cy="589087"/>
            </a:xfrm>
            <a:custGeom>
              <a:avLst/>
              <a:gdLst/>
              <a:ahLst/>
              <a:cxnLst/>
              <a:rect l="l" t="t" r="r" b="b"/>
              <a:pathLst>
                <a:path w="3432" h="9087" extrusionOk="0">
                  <a:moveTo>
                    <a:pt x="0" y="0"/>
                  </a:moveTo>
                  <a:cubicBezTo>
                    <a:pt x="0" y="0"/>
                    <a:pt x="583" y="3594"/>
                    <a:pt x="624" y="4747"/>
                  </a:cubicBezTo>
                  <a:cubicBezTo>
                    <a:pt x="665" y="5886"/>
                    <a:pt x="1221" y="9087"/>
                    <a:pt x="1221" y="9087"/>
                  </a:cubicBezTo>
                  <a:lnTo>
                    <a:pt x="3201" y="9087"/>
                  </a:lnTo>
                  <a:cubicBezTo>
                    <a:pt x="3391" y="8422"/>
                    <a:pt x="3201" y="5615"/>
                    <a:pt x="3201" y="5615"/>
                  </a:cubicBezTo>
                  <a:cubicBezTo>
                    <a:pt x="3201" y="5615"/>
                    <a:pt x="3391" y="204"/>
                    <a:pt x="3431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Google Shape;1043;p58">
              <a:extLst>
                <a:ext uri="{FF2B5EF4-FFF2-40B4-BE49-F238E27FC236}">
                  <a16:creationId xmlns:a16="http://schemas.microsoft.com/office/drawing/2014/main" id="{7C4951FF-036A-F173-7EBB-34272E22E6A1}"/>
                </a:ext>
              </a:extLst>
            </p:cNvPr>
            <p:cNvSpPr/>
            <p:nvPr/>
          </p:nvSpPr>
          <p:spPr>
            <a:xfrm>
              <a:off x="7715800" y="3989084"/>
              <a:ext cx="281427" cy="629864"/>
            </a:xfrm>
            <a:custGeom>
              <a:avLst/>
              <a:gdLst/>
              <a:ahLst/>
              <a:cxnLst/>
              <a:rect l="l" t="t" r="r" b="b"/>
              <a:pathLst>
                <a:path w="4341" h="9716" extrusionOk="0">
                  <a:moveTo>
                    <a:pt x="744" y="0"/>
                  </a:moveTo>
                  <a:cubicBezTo>
                    <a:pt x="725" y="0"/>
                    <a:pt x="712" y="2"/>
                    <a:pt x="706" y="5"/>
                  </a:cubicBezTo>
                  <a:cubicBezTo>
                    <a:pt x="598" y="86"/>
                    <a:pt x="1" y="2826"/>
                    <a:pt x="28" y="3328"/>
                  </a:cubicBezTo>
                  <a:cubicBezTo>
                    <a:pt x="55" y="3843"/>
                    <a:pt x="2713" y="9715"/>
                    <a:pt x="2713" y="9715"/>
                  </a:cubicBezTo>
                  <a:lnTo>
                    <a:pt x="4341" y="8888"/>
                  </a:lnTo>
                  <a:lnTo>
                    <a:pt x="4341" y="8413"/>
                  </a:lnTo>
                  <a:cubicBezTo>
                    <a:pt x="4219" y="6528"/>
                    <a:pt x="3771" y="4684"/>
                    <a:pt x="2998" y="2975"/>
                  </a:cubicBezTo>
                  <a:lnTo>
                    <a:pt x="3920" y="602"/>
                  </a:lnTo>
                  <a:cubicBezTo>
                    <a:pt x="3920" y="602"/>
                    <a:pt x="1121" y="0"/>
                    <a:pt x="744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Google Shape;1044;p58">
              <a:extLst>
                <a:ext uri="{FF2B5EF4-FFF2-40B4-BE49-F238E27FC236}">
                  <a16:creationId xmlns:a16="http://schemas.microsoft.com/office/drawing/2014/main" id="{F2E557C7-24F8-E89F-0D85-30030123A5EB}"/>
                </a:ext>
              </a:extLst>
            </p:cNvPr>
            <p:cNvSpPr/>
            <p:nvPr/>
          </p:nvSpPr>
          <p:spPr>
            <a:xfrm>
              <a:off x="7717551" y="3472405"/>
              <a:ext cx="801039" cy="584161"/>
            </a:xfrm>
            <a:custGeom>
              <a:avLst/>
              <a:gdLst/>
              <a:ahLst/>
              <a:cxnLst/>
              <a:rect l="l" t="t" r="r" b="b"/>
              <a:pathLst>
                <a:path w="12356" h="9011" extrusionOk="0">
                  <a:moveTo>
                    <a:pt x="11854" y="1"/>
                  </a:moveTo>
                  <a:cubicBezTo>
                    <a:pt x="11850" y="1"/>
                    <a:pt x="11847" y="1"/>
                    <a:pt x="11843" y="1"/>
                  </a:cubicBezTo>
                  <a:lnTo>
                    <a:pt x="11843" y="1"/>
                  </a:lnTo>
                  <a:lnTo>
                    <a:pt x="11854" y="1"/>
                  </a:lnTo>
                  <a:close/>
                  <a:moveTo>
                    <a:pt x="11843" y="1"/>
                  </a:moveTo>
                  <a:lnTo>
                    <a:pt x="2334" y="231"/>
                  </a:lnTo>
                  <a:cubicBezTo>
                    <a:pt x="1927" y="1940"/>
                    <a:pt x="1" y="8138"/>
                    <a:pt x="1" y="8138"/>
                  </a:cubicBezTo>
                  <a:cubicBezTo>
                    <a:pt x="1" y="8138"/>
                    <a:pt x="4440" y="9011"/>
                    <a:pt x="5116" y="9011"/>
                  </a:cubicBezTo>
                  <a:cubicBezTo>
                    <a:pt x="5145" y="9011"/>
                    <a:pt x="5167" y="9009"/>
                    <a:pt x="5182" y="9006"/>
                  </a:cubicBezTo>
                  <a:cubicBezTo>
                    <a:pt x="5534" y="8924"/>
                    <a:pt x="6334" y="5168"/>
                    <a:pt x="6334" y="5168"/>
                  </a:cubicBezTo>
                  <a:lnTo>
                    <a:pt x="7270" y="9006"/>
                  </a:lnTo>
                  <a:cubicBezTo>
                    <a:pt x="7270" y="9006"/>
                    <a:pt x="12356" y="8843"/>
                    <a:pt x="11854" y="8612"/>
                  </a:cubicBezTo>
                  <a:cubicBezTo>
                    <a:pt x="11030" y="8220"/>
                    <a:pt x="10744" y="54"/>
                    <a:pt x="1184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Google Shape;1045;p58">
              <a:extLst>
                <a:ext uri="{FF2B5EF4-FFF2-40B4-BE49-F238E27FC236}">
                  <a16:creationId xmlns:a16="http://schemas.microsoft.com/office/drawing/2014/main" id="{735C591B-124B-9F9D-9BC0-1BA7757D5BC0}"/>
                </a:ext>
              </a:extLst>
            </p:cNvPr>
            <p:cNvSpPr/>
            <p:nvPr/>
          </p:nvSpPr>
          <p:spPr>
            <a:xfrm>
              <a:off x="7857384" y="3472405"/>
              <a:ext cx="631315" cy="57243"/>
            </a:xfrm>
            <a:custGeom>
              <a:avLst/>
              <a:gdLst/>
              <a:ahLst/>
              <a:cxnLst/>
              <a:rect l="l" t="t" r="r" b="b"/>
              <a:pathLst>
                <a:path w="9738" h="883" extrusionOk="0">
                  <a:moveTo>
                    <a:pt x="9711" y="1"/>
                  </a:moveTo>
                  <a:lnTo>
                    <a:pt x="177" y="231"/>
                  </a:lnTo>
                  <a:cubicBezTo>
                    <a:pt x="136" y="407"/>
                    <a:pt x="82" y="611"/>
                    <a:pt x="0" y="869"/>
                  </a:cubicBezTo>
                  <a:cubicBezTo>
                    <a:pt x="14" y="855"/>
                    <a:pt x="27" y="855"/>
                    <a:pt x="55" y="855"/>
                  </a:cubicBezTo>
                  <a:cubicBezTo>
                    <a:pt x="476" y="871"/>
                    <a:pt x="901" y="877"/>
                    <a:pt x="1326" y="877"/>
                  </a:cubicBezTo>
                  <a:cubicBezTo>
                    <a:pt x="1627" y="877"/>
                    <a:pt x="1927" y="874"/>
                    <a:pt x="2224" y="869"/>
                  </a:cubicBezTo>
                  <a:cubicBezTo>
                    <a:pt x="2943" y="841"/>
                    <a:pt x="3689" y="828"/>
                    <a:pt x="4422" y="801"/>
                  </a:cubicBezTo>
                  <a:cubicBezTo>
                    <a:pt x="4992" y="790"/>
                    <a:pt x="5554" y="770"/>
                    <a:pt x="6121" y="770"/>
                  </a:cubicBezTo>
                  <a:cubicBezTo>
                    <a:pt x="6255" y="770"/>
                    <a:pt x="6389" y="771"/>
                    <a:pt x="6524" y="774"/>
                  </a:cubicBezTo>
                  <a:cubicBezTo>
                    <a:pt x="7270" y="801"/>
                    <a:pt x="8015" y="869"/>
                    <a:pt x="8761" y="882"/>
                  </a:cubicBezTo>
                  <a:lnTo>
                    <a:pt x="9738" y="882"/>
                  </a:lnTo>
                  <a:cubicBezTo>
                    <a:pt x="9724" y="340"/>
                    <a:pt x="9711" y="1"/>
                    <a:pt x="971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Google Shape;1046;p58">
              <a:extLst>
                <a:ext uri="{FF2B5EF4-FFF2-40B4-BE49-F238E27FC236}">
                  <a16:creationId xmlns:a16="http://schemas.microsoft.com/office/drawing/2014/main" id="{49F5D9D8-4AB3-6D35-B78A-DFE4068FCA25}"/>
                </a:ext>
              </a:extLst>
            </p:cNvPr>
            <p:cNvSpPr/>
            <p:nvPr/>
          </p:nvSpPr>
          <p:spPr>
            <a:xfrm>
              <a:off x="8135172" y="4603912"/>
              <a:ext cx="305155" cy="322711"/>
            </a:xfrm>
            <a:custGeom>
              <a:avLst/>
              <a:gdLst/>
              <a:ahLst/>
              <a:cxnLst/>
              <a:rect l="l" t="t" r="r" b="b"/>
              <a:pathLst>
                <a:path w="4707" h="4978" extrusionOk="0">
                  <a:moveTo>
                    <a:pt x="2727" y="1"/>
                  </a:moveTo>
                  <a:lnTo>
                    <a:pt x="2727" y="2808"/>
                  </a:lnTo>
                  <a:cubicBezTo>
                    <a:pt x="2727" y="2808"/>
                    <a:pt x="2539" y="2783"/>
                    <a:pt x="2261" y="2783"/>
                  </a:cubicBezTo>
                  <a:cubicBezTo>
                    <a:pt x="1499" y="2783"/>
                    <a:pt x="61" y="2973"/>
                    <a:pt x="1" y="4395"/>
                  </a:cubicBezTo>
                  <a:lnTo>
                    <a:pt x="1" y="4978"/>
                  </a:lnTo>
                  <a:lnTo>
                    <a:pt x="4626" y="4978"/>
                  </a:lnTo>
                  <a:lnTo>
                    <a:pt x="4707" y="1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Google Shape;1047;p58">
              <a:extLst>
                <a:ext uri="{FF2B5EF4-FFF2-40B4-BE49-F238E27FC236}">
                  <a16:creationId xmlns:a16="http://schemas.microsoft.com/office/drawing/2014/main" id="{00A88065-7996-D6FD-955D-648C4EDF5FF7}"/>
                </a:ext>
              </a:extLst>
            </p:cNvPr>
            <p:cNvSpPr/>
            <p:nvPr/>
          </p:nvSpPr>
          <p:spPr>
            <a:xfrm>
              <a:off x="7717551" y="4566118"/>
              <a:ext cx="379061" cy="407376"/>
            </a:xfrm>
            <a:custGeom>
              <a:avLst/>
              <a:gdLst/>
              <a:ahLst/>
              <a:cxnLst/>
              <a:rect l="l" t="t" r="r" b="b"/>
              <a:pathLst>
                <a:path w="5847" h="6284" extrusionOk="0">
                  <a:moveTo>
                    <a:pt x="4314" y="1"/>
                  </a:moveTo>
                  <a:lnTo>
                    <a:pt x="2686" y="828"/>
                  </a:lnTo>
                  <a:lnTo>
                    <a:pt x="3432" y="2754"/>
                  </a:lnTo>
                  <a:lnTo>
                    <a:pt x="2727" y="3079"/>
                  </a:lnTo>
                  <a:cubicBezTo>
                    <a:pt x="1" y="4259"/>
                    <a:pt x="1344" y="6158"/>
                    <a:pt x="1303" y="6280"/>
                  </a:cubicBezTo>
                  <a:cubicBezTo>
                    <a:pt x="1302" y="6282"/>
                    <a:pt x="1304" y="6283"/>
                    <a:pt x="1307" y="6283"/>
                  </a:cubicBezTo>
                  <a:cubicBezTo>
                    <a:pt x="1466" y="6283"/>
                    <a:pt x="5846" y="3866"/>
                    <a:pt x="5846" y="3866"/>
                  </a:cubicBezTo>
                  <a:lnTo>
                    <a:pt x="4314" y="1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Google Shape;1048;p58">
              <a:extLst>
                <a:ext uri="{FF2B5EF4-FFF2-40B4-BE49-F238E27FC236}">
                  <a16:creationId xmlns:a16="http://schemas.microsoft.com/office/drawing/2014/main" id="{0BD1A5E6-D036-7904-4DED-5C4658A625C3}"/>
                </a:ext>
              </a:extLst>
            </p:cNvPr>
            <p:cNvSpPr/>
            <p:nvPr/>
          </p:nvSpPr>
          <p:spPr>
            <a:xfrm>
              <a:off x="7716708" y="2710158"/>
              <a:ext cx="797798" cy="793748"/>
            </a:xfrm>
            <a:custGeom>
              <a:avLst/>
              <a:gdLst/>
              <a:ahLst/>
              <a:cxnLst/>
              <a:rect l="l" t="t" r="r" b="b"/>
              <a:pathLst>
                <a:path w="12306" h="12244" extrusionOk="0">
                  <a:moveTo>
                    <a:pt x="7717" y="0"/>
                  </a:moveTo>
                  <a:lnTo>
                    <a:pt x="3906" y="543"/>
                  </a:lnTo>
                  <a:cubicBezTo>
                    <a:pt x="3228" y="719"/>
                    <a:pt x="2645" y="1126"/>
                    <a:pt x="2225" y="1682"/>
                  </a:cubicBezTo>
                  <a:cubicBezTo>
                    <a:pt x="1574" y="2604"/>
                    <a:pt x="0" y="3608"/>
                    <a:pt x="0" y="3608"/>
                  </a:cubicBezTo>
                  <a:lnTo>
                    <a:pt x="2089" y="5981"/>
                  </a:lnTo>
                  <a:cubicBezTo>
                    <a:pt x="2089" y="5981"/>
                    <a:pt x="1723" y="11881"/>
                    <a:pt x="1235" y="12111"/>
                  </a:cubicBezTo>
                  <a:cubicBezTo>
                    <a:pt x="1235" y="12111"/>
                    <a:pt x="6195" y="12244"/>
                    <a:pt x="9462" y="12244"/>
                  </a:cubicBezTo>
                  <a:cubicBezTo>
                    <a:pt x="11096" y="12244"/>
                    <a:pt x="12306" y="12211"/>
                    <a:pt x="12260" y="12111"/>
                  </a:cubicBezTo>
                  <a:cubicBezTo>
                    <a:pt x="12125" y="11813"/>
                    <a:pt x="12274" y="9833"/>
                    <a:pt x="11677" y="9006"/>
                  </a:cubicBezTo>
                  <a:cubicBezTo>
                    <a:pt x="11094" y="8178"/>
                    <a:pt x="10755" y="3201"/>
                    <a:pt x="10755" y="3201"/>
                  </a:cubicBezTo>
                  <a:cubicBezTo>
                    <a:pt x="10755" y="3201"/>
                    <a:pt x="10728" y="1099"/>
                    <a:pt x="7717" y="0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Google Shape;1049;p58">
              <a:extLst>
                <a:ext uri="{FF2B5EF4-FFF2-40B4-BE49-F238E27FC236}">
                  <a16:creationId xmlns:a16="http://schemas.microsoft.com/office/drawing/2014/main" id="{B87B66A0-41ED-2E5F-B595-A43BF92C870C}"/>
                </a:ext>
              </a:extLst>
            </p:cNvPr>
            <p:cNvSpPr/>
            <p:nvPr/>
          </p:nvSpPr>
          <p:spPr>
            <a:xfrm>
              <a:off x="8107944" y="2966877"/>
              <a:ext cx="282270" cy="535475"/>
            </a:xfrm>
            <a:custGeom>
              <a:avLst/>
              <a:gdLst/>
              <a:ahLst/>
              <a:cxnLst/>
              <a:rect l="l" t="t" r="r" b="b"/>
              <a:pathLst>
                <a:path w="4354" h="8260" extrusionOk="0">
                  <a:moveTo>
                    <a:pt x="4354" y="1"/>
                  </a:moveTo>
                  <a:cubicBezTo>
                    <a:pt x="4015" y="231"/>
                    <a:pt x="3744" y="543"/>
                    <a:pt x="3567" y="909"/>
                  </a:cubicBezTo>
                  <a:cubicBezTo>
                    <a:pt x="3364" y="1316"/>
                    <a:pt x="3133" y="1696"/>
                    <a:pt x="2889" y="2062"/>
                  </a:cubicBezTo>
                  <a:cubicBezTo>
                    <a:pt x="2754" y="2252"/>
                    <a:pt x="2591" y="2415"/>
                    <a:pt x="2428" y="2550"/>
                  </a:cubicBezTo>
                  <a:cubicBezTo>
                    <a:pt x="2252" y="2686"/>
                    <a:pt x="2062" y="2794"/>
                    <a:pt x="1872" y="2889"/>
                  </a:cubicBezTo>
                  <a:cubicBezTo>
                    <a:pt x="1492" y="3093"/>
                    <a:pt x="1072" y="3269"/>
                    <a:pt x="746" y="3567"/>
                  </a:cubicBezTo>
                  <a:cubicBezTo>
                    <a:pt x="163" y="4083"/>
                    <a:pt x="68" y="4923"/>
                    <a:pt x="28" y="5669"/>
                  </a:cubicBezTo>
                  <a:cubicBezTo>
                    <a:pt x="0" y="6470"/>
                    <a:pt x="82" y="7270"/>
                    <a:pt x="123" y="8070"/>
                  </a:cubicBezTo>
                  <a:lnTo>
                    <a:pt x="123" y="8260"/>
                  </a:lnTo>
                  <a:lnTo>
                    <a:pt x="638" y="8260"/>
                  </a:lnTo>
                  <a:cubicBezTo>
                    <a:pt x="462" y="7853"/>
                    <a:pt x="367" y="7419"/>
                    <a:pt x="312" y="6985"/>
                  </a:cubicBezTo>
                  <a:cubicBezTo>
                    <a:pt x="245" y="6361"/>
                    <a:pt x="272" y="5683"/>
                    <a:pt x="529" y="5113"/>
                  </a:cubicBezTo>
                  <a:cubicBezTo>
                    <a:pt x="814" y="4503"/>
                    <a:pt x="1357" y="4056"/>
                    <a:pt x="1886" y="3676"/>
                  </a:cubicBezTo>
                  <a:cubicBezTo>
                    <a:pt x="2455" y="3269"/>
                    <a:pt x="3052" y="2876"/>
                    <a:pt x="3459" y="2306"/>
                  </a:cubicBezTo>
                  <a:cubicBezTo>
                    <a:pt x="3581" y="2130"/>
                    <a:pt x="3676" y="1967"/>
                    <a:pt x="3784" y="1791"/>
                  </a:cubicBezTo>
                  <a:cubicBezTo>
                    <a:pt x="3893" y="1601"/>
                    <a:pt x="3988" y="1411"/>
                    <a:pt x="4083" y="1221"/>
                  </a:cubicBezTo>
                  <a:cubicBezTo>
                    <a:pt x="4259" y="841"/>
                    <a:pt x="4354" y="421"/>
                    <a:pt x="435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Google Shape;1050;p58">
              <a:extLst>
                <a:ext uri="{FF2B5EF4-FFF2-40B4-BE49-F238E27FC236}">
                  <a16:creationId xmlns:a16="http://schemas.microsoft.com/office/drawing/2014/main" id="{E11BF7C9-1174-B903-347B-FAD9F9BF18C9}"/>
                </a:ext>
              </a:extLst>
            </p:cNvPr>
            <p:cNvSpPr/>
            <p:nvPr/>
          </p:nvSpPr>
          <p:spPr>
            <a:xfrm>
              <a:off x="8008563" y="2725976"/>
              <a:ext cx="98542" cy="775531"/>
            </a:xfrm>
            <a:custGeom>
              <a:avLst/>
              <a:gdLst/>
              <a:ahLst/>
              <a:cxnLst/>
              <a:rect l="l" t="t" r="r" b="b"/>
              <a:pathLst>
                <a:path w="1520" h="11963" extrusionOk="0">
                  <a:moveTo>
                    <a:pt x="1439" y="1"/>
                  </a:moveTo>
                  <a:lnTo>
                    <a:pt x="123" y="190"/>
                  </a:lnTo>
                  <a:cubicBezTo>
                    <a:pt x="28" y="801"/>
                    <a:pt x="1" y="1425"/>
                    <a:pt x="42" y="2035"/>
                  </a:cubicBezTo>
                  <a:cubicBezTo>
                    <a:pt x="55" y="2442"/>
                    <a:pt x="82" y="2835"/>
                    <a:pt x="82" y="3242"/>
                  </a:cubicBezTo>
                  <a:cubicBezTo>
                    <a:pt x="96" y="3717"/>
                    <a:pt x="82" y="4191"/>
                    <a:pt x="82" y="4666"/>
                  </a:cubicBezTo>
                  <a:cubicBezTo>
                    <a:pt x="82" y="5710"/>
                    <a:pt x="109" y="6768"/>
                    <a:pt x="109" y="7812"/>
                  </a:cubicBezTo>
                  <a:cubicBezTo>
                    <a:pt x="109" y="8748"/>
                    <a:pt x="109" y="9684"/>
                    <a:pt x="150" y="10620"/>
                  </a:cubicBezTo>
                  <a:cubicBezTo>
                    <a:pt x="164" y="11067"/>
                    <a:pt x="177" y="11501"/>
                    <a:pt x="191" y="11949"/>
                  </a:cubicBezTo>
                  <a:lnTo>
                    <a:pt x="1479" y="11962"/>
                  </a:lnTo>
                  <a:cubicBezTo>
                    <a:pt x="1493" y="11840"/>
                    <a:pt x="1493" y="11718"/>
                    <a:pt x="1493" y="11596"/>
                  </a:cubicBezTo>
                  <a:cubicBezTo>
                    <a:pt x="1520" y="9535"/>
                    <a:pt x="1506" y="7487"/>
                    <a:pt x="1479" y="5439"/>
                  </a:cubicBezTo>
                  <a:cubicBezTo>
                    <a:pt x="1452" y="4395"/>
                    <a:pt x="1384" y="3364"/>
                    <a:pt x="1357" y="2320"/>
                  </a:cubicBezTo>
                  <a:cubicBezTo>
                    <a:pt x="1316" y="1547"/>
                    <a:pt x="1344" y="774"/>
                    <a:pt x="1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Google Shape;1051;p58">
              <a:extLst>
                <a:ext uri="{FF2B5EF4-FFF2-40B4-BE49-F238E27FC236}">
                  <a16:creationId xmlns:a16="http://schemas.microsoft.com/office/drawing/2014/main" id="{2E352A47-524E-9C8C-E1A1-C83F92DA6906}"/>
                </a:ext>
              </a:extLst>
            </p:cNvPr>
            <p:cNvSpPr/>
            <p:nvPr/>
          </p:nvSpPr>
          <p:spPr>
            <a:xfrm>
              <a:off x="7279768" y="2992354"/>
              <a:ext cx="572384" cy="368480"/>
            </a:xfrm>
            <a:custGeom>
              <a:avLst/>
              <a:gdLst/>
              <a:ahLst/>
              <a:cxnLst/>
              <a:rect l="l" t="t" r="r" b="b"/>
              <a:pathLst>
                <a:path w="8829" h="5684" extrusionOk="0">
                  <a:moveTo>
                    <a:pt x="7391" y="1"/>
                  </a:moveTo>
                  <a:cubicBezTo>
                    <a:pt x="7391" y="1"/>
                    <a:pt x="4272" y="3568"/>
                    <a:pt x="1302" y="3608"/>
                  </a:cubicBezTo>
                  <a:cubicBezTo>
                    <a:pt x="1302" y="3608"/>
                    <a:pt x="0" y="3690"/>
                    <a:pt x="285" y="3920"/>
                  </a:cubicBezTo>
                  <a:cubicBezTo>
                    <a:pt x="401" y="4025"/>
                    <a:pt x="597" y="4032"/>
                    <a:pt x="799" y="4032"/>
                  </a:cubicBezTo>
                  <a:cubicBezTo>
                    <a:pt x="833" y="4032"/>
                    <a:pt x="867" y="4032"/>
                    <a:pt x="900" y="4032"/>
                  </a:cubicBezTo>
                  <a:cubicBezTo>
                    <a:pt x="1136" y="4032"/>
                    <a:pt x="1363" y="4042"/>
                    <a:pt x="1465" y="4205"/>
                  </a:cubicBezTo>
                  <a:cubicBezTo>
                    <a:pt x="1668" y="4517"/>
                    <a:pt x="1790" y="5602"/>
                    <a:pt x="1356" y="5683"/>
                  </a:cubicBezTo>
                  <a:cubicBezTo>
                    <a:pt x="1356" y="5683"/>
                    <a:pt x="1357" y="5683"/>
                    <a:pt x="1357" y="5683"/>
                  </a:cubicBezTo>
                  <a:cubicBezTo>
                    <a:pt x="1375" y="5683"/>
                    <a:pt x="1654" y="5671"/>
                    <a:pt x="3486" y="4951"/>
                  </a:cubicBezTo>
                  <a:cubicBezTo>
                    <a:pt x="5371" y="4205"/>
                    <a:pt x="8829" y="1628"/>
                    <a:pt x="8829" y="1628"/>
                  </a:cubicBezTo>
                  <a:lnTo>
                    <a:pt x="7391" y="1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Google Shape;1052;p58">
              <a:extLst>
                <a:ext uri="{FF2B5EF4-FFF2-40B4-BE49-F238E27FC236}">
                  <a16:creationId xmlns:a16="http://schemas.microsoft.com/office/drawing/2014/main" id="{6152D0BD-F2DC-97FD-B097-50EEBF6A092A}"/>
                </a:ext>
              </a:extLst>
            </p:cNvPr>
            <p:cNvSpPr/>
            <p:nvPr/>
          </p:nvSpPr>
          <p:spPr>
            <a:xfrm>
              <a:off x="8092969" y="2849992"/>
              <a:ext cx="333291" cy="335871"/>
            </a:xfrm>
            <a:custGeom>
              <a:avLst/>
              <a:gdLst/>
              <a:ahLst/>
              <a:cxnLst/>
              <a:rect l="l" t="t" r="r" b="b"/>
              <a:pathLst>
                <a:path w="5141" h="5181" extrusionOk="0">
                  <a:moveTo>
                    <a:pt x="4018" y="1"/>
                  </a:moveTo>
                  <a:cubicBezTo>
                    <a:pt x="3257" y="1"/>
                    <a:pt x="2266" y="420"/>
                    <a:pt x="2266" y="420"/>
                  </a:cubicBezTo>
                  <a:cubicBezTo>
                    <a:pt x="2117" y="447"/>
                    <a:pt x="1" y="3648"/>
                    <a:pt x="1" y="3648"/>
                  </a:cubicBezTo>
                  <a:lnTo>
                    <a:pt x="299" y="3824"/>
                  </a:lnTo>
                  <a:lnTo>
                    <a:pt x="2442" y="5180"/>
                  </a:lnTo>
                  <a:cubicBezTo>
                    <a:pt x="2442" y="5180"/>
                    <a:pt x="5141" y="2916"/>
                    <a:pt x="4870" y="583"/>
                  </a:cubicBezTo>
                  <a:cubicBezTo>
                    <a:pt x="4820" y="141"/>
                    <a:pt x="4457" y="1"/>
                    <a:pt x="4018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Google Shape;1053;p58">
              <a:extLst>
                <a:ext uri="{FF2B5EF4-FFF2-40B4-BE49-F238E27FC236}">
                  <a16:creationId xmlns:a16="http://schemas.microsoft.com/office/drawing/2014/main" id="{6A96F6B8-2EAA-0B58-6828-5D8C3803B79A}"/>
                </a:ext>
              </a:extLst>
            </p:cNvPr>
            <p:cNvSpPr/>
            <p:nvPr/>
          </p:nvSpPr>
          <p:spPr>
            <a:xfrm>
              <a:off x="7511851" y="3097894"/>
              <a:ext cx="706064" cy="505136"/>
            </a:xfrm>
            <a:custGeom>
              <a:avLst/>
              <a:gdLst/>
              <a:ahLst/>
              <a:cxnLst/>
              <a:rect l="l" t="t" r="r" b="b"/>
              <a:pathLst>
                <a:path w="10891" h="7792" extrusionOk="0">
                  <a:moveTo>
                    <a:pt x="9263" y="0"/>
                  </a:moveTo>
                  <a:cubicBezTo>
                    <a:pt x="9263" y="0"/>
                    <a:pt x="8246" y="1248"/>
                    <a:pt x="6646" y="2902"/>
                  </a:cubicBezTo>
                  <a:cubicBezTo>
                    <a:pt x="5046" y="4557"/>
                    <a:pt x="2726" y="4530"/>
                    <a:pt x="1370" y="4733"/>
                  </a:cubicBezTo>
                  <a:cubicBezTo>
                    <a:pt x="0" y="4950"/>
                    <a:pt x="123" y="5303"/>
                    <a:pt x="123" y="5303"/>
                  </a:cubicBezTo>
                  <a:cubicBezTo>
                    <a:pt x="291" y="5270"/>
                    <a:pt x="460" y="5254"/>
                    <a:pt x="629" y="5254"/>
                  </a:cubicBezTo>
                  <a:cubicBezTo>
                    <a:pt x="951" y="5254"/>
                    <a:pt x="1271" y="5314"/>
                    <a:pt x="1574" y="5439"/>
                  </a:cubicBezTo>
                  <a:cubicBezTo>
                    <a:pt x="2252" y="5764"/>
                    <a:pt x="1248" y="5940"/>
                    <a:pt x="774" y="6252"/>
                  </a:cubicBezTo>
                  <a:cubicBezTo>
                    <a:pt x="526" y="6422"/>
                    <a:pt x="802" y="6463"/>
                    <a:pt x="1124" y="6463"/>
                  </a:cubicBezTo>
                  <a:cubicBezTo>
                    <a:pt x="1418" y="6463"/>
                    <a:pt x="1750" y="6429"/>
                    <a:pt x="1750" y="6429"/>
                  </a:cubicBezTo>
                  <a:lnTo>
                    <a:pt x="1750" y="6429"/>
                  </a:lnTo>
                  <a:cubicBezTo>
                    <a:pt x="1750" y="6429"/>
                    <a:pt x="692" y="6700"/>
                    <a:pt x="543" y="7052"/>
                  </a:cubicBezTo>
                  <a:cubicBezTo>
                    <a:pt x="509" y="7133"/>
                    <a:pt x="558" y="7164"/>
                    <a:pt x="654" y="7164"/>
                  </a:cubicBezTo>
                  <a:cubicBezTo>
                    <a:pt x="980" y="7164"/>
                    <a:pt x="1845" y="6808"/>
                    <a:pt x="1845" y="6808"/>
                  </a:cubicBezTo>
                  <a:lnTo>
                    <a:pt x="1845" y="6808"/>
                  </a:lnTo>
                  <a:cubicBezTo>
                    <a:pt x="1845" y="6808"/>
                    <a:pt x="1045" y="7256"/>
                    <a:pt x="923" y="7459"/>
                  </a:cubicBezTo>
                  <a:cubicBezTo>
                    <a:pt x="892" y="7514"/>
                    <a:pt x="942" y="7534"/>
                    <a:pt x="1034" y="7534"/>
                  </a:cubicBezTo>
                  <a:cubicBezTo>
                    <a:pt x="1311" y="7534"/>
                    <a:pt x="1967" y="7351"/>
                    <a:pt x="1967" y="7351"/>
                  </a:cubicBezTo>
                  <a:lnTo>
                    <a:pt x="1967" y="7351"/>
                  </a:lnTo>
                  <a:cubicBezTo>
                    <a:pt x="1967" y="7351"/>
                    <a:pt x="1003" y="7791"/>
                    <a:pt x="1539" y="7791"/>
                  </a:cubicBezTo>
                  <a:cubicBezTo>
                    <a:pt x="1575" y="7791"/>
                    <a:pt x="1618" y="7789"/>
                    <a:pt x="1669" y="7785"/>
                  </a:cubicBezTo>
                  <a:cubicBezTo>
                    <a:pt x="2469" y="7731"/>
                    <a:pt x="3079" y="6754"/>
                    <a:pt x="3174" y="6374"/>
                  </a:cubicBezTo>
                  <a:cubicBezTo>
                    <a:pt x="3269" y="5981"/>
                    <a:pt x="5371" y="5656"/>
                    <a:pt x="6754" y="4883"/>
                  </a:cubicBezTo>
                  <a:cubicBezTo>
                    <a:pt x="8151" y="4123"/>
                    <a:pt x="10891" y="1031"/>
                    <a:pt x="10891" y="1031"/>
                  </a:cubicBezTo>
                  <a:lnTo>
                    <a:pt x="9263" y="0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Google Shape;1054;p58">
              <a:extLst>
                <a:ext uri="{FF2B5EF4-FFF2-40B4-BE49-F238E27FC236}">
                  <a16:creationId xmlns:a16="http://schemas.microsoft.com/office/drawing/2014/main" id="{EB0C9595-1193-3A59-A2AD-BEEE0674134F}"/>
                </a:ext>
              </a:extLst>
            </p:cNvPr>
            <p:cNvSpPr/>
            <p:nvPr/>
          </p:nvSpPr>
          <p:spPr>
            <a:xfrm>
              <a:off x="7645462" y="2125475"/>
              <a:ext cx="866129" cy="501246"/>
            </a:xfrm>
            <a:custGeom>
              <a:avLst/>
              <a:gdLst/>
              <a:ahLst/>
              <a:cxnLst/>
              <a:rect l="l" t="t" r="r" b="b"/>
              <a:pathLst>
                <a:path w="13360" h="7732" extrusionOk="0">
                  <a:moveTo>
                    <a:pt x="6687" y="1"/>
                  </a:moveTo>
                  <a:cubicBezTo>
                    <a:pt x="2998" y="1"/>
                    <a:pt x="1" y="1723"/>
                    <a:pt x="1" y="3866"/>
                  </a:cubicBezTo>
                  <a:cubicBezTo>
                    <a:pt x="1" y="5995"/>
                    <a:pt x="2998" y="7731"/>
                    <a:pt x="6687" y="7731"/>
                  </a:cubicBezTo>
                  <a:cubicBezTo>
                    <a:pt x="10376" y="7731"/>
                    <a:pt x="13359" y="5995"/>
                    <a:pt x="13359" y="3866"/>
                  </a:cubicBezTo>
                  <a:cubicBezTo>
                    <a:pt x="13359" y="1723"/>
                    <a:pt x="10376" y="1"/>
                    <a:pt x="6687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1055;p58">
              <a:extLst>
                <a:ext uri="{FF2B5EF4-FFF2-40B4-BE49-F238E27FC236}">
                  <a16:creationId xmlns:a16="http://schemas.microsoft.com/office/drawing/2014/main" id="{EC144E24-E25D-58B3-69B5-2F5F2289D6BF}"/>
                </a:ext>
              </a:extLst>
            </p:cNvPr>
            <p:cNvSpPr/>
            <p:nvPr/>
          </p:nvSpPr>
          <p:spPr>
            <a:xfrm>
              <a:off x="7736026" y="2277043"/>
              <a:ext cx="641039" cy="349680"/>
            </a:xfrm>
            <a:custGeom>
              <a:avLst/>
              <a:gdLst/>
              <a:ahLst/>
              <a:cxnLst/>
              <a:rect l="l" t="t" r="r" b="b"/>
              <a:pathLst>
                <a:path w="9888" h="5394" extrusionOk="0">
                  <a:moveTo>
                    <a:pt x="5385" y="1"/>
                  </a:moveTo>
                  <a:cubicBezTo>
                    <a:pt x="5299" y="1"/>
                    <a:pt x="5213" y="3"/>
                    <a:pt x="5127" y="9"/>
                  </a:cubicBezTo>
                  <a:cubicBezTo>
                    <a:pt x="4300" y="50"/>
                    <a:pt x="3473" y="185"/>
                    <a:pt x="2672" y="429"/>
                  </a:cubicBezTo>
                  <a:cubicBezTo>
                    <a:pt x="2035" y="619"/>
                    <a:pt x="1425" y="918"/>
                    <a:pt x="909" y="1325"/>
                  </a:cubicBezTo>
                  <a:cubicBezTo>
                    <a:pt x="408" y="1731"/>
                    <a:pt x="1" y="2287"/>
                    <a:pt x="55" y="2952"/>
                  </a:cubicBezTo>
                  <a:cubicBezTo>
                    <a:pt x="109" y="3535"/>
                    <a:pt x="475" y="4050"/>
                    <a:pt x="909" y="4444"/>
                  </a:cubicBezTo>
                  <a:cubicBezTo>
                    <a:pt x="2076" y="5027"/>
                    <a:pt x="3622" y="5393"/>
                    <a:pt x="5290" y="5393"/>
                  </a:cubicBezTo>
                  <a:cubicBezTo>
                    <a:pt x="5322" y="5393"/>
                    <a:pt x="5354" y="5394"/>
                    <a:pt x="5385" y="5394"/>
                  </a:cubicBezTo>
                  <a:cubicBezTo>
                    <a:pt x="6817" y="5394"/>
                    <a:pt x="8221" y="5095"/>
                    <a:pt x="9535" y="4512"/>
                  </a:cubicBezTo>
                  <a:cubicBezTo>
                    <a:pt x="9589" y="4389"/>
                    <a:pt x="9657" y="4267"/>
                    <a:pt x="9711" y="4145"/>
                  </a:cubicBezTo>
                  <a:cubicBezTo>
                    <a:pt x="9847" y="3793"/>
                    <a:pt x="9887" y="3399"/>
                    <a:pt x="9820" y="3033"/>
                  </a:cubicBezTo>
                  <a:cubicBezTo>
                    <a:pt x="9725" y="2640"/>
                    <a:pt x="9481" y="2382"/>
                    <a:pt x="9209" y="2111"/>
                  </a:cubicBezTo>
                  <a:cubicBezTo>
                    <a:pt x="8653" y="1541"/>
                    <a:pt x="8029" y="1026"/>
                    <a:pt x="7378" y="579"/>
                  </a:cubicBezTo>
                  <a:cubicBezTo>
                    <a:pt x="7067" y="375"/>
                    <a:pt x="6741" y="212"/>
                    <a:pt x="6388" y="117"/>
                  </a:cubicBezTo>
                  <a:cubicBezTo>
                    <a:pt x="6054" y="42"/>
                    <a:pt x="5719" y="1"/>
                    <a:pt x="5385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Google Shape;1056;p58">
              <a:extLst>
                <a:ext uri="{FF2B5EF4-FFF2-40B4-BE49-F238E27FC236}">
                  <a16:creationId xmlns:a16="http://schemas.microsoft.com/office/drawing/2014/main" id="{444A2329-094D-6BA5-B9B2-C1AE888DFC7A}"/>
                </a:ext>
              </a:extLst>
            </p:cNvPr>
            <p:cNvSpPr/>
            <p:nvPr/>
          </p:nvSpPr>
          <p:spPr>
            <a:xfrm>
              <a:off x="7969926" y="2591458"/>
              <a:ext cx="247132" cy="172117"/>
            </a:xfrm>
            <a:custGeom>
              <a:avLst/>
              <a:gdLst/>
              <a:ahLst/>
              <a:cxnLst/>
              <a:rect l="l" t="t" r="r" b="b"/>
              <a:pathLst>
                <a:path w="3812" h="2655" extrusionOk="0">
                  <a:moveTo>
                    <a:pt x="3269" y="1"/>
                  </a:moveTo>
                  <a:cubicBezTo>
                    <a:pt x="3269" y="1"/>
                    <a:pt x="2640" y="1472"/>
                    <a:pt x="571" y="1472"/>
                  </a:cubicBezTo>
                  <a:cubicBezTo>
                    <a:pt x="491" y="1472"/>
                    <a:pt x="410" y="1470"/>
                    <a:pt x="326" y="1465"/>
                  </a:cubicBezTo>
                  <a:lnTo>
                    <a:pt x="326" y="1465"/>
                  </a:lnTo>
                  <a:cubicBezTo>
                    <a:pt x="326" y="1465"/>
                    <a:pt x="448" y="2211"/>
                    <a:pt x="0" y="2374"/>
                  </a:cubicBezTo>
                  <a:cubicBezTo>
                    <a:pt x="465" y="2562"/>
                    <a:pt x="954" y="2654"/>
                    <a:pt x="1439" y="2654"/>
                  </a:cubicBezTo>
                  <a:cubicBezTo>
                    <a:pt x="2285" y="2654"/>
                    <a:pt x="3122" y="2374"/>
                    <a:pt x="3811" y="1831"/>
                  </a:cubicBezTo>
                  <a:cubicBezTo>
                    <a:pt x="3811" y="1831"/>
                    <a:pt x="3052" y="1343"/>
                    <a:pt x="3269" y="1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1057;p58">
              <a:extLst>
                <a:ext uri="{FF2B5EF4-FFF2-40B4-BE49-F238E27FC236}">
                  <a16:creationId xmlns:a16="http://schemas.microsoft.com/office/drawing/2014/main" id="{05B03D87-04F4-6364-AE78-56E1F598D0D0}"/>
                </a:ext>
              </a:extLst>
            </p:cNvPr>
            <p:cNvSpPr/>
            <p:nvPr/>
          </p:nvSpPr>
          <p:spPr>
            <a:xfrm>
              <a:off x="7990995" y="2591458"/>
              <a:ext cx="190860" cy="116236"/>
            </a:xfrm>
            <a:custGeom>
              <a:avLst/>
              <a:gdLst/>
              <a:ahLst/>
              <a:cxnLst/>
              <a:rect l="l" t="t" r="r" b="b"/>
              <a:pathLst>
                <a:path w="2944" h="1793" extrusionOk="0">
                  <a:moveTo>
                    <a:pt x="2944" y="1"/>
                  </a:moveTo>
                  <a:lnTo>
                    <a:pt x="2944" y="1"/>
                  </a:lnTo>
                  <a:cubicBezTo>
                    <a:pt x="2944" y="1"/>
                    <a:pt x="2315" y="1472"/>
                    <a:pt x="246" y="1472"/>
                  </a:cubicBezTo>
                  <a:cubicBezTo>
                    <a:pt x="166" y="1472"/>
                    <a:pt x="85" y="1470"/>
                    <a:pt x="1" y="1465"/>
                  </a:cubicBezTo>
                  <a:lnTo>
                    <a:pt x="1" y="1465"/>
                  </a:lnTo>
                  <a:cubicBezTo>
                    <a:pt x="1" y="1520"/>
                    <a:pt x="14" y="1587"/>
                    <a:pt x="14" y="1642"/>
                  </a:cubicBezTo>
                  <a:cubicBezTo>
                    <a:pt x="209" y="1739"/>
                    <a:pt x="437" y="1793"/>
                    <a:pt x="659" y="1793"/>
                  </a:cubicBezTo>
                  <a:cubicBezTo>
                    <a:pt x="684" y="1793"/>
                    <a:pt x="708" y="1792"/>
                    <a:pt x="733" y="1791"/>
                  </a:cubicBezTo>
                  <a:cubicBezTo>
                    <a:pt x="1262" y="1737"/>
                    <a:pt x="1777" y="1547"/>
                    <a:pt x="2198" y="1221"/>
                  </a:cubicBezTo>
                  <a:cubicBezTo>
                    <a:pt x="2469" y="1031"/>
                    <a:pt x="2713" y="787"/>
                    <a:pt x="2903" y="516"/>
                  </a:cubicBezTo>
                  <a:cubicBezTo>
                    <a:pt x="2903" y="340"/>
                    <a:pt x="2903" y="163"/>
                    <a:pt x="2944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Google Shape;1058;p58">
              <a:extLst>
                <a:ext uri="{FF2B5EF4-FFF2-40B4-BE49-F238E27FC236}">
                  <a16:creationId xmlns:a16="http://schemas.microsoft.com/office/drawing/2014/main" id="{11A9C76A-7C94-FFAA-75AE-6532526E6620}"/>
                </a:ext>
              </a:extLst>
            </p:cNvPr>
            <p:cNvSpPr/>
            <p:nvPr/>
          </p:nvSpPr>
          <p:spPr>
            <a:xfrm>
              <a:off x="7825748" y="2252084"/>
              <a:ext cx="596177" cy="373990"/>
            </a:xfrm>
            <a:custGeom>
              <a:avLst/>
              <a:gdLst/>
              <a:ahLst/>
              <a:cxnLst/>
              <a:rect l="l" t="t" r="r" b="b"/>
              <a:pathLst>
                <a:path w="9196" h="5769" extrusionOk="0">
                  <a:moveTo>
                    <a:pt x="3549" y="1"/>
                  </a:moveTo>
                  <a:cubicBezTo>
                    <a:pt x="2619" y="1"/>
                    <a:pt x="1876" y="387"/>
                    <a:pt x="1099" y="896"/>
                  </a:cubicBezTo>
                  <a:cubicBezTo>
                    <a:pt x="0" y="1601"/>
                    <a:pt x="543" y="2157"/>
                    <a:pt x="543" y="2157"/>
                  </a:cubicBezTo>
                  <a:cubicBezTo>
                    <a:pt x="543" y="2157"/>
                    <a:pt x="4896" y="2306"/>
                    <a:pt x="5316" y="2618"/>
                  </a:cubicBezTo>
                  <a:cubicBezTo>
                    <a:pt x="5723" y="2944"/>
                    <a:pt x="5737" y="4612"/>
                    <a:pt x="5737" y="4612"/>
                  </a:cubicBezTo>
                  <a:cubicBezTo>
                    <a:pt x="6035" y="5195"/>
                    <a:pt x="6578" y="5615"/>
                    <a:pt x="7229" y="5737"/>
                  </a:cubicBezTo>
                  <a:cubicBezTo>
                    <a:pt x="7322" y="5758"/>
                    <a:pt x="7415" y="5768"/>
                    <a:pt x="7506" y="5768"/>
                  </a:cubicBezTo>
                  <a:cubicBezTo>
                    <a:pt x="8475" y="5768"/>
                    <a:pt x="9195" y="4637"/>
                    <a:pt x="8327" y="3744"/>
                  </a:cubicBezTo>
                  <a:cubicBezTo>
                    <a:pt x="8011" y="3423"/>
                    <a:pt x="7646" y="3316"/>
                    <a:pt x="7300" y="3316"/>
                  </a:cubicBezTo>
                  <a:cubicBezTo>
                    <a:pt x="6609" y="3316"/>
                    <a:pt x="5994" y="3744"/>
                    <a:pt x="5994" y="3744"/>
                  </a:cubicBezTo>
                  <a:lnTo>
                    <a:pt x="6388" y="2510"/>
                  </a:lnTo>
                  <a:cubicBezTo>
                    <a:pt x="6388" y="2510"/>
                    <a:pt x="6388" y="719"/>
                    <a:pt x="4815" y="218"/>
                  </a:cubicBezTo>
                  <a:cubicBezTo>
                    <a:pt x="4350" y="67"/>
                    <a:pt x="3934" y="1"/>
                    <a:pt x="3549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Google Shape;1059;p58">
              <a:extLst>
                <a:ext uri="{FF2B5EF4-FFF2-40B4-BE49-F238E27FC236}">
                  <a16:creationId xmlns:a16="http://schemas.microsoft.com/office/drawing/2014/main" id="{C29B2665-016A-D125-1208-E2501C17FAFA}"/>
                </a:ext>
              </a:extLst>
            </p:cNvPr>
            <p:cNvSpPr/>
            <p:nvPr/>
          </p:nvSpPr>
          <p:spPr>
            <a:xfrm>
              <a:off x="7817839" y="2325080"/>
              <a:ext cx="468656" cy="367313"/>
            </a:xfrm>
            <a:custGeom>
              <a:avLst/>
              <a:gdLst/>
              <a:ahLst/>
              <a:cxnLst/>
              <a:rect l="l" t="t" r="r" b="b"/>
              <a:pathLst>
                <a:path w="7229" h="5666" extrusionOk="0">
                  <a:moveTo>
                    <a:pt x="5438" y="394"/>
                  </a:moveTo>
                  <a:cubicBezTo>
                    <a:pt x="5438" y="394"/>
                    <a:pt x="5425" y="434"/>
                    <a:pt x="5438" y="515"/>
                  </a:cubicBezTo>
                  <a:lnTo>
                    <a:pt x="5438" y="515"/>
                  </a:lnTo>
                  <a:cubicBezTo>
                    <a:pt x="5443" y="442"/>
                    <a:pt x="5438" y="394"/>
                    <a:pt x="5438" y="394"/>
                  </a:cubicBezTo>
                  <a:close/>
                  <a:moveTo>
                    <a:pt x="3282" y="0"/>
                  </a:moveTo>
                  <a:cubicBezTo>
                    <a:pt x="3282" y="0"/>
                    <a:pt x="3160" y="312"/>
                    <a:pt x="2604" y="556"/>
                  </a:cubicBezTo>
                  <a:cubicBezTo>
                    <a:pt x="2419" y="633"/>
                    <a:pt x="2265" y="659"/>
                    <a:pt x="2142" y="659"/>
                  </a:cubicBezTo>
                  <a:cubicBezTo>
                    <a:pt x="1897" y="659"/>
                    <a:pt x="1777" y="556"/>
                    <a:pt x="1777" y="556"/>
                  </a:cubicBezTo>
                  <a:cubicBezTo>
                    <a:pt x="1614" y="881"/>
                    <a:pt x="1288" y="1068"/>
                    <a:pt x="942" y="1068"/>
                  </a:cubicBezTo>
                  <a:cubicBezTo>
                    <a:pt x="854" y="1068"/>
                    <a:pt x="766" y="1056"/>
                    <a:pt x="678" y="1031"/>
                  </a:cubicBezTo>
                  <a:lnTo>
                    <a:pt x="678" y="2374"/>
                  </a:lnTo>
                  <a:cubicBezTo>
                    <a:pt x="678" y="2374"/>
                    <a:pt x="466" y="1809"/>
                    <a:pt x="296" y="1809"/>
                  </a:cubicBezTo>
                  <a:cubicBezTo>
                    <a:pt x="224" y="1809"/>
                    <a:pt x="159" y="1914"/>
                    <a:pt x="122" y="2211"/>
                  </a:cubicBezTo>
                  <a:cubicBezTo>
                    <a:pt x="0" y="3201"/>
                    <a:pt x="949" y="3255"/>
                    <a:pt x="949" y="3255"/>
                  </a:cubicBezTo>
                  <a:cubicBezTo>
                    <a:pt x="1112" y="4272"/>
                    <a:pt x="1627" y="5262"/>
                    <a:pt x="2672" y="5574"/>
                  </a:cubicBezTo>
                  <a:cubicBezTo>
                    <a:pt x="2889" y="5636"/>
                    <a:pt x="3110" y="5666"/>
                    <a:pt x="3328" y="5666"/>
                  </a:cubicBezTo>
                  <a:cubicBezTo>
                    <a:pt x="4021" y="5666"/>
                    <a:pt x="4689" y="5365"/>
                    <a:pt x="5154" y="4828"/>
                  </a:cubicBezTo>
                  <a:cubicBezTo>
                    <a:pt x="5479" y="4422"/>
                    <a:pt x="5710" y="3974"/>
                    <a:pt x="5872" y="3486"/>
                  </a:cubicBezTo>
                  <a:cubicBezTo>
                    <a:pt x="5913" y="3269"/>
                    <a:pt x="5967" y="3052"/>
                    <a:pt x="6035" y="2848"/>
                  </a:cubicBezTo>
                  <a:cubicBezTo>
                    <a:pt x="6401" y="2767"/>
                    <a:pt x="7229" y="1614"/>
                    <a:pt x="6795" y="1031"/>
                  </a:cubicBezTo>
                  <a:cubicBezTo>
                    <a:pt x="6691" y="893"/>
                    <a:pt x="6594" y="840"/>
                    <a:pt x="6507" y="840"/>
                  </a:cubicBezTo>
                  <a:cubicBezTo>
                    <a:pt x="6224" y="840"/>
                    <a:pt x="6035" y="1384"/>
                    <a:pt x="6035" y="1384"/>
                  </a:cubicBezTo>
                  <a:cubicBezTo>
                    <a:pt x="5578" y="952"/>
                    <a:pt x="5463" y="664"/>
                    <a:pt x="5438" y="515"/>
                  </a:cubicBezTo>
                  <a:lnTo>
                    <a:pt x="5438" y="515"/>
                  </a:lnTo>
                  <a:cubicBezTo>
                    <a:pt x="5427" y="699"/>
                    <a:pt x="5358" y="1044"/>
                    <a:pt x="5018" y="1180"/>
                  </a:cubicBezTo>
                  <a:cubicBezTo>
                    <a:pt x="4985" y="1194"/>
                    <a:pt x="4955" y="1201"/>
                    <a:pt x="4927" y="1201"/>
                  </a:cubicBezTo>
                  <a:cubicBezTo>
                    <a:pt x="4543" y="1201"/>
                    <a:pt x="4543" y="0"/>
                    <a:pt x="4543" y="0"/>
                  </a:cubicBezTo>
                  <a:cubicBezTo>
                    <a:pt x="4543" y="0"/>
                    <a:pt x="4421" y="272"/>
                    <a:pt x="3906" y="556"/>
                  </a:cubicBezTo>
                  <a:cubicBezTo>
                    <a:pt x="3835" y="595"/>
                    <a:pt x="3772" y="611"/>
                    <a:pt x="3716" y="611"/>
                  </a:cubicBezTo>
                  <a:cubicBezTo>
                    <a:pt x="3372" y="611"/>
                    <a:pt x="3282" y="0"/>
                    <a:pt x="3282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Google Shape;1060;p58">
              <a:extLst>
                <a:ext uri="{FF2B5EF4-FFF2-40B4-BE49-F238E27FC236}">
                  <a16:creationId xmlns:a16="http://schemas.microsoft.com/office/drawing/2014/main" id="{71A4A558-A5B8-834F-E5F7-DC6F7BF3F42E}"/>
                </a:ext>
              </a:extLst>
            </p:cNvPr>
            <p:cNvSpPr/>
            <p:nvPr/>
          </p:nvSpPr>
          <p:spPr>
            <a:xfrm>
              <a:off x="7860885" y="2391918"/>
              <a:ext cx="16791" cy="78312"/>
            </a:xfrm>
            <a:custGeom>
              <a:avLst/>
              <a:gdLst/>
              <a:ahLst/>
              <a:cxnLst/>
              <a:rect l="l" t="t" r="r" b="b"/>
              <a:pathLst>
                <a:path w="259" h="1208" extrusionOk="0">
                  <a:moveTo>
                    <a:pt x="1" y="0"/>
                  </a:moveTo>
                  <a:lnTo>
                    <a:pt x="1" y="1207"/>
                  </a:lnTo>
                  <a:cubicBezTo>
                    <a:pt x="4" y="1207"/>
                    <a:pt x="7" y="1208"/>
                    <a:pt x="11" y="1208"/>
                  </a:cubicBezTo>
                  <a:cubicBezTo>
                    <a:pt x="140" y="1208"/>
                    <a:pt x="204" y="961"/>
                    <a:pt x="218" y="868"/>
                  </a:cubicBezTo>
                  <a:cubicBezTo>
                    <a:pt x="258" y="678"/>
                    <a:pt x="245" y="488"/>
                    <a:pt x="177" y="312"/>
                  </a:cubicBezTo>
                  <a:cubicBezTo>
                    <a:pt x="150" y="203"/>
                    <a:pt x="109" y="109"/>
                    <a:pt x="55" y="14"/>
                  </a:cubicBezTo>
                  <a:cubicBezTo>
                    <a:pt x="41" y="14"/>
                    <a:pt x="14" y="14"/>
                    <a:pt x="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Google Shape;1061;p58">
              <a:extLst>
                <a:ext uri="{FF2B5EF4-FFF2-40B4-BE49-F238E27FC236}">
                  <a16:creationId xmlns:a16="http://schemas.microsoft.com/office/drawing/2014/main" id="{960025ED-99E6-76FD-1E67-9CC0809EC024}"/>
                </a:ext>
              </a:extLst>
            </p:cNvPr>
            <p:cNvSpPr/>
            <p:nvPr/>
          </p:nvSpPr>
          <p:spPr>
            <a:xfrm>
              <a:off x="8050766" y="2389778"/>
              <a:ext cx="81880" cy="30339"/>
            </a:xfrm>
            <a:custGeom>
              <a:avLst/>
              <a:gdLst/>
              <a:ahLst/>
              <a:cxnLst/>
              <a:rect l="l" t="t" r="r" b="b"/>
              <a:pathLst>
                <a:path w="1263" h="468" extrusionOk="0">
                  <a:moveTo>
                    <a:pt x="766" y="1"/>
                  </a:moveTo>
                  <a:cubicBezTo>
                    <a:pt x="718" y="1"/>
                    <a:pt x="671" y="7"/>
                    <a:pt x="625" y="19"/>
                  </a:cubicBezTo>
                  <a:cubicBezTo>
                    <a:pt x="489" y="47"/>
                    <a:pt x="367" y="101"/>
                    <a:pt x="259" y="169"/>
                  </a:cubicBezTo>
                  <a:cubicBezTo>
                    <a:pt x="150" y="250"/>
                    <a:pt x="55" y="345"/>
                    <a:pt x="1" y="467"/>
                  </a:cubicBezTo>
                  <a:cubicBezTo>
                    <a:pt x="123" y="453"/>
                    <a:pt x="245" y="440"/>
                    <a:pt x="367" y="413"/>
                  </a:cubicBezTo>
                  <a:lnTo>
                    <a:pt x="679" y="345"/>
                  </a:lnTo>
                  <a:cubicBezTo>
                    <a:pt x="746" y="335"/>
                    <a:pt x="813" y="326"/>
                    <a:pt x="876" y="326"/>
                  </a:cubicBezTo>
                  <a:cubicBezTo>
                    <a:pt x="901" y="326"/>
                    <a:pt x="926" y="327"/>
                    <a:pt x="950" y="331"/>
                  </a:cubicBezTo>
                  <a:cubicBezTo>
                    <a:pt x="1059" y="345"/>
                    <a:pt x="1167" y="399"/>
                    <a:pt x="1249" y="467"/>
                  </a:cubicBezTo>
                  <a:cubicBezTo>
                    <a:pt x="1262" y="318"/>
                    <a:pt x="1194" y="169"/>
                    <a:pt x="1059" y="87"/>
                  </a:cubicBezTo>
                  <a:cubicBezTo>
                    <a:pt x="975" y="31"/>
                    <a:pt x="871" y="1"/>
                    <a:pt x="766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Google Shape;1062;p58">
              <a:extLst>
                <a:ext uri="{FF2B5EF4-FFF2-40B4-BE49-F238E27FC236}">
                  <a16:creationId xmlns:a16="http://schemas.microsoft.com/office/drawing/2014/main" id="{F1E8DB01-590A-F67A-1DDF-CB5E8811A94B}"/>
                </a:ext>
              </a:extLst>
            </p:cNvPr>
            <p:cNvSpPr/>
            <p:nvPr/>
          </p:nvSpPr>
          <p:spPr>
            <a:xfrm>
              <a:off x="7967268" y="2440214"/>
              <a:ext cx="41362" cy="110207"/>
            </a:xfrm>
            <a:custGeom>
              <a:avLst/>
              <a:gdLst/>
              <a:ahLst/>
              <a:cxnLst/>
              <a:rect l="l" t="t" r="r" b="b"/>
              <a:pathLst>
                <a:path w="638" h="1700" extrusionOk="0">
                  <a:moveTo>
                    <a:pt x="380" y="1"/>
                  </a:moveTo>
                  <a:lnTo>
                    <a:pt x="380" y="1"/>
                  </a:lnTo>
                  <a:cubicBezTo>
                    <a:pt x="421" y="177"/>
                    <a:pt x="448" y="354"/>
                    <a:pt x="475" y="530"/>
                  </a:cubicBezTo>
                  <a:cubicBezTo>
                    <a:pt x="516" y="693"/>
                    <a:pt x="502" y="855"/>
                    <a:pt x="435" y="1018"/>
                  </a:cubicBezTo>
                  <a:cubicBezTo>
                    <a:pt x="421" y="1018"/>
                    <a:pt x="407" y="1045"/>
                    <a:pt x="407" y="1059"/>
                  </a:cubicBezTo>
                  <a:cubicBezTo>
                    <a:pt x="394" y="1072"/>
                    <a:pt x="394" y="1059"/>
                    <a:pt x="353" y="1086"/>
                  </a:cubicBezTo>
                  <a:cubicBezTo>
                    <a:pt x="326" y="1113"/>
                    <a:pt x="285" y="1127"/>
                    <a:pt x="245" y="1154"/>
                  </a:cubicBezTo>
                  <a:cubicBezTo>
                    <a:pt x="163" y="1208"/>
                    <a:pt x="82" y="1276"/>
                    <a:pt x="28" y="1357"/>
                  </a:cubicBezTo>
                  <a:cubicBezTo>
                    <a:pt x="14" y="1411"/>
                    <a:pt x="1" y="1466"/>
                    <a:pt x="1" y="1520"/>
                  </a:cubicBezTo>
                  <a:cubicBezTo>
                    <a:pt x="14" y="1574"/>
                    <a:pt x="55" y="1615"/>
                    <a:pt x="109" y="1642"/>
                  </a:cubicBezTo>
                  <a:cubicBezTo>
                    <a:pt x="176" y="1675"/>
                    <a:pt x="252" y="1700"/>
                    <a:pt x="330" y="1700"/>
                  </a:cubicBezTo>
                  <a:cubicBezTo>
                    <a:pt x="347" y="1700"/>
                    <a:pt x="363" y="1699"/>
                    <a:pt x="380" y="1696"/>
                  </a:cubicBezTo>
                  <a:cubicBezTo>
                    <a:pt x="299" y="1683"/>
                    <a:pt x="218" y="1642"/>
                    <a:pt x="136" y="1601"/>
                  </a:cubicBezTo>
                  <a:cubicBezTo>
                    <a:pt x="82" y="1547"/>
                    <a:pt x="68" y="1466"/>
                    <a:pt x="123" y="1411"/>
                  </a:cubicBezTo>
                  <a:cubicBezTo>
                    <a:pt x="177" y="1344"/>
                    <a:pt x="231" y="1289"/>
                    <a:pt x="313" y="1262"/>
                  </a:cubicBezTo>
                  <a:cubicBezTo>
                    <a:pt x="340" y="1235"/>
                    <a:pt x="380" y="1222"/>
                    <a:pt x="421" y="1194"/>
                  </a:cubicBezTo>
                  <a:cubicBezTo>
                    <a:pt x="448" y="1181"/>
                    <a:pt x="475" y="1167"/>
                    <a:pt x="489" y="1140"/>
                  </a:cubicBezTo>
                  <a:lnTo>
                    <a:pt x="543" y="1086"/>
                  </a:lnTo>
                  <a:cubicBezTo>
                    <a:pt x="624" y="896"/>
                    <a:pt x="638" y="693"/>
                    <a:pt x="584" y="516"/>
                  </a:cubicBezTo>
                  <a:cubicBezTo>
                    <a:pt x="529" y="326"/>
                    <a:pt x="462" y="164"/>
                    <a:pt x="380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Google Shape;1063;p58">
              <a:extLst>
                <a:ext uri="{FF2B5EF4-FFF2-40B4-BE49-F238E27FC236}">
                  <a16:creationId xmlns:a16="http://schemas.microsoft.com/office/drawing/2014/main" id="{706488C7-E302-DA6F-B043-69B482CDEB8A}"/>
                </a:ext>
              </a:extLst>
            </p:cNvPr>
            <p:cNvSpPr/>
            <p:nvPr/>
          </p:nvSpPr>
          <p:spPr>
            <a:xfrm>
              <a:off x="8003312" y="2552756"/>
              <a:ext cx="55494" cy="30274"/>
            </a:xfrm>
            <a:custGeom>
              <a:avLst/>
              <a:gdLst/>
              <a:ahLst/>
              <a:cxnLst/>
              <a:rect l="l" t="t" r="r" b="b"/>
              <a:pathLst>
                <a:path w="856" h="467" extrusionOk="0">
                  <a:moveTo>
                    <a:pt x="855" y="1"/>
                  </a:moveTo>
                  <a:cubicBezTo>
                    <a:pt x="774" y="42"/>
                    <a:pt x="706" y="96"/>
                    <a:pt x="638" y="136"/>
                  </a:cubicBezTo>
                  <a:cubicBezTo>
                    <a:pt x="570" y="191"/>
                    <a:pt x="502" y="231"/>
                    <a:pt x="435" y="259"/>
                  </a:cubicBezTo>
                  <a:cubicBezTo>
                    <a:pt x="367" y="299"/>
                    <a:pt x="299" y="326"/>
                    <a:pt x="231" y="326"/>
                  </a:cubicBezTo>
                  <a:cubicBezTo>
                    <a:pt x="216" y="329"/>
                    <a:pt x="201" y="330"/>
                    <a:pt x="186" y="330"/>
                  </a:cubicBezTo>
                  <a:cubicBezTo>
                    <a:pt x="120" y="330"/>
                    <a:pt x="56" y="308"/>
                    <a:pt x="1" y="286"/>
                  </a:cubicBezTo>
                  <a:lnTo>
                    <a:pt x="1" y="286"/>
                  </a:lnTo>
                  <a:cubicBezTo>
                    <a:pt x="41" y="367"/>
                    <a:pt x="123" y="435"/>
                    <a:pt x="218" y="462"/>
                  </a:cubicBezTo>
                  <a:cubicBezTo>
                    <a:pt x="240" y="465"/>
                    <a:pt x="263" y="467"/>
                    <a:pt x="287" y="467"/>
                  </a:cubicBezTo>
                  <a:cubicBezTo>
                    <a:pt x="362" y="467"/>
                    <a:pt x="440" y="449"/>
                    <a:pt x="502" y="408"/>
                  </a:cubicBezTo>
                  <a:cubicBezTo>
                    <a:pt x="584" y="367"/>
                    <a:pt x="665" y="313"/>
                    <a:pt x="719" y="245"/>
                  </a:cubicBezTo>
                  <a:cubicBezTo>
                    <a:pt x="774" y="164"/>
                    <a:pt x="828" y="96"/>
                    <a:pt x="855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Google Shape;1064;p58">
              <a:extLst>
                <a:ext uri="{FF2B5EF4-FFF2-40B4-BE49-F238E27FC236}">
                  <a16:creationId xmlns:a16="http://schemas.microsoft.com/office/drawing/2014/main" id="{78803738-28C8-BA90-39F6-578FF1978B66}"/>
                </a:ext>
              </a:extLst>
            </p:cNvPr>
            <p:cNvSpPr/>
            <p:nvPr/>
          </p:nvSpPr>
          <p:spPr>
            <a:xfrm>
              <a:off x="7870544" y="2401577"/>
              <a:ext cx="72156" cy="25542"/>
            </a:xfrm>
            <a:custGeom>
              <a:avLst/>
              <a:gdLst/>
              <a:ahLst/>
              <a:cxnLst/>
              <a:rect l="l" t="t" r="r" b="b"/>
              <a:pathLst>
                <a:path w="1113" h="394" extrusionOk="0">
                  <a:moveTo>
                    <a:pt x="557" y="0"/>
                  </a:moveTo>
                  <a:cubicBezTo>
                    <a:pt x="435" y="14"/>
                    <a:pt x="313" y="54"/>
                    <a:pt x="218" y="122"/>
                  </a:cubicBezTo>
                  <a:cubicBezTo>
                    <a:pt x="109" y="190"/>
                    <a:pt x="41" y="285"/>
                    <a:pt x="1" y="394"/>
                  </a:cubicBezTo>
                  <a:cubicBezTo>
                    <a:pt x="245" y="394"/>
                    <a:pt x="408" y="353"/>
                    <a:pt x="570" y="339"/>
                  </a:cubicBezTo>
                  <a:lnTo>
                    <a:pt x="814" y="339"/>
                  </a:lnTo>
                  <a:cubicBezTo>
                    <a:pt x="909" y="353"/>
                    <a:pt x="1004" y="380"/>
                    <a:pt x="1113" y="394"/>
                  </a:cubicBezTo>
                  <a:cubicBezTo>
                    <a:pt x="1086" y="271"/>
                    <a:pt x="1018" y="163"/>
                    <a:pt x="909" y="95"/>
                  </a:cubicBezTo>
                  <a:cubicBezTo>
                    <a:pt x="801" y="27"/>
                    <a:pt x="679" y="0"/>
                    <a:pt x="557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Google Shape;1065;p58">
              <a:extLst>
                <a:ext uri="{FF2B5EF4-FFF2-40B4-BE49-F238E27FC236}">
                  <a16:creationId xmlns:a16="http://schemas.microsoft.com/office/drawing/2014/main" id="{8677BB46-DAC4-20DC-3418-2187DAACA6AB}"/>
                </a:ext>
              </a:extLst>
            </p:cNvPr>
            <p:cNvSpPr/>
            <p:nvPr/>
          </p:nvSpPr>
          <p:spPr>
            <a:xfrm>
              <a:off x="8078901" y="2465757"/>
              <a:ext cx="14133" cy="24634"/>
            </a:xfrm>
            <a:custGeom>
              <a:avLst/>
              <a:gdLst/>
              <a:ahLst/>
              <a:cxnLst/>
              <a:rect l="l" t="t" r="r" b="b"/>
              <a:pathLst>
                <a:path w="218" h="380" extrusionOk="0">
                  <a:moveTo>
                    <a:pt x="109" y="0"/>
                  </a:moveTo>
                  <a:cubicBezTo>
                    <a:pt x="42" y="0"/>
                    <a:pt x="1" y="82"/>
                    <a:pt x="1" y="190"/>
                  </a:cubicBezTo>
                  <a:cubicBezTo>
                    <a:pt x="1" y="299"/>
                    <a:pt x="42" y="380"/>
                    <a:pt x="109" y="380"/>
                  </a:cubicBezTo>
                  <a:cubicBezTo>
                    <a:pt x="177" y="380"/>
                    <a:pt x="218" y="299"/>
                    <a:pt x="218" y="190"/>
                  </a:cubicBezTo>
                  <a:cubicBezTo>
                    <a:pt x="218" y="82"/>
                    <a:pt x="177" y="0"/>
                    <a:pt x="10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Google Shape;1066;p58">
              <a:extLst>
                <a:ext uri="{FF2B5EF4-FFF2-40B4-BE49-F238E27FC236}">
                  <a16:creationId xmlns:a16="http://schemas.microsoft.com/office/drawing/2014/main" id="{31433D11-FE53-1662-5006-0BBD872C775D}"/>
                </a:ext>
              </a:extLst>
            </p:cNvPr>
            <p:cNvSpPr/>
            <p:nvPr/>
          </p:nvSpPr>
          <p:spPr>
            <a:xfrm>
              <a:off x="7906589" y="2465757"/>
              <a:ext cx="14133" cy="24634"/>
            </a:xfrm>
            <a:custGeom>
              <a:avLst/>
              <a:gdLst/>
              <a:ahLst/>
              <a:cxnLst/>
              <a:rect l="l" t="t" r="r" b="b"/>
              <a:pathLst>
                <a:path w="218" h="380" extrusionOk="0">
                  <a:moveTo>
                    <a:pt x="109" y="0"/>
                  </a:moveTo>
                  <a:cubicBezTo>
                    <a:pt x="41" y="0"/>
                    <a:pt x="1" y="82"/>
                    <a:pt x="1" y="190"/>
                  </a:cubicBezTo>
                  <a:cubicBezTo>
                    <a:pt x="1" y="299"/>
                    <a:pt x="41" y="380"/>
                    <a:pt x="109" y="380"/>
                  </a:cubicBezTo>
                  <a:cubicBezTo>
                    <a:pt x="164" y="380"/>
                    <a:pt x="218" y="299"/>
                    <a:pt x="218" y="190"/>
                  </a:cubicBezTo>
                  <a:cubicBezTo>
                    <a:pt x="218" y="82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Google Shape;1067;p58">
              <a:extLst>
                <a:ext uri="{FF2B5EF4-FFF2-40B4-BE49-F238E27FC236}">
                  <a16:creationId xmlns:a16="http://schemas.microsoft.com/office/drawing/2014/main" id="{094D8A14-3006-C660-CE4E-DDA83394E0D8}"/>
                </a:ext>
              </a:extLst>
            </p:cNvPr>
            <p:cNvSpPr/>
            <p:nvPr/>
          </p:nvSpPr>
          <p:spPr>
            <a:xfrm>
              <a:off x="8213419" y="2406698"/>
              <a:ext cx="44020" cy="71440"/>
            </a:xfrm>
            <a:custGeom>
              <a:avLst/>
              <a:gdLst/>
              <a:ahLst/>
              <a:cxnLst/>
              <a:rect l="l" t="t" r="r" b="b"/>
              <a:pathLst>
                <a:path w="679" h="1102" extrusionOk="0">
                  <a:moveTo>
                    <a:pt x="275" y="0"/>
                  </a:moveTo>
                  <a:cubicBezTo>
                    <a:pt x="63" y="0"/>
                    <a:pt x="1" y="586"/>
                    <a:pt x="1" y="586"/>
                  </a:cubicBezTo>
                  <a:lnTo>
                    <a:pt x="1" y="1101"/>
                  </a:lnTo>
                  <a:cubicBezTo>
                    <a:pt x="394" y="749"/>
                    <a:pt x="679" y="260"/>
                    <a:pt x="381" y="43"/>
                  </a:cubicBezTo>
                  <a:cubicBezTo>
                    <a:pt x="342" y="13"/>
                    <a:pt x="307" y="0"/>
                    <a:pt x="275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Google Shape;1068;p58">
              <a:extLst>
                <a:ext uri="{FF2B5EF4-FFF2-40B4-BE49-F238E27FC236}">
                  <a16:creationId xmlns:a16="http://schemas.microsoft.com/office/drawing/2014/main" id="{815B1C29-4BA9-86A8-EE73-7AA1B5C5E16E}"/>
                </a:ext>
              </a:extLst>
            </p:cNvPr>
            <p:cNvSpPr/>
            <p:nvPr/>
          </p:nvSpPr>
          <p:spPr>
            <a:xfrm>
              <a:off x="7824841" y="2467961"/>
              <a:ext cx="36110" cy="48815"/>
            </a:xfrm>
            <a:custGeom>
              <a:avLst/>
              <a:gdLst/>
              <a:ahLst/>
              <a:cxnLst/>
              <a:rect l="l" t="t" r="r" b="b"/>
              <a:pathLst>
                <a:path w="557" h="753" extrusionOk="0">
                  <a:moveTo>
                    <a:pt x="260" y="0"/>
                  </a:moveTo>
                  <a:cubicBezTo>
                    <a:pt x="232" y="0"/>
                    <a:pt x="205" y="10"/>
                    <a:pt x="177" y="34"/>
                  </a:cubicBezTo>
                  <a:cubicBezTo>
                    <a:pt x="1" y="197"/>
                    <a:pt x="557" y="753"/>
                    <a:pt x="557" y="753"/>
                  </a:cubicBezTo>
                  <a:lnTo>
                    <a:pt x="557" y="346"/>
                  </a:lnTo>
                  <a:cubicBezTo>
                    <a:pt x="557" y="346"/>
                    <a:pt x="418" y="0"/>
                    <a:pt x="260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Google Shape;1069;p58">
              <a:extLst>
                <a:ext uri="{FF2B5EF4-FFF2-40B4-BE49-F238E27FC236}">
                  <a16:creationId xmlns:a16="http://schemas.microsoft.com/office/drawing/2014/main" id="{B2FF509F-0BD0-DED7-34DF-B51B7B72D261}"/>
                </a:ext>
              </a:extLst>
            </p:cNvPr>
            <p:cNvSpPr/>
            <p:nvPr/>
          </p:nvSpPr>
          <p:spPr>
            <a:xfrm>
              <a:off x="7899587" y="2508802"/>
              <a:ext cx="32609" cy="19448"/>
            </a:xfrm>
            <a:custGeom>
              <a:avLst/>
              <a:gdLst/>
              <a:ahLst/>
              <a:cxnLst/>
              <a:rect l="l" t="t" r="r" b="b"/>
              <a:pathLst>
                <a:path w="503" h="300" extrusionOk="0">
                  <a:moveTo>
                    <a:pt x="258" y="1"/>
                  </a:moveTo>
                  <a:cubicBezTo>
                    <a:pt x="122" y="1"/>
                    <a:pt x="0" y="69"/>
                    <a:pt x="0" y="150"/>
                  </a:cubicBezTo>
                  <a:cubicBezTo>
                    <a:pt x="0" y="231"/>
                    <a:pt x="109" y="299"/>
                    <a:pt x="258" y="299"/>
                  </a:cubicBezTo>
                  <a:cubicBezTo>
                    <a:pt x="394" y="299"/>
                    <a:pt x="502" y="231"/>
                    <a:pt x="502" y="150"/>
                  </a:cubicBezTo>
                  <a:cubicBezTo>
                    <a:pt x="502" y="69"/>
                    <a:pt x="380" y="1"/>
                    <a:pt x="258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Google Shape;1070;p58">
              <a:extLst>
                <a:ext uri="{FF2B5EF4-FFF2-40B4-BE49-F238E27FC236}">
                  <a16:creationId xmlns:a16="http://schemas.microsoft.com/office/drawing/2014/main" id="{454345A6-2EDF-F7A5-D6E3-E14151E2E00E}"/>
                </a:ext>
              </a:extLst>
            </p:cNvPr>
            <p:cNvSpPr/>
            <p:nvPr/>
          </p:nvSpPr>
          <p:spPr>
            <a:xfrm>
              <a:off x="8085968" y="2508802"/>
              <a:ext cx="31702" cy="19448"/>
            </a:xfrm>
            <a:custGeom>
              <a:avLst/>
              <a:gdLst/>
              <a:ahLst/>
              <a:cxnLst/>
              <a:rect l="l" t="t" r="r" b="b"/>
              <a:pathLst>
                <a:path w="489" h="300" extrusionOk="0">
                  <a:moveTo>
                    <a:pt x="245" y="1"/>
                  </a:moveTo>
                  <a:cubicBezTo>
                    <a:pt x="109" y="1"/>
                    <a:pt x="0" y="69"/>
                    <a:pt x="0" y="150"/>
                  </a:cubicBezTo>
                  <a:cubicBezTo>
                    <a:pt x="0" y="231"/>
                    <a:pt x="109" y="299"/>
                    <a:pt x="245" y="299"/>
                  </a:cubicBezTo>
                  <a:cubicBezTo>
                    <a:pt x="380" y="299"/>
                    <a:pt x="489" y="231"/>
                    <a:pt x="489" y="150"/>
                  </a:cubicBezTo>
                  <a:cubicBezTo>
                    <a:pt x="489" y="69"/>
                    <a:pt x="380" y="1"/>
                    <a:pt x="245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Google Shape;1071;p58">
              <a:extLst>
                <a:ext uri="{FF2B5EF4-FFF2-40B4-BE49-F238E27FC236}">
                  <a16:creationId xmlns:a16="http://schemas.microsoft.com/office/drawing/2014/main" id="{1F70FB88-C67A-A07F-4D9E-553BF4C9CD02}"/>
                </a:ext>
              </a:extLst>
            </p:cNvPr>
            <p:cNvSpPr/>
            <p:nvPr/>
          </p:nvSpPr>
          <p:spPr>
            <a:xfrm>
              <a:off x="6916666" y="3834664"/>
              <a:ext cx="676177" cy="715501"/>
            </a:xfrm>
            <a:custGeom>
              <a:avLst/>
              <a:gdLst/>
              <a:ahLst/>
              <a:cxnLst/>
              <a:rect l="l" t="t" r="r" b="b"/>
              <a:pathLst>
                <a:path w="10430" h="11037" extrusionOk="0">
                  <a:moveTo>
                    <a:pt x="0" y="0"/>
                  </a:moveTo>
                  <a:lnTo>
                    <a:pt x="1099" y="10090"/>
                  </a:lnTo>
                  <a:cubicBezTo>
                    <a:pt x="1099" y="10090"/>
                    <a:pt x="3293" y="11036"/>
                    <a:pt x="5720" y="11036"/>
                  </a:cubicBezTo>
                  <a:cubicBezTo>
                    <a:pt x="6933" y="11036"/>
                    <a:pt x="8205" y="10800"/>
                    <a:pt x="9290" y="10090"/>
                  </a:cubicBezTo>
                  <a:lnTo>
                    <a:pt x="10429" y="0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Google Shape;1072;p58">
              <a:extLst>
                <a:ext uri="{FF2B5EF4-FFF2-40B4-BE49-F238E27FC236}">
                  <a16:creationId xmlns:a16="http://schemas.microsoft.com/office/drawing/2014/main" id="{8D44E44C-FA88-58D9-3973-7E68AF6257D3}"/>
                </a:ext>
              </a:extLst>
            </p:cNvPr>
            <p:cNvSpPr/>
            <p:nvPr/>
          </p:nvSpPr>
          <p:spPr>
            <a:xfrm>
              <a:off x="6935985" y="4016636"/>
              <a:ext cx="124927" cy="172376"/>
            </a:xfrm>
            <a:custGeom>
              <a:avLst/>
              <a:gdLst/>
              <a:ahLst/>
              <a:cxnLst/>
              <a:rect l="l" t="t" r="r" b="b"/>
              <a:pathLst>
                <a:path w="1927" h="2659" extrusionOk="0">
                  <a:moveTo>
                    <a:pt x="0" y="0"/>
                  </a:moveTo>
                  <a:lnTo>
                    <a:pt x="231" y="2143"/>
                  </a:lnTo>
                  <a:cubicBezTo>
                    <a:pt x="760" y="2360"/>
                    <a:pt x="1302" y="2537"/>
                    <a:pt x="1858" y="2645"/>
                  </a:cubicBezTo>
                  <a:lnTo>
                    <a:pt x="1926" y="2659"/>
                  </a:lnTo>
                  <a:cubicBezTo>
                    <a:pt x="1913" y="2387"/>
                    <a:pt x="1899" y="2116"/>
                    <a:pt x="1899" y="1845"/>
                  </a:cubicBezTo>
                  <a:cubicBezTo>
                    <a:pt x="1899" y="1384"/>
                    <a:pt x="1886" y="909"/>
                    <a:pt x="1886" y="448"/>
                  </a:cubicBezTo>
                  <a:cubicBezTo>
                    <a:pt x="1235" y="353"/>
                    <a:pt x="611" y="204"/>
                    <a:pt x="0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Google Shape;1073;p58">
              <a:extLst>
                <a:ext uri="{FF2B5EF4-FFF2-40B4-BE49-F238E27FC236}">
                  <a16:creationId xmlns:a16="http://schemas.microsoft.com/office/drawing/2014/main" id="{E13E43D3-1AEF-CC31-A8F4-046CB150FDCC}"/>
                </a:ext>
              </a:extLst>
            </p:cNvPr>
            <p:cNvSpPr/>
            <p:nvPr/>
          </p:nvSpPr>
          <p:spPr>
            <a:xfrm>
              <a:off x="6955304" y="4193357"/>
              <a:ext cx="114360" cy="167968"/>
            </a:xfrm>
            <a:custGeom>
              <a:avLst/>
              <a:gdLst/>
              <a:ahLst/>
              <a:cxnLst/>
              <a:rect l="l" t="t" r="r" b="b"/>
              <a:pathLst>
                <a:path w="1764" h="2591" extrusionOk="0">
                  <a:moveTo>
                    <a:pt x="1" y="0"/>
                  </a:moveTo>
                  <a:lnTo>
                    <a:pt x="191" y="1818"/>
                  </a:lnTo>
                  <a:cubicBezTo>
                    <a:pt x="665" y="2170"/>
                    <a:pt x="1194" y="2428"/>
                    <a:pt x="1764" y="2591"/>
                  </a:cubicBezTo>
                  <a:cubicBezTo>
                    <a:pt x="1710" y="1885"/>
                    <a:pt x="1669" y="1167"/>
                    <a:pt x="1642" y="461"/>
                  </a:cubicBezTo>
                  <a:cubicBezTo>
                    <a:pt x="1086" y="367"/>
                    <a:pt x="530" y="204"/>
                    <a:pt x="1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Google Shape;1074;p58">
              <a:extLst>
                <a:ext uri="{FF2B5EF4-FFF2-40B4-BE49-F238E27FC236}">
                  <a16:creationId xmlns:a16="http://schemas.microsoft.com/office/drawing/2014/main" id="{1F0AC351-52CB-9850-0A7E-FF144E2544B6}"/>
                </a:ext>
              </a:extLst>
            </p:cNvPr>
            <p:cNvSpPr/>
            <p:nvPr/>
          </p:nvSpPr>
          <p:spPr>
            <a:xfrm>
              <a:off x="6972937" y="4355103"/>
              <a:ext cx="106451" cy="164467"/>
            </a:xfrm>
            <a:custGeom>
              <a:avLst/>
              <a:gdLst/>
              <a:ahLst/>
              <a:cxnLst/>
              <a:rect l="l" t="t" r="r" b="b"/>
              <a:pathLst>
                <a:path w="1642" h="2537" extrusionOk="0">
                  <a:moveTo>
                    <a:pt x="0" y="1"/>
                  </a:moveTo>
                  <a:lnTo>
                    <a:pt x="231" y="2062"/>
                  </a:lnTo>
                  <a:cubicBezTo>
                    <a:pt x="692" y="2252"/>
                    <a:pt x="1166" y="2415"/>
                    <a:pt x="1641" y="2537"/>
                  </a:cubicBezTo>
                  <a:cubicBezTo>
                    <a:pt x="1641" y="2428"/>
                    <a:pt x="1627" y="2333"/>
                    <a:pt x="1627" y="2225"/>
                  </a:cubicBezTo>
                  <a:cubicBezTo>
                    <a:pt x="1600" y="1696"/>
                    <a:pt x="1560" y="1167"/>
                    <a:pt x="1533" y="638"/>
                  </a:cubicBezTo>
                  <a:cubicBezTo>
                    <a:pt x="990" y="503"/>
                    <a:pt x="475" y="286"/>
                    <a:pt x="0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Google Shape;1075;p58">
              <a:extLst>
                <a:ext uri="{FF2B5EF4-FFF2-40B4-BE49-F238E27FC236}">
                  <a16:creationId xmlns:a16="http://schemas.microsoft.com/office/drawing/2014/main" id="{CD547687-C7EE-F144-67DB-A798F7E90A0A}"/>
                </a:ext>
              </a:extLst>
            </p:cNvPr>
            <p:cNvSpPr/>
            <p:nvPr/>
          </p:nvSpPr>
          <p:spPr>
            <a:xfrm>
              <a:off x="6916666" y="3834664"/>
              <a:ext cx="140681" cy="176785"/>
            </a:xfrm>
            <a:custGeom>
              <a:avLst/>
              <a:gdLst/>
              <a:ahLst/>
              <a:cxnLst/>
              <a:rect l="l" t="t" r="r" b="b"/>
              <a:pathLst>
                <a:path w="2170" h="2727" extrusionOk="0">
                  <a:moveTo>
                    <a:pt x="0" y="0"/>
                  </a:moveTo>
                  <a:lnTo>
                    <a:pt x="244" y="2224"/>
                  </a:lnTo>
                  <a:cubicBezTo>
                    <a:pt x="705" y="2401"/>
                    <a:pt x="1194" y="2550"/>
                    <a:pt x="1682" y="2645"/>
                  </a:cubicBezTo>
                  <a:cubicBezTo>
                    <a:pt x="1858" y="2672"/>
                    <a:pt x="2007" y="2699"/>
                    <a:pt x="2170" y="2726"/>
                  </a:cubicBezTo>
                  <a:cubicBezTo>
                    <a:pt x="2156" y="1817"/>
                    <a:pt x="2116" y="909"/>
                    <a:pt x="2034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Google Shape;1076;p58">
              <a:extLst>
                <a:ext uri="{FF2B5EF4-FFF2-40B4-BE49-F238E27FC236}">
                  <a16:creationId xmlns:a16="http://schemas.microsoft.com/office/drawing/2014/main" id="{C4AF3C33-F5BD-0055-D7CA-647DFD3FCED6}"/>
                </a:ext>
              </a:extLst>
            </p:cNvPr>
            <p:cNvSpPr/>
            <p:nvPr/>
          </p:nvSpPr>
          <p:spPr>
            <a:xfrm>
              <a:off x="7091572" y="4050022"/>
              <a:ext cx="124085" cy="153965"/>
            </a:xfrm>
            <a:custGeom>
              <a:avLst/>
              <a:gdLst/>
              <a:ahLst/>
              <a:cxnLst/>
              <a:rect l="l" t="t" r="r" b="b"/>
              <a:pathLst>
                <a:path w="1914" h="2375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747"/>
                    <a:pt x="28" y="1493"/>
                    <a:pt x="55" y="2238"/>
                  </a:cubicBezTo>
                  <a:cubicBezTo>
                    <a:pt x="652" y="2320"/>
                    <a:pt x="1249" y="2374"/>
                    <a:pt x="1859" y="2374"/>
                  </a:cubicBezTo>
                  <a:cubicBezTo>
                    <a:pt x="1859" y="2116"/>
                    <a:pt x="1859" y="1859"/>
                    <a:pt x="1872" y="1601"/>
                  </a:cubicBezTo>
                  <a:cubicBezTo>
                    <a:pt x="1886" y="1113"/>
                    <a:pt x="1900" y="638"/>
                    <a:pt x="1913" y="164"/>
                  </a:cubicBezTo>
                  <a:cubicBezTo>
                    <a:pt x="1561" y="150"/>
                    <a:pt x="1221" y="109"/>
                    <a:pt x="869" y="82"/>
                  </a:cubicBezTo>
                  <a:cubicBezTo>
                    <a:pt x="584" y="55"/>
                    <a:pt x="286" y="28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Google Shape;1077;p58">
              <a:extLst>
                <a:ext uri="{FF2B5EF4-FFF2-40B4-BE49-F238E27FC236}">
                  <a16:creationId xmlns:a16="http://schemas.microsoft.com/office/drawing/2014/main" id="{29438BDE-6193-F2E7-18DA-6D1F98F25D00}"/>
                </a:ext>
              </a:extLst>
            </p:cNvPr>
            <p:cNvSpPr/>
            <p:nvPr/>
          </p:nvSpPr>
          <p:spPr>
            <a:xfrm>
              <a:off x="7095980" y="4228494"/>
              <a:ext cx="115268" cy="153058"/>
            </a:xfrm>
            <a:custGeom>
              <a:avLst/>
              <a:gdLst/>
              <a:ahLst/>
              <a:cxnLst/>
              <a:rect l="l" t="t" r="r" b="b"/>
              <a:pathLst>
                <a:path w="1778" h="2361" extrusionOk="0">
                  <a:moveTo>
                    <a:pt x="1" y="1"/>
                  </a:moveTo>
                  <a:cubicBezTo>
                    <a:pt x="14" y="543"/>
                    <a:pt x="41" y="1072"/>
                    <a:pt x="82" y="1615"/>
                  </a:cubicBezTo>
                  <a:cubicBezTo>
                    <a:pt x="96" y="1805"/>
                    <a:pt x="96" y="1994"/>
                    <a:pt x="109" y="2184"/>
                  </a:cubicBezTo>
                  <a:cubicBezTo>
                    <a:pt x="652" y="2293"/>
                    <a:pt x="1194" y="2347"/>
                    <a:pt x="1750" y="2361"/>
                  </a:cubicBezTo>
                  <a:cubicBezTo>
                    <a:pt x="1750" y="2171"/>
                    <a:pt x="1764" y="1994"/>
                    <a:pt x="1764" y="1805"/>
                  </a:cubicBezTo>
                  <a:cubicBezTo>
                    <a:pt x="1764" y="1249"/>
                    <a:pt x="1777" y="693"/>
                    <a:pt x="1777" y="136"/>
                  </a:cubicBezTo>
                  <a:lnTo>
                    <a:pt x="1669" y="136"/>
                  </a:lnTo>
                  <a:cubicBezTo>
                    <a:pt x="1113" y="123"/>
                    <a:pt x="557" y="69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Google Shape;1078;p58">
              <a:extLst>
                <a:ext uri="{FF2B5EF4-FFF2-40B4-BE49-F238E27FC236}">
                  <a16:creationId xmlns:a16="http://schemas.microsoft.com/office/drawing/2014/main" id="{A78B586A-270F-F779-C14A-F4441D1F03B5}"/>
                </a:ext>
              </a:extLst>
            </p:cNvPr>
            <p:cNvSpPr/>
            <p:nvPr/>
          </p:nvSpPr>
          <p:spPr>
            <a:xfrm>
              <a:off x="7105640" y="4403464"/>
              <a:ext cx="102950" cy="141648"/>
            </a:xfrm>
            <a:custGeom>
              <a:avLst/>
              <a:gdLst/>
              <a:ahLst/>
              <a:cxnLst/>
              <a:rect l="l" t="t" r="r" b="b"/>
              <a:pathLst>
                <a:path w="1588" h="2185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652"/>
                    <a:pt x="82" y="1289"/>
                    <a:pt x="109" y="1926"/>
                  </a:cubicBezTo>
                  <a:cubicBezTo>
                    <a:pt x="584" y="2035"/>
                    <a:pt x="1059" y="2130"/>
                    <a:pt x="1533" y="2184"/>
                  </a:cubicBezTo>
                  <a:lnTo>
                    <a:pt x="1533" y="1940"/>
                  </a:lnTo>
                  <a:cubicBezTo>
                    <a:pt x="1533" y="1343"/>
                    <a:pt x="1561" y="747"/>
                    <a:pt x="1588" y="163"/>
                  </a:cubicBezTo>
                  <a:cubicBezTo>
                    <a:pt x="1045" y="150"/>
                    <a:pt x="516" y="96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Google Shape;1079;p58">
              <a:extLst>
                <a:ext uri="{FF2B5EF4-FFF2-40B4-BE49-F238E27FC236}">
                  <a16:creationId xmlns:a16="http://schemas.microsoft.com/office/drawing/2014/main" id="{E55EF857-D246-B584-0BCC-5D39A68E84F3}"/>
                </a:ext>
              </a:extLst>
            </p:cNvPr>
            <p:cNvSpPr/>
            <p:nvPr/>
          </p:nvSpPr>
          <p:spPr>
            <a:xfrm>
              <a:off x="7081070" y="3834664"/>
              <a:ext cx="140746" cy="192603"/>
            </a:xfrm>
            <a:custGeom>
              <a:avLst/>
              <a:gdLst/>
              <a:ahLst/>
              <a:cxnLst/>
              <a:rect l="l" t="t" r="r" b="b"/>
              <a:pathLst>
                <a:path w="2171" h="2971" extrusionOk="0">
                  <a:moveTo>
                    <a:pt x="0" y="0"/>
                  </a:moveTo>
                  <a:cubicBezTo>
                    <a:pt x="68" y="705"/>
                    <a:pt x="109" y="1411"/>
                    <a:pt x="122" y="2116"/>
                  </a:cubicBezTo>
                  <a:cubicBezTo>
                    <a:pt x="136" y="2346"/>
                    <a:pt x="136" y="2577"/>
                    <a:pt x="149" y="2807"/>
                  </a:cubicBezTo>
                  <a:cubicBezTo>
                    <a:pt x="570" y="2862"/>
                    <a:pt x="990" y="2902"/>
                    <a:pt x="1424" y="2929"/>
                  </a:cubicBezTo>
                  <a:cubicBezTo>
                    <a:pt x="1641" y="2943"/>
                    <a:pt x="1872" y="2957"/>
                    <a:pt x="2089" y="2970"/>
                  </a:cubicBezTo>
                  <a:cubicBezTo>
                    <a:pt x="2116" y="1980"/>
                    <a:pt x="2143" y="990"/>
                    <a:pt x="2170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Google Shape;1080;p58">
              <a:extLst>
                <a:ext uri="{FF2B5EF4-FFF2-40B4-BE49-F238E27FC236}">
                  <a16:creationId xmlns:a16="http://schemas.microsoft.com/office/drawing/2014/main" id="{B6111E11-A59F-1212-0076-B03FA526E8B5}"/>
                </a:ext>
              </a:extLst>
            </p:cNvPr>
            <p:cNvSpPr/>
            <p:nvPr/>
          </p:nvSpPr>
          <p:spPr>
            <a:xfrm>
              <a:off x="7249882" y="3835507"/>
              <a:ext cx="139838" cy="194353"/>
            </a:xfrm>
            <a:custGeom>
              <a:avLst/>
              <a:gdLst/>
              <a:ahLst/>
              <a:cxnLst/>
              <a:rect l="l" t="t" r="r" b="b"/>
              <a:pathLst>
                <a:path w="2157" h="2998" extrusionOk="0">
                  <a:moveTo>
                    <a:pt x="68" y="1"/>
                  </a:moveTo>
                  <a:cubicBezTo>
                    <a:pt x="54" y="774"/>
                    <a:pt x="41" y="1547"/>
                    <a:pt x="14" y="2333"/>
                  </a:cubicBezTo>
                  <a:cubicBezTo>
                    <a:pt x="14" y="2550"/>
                    <a:pt x="0" y="2767"/>
                    <a:pt x="0" y="2998"/>
                  </a:cubicBezTo>
                  <a:cubicBezTo>
                    <a:pt x="380" y="2998"/>
                    <a:pt x="773" y="2998"/>
                    <a:pt x="1166" y="2984"/>
                  </a:cubicBezTo>
                  <a:cubicBezTo>
                    <a:pt x="1410" y="2971"/>
                    <a:pt x="1655" y="2944"/>
                    <a:pt x="1885" y="2916"/>
                  </a:cubicBezTo>
                  <a:cubicBezTo>
                    <a:pt x="1967" y="1940"/>
                    <a:pt x="2048" y="964"/>
                    <a:pt x="2156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Google Shape;1081;p58">
              <a:extLst>
                <a:ext uri="{FF2B5EF4-FFF2-40B4-BE49-F238E27FC236}">
                  <a16:creationId xmlns:a16="http://schemas.microsoft.com/office/drawing/2014/main" id="{C2143827-B18D-6B28-AAD4-3301F50E04DB}"/>
                </a:ext>
              </a:extLst>
            </p:cNvPr>
            <p:cNvSpPr/>
            <p:nvPr/>
          </p:nvSpPr>
          <p:spPr>
            <a:xfrm>
              <a:off x="7245474" y="4057089"/>
              <a:ext cx="124927" cy="146899"/>
            </a:xfrm>
            <a:custGeom>
              <a:avLst/>
              <a:gdLst/>
              <a:ahLst/>
              <a:cxnLst/>
              <a:rect l="l" t="t" r="r" b="b"/>
              <a:pathLst>
                <a:path w="1927" h="2266" extrusionOk="0">
                  <a:moveTo>
                    <a:pt x="1926" y="0"/>
                  </a:moveTo>
                  <a:lnTo>
                    <a:pt x="1926" y="0"/>
                  </a:lnTo>
                  <a:cubicBezTo>
                    <a:pt x="1573" y="41"/>
                    <a:pt x="1207" y="68"/>
                    <a:pt x="855" y="82"/>
                  </a:cubicBezTo>
                  <a:lnTo>
                    <a:pt x="54" y="82"/>
                  </a:lnTo>
                  <a:cubicBezTo>
                    <a:pt x="27" y="814"/>
                    <a:pt x="14" y="1546"/>
                    <a:pt x="0" y="2265"/>
                  </a:cubicBezTo>
                  <a:cubicBezTo>
                    <a:pt x="611" y="2252"/>
                    <a:pt x="1207" y="2211"/>
                    <a:pt x="1804" y="2157"/>
                  </a:cubicBezTo>
                  <a:cubicBezTo>
                    <a:pt x="1831" y="1438"/>
                    <a:pt x="1872" y="719"/>
                    <a:pt x="1926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Google Shape;1082;p58">
              <a:extLst>
                <a:ext uri="{FF2B5EF4-FFF2-40B4-BE49-F238E27FC236}">
                  <a16:creationId xmlns:a16="http://schemas.microsoft.com/office/drawing/2014/main" id="{A16DE18F-2D6B-D93D-5577-76CA642507EC}"/>
                </a:ext>
              </a:extLst>
            </p:cNvPr>
            <p:cNvSpPr/>
            <p:nvPr/>
          </p:nvSpPr>
          <p:spPr>
            <a:xfrm>
              <a:off x="7237565" y="4401714"/>
              <a:ext cx="118769" cy="148196"/>
            </a:xfrm>
            <a:custGeom>
              <a:avLst/>
              <a:gdLst/>
              <a:ahLst/>
              <a:cxnLst/>
              <a:rect l="l" t="t" r="r" b="b"/>
              <a:pathLst>
                <a:path w="1832" h="2286" extrusionOk="0">
                  <a:moveTo>
                    <a:pt x="1831" y="1"/>
                  </a:moveTo>
                  <a:cubicBezTo>
                    <a:pt x="1248" y="109"/>
                    <a:pt x="651" y="163"/>
                    <a:pt x="54" y="190"/>
                  </a:cubicBezTo>
                  <a:cubicBezTo>
                    <a:pt x="41" y="869"/>
                    <a:pt x="0" y="1560"/>
                    <a:pt x="14" y="2252"/>
                  </a:cubicBezTo>
                  <a:cubicBezTo>
                    <a:pt x="263" y="2274"/>
                    <a:pt x="512" y="2285"/>
                    <a:pt x="761" y="2285"/>
                  </a:cubicBezTo>
                  <a:cubicBezTo>
                    <a:pt x="1109" y="2285"/>
                    <a:pt x="1456" y="2264"/>
                    <a:pt x="1804" y="2225"/>
                  </a:cubicBezTo>
                  <a:cubicBezTo>
                    <a:pt x="1804" y="1845"/>
                    <a:pt x="1804" y="1465"/>
                    <a:pt x="1804" y="1085"/>
                  </a:cubicBezTo>
                  <a:cubicBezTo>
                    <a:pt x="1817" y="692"/>
                    <a:pt x="1817" y="353"/>
                    <a:pt x="183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Google Shape;1083;p58">
              <a:extLst>
                <a:ext uri="{FF2B5EF4-FFF2-40B4-BE49-F238E27FC236}">
                  <a16:creationId xmlns:a16="http://schemas.microsoft.com/office/drawing/2014/main" id="{328C8754-5544-02D9-0DA1-430018FA091C}"/>
                </a:ext>
              </a:extLst>
            </p:cNvPr>
            <p:cNvSpPr/>
            <p:nvPr/>
          </p:nvSpPr>
          <p:spPr>
            <a:xfrm>
              <a:off x="7242816" y="4230244"/>
              <a:ext cx="117861" cy="151307"/>
            </a:xfrm>
            <a:custGeom>
              <a:avLst/>
              <a:gdLst/>
              <a:ahLst/>
              <a:cxnLst/>
              <a:rect l="l" t="t" r="r" b="b"/>
              <a:pathLst>
                <a:path w="1818" h="2334" extrusionOk="0">
                  <a:moveTo>
                    <a:pt x="1818" y="1"/>
                  </a:moveTo>
                  <a:cubicBezTo>
                    <a:pt x="1235" y="55"/>
                    <a:pt x="638" y="96"/>
                    <a:pt x="41" y="109"/>
                  </a:cubicBezTo>
                  <a:cubicBezTo>
                    <a:pt x="28" y="747"/>
                    <a:pt x="14" y="1398"/>
                    <a:pt x="1" y="2049"/>
                  </a:cubicBezTo>
                  <a:lnTo>
                    <a:pt x="1" y="2334"/>
                  </a:lnTo>
                  <a:cubicBezTo>
                    <a:pt x="584" y="2306"/>
                    <a:pt x="1180" y="2239"/>
                    <a:pt x="1764" y="2130"/>
                  </a:cubicBezTo>
                  <a:cubicBezTo>
                    <a:pt x="1777" y="1425"/>
                    <a:pt x="1791" y="706"/>
                    <a:pt x="1818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Google Shape;1084;p58">
              <a:extLst>
                <a:ext uri="{FF2B5EF4-FFF2-40B4-BE49-F238E27FC236}">
                  <a16:creationId xmlns:a16="http://schemas.microsoft.com/office/drawing/2014/main" id="{6C0F9221-CBFF-3551-5125-ADD41F5CA3E0}"/>
                </a:ext>
              </a:extLst>
            </p:cNvPr>
            <p:cNvSpPr/>
            <p:nvPr/>
          </p:nvSpPr>
          <p:spPr>
            <a:xfrm>
              <a:off x="7406376" y="3834664"/>
              <a:ext cx="186451" cy="183786"/>
            </a:xfrm>
            <a:custGeom>
              <a:avLst/>
              <a:gdLst/>
              <a:ahLst/>
              <a:cxnLst/>
              <a:rect l="l" t="t" r="r" b="b"/>
              <a:pathLst>
                <a:path w="2876" h="2835" extrusionOk="0">
                  <a:moveTo>
                    <a:pt x="258" y="0"/>
                  </a:moveTo>
                  <a:cubicBezTo>
                    <a:pt x="190" y="583"/>
                    <a:pt x="136" y="1166"/>
                    <a:pt x="81" y="1750"/>
                  </a:cubicBezTo>
                  <a:cubicBezTo>
                    <a:pt x="54" y="2102"/>
                    <a:pt x="27" y="2468"/>
                    <a:pt x="0" y="2835"/>
                  </a:cubicBezTo>
                  <a:cubicBezTo>
                    <a:pt x="895" y="2658"/>
                    <a:pt x="1777" y="2414"/>
                    <a:pt x="2645" y="2089"/>
                  </a:cubicBezTo>
                  <a:lnTo>
                    <a:pt x="2875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Google Shape;1085;p58">
              <a:extLst>
                <a:ext uri="{FF2B5EF4-FFF2-40B4-BE49-F238E27FC236}">
                  <a16:creationId xmlns:a16="http://schemas.microsoft.com/office/drawing/2014/main" id="{5C8CD858-50F2-5D13-0A5B-DFABC2C730CD}"/>
                </a:ext>
              </a:extLst>
            </p:cNvPr>
            <p:cNvSpPr/>
            <p:nvPr/>
          </p:nvSpPr>
          <p:spPr>
            <a:xfrm>
              <a:off x="7395810" y="4006977"/>
              <a:ext cx="177634" cy="186444"/>
            </a:xfrm>
            <a:custGeom>
              <a:avLst/>
              <a:gdLst/>
              <a:ahLst/>
              <a:cxnLst/>
              <a:rect l="l" t="t" r="r" b="b"/>
              <a:pathLst>
                <a:path w="2740" h="2876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252" y="163"/>
                    <a:pt x="1763" y="312"/>
                    <a:pt x="1275" y="448"/>
                  </a:cubicBezTo>
                  <a:cubicBezTo>
                    <a:pt x="895" y="543"/>
                    <a:pt x="502" y="624"/>
                    <a:pt x="122" y="692"/>
                  </a:cubicBezTo>
                  <a:cubicBezTo>
                    <a:pt x="68" y="1424"/>
                    <a:pt x="27" y="2157"/>
                    <a:pt x="0" y="2875"/>
                  </a:cubicBezTo>
                  <a:cubicBezTo>
                    <a:pt x="828" y="2794"/>
                    <a:pt x="1655" y="2645"/>
                    <a:pt x="2469" y="2414"/>
                  </a:cubicBezTo>
                  <a:lnTo>
                    <a:pt x="2740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Google Shape;1086;p58">
              <a:extLst>
                <a:ext uri="{FF2B5EF4-FFF2-40B4-BE49-F238E27FC236}">
                  <a16:creationId xmlns:a16="http://schemas.microsoft.com/office/drawing/2014/main" id="{AFC58049-F435-BEF5-57ED-F02072004B3F}"/>
                </a:ext>
              </a:extLst>
            </p:cNvPr>
            <p:cNvSpPr/>
            <p:nvPr/>
          </p:nvSpPr>
          <p:spPr>
            <a:xfrm>
              <a:off x="7389651" y="4198608"/>
              <a:ext cx="161816" cy="162717"/>
            </a:xfrm>
            <a:custGeom>
              <a:avLst/>
              <a:gdLst/>
              <a:ahLst/>
              <a:cxnLst/>
              <a:rect l="l" t="t" r="r" b="b"/>
              <a:pathLst>
                <a:path w="2496" h="2510" extrusionOk="0">
                  <a:moveTo>
                    <a:pt x="2496" y="1"/>
                  </a:moveTo>
                  <a:lnTo>
                    <a:pt x="2496" y="1"/>
                  </a:lnTo>
                  <a:cubicBezTo>
                    <a:pt x="1696" y="218"/>
                    <a:pt x="882" y="353"/>
                    <a:pt x="68" y="435"/>
                  </a:cubicBezTo>
                  <a:cubicBezTo>
                    <a:pt x="41" y="1126"/>
                    <a:pt x="14" y="1818"/>
                    <a:pt x="0" y="2510"/>
                  </a:cubicBezTo>
                  <a:lnTo>
                    <a:pt x="190" y="2455"/>
                  </a:lnTo>
                  <a:cubicBezTo>
                    <a:pt x="923" y="2266"/>
                    <a:pt x="1628" y="2008"/>
                    <a:pt x="2306" y="1682"/>
                  </a:cubicBezTo>
                  <a:lnTo>
                    <a:pt x="2496" y="1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Google Shape;1087;p58">
              <a:extLst>
                <a:ext uri="{FF2B5EF4-FFF2-40B4-BE49-F238E27FC236}">
                  <a16:creationId xmlns:a16="http://schemas.microsoft.com/office/drawing/2014/main" id="{B950C000-60C0-3093-2F7E-55F32A1EC230}"/>
                </a:ext>
              </a:extLst>
            </p:cNvPr>
            <p:cNvSpPr/>
            <p:nvPr/>
          </p:nvSpPr>
          <p:spPr>
            <a:xfrm>
              <a:off x="7386993" y="4346351"/>
              <a:ext cx="147812" cy="194353"/>
            </a:xfrm>
            <a:custGeom>
              <a:avLst/>
              <a:gdLst/>
              <a:ahLst/>
              <a:cxnLst/>
              <a:rect l="l" t="t" r="r" b="b"/>
              <a:pathLst>
                <a:path w="2280" h="2998" extrusionOk="0">
                  <a:moveTo>
                    <a:pt x="2279" y="0"/>
                  </a:moveTo>
                  <a:lnTo>
                    <a:pt x="2279" y="0"/>
                  </a:lnTo>
                  <a:cubicBezTo>
                    <a:pt x="1560" y="312"/>
                    <a:pt x="801" y="570"/>
                    <a:pt x="28" y="746"/>
                  </a:cubicBezTo>
                  <a:cubicBezTo>
                    <a:pt x="14" y="1506"/>
                    <a:pt x="14" y="2251"/>
                    <a:pt x="1" y="2997"/>
                  </a:cubicBezTo>
                  <a:cubicBezTo>
                    <a:pt x="719" y="2862"/>
                    <a:pt x="1411" y="2590"/>
                    <a:pt x="2035" y="2197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Google Shape;1088;p58">
              <a:extLst>
                <a:ext uri="{FF2B5EF4-FFF2-40B4-BE49-F238E27FC236}">
                  <a16:creationId xmlns:a16="http://schemas.microsoft.com/office/drawing/2014/main" id="{F6D79C72-734F-9A60-4BF9-99458EC984EB}"/>
                </a:ext>
              </a:extLst>
            </p:cNvPr>
            <p:cNvSpPr/>
            <p:nvPr/>
          </p:nvSpPr>
          <p:spPr>
            <a:xfrm>
              <a:off x="6911350" y="3764326"/>
              <a:ext cx="676177" cy="140741"/>
            </a:xfrm>
            <a:custGeom>
              <a:avLst/>
              <a:gdLst/>
              <a:ahLst/>
              <a:cxnLst/>
              <a:rect l="l" t="t" r="r" b="b"/>
              <a:pathLst>
                <a:path w="10430" h="2171" extrusionOk="0">
                  <a:moveTo>
                    <a:pt x="5222" y="0"/>
                  </a:moveTo>
                  <a:cubicBezTo>
                    <a:pt x="2333" y="0"/>
                    <a:pt x="1" y="488"/>
                    <a:pt x="1" y="1085"/>
                  </a:cubicBezTo>
                  <a:cubicBezTo>
                    <a:pt x="1" y="1682"/>
                    <a:pt x="2333" y="2170"/>
                    <a:pt x="5222" y="2170"/>
                  </a:cubicBezTo>
                  <a:cubicBezTo>
                    <a:pt x="8097" y="2170"/>
                    <a:pt x="10430" y="1682"/>
                    <a:pt x="10430" y="1085"/>
                  </a:cubicBezTo>
                  <a:cubicBezTo>
                    <a:pt x="10430" y="488"/>
                    <a:pt x="8097" y="0"/>
                    <a:pt x="5222" y="0"/>
                  </a:cubicBezTo>
                  <a:close/>
                </a:path>
              </a:pathLst>
            </a:custGeom>
            <a:solidFill>
              <a:srgbClr val="7637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Google Shape;1089;p58">
              <a:extLst>
                <a:ext uri="{FF2B5EF4-FFF2-40B4-BE49-F238E27FC236}">
                  <a16:creationId xmlns:a16="http://schemas.microsoft.com/office/drawing/2014/main" id="{7683C54F-E54E-AD8A-75BC-818DD1F014BF}"/>
                </a:ext>
              </a:extLst>
            </p:cNvPr>
            <p:cNvSpPr/>
            <p:nvPr/>
          </p:nvSpPr>
          <p:spPr>
            <a:xfrm>
              <a:off x="6938643" y="3764326"/>
              <a:ext cx="628657" cy="140741"/>
            </a:xfrm>
            <a:custGeom>
              <a:avLst/>
              <a:gdLst/>
              <a:ahLst/>
              <a:cxnLst/>
              <a:rect l="l" t="t" r="r" b="b"/>
              <a:pathLst>
                <a:path w="9697" h="2171" extrusionOk="0">
                  <a:moveTo>
                    <a:pt x="4855" y="0"/>
                  </a:moveTo>
                  <a:cubicBezTo>
                    <a:pt x="2170" y="0"/>
                    <a:pt x="0" y="488"/>
                    <a:pt x="0" y="1085"/>
                  </a:cubicBezTo>
                  <a:cubicBezTo>
                    <a:pt x="0" y="1682"/>
                    <a:pt x="2170" y="2170"/>
                    <a:pt x="4855" y="2170"/>
                  </a:cubicBezTo>
                  <a:cubicBezTo>
                    <a:pt x="7527" y="2170"/>
                    <a:pt x="9697" y="1682"/>
                    <a:pt x="9697" y="1085"/>
                  </a:cubicBezTo>
                  <a:cubicBezTo>
                    <a:pt x="9697" y="488"/>
                    <a:pt x="7527" y="0"/>
                    <a:pt x="4855" y="0"/>
                  </a:cubicBezTo>
                  <a:close/>
                </a:path>
              </a:pathLst>
            </a:custGeom>
            <a:solidFill>
              <a:srgbClr val="7637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Google Shape;1090;p58">
              <a:extLst>
                <a:ext uri="{FF2B5EF4-FFF2-40B4-BE49-F238E27FC236}">
                  <a16:creationId xmlns:a16="http://schemas.microsoft.com/office/drawing/2014/main" id="{BEFAFF5E-4AFE-0F24-6FB5-2B3F1A507A86}"/>
                </a:ext>
              </a:extLst>
            </p:cNvPr>
            <p:cNvSpPr/>
            <p:nvPr/>
          </p:nvSpPr>
          <p:spPr>
            <a:xfrm>
              <a:off x="6925418" y="3663713"/>
              <a:ext cx="643697" cy="219441"/>
            </a:xfrm>
            <a:custGeom>
              <a:avLst/>
              <a:gdLst/>
              <a:ahLst/>
              <a:cxnLst/>
              <a:rect l="l" t="t" r="r" b="b"/>
              <a:pathLst>
                <a:path w="9929" h="3385" extrusionOk="0">
                  <a:moveTo>
                    <a:pt x="5224" y="1"/>
                  </a:moveTo>
                  <a:cubicBezTo>
                    <a:pt x="3363" y="1"/>
                    <a:pt x="3567" y="1905"/>
                    <a:pt x="3567" y="1905"/>
                  </a:cubicBezTo>
                  <a:lnTo>
                    <a:pt x="3133" y="1267"/>
                  </a:lnTo>
                  <a:cubicBezTo>
                    <a:pt x="2906" y="944"/>
                    <a:pt x="2592" y="774"/>
                    <a:pt x="2213" y="774"/>
                  </a:cubicBezTo>
                  <a:cubicBezTo>
                    <a:pt x="1845" y="774"/>
                    <a:pt x="1417" y="934"/>
                    <a:pt x="950" y="1267"/>
                  </a:cubicBezTo>
                  <a:cubicBezTo>
                    <a:pt x="1" y="1932"/>
                    <a:pt x="787" y="3152"/>
                    <a:pt x="787" y="3152"/>
                  </a:cubicBezTo>
                  <a:cubicBezTo>
                    <a:pt x="2668" y="3320"/>
                    <a:pt x="4140" y="3385"/>
                    <a:pt x="5292" y="3385"/>
                  </a:cubicBezTo>
                  <a:cubicBezTo>
                    <a:pt x="9176" y="3385"/>
                    <a:pt x="9426" y="2651"/>
                    <a:pt x="9426" y="2651"/>
                  </a:cubicBezTo>
                  <a:cubicBezTo>
                    <a:pt x="9426" y="2651"/>
                    <a:pt x="9928" y="1349"/>
                    <a:pt x="8585" y="955"/>
                  </a:cubicBezTo>
                  <a:cubicBezTo>
                    <a:pt x="8422" y="906"/>
                    <a:pt x="8273" y="884"/>
                    <a:pt x="8138" y="884"/>
                  </a:cubicBezTo>
                  <a:cubicBezTo>
                    <a:pt x="7249" y="884"/>
                    <a:pt x="6964" y="1833"/>
                    <a:pt x="6923" y="1991"/>
                  </a:cubicBezTo>
                  <a:lnTo>
                    <a:pt x="6923" y="1991"/>
                  </a:lnTo>
                  <a:cubicBezTo>
                    <a:pt x="6972" y="1779"/>
                    <a:pt x="7303" y="108"/>
                    <a:pt x="5398" y="6"/>
                  </a:cubicBezTo>
                  <a:cubicBezTo>
                    <a:pt x="5338" y="3"/>
                    <a:pt x="5280" y="1"/>
                    <a:pt x="522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Google Shape;1091;p58">
              <a:extLst>
                <a:ext uri="{FF2B5EF4-FFF2-40B4-BE49-F238E27FC236}">
                  <a16:creationId xmlns:a16="http://schemas.microsoft.com/office/drawing/2014/main" id="{E15EE03F-0955-BD2D-EA72-645F8029B03C}"/>
                </a:ext>
              </a:extLst>
            </p:cNvPr>
            <p:cNvSpPr/>
            <p:nvPr/>
          </p:nvSpPr>
          <p:spPr>
            <a:xfrm>
              <a:off x="6987847" y="4693634"/>
              <a:ext cx="523178" cy="75654"/>
            </a:xfrm>
            <a:custGeom>
              <a:avLst/>
              <a:gdLst/>
              <a:ahLst/>
              <a:cxnLst/>
              <a:rect l="l" t="t" r="r" b="b"/>
              <a:pathLst>
                <a:path w="8070" h="1167" fill="none" extrusionOk="0">
                  <a:moveTo>
                    <a:pt x="8070" y="583"/>
                  </a:moveTo>
                  <a:cubicBezTo>
                    <a:pt x="8070" y="909"/>
                    <a:pt x="6266" y="1166"/>
                    <a:pt x="4042" y="1166"/>
                  </a:cubicBezTo>
                  <a:cubicBezTo>
                    <a:pt x="1804" y="1166"/>
                    <a:pt x="1" y="909"/>
                    <a:pt x="1" y="583"/>
                  </a:cubicBezTo>
                  <a:cubicBezTo>
                    <a:pt x="1" y="258"/>
                    <a:pt x="1804" y="0"/>
                    <a:pt x="4042" y="0"/>
                  </a:cubicBezTo>
                  <a:cubicBezTo>
                    <a:pt x="6266" y="0"/>
                    <a:pt x="8070" y="258"/>
                    <a:pt x="8070" y="583"/>
                  </a:cubicBezTo>
                  <a:close/>
                </a:path>
              </a:pathLst>
            </a:custGeom>
            <a:solidFill>
              <a:srgbClr val="52321D"/>
            </a:solidFill>
            <a:ln w="4400" cap="flat" cmpd="sng">
              <a:solidFill>
                <a:srgbClr val="52321D"/>
              </a:solidFill>
              <a:prstDash val="solid"/>
              <a:miter lim="1356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Google Shape;1092;p58">
              <a:extLst>
                <a:ext uri="{FF2B5EF4-FFF2-40B4-BE49-F238E27FC236}">
                  <a16:creationId xmlns:a16="http://schemas.microsoft.com/office/drawing/2014/main" id="{80CF4922-D020-42BF-4D52-27698591AD1B}"/>
                </a:ext>
              </a:extLst>
            </p:cNvPr>
            <p:cNvSpPr/>
            <p:nvPr/>
          </p:nvSpPr>
          <p:spPr>
            <a:xfrm>
              <a:off x="6987847" y="4488778"/>
              <a:ext cx="39611" cy="458979"/>
            </a:xfrm>
            <a:custGeom>
              <a:avLst/>
              <a:gdLst/>
              <a:ahLst/>
              <a:cxnLst/>
              <a:rect l="l" t="t" r="r" b="b"/>
              <a:pathLst>
                <a:path w="611" h="708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597"/>
                    <a:pt x="55" y="1180"/>
                    <a:pt x="96" y="1777"/>
                  </a:cubicBezTo>
                  <a:cubicBezTo>
                    <a:pt x="123" y="2360"/>
                    <a:pt x="177" y="2957"/>
                    <a:pt x="218" y="3540"/>
                  </a:cubicBezTo>
                  <a:cubicBezTo>
                    <a:pt x="272" y="4137"/>
                    <a:pt x="326" y="4720"/>
                    <a:pt x="394" y="5316"/>
                  </a:cubicBezTo>
                  <a:lnTo>
                    <a:pt x="489" y="6198"/>
                  </a:lnTo>
                  <a:cubicBezTo>
                    <a:pt x="529" y="6483"/>
                    <a:pt x="570" y="6781"/>
                    <a:pt x="611" y="7079"/>
                  </a:cubicBezTo>
                  <a:cubicBezTo>
                    <a:pt x="611" y="6781"/>
                    <a:pt x="584" y="6483"/>
                    <a:pt x="570" y="6184"/>
                  </a:cubicBezTo>
                  <a:lnTo>
                    <a:pt x="516" y="5303"/>
                  </a:lnTo>
                  <a:cubicBezTo>
                    <a:pt x="489" y="4706"/>
                    <a:pt x="435" y="4123"/>
                    <a:pt x="394" y="3526"/>
                  </a:cubicBezTo>
                  <a:cubicBezTo>
                    <a:pt x="340" y="2943"/>
                    <a:pt x="285" y="2346"/>
                    <a:pt x="218" y="1763"/>
                  </a:cubicBezTo>
                  <a:cubicBezTo>
                    <a:pt x="150" y="1180"/>
                    <a:pt x="82" y="583"/>
                    <a:pt x="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Google Shape;1093;p58">
              <a:extLst>
                <a:ext uri="{FF2B5EF4-FFF2-40B4-BE49-F238E27FC236}">
                  <a16:creationId xmlns:a16="http://schemas.microsoft.com/office/drawing/2014/main" id="{F48B15A5-AE84-631B-B385-327D853E009C}"/>
                </a:ext>
              </a:extLst>
            </p:cNvPr>
            <p:cNvSpPr/>
            <p:nvPr/>
          </p:nvSpPr>
          <p:spPr>
            <a:xfrm>
              <a:off x="7471399" y="4488778"/>
              <a:ext cx="39611" cy="458979"/>
            </a:xfrm>
            <a:custGeom>
              <a:avLst/>
              <a:gdLst/>
              <a:ahLst/>
              <a:cxnLst/>
              <a:rect l="l" t="t" r="r" b="b"/>
              <a:pathLst>
                <a:path w="611" h="7080" extrusionOk="0">
                  <a:moveTo>
                    <a:pt x="611" y="0"/>
                  </a:moveTo>
                  <a:cubicBezTo>
                    <a:pt x="530" y="583"/>
                    <a:pt x="462" y="1180"/>
                    <a:pt x="394" y="1763"/>
                  </a:cubicBezTo>
                  <a:cubicBezTo>
                    <a:pt x="326" y="2346"/>
                    <a:pt x="272" y="2943"/>
                    <a:pt x="231" y="3526"/>
                  </a:cubicBezTo>
                  <a:cubicBezTo>
                    <a:pt x="177" y="4109"/>
                    <a:pt x="123" y="4706"/>
                    <a:pt x="96" y="5303"/>
                  </a:cubicBezTo>
                  <a:lnTo>
                    <a:pt x="41" y="6184"/>
                  </a:lnTo>
                  <a:cubicBezTo>
                    <a:pt x="28" y="6483"/>
                    <a:pt x="1" y="6781"/>
                    <a:pt x="1" y="7079"/>
                  </a:cubicBezTo>
                  <a:cubicBezTo>
                    <a:pt x="41" y="6781"/>
                    <a:pt x="82" y="6483"/>
                    <a:pt x="123" y="6198"/>
                  </a:cubicBezTo>
                  <a:lnTo>
                    <a:pt x="218" y="5316"/>
                  </a:lnTo>
                  <a:cubicBezTo>
                    <a:pt x="285" y="4720"/>
                    <a:pt x="340" y="4123"/>
                    <a:pt x="394" y="3540"/>
                  </a:cubicBezTo>
                  <a:cubicBezTo>
                    <a:pt x="435" y="2957"/>
                    <a:pt x="489" y="2360"/>
                    <a:pt x="530" y="1777"/>
                  </a:cubicBezTo>
                  <a:cubicBezTo>
                    <a:pt x="557" y="1194"/>
                    <a:pt x="597" y="597"/>
                    <a:pt x="61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Google Shape;1094;p58">
              <a:extLst>
                <a:ext uri="{FF2B5EF4-FFF2-40B4-BE49-F238E27FC236}">
                  <a16:creationId xmlns:a16="http://schemas.microsoft.com/office/drawing/2014/main" id="{88B6C98B-67FF-C64E-5DA2-B43587496110}"/>
                </a:ext>
              </a:extLst>
            </p:cNvPr>
            <p:cNvSpPr/>
            <p:nvPr/>
          </p:nvSpPr>
          <p:spPr>
            <a:xfrm>
              <a:off x="7124116" y="4531824"/>
              <a:ext cx="15883" cy="361413"/>
            </a:xfrm>
            <a:custGeom>
              <a:avLst/>
              <a:gdLst/>
              <a:ahLst/>
              <a:cxnLst/>
              <a:rect l="l" t="t" r="r" b="b"/>
              <a:pathLst>
                <a:path w="245" h="5575" extrusionOk="0">
                  <a:moveTo>
                    <a:pt x="14" y="1"/>
                  </a:moveTo>
                  <a:cubicBezTo>
                    <a:pt x="1" y="231"/>
                    <a:pt x="1" y="462"/>
                    <a:pt x="1" y="692"/>
                  </a:cubicBezTo>
                  <a:lnTo>
                    <a:pt x="1" y="1398"/>
                  </a:lnTo>
                  <a:cubicBezTo>
                    <a:pt x="1" y="1859"/>
                    <a:pt x="14" y="2320"/>
                    <a:pt x="41" y="2794"/>
                  </a:cubicBezTo>
                  <a:cubicBezTo>
                    <a:pt x="55" y="3256"/>
                    <a:pt x="82" y="3717"/>
                    <a:pt x="109" y="4178"/>
                  </a:cubicBezTo>
                  <a:cubicBezTo>
                    <a:pt x="136" y="4652"/>
                    <a:pt x="177" y="5114"/>
                    <a:pt x="231" y="5575"/>
                  </a:cubicBezTo>
                  <a:cubicBezTo>
                    <a:pt x="245" y="5114"/>
                    <a:pt x="245" y="4652"/>
                    <a:pt x="245" y="4191"/>
                  </a:cubicBezTo>
                  <a:cubicBezTo>
                    <a:pt x="245" y="3717"/>
                    <a:pt x="231" y="3256"/>
                    <a:pt x="204" y="2794"/>
                  </a:cubicBezTo>
                  <a:cubicBezTo>
                    <a:pt x="191" y="2320"/>
                    <a:pt x="163" y="1859"/>
                    <a:pt x="136" y="1398"/>
                  </a:cubicBezTo>
                  <a:lnTo>
                    <a:pt x="82" y="692"/>
                  </a:lnTo>
                  <a:cubicBezTo>
                    <a:pt x="55" y="462"/>
                    <a:pt x="41" y="231"/>
                    <a:pt x="1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Google Shape;1095;p58">
              <a:extLst>
                <a:ext uri="{FF2B5EF4-FFF2-40B4-BE49-F238E27FC236}">
                  <a16:creationId xmlns:a16="http://schemas.microsoft.com/office/drawing/2014/main" id="{8FB61B05-E7A7-AFE0-01E3-5CE034E6566A}"/>
                </a:ext>
              </a:extLst>
            </p:cNvPr>
            <p:cNvSpPr/>
            <p:nvPr/>
          </p:nvSpPr>
          <p:spPr>
            <a:xfrm>
              <a:off x="7372082" y="4537982"/>
              <a:ext cx="15883" cy="355255"/>
            </a:xfrm>
            <a:custGeom>
              <a:avLst/>
              <a:gdLst/>
              <a:ahLst/>
              <a:cxnLst/>
              <a:rect l="l" t="t" r="r" b="b"/>
              <a:pathLst>
                <a:path w="245" h="5480" extrusionOk="0">
                  <a:moveTo>
                    <a:pt x="231" y="1"/>
                  </a:moveTo>
                  <a:cubicBezTo>
                    <a:pt x="204" y="231"/>
                    <a:pt x="190" y="462"/>
                    <a:pt x="163" y="679"/>
                  </a:cubicBezTo>
                  <a:lnTo>
                    <a:pt x="109" y="1357"/>
                  </a:lnTo>
                  <a:cubicBezTo>
                    <a:pt x="82" y="1818"/>
                    <a:pt x="54" y="2279"/>
                    <a:pt x="41" y="2740"/>
                  </a:cubicBezTo>
                  <a:cubicBezTo>
                    <a:pt x="27" y="3188"/>
                    <a:pt x="14" y="3649"/>
                    <a:pt x="0" y="4110"/>
                  </a:cubicBezTo>
                  <a:cubicBezTo>
                    <a:pt x="0" y="4571"/>
                    <a:pt x="0" y="5019"/>
                    <a:pt x="14" y="5480"/>
                  </a:cubicBezTo>
                  <a:cubicBezTo>
                    <a:pt x="82" y="5032"/>
                    <a:pt x="109" y="4585"/>
                    <a:pt x="136" y="4123"/>
                  </a:cubicBezTo>
                  <a:cubicBezTo>
                    <a:pt x="176" y="3676"/>
                    <a:pt x="190" y="3215"/>
                    <a:pt x="217" y="2754"/>
                  </a:cubicBezTo>
                  <a:cubicBezTo>
                    <a:pt x="231" y="2293"/>
                    <a:pt x="244" y="1845"/>
                    <a:pt x="244" y="1384"/>
                  </a:cubicBezTo>
                  <a:lnTo>
                    <a:pt x="244" y="692"/>
                  </a:lnTo>
                  <a:cubicBezTo>
                    <a:pt x="244" y="462"/>
                    <a:pt x="244" y="231"/>
                    <a:pt x="231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8619" name="Google Shape;18619;p62"/>
          <p:cNvSpPr txBox="1">
            <a:spLocks noGrp="1"/>
          </p:cNvSpPr>
          <p:nvPr>
            <p:ph type="title"/>
          </p:nvPr>
        </p:nvSpPr>
        <p:spPr>
          <a:xfrm>
            <a:off x="2590851" y="955342"/>
            <a:ext cx="3444799" cy="13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4000"/>
              <a:t>Cảm xúc của nhà thơ</a:t>
            </a:r>
            <a:endParaRPr sz="4000" dirty="0"/>
          </a:p>
        </p:txBody>
      </p:sp>
      <p:grpSp>
        <p:nvGrpSpPr>
          <p:cNvPr id="59" name="Google Shape;2760;p76">
            <a:extLst>
              <a:ext uri="{FF2B5EF4-FFF2-40B4-BE49-F238E27FC236}">
                <a16:creationId xmlns:a16="http://schemas.microsoft.com/office/drawing/2014/main" id="{5838353F-9198-34D7-66A3-2EE06FA69F36}"/>
              </a:ext>
            </a:extLst>
          </p:cNvPr>
          <p:cNvGrpSpPr/>
          <p:nvPr/>
        </p:nvGrpSpPr>
        <p:grpSpPr>
          <a:xfrm>
            <a:off x="364042" y="2070196"/>
            <a:ext cx="1402202" cy="2531571"/>
            <a:chOff x="6447903" y="631993"/>
            <a:chExt cx="2286643" cy="4511462"/>
          </a:xfrm>
        </p:grpSpPr>
        <p:sp>
          <p:nvSpPr>
            <p:cNvPr id="60" name="Google Shape;2761;p76">
              <a:extLst>
                <a:ext uri="{FF2B5EF4-FFF2-40B4-BE49-F238E27FC236}">
                  <a16:creationId xmlns:a16="http://schemas.microsoft.com/office/drawing/2014/main" id="{7A5E3BB1-DB49-3CBE-03E2-630D4F15C9EB}"/>
                </a:ext>
              </a:extLst>
            </p:cNvPr>
            <p:cNvSpPr/>
            <p:nvPr/>
          </p:nvSpPr>
          <p:spPr>
            <a:xfrm>
              <a:off x="6447903" y="1834839"/>
              <a:ext cx="2286643" cy="3308616"/>
            </a:xfrm>
            <a:custGeom>
              <a:avLst/>
              <a:gdLst/>
              <a:ahLst/>
              <a:cxnLst/>
              <a:rect l="l" t="t" r="r" b="b"/>
              <a:pathLst>
                <a:path w="41277" h="59725" extrusionOk="0">
                  <a:moveTo>
                    <a:pt x="27792" y="0"/>
                  </a:moveTo>
                  <a:lnTo>
                    <a:pt x="16511" y="235"/>
                  </a:lnTo>
                  <a:cubicBezTo>
                    <a:pt x="16511" y="235"/>
                    <a:pt x="16476" y="233"/>
                    <a:pt x="16409" y="233"/>
                  </a:cubicBezTo>
                  <a:cubicBezTo>
                    <a:pt x="15850" y="233"/>
                    <a:pt x="13053" y="420"/>
                    <a:pt x="9460" y="3908"/>
                  </a:cubicBezTo>
                  <a:cubicBezTo>
                    <a:pt x="5436" y="7844"/>
                    <a:pt x="2057" y="9548"/>
                    <a:pt x="1029" y="11781"/>
                  </a:cubicBezTo>
                  <a:cubicBezTo>
                    <a:pt x="1" y="14043"/>
                    <a:pt x="735" y="18802"/>
                    <a:pt x="4202" y="22827"/>
                  </a:cubicBezTo>
                  <a:cubicBezTo>
                    <a:pt x="7668" y="26852"/>
                    <a:pt x="10841" y="28555"/>
                    <a:pt x="10841" y="28555"/>
                  </a:cubicBezTo>
                  <a:cubicBezTo>
                    <a:pt x="10841" y="28555"/>
                    <a:pt x="9813" y="44801"/>
                    <a:pt x="9813" y="59725"/>
                  </a:cubicBezTo>
                  <a:lnTo>
                    <a:pt x="19596" y="59725"/>
                  </a:lnTo>
                  <a:cubicBezTo>
                    <a:pt x="19684" y="58168"/>
                    <a:pt x="19772" y="56875"/>
                    <a:pt x="19831" y="56023"/>
                  </a:cubicBezTo>
                  <a:cubicBezTo>
                    <a:pt x="20213" y="50354"/>
                    <a:pt x="21975" y="40806"/>
                    <a:pt x="21975" y="40806"/>
                  </a:cubicBezTo>
                  <a:cubicBezTo>
                    <a:pt x="21975" y="40806"/>
                    <a:pt x="24237" y="54085"/>
                    <a:pt x="24237" y="56200"/>
                  </a:cubicBezTo>
                  <a:lnTo>
                    <a:pt x="24237" y="59725"/>
                  </a:lnTo>
                  <a:lnTo>
                    <a:pt x="32287" y="59725"/>
                  </a:lnTo>
                  <a:cubicBezTo>
                    <a:pt x="32757" y="47974"/>
                    <a:pt x="33315" y="36047"/>
                    <a:pt x="33403" y="34255"/>
                  </a:cubicBezTo>
                  <a:cubicBezTo>
                    <a:pt x="33638" y="31346"/>
                    <a:pt x="34020" y="28497"/>
                    <a:pt x="34549" y="25647"/>
                  </a:cubicBezTo>
                  <a:cubicBezTo>
                    <a:pt x="34549" y="25647"/>
                    <a:pt x="40366" y="25265"/>
                    <a:pt x="40836" y="21152"/>
                  </a:cubicBezTo>
                  <a:cubicBezTo>
                    <a:pt x="41276" y="17010"/>
                    <a:pt x="35489" y="3555"/>
                    <a:pt x="34167" y="2409"/>
                  </a:cubicBezTo>
                  <a:cubicBezTo>
                    <a:pt x="32874" y="1293"/>
                    <a:pt x="27792" y="0"/>
                    <a:pt x="27792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Google Shape;2762;p76">
              <a:extLst>
                <a:ext uri="{FF2B5EF4-FFF2-40B4-BE49-F238E27FC236}">
                  <a16:creationId xmlns:a16="http://schemas.microsoft.com/office/drawing/2014/main" id="{F3E5CA4C-5374-6CEE-5482-231FF49D15A3}"/>
                </a:ext>
              </a:extLst>
            </p:cNvPr>
            <p:cNvSpPr/>
            <p:nvPr/>
          </p:nvSpPr>
          <p:spPr>
            <a:xfrm>
              <a:off x="7146078" y="3102444"/>
              <a:ext cx="611976" cy="202035"/>
            </a:xfrm>
            <a:custGeom>
              <a:avLst/>
              <a:gdLst/>
              <a:ahLst/>
              <a:cxnLst/>
              <a:rect l="l" t="t" r="r" b="b"/>
              <a:pathLst>
                <a:path w="11047" h="3647" extrusionOk="0">
                  <a:moveTo>
                    <a:pt x="10376" y="1"/>
                  </a:moveTo>
                  <a:cubicBezTo>
                    <a:pt x="10286" y="1"/>
                    <a:pt x="10197" y="11"/>
                    <a:pt x="10107" y="33"/>
                  </a:cubicBezTo>
                  <a:cubicBezTo>
                    <a:pt x="9549" y="121"/>
                    <a:pt x="9020" y="268"/>
                    <a:pt x="8491" y="444"/>
                  </a:cubicBezTo>
                  <a:cubicBezTo>
                    <a:pt x="7874" y="591"/>
                    <a:pt x="7228" y="679"/>
                    <a:pt x="6581" y="679"/>
                  </a:cubicBezTo>
                  <a:cubicBezTo>
                    <a:pt x="5436" y="650"/>
                    <a:pt x="4290" y="591"/>
                    <a:pt x="3174" y="444"/>
                  </a:cubicBezTo>
                  <a:cubicBezTo>
                    <a:pt x="2645" y="385"/>
                    <a:pt x="2145" y="385"/>
                    <a:pt x="1617" y="356"/>
                  </a:cubicBezTo>
                  <a:cubicBezTo>
                    <a:pt x="1264" y="356"/>
                    <a:pt x="882" y="385"/>
                    <a:pt x="559" y="444"/>
                  </a:cubicBezTo>
                  <a:cubicBezTo>
                    <a:pt x="236" y="532"/>
                    <a:pt x="30" y="797"/>
                    <a:pt x="1" y="1120"/>
                  </a:cubicBezTo>
                  <a:cubicBezTo>
                    <a:pt x="1" y="1472"/>
                    <a:pt x="148" y="1825"/>
                    <a:pt x="412" y="2089"/>
                  </a:cubicBezTo>
                  <a:cubicBezTo>
                    <a:pt x="882" y="2648"/>
                    <a:pt x="1470" y="3264"/>
                    <a:pt x="2204" y="3470"/>
                  </a:cubicBezTo>
                  <a:cubicBezTo>
                    <a:pt x="2674" y="3588"/>
                    <a:pt x="3159" y="3646"/>
                    <a:pt x="3644" y="3646"/>
                  </a:cubicBezTo>
                  <a:cubicBezTo>
                    <a:pt x="4128" y="3646"/>
                    <a:pt x="4613" y="3588"/>
                    <a:pt x="5083" y="3470"/>
                  </a:cubicBezTo>
                  <a:cubicBezTo>
                    <a:pt x="6053" y="3264"/>
                    <a:pt x="6993" y="2941"/>
                    <a:pt x="7874" y="2530"/>
                  </a:cubicBezTo>
                  <a:cubicBezTo>
                    <a:pt x="8227" y="2354"/>
                    <a:pt x="8579" y="2178"/>
                    <a:pt x="8932" y="1942"/>
                  </a:cubicBezTo>
                  <a:cubicBezTo>
                    <a:pt x="9255" y="1678"/>
                    <a:pt x="9578" y="1414"/>
                    <a:pt x="9901" y="1120"/>
                  </a:cubicBezTo>
                  <a:cubicBezTo>
                    <a:pt x="10254" y="797"/>
                    <a:pt x="10636" y="503"/>
                    <a:pt x="11047" y="239"/>
                  </a:cubicBezTo>
                  <a:cubicBezTo>
                    <a:pt x="10988" y="180"/>
                    <a:pt x="10900" y="92"/>
                    <a:pt x="10812" y="62"/>
                  </a:cubicBezTo>
                  <a:cubicBezTo>
                    <a:pt x="10667" y="26"/>
                    <a:pt x="10521" y="1"/>
                    <a:pt x="10376" y="1"/>
                  </a:cubicBez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Google Shape;2763;p76">
              <a:extLst>
                <a:ext uri="{FF2B5EF4-FFF2-40B4-BE49-F238E27FC236}">
                  <a16:creationId xmlns:a16="http://schemas.microsoft.com/office/drawing/2014/main" id="{BA806EFA-AFA1-0651-F941-2FD862A30E34}"/>
                </a:ext>
              </a:extLst>
            </p:cNvPr>
            <p:cNvSpPr/>
            <p:nvPr/>
          </p:nvSpPr>
          <p:spPr>
            <a:xfrm>
              <a:off x="7717337" y="1891787"/>
              <a:ext cx="1015547" cy="1406155"/>
            </a:xfrm>
            <a:custGeom>
              <a:avLst/>
              <a:gdLst/>
              <a:ahLst/>
              <a:cxnLst/>
              <a:rect l="l" t="t" r="r" b="b"/>
              <a:pathLst>
                <a:path w="18332" h="25383" extrusionOk="0">
                  <a:moveTo>
                    <a:pt x="8226" y="1"/>
                  </a:moveTo>
                  <a:cubicBezTo>
                    <a:pt x="7991" y="1881"/>
                    <a:pt x="7844" y="3761"/>
                    <a:pt x="7815" y="5671"/>
                  </a:cubicBezTo>
                  <a:cubicBezTo>
                    <a:pt x="7785" y="6405"/>
                    <a:pt x="7785" y="7169"/>
                    <a:pt x="7727" y="7933"/>
                  </a:cubicBezTo>
                  <a:cubicBezTo>
                    <a:pt x="7639" y="8638"/>
                    <a:pt x="7697" y="9372"/>
                    <a:pt x="7874" y="10077"/>
                  </a:cubicBezTo>
                  <a:cubicBezTo>
                    <a:pt x="7962" y="10400"/>
                    <a:pt x="8109" y="10694"/>
                    <a:pt x="8285" y="10958"/>
                  </a:cubicBezTo>
                  <a:cubicBezTo>
                    <a:pt x="8324" y="10951"/>
                    <a:pt x="8366" y="10947"/>
                    <a:pt x="8408" y="10947"/>
                  </a:cubicBezTo>
                  <a:cubicBezTo>
                    <a:pt x="8524" y="10947"/>
                    <a:pt x="8647" y="10974"/>
                    <a:pt x="8755" y="11017"/>
                  </a:cubicBezTo>
                  <a:cubicBezTo>
                    <a:pt x="8872" y="11105"/>
                    <a:pt x="8990" y="11252"/>
                    <a:pt x="9019" y="11399"/>
                  </a:cubicBezTo>
                  <a:cubicBezTo>
                    <a:pt x="9166" y="12045"/>
                    <a:pt x="9372" y="12692"/>
                    <a:pt x="9666" y="13309"/>
                  </a:cubicBezTo>
                  <a:cubicBezTo>
                    <a:pt x="10077" y="13926"/>
                    <a:pt x="10371" y="14601"/>
                    <a:pt x="10547" y="15336"/>
                  </a:cubicBezTo>
                  <a:cubicBezTo>
                    <a:pt x="10782" y="15865"/>
                    <a:pt x="10958" y="16393"/>
                    <a:pt x="11076" y="16952"/>
                  </a:cubicBezTo>
                  <a:cubicBezTo>
                    <a:pt x="11076" y="17010"/>
                    <a:pt x="11076" y="17040"/>
                    <a:pt x="11076" y="17098"/>
                  </a:cubicBezTo>
                  <a:cubicBezTo>
                    <a:pt x="11134" y="17275"/>
                    <a:pt x="11223" y="17451"/>
                    <a:pt x="11252" y="17657"/>
                  </a:cubicBezTo>
                  <a:cubicBezTo>
                    <a:pt x="11281" y="17774"/>
                    <a:pt x="11281" y="17892"/>
                    <a:pt x="11252" y="18009"/>
                  </a:cubicBezTo>
                  <a:cubicBezTo>
                    <a:pt x="11370" y="18538"/>
                    <a:pt x="11164" y="19096"/>
                    <a:pt x="10753" y="19478"/>
                  </a:cubicBezTo>
                  <a:cubicBezTo>
                    <a:pt x="10674" y="19541"/>
                    <a:pt x="10578" y="19570"/>
                    <a:pt x="10484" y="19570"/>
                  </a:cubicBezTo>
                  <a:cubicBezTo>
                    <a:pt x="10402" y="19570"/>
                    <a:pt x="10321" y="19548"/>
                    <a:pt x="10253" y="19507"/>
                  </a:cubicBezTo>
                  <a:cubicBezTo>
                    <a:pt x="10136" y="19566"/>
                    <a:pt x="10018" y="19595"/>
                    <a:pt x="9901" y="19654"/>
                  </a:cubicBezTo>
                  <a:cubicBezTo>
                    <a:pt x="9783" y="19772"/>
                    <a:pt x="9636" y="19831"/>
                    <a:pt x="9460" y="19831"/>
                  </a:cubicBezTo>
                  <a:lnTo>
                    <a:pt x="9401" y="19831"/>
                  </a:lnTo>
                  <a:cubicBezTo>
                    <a:pt x="9225" y="19860"/>
                    <a:pt x="9049" y="19919"/>
                    <a:pt x="8902" y="19977"/>
                  </a:cubicBezTo>
                  <a:cubicBezTo>
                    <a:pt x="8667" y="20036"/>
                    <a:pt x="8402" y="20066"/>
                    <a:pt x="8167" y="20066"/>
                  </a:cubicBezTo>
                  <a:cubicBezTo>
                    <a:pt x="8109" y="20066"/>
                    <a:pt x="8079" y="20036"/>
                    <a:pt x="8050" y="20036"/>
                  </a:cubicBezTo>
                  <a:cubicBezTo>
                    <a:pt x="6845" y="20418"/>
                    <a:pt x="5641" y="20624"/>
                    <a:pt x="4378" y="20712"/>
                  </a:cubicBezTo>
                  <a:cubicBezTo>
                    <a:pt x="3849" y="20829"/>
                    <a:pt x="3291" y="20976"/>
                    <a:pt x="2733" y="21153"/>
                  </a:cubicBezTo>
                  <a:cubicBezTo>
                    <a:pt x="2684" y="21182"/>
                    <a:pt x="2628" y="21195"/>
                    <a:pt x="2570" y="21195"/>
                  </a:cubicBezTo>
                  <a:cubicBezTo>
                    <a:pt x="2455" y="21195"/>
                    <a:pt x="2331" y="21143"/>
                    <a:pt x="2233" y="21064"/>
                  </a:cubicBezTo>
                  <a:cubicBezTo>
                    <a:pt x="2174" y="21182"/>
                    <a:pt x="2027" y="21270"/>
                    <a:pt x="1910" y="21270"/>
                  </a:cubicBezTo>
                  <a:cubicBezTo>
                    <a:pt x="1642" y="21258"/>
                    <a:pt x="1380" y="21251"/>
                    <a:pt x="1118" y="21251"/>
                  </a:cubicBezTo>
                  <a:cubicBezTo>
                    <a:pt x="748" y="21251"/>
                    <a:pt x="379" y="21265"/>
                    <a:pt x="0" y="21299"/>
                  </a:cubicBezTo>
                  <a:cubicBezTo>
                    <a:pt x="0" y="21681"/>
                    <a:pt x="89" y="22063"/>
                    <a:pt x="206" y="22416"/>
                  </a:cubicBezTo>
                  <a:cubicBezTo>
                    <a:pt x="353" y="22915"/>
                    <a:pt x="559" y="23385"/>
                    <a:pt x="705" y="23885"/>
                  </a:cubicBezTo>
                  <a:cubicBezTo>
                    <a:pt x="794" y="24355"/>
                    <a:pt x="882" y="24795"/>
                    <a:pt x="940" y="25265"/>
                  </a:cubicBezTo>
                  <a:cubicBezTo>
                    <a:pt x="940" y="25324"/>
                    <a:pt x="940" y="25353"/>
                    <a:pt x="940" y="25383"/>
                  </a:cubicBezTo>
                  <a:cubicBezTo>
                    <a:pt x="2191" y="25281"/>
                    <a:pt x="3463" y="25201"/>
                    <a:pt x="4719" y="25201"/>
                  </a:cubicBezTo>
                  <a:cubicBezTo>
                    <a:pt x="4909" y="25201"/>
                    <a:pt x="5099" y="25203"/>
                    <a:pt x="5288" y="25207"/>
                  </a:cubicBezTo>
                  <a:cubicBezTo>
                    <a:pt x="5406" y="25118"/>
                    <a:pt x="5523" y="25089"/>
                    <a:pt x="5670" y="25060"/>
                  </a:cubicBezTo>
                  <a:cubicBezTo>
                    <a:pt x="6135" y="25025"/>
                    <a:pt x="6589" y="25011"/>
                    <a:pt x="7046" y="25011"/>
                  </a:cubicBezTo>
                  <a:cubicBezTo>
                    <a:pt x="7368" y="25011"/>
                    <a:pt x="7692" y="25018"/>
                    <a:pt x="8020" y="25030"/>
                  </a:cubicBezTo>
                  <a:cubicBezTo>
                    <a:pt x="8408" y="24987"/>
                    <a:pt x="8795" y="24960"/>
                    <a:pt x="9182" y="24960"/>
                  </a:cubicBezTo>
                  <a:cubicBezTo>
                    <a:pt x="9323" y="24960"/>
                    <a:pt x="9465" y="24964"/>
                    <a:pt x="9607" y="24972"/>
                  </a:cubicBezTo>
                  <a:cubicBezTo>
                    <a:pt x="10077" y="24913"/>
                    <a:pt x="10547" y="24825"/>
                    <a:pt x="11017" y="24795"/>
                  </a:cubicBezTo>
                  <a:lnTo>
                    <a:pt x="11575" y="24766"/>
                  </a:lnTo>
                  <a:lnTo>
                    <a:pt x="11605" y="24590"/>
                  </a:lnTo>
                  <a:cubicBezTo>
                    <a:pt x="11605" y="24590"/>
                    <a:pt x="17392" y="24237"/>
                    <a:pt x="17862" y="20095"/>
                  </a:cubicBezTo>
                  <a:cubicBezTo>
                    <a:pt x="18332" y="15982"/>
                    <a:pt x="12545" y="2527"/>
                    <a:pt x="11252" y="1411"/>
                  </a:cubicBezTo>
                  <a:cubicBezTo>
                    <a:pt x="10694" y="911"/>
                    <a:pt x="9460" y="412"/>
                    <a:pt x="8226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2764;p76">
              <a:extLst>
                <a:ext uri="{FF2B5EF4-FFF2-40B4-BE49-F238E27FC236}">
                  <a16:creationId xmlns:a16="http://schemas.microsoft.com/office/drawing/2014/main" id="{081DF72D-C1BE-C307-0904-8641444118E0}"/>
                </a:ext>
              </a:extLst>
            </p:cNvPr>
            <p:cNvSpPr/>
            <p:nvPr/>
          </p:nvSpPr>
          <p:spPr>
            <a:xfrm>
              <a:off x="7352766" y="1836445"/>
              <a:ext cx="600620" cy="562008"/>
            </a:xfrm>
            <a:custGeom>
              <a:avLst/>
              <a:gdLst/>
              <a:ahLst/>
              <a:cxnLst/>
              <a:rect l="l" t="t" r="r" b="b"/>
              <a:pathLst>
                <a:path w="10842" h="10145" extrusionOk="0">
                  <a:moveTo>
                    <a:pt x="10606" y="1"/>
                  </a:moveTo>
                  <a:lnTo>
                    <a:pt x="412" y="206"/>
                  </a:lnTo>
                  <a:cubicBezTo>
                    <a:pt x="177" y="3497"/>
                    <a:pt x="30" y="6816"/>
                    <a:pt x="1" y="10136"/>
                  </a:cubicBezTo>
                  <a:cubicBezTo>
                    <a:pt x="1113" y="10051"/>
                    <a:pt x="2226" y="10005"/>
                    <a:pt x="3338" y="10005"/>
                  </a:cubicBezTo>
                  <a:cubicBezTo>
                    <a:pt x="4135" y="10005"/>
                    <a:pt x="4932" y="10028"/>
                    <a:pt x="5729" y="10077"/>
                  </a:cubicBezTo>
                  <a:cubicBezTo>
                    <a:pt x="6538" y="10101"/>
                    <a:pt x="7365" y="10144"/>
                    <a:pt x="8196" y="10144"/>
                  </a:cubicBezTo>
                  <a:cubicBezTo>
                    <a:pt x="8392" y="10144"/>
                    <a:pt x="8588" y="10142"/>
                    <a:pt x="8785" y="10136"/>
                  </a:cubicBezTo>
                  <a:cubicBezTo>
                    <a:pt x="9225" y="10136"/>
                    <a:pt x="9666" y="10087"/>
                    <a:pt x="10119" y="10087"/>
                  </a:cubicBezTo>
                  <a:cubicBezTo>
                    <a:pt x="10270" y="10087"/>
                    <a:pt x="10423" y="10092"/>
                    <a:pt x="10577" y="10107"/>
                  </a:cubicBezTo>
                  <a:cubicBezTo>
                    <a:pt x="10841" y="6758"/>
                    <a:pt x="10665" y="3379"/>
                    <a:pt x="10606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60" name="Google Shape;2765;p76">
              <a:extLst>
                <a:ext uri="{FF2B5EF4-FFF2-40B4-BE49-F238E27FC236}">
                  <a16:creationId xmlns:a16="http://schemas.microsoft.com/office/drawing/2014/main" id="{ADB634DB-73F5-D626-4D75-1D4594423207}"/>
                </a:ext>
              </a:extLst>
            </p:cNvPr>
            <p:cNvSpPr/>
            <p:nvPr/>
          </p:nvSpPr>
          <p:spPr>
            <a:xfrm>
              <a:off x="6447903" y="1878769"/>
              <a:ext cx="776341" cy="1559163"/>
            </a:xfrm>
            <a:custGeom>
              <a:avLst/>
              <a:gdLst/>
              <a:ahLst/>
              <a:cxnLst/>
              <a:rect l="l" t="t" r="r" b="b"/>
              <a:pathLst>
                <a:path w="14014" h="28145" extrusionOk="0">
                  <a:moveTo>
                    <a:pt x="14014" y="1"/>
                  </a:moveTo>
                  <a:lnTo>
                    <a:pt x="14014" y="1"/>
                  </a:lnTo>
                  <a:cubicBezTo>
                    <a:pt x="12310" y="735"/>
                    <a:pt x="10753" y="1793"/>
                    <a:pt x="9460" y="3115"/>
                  </a:cubicBezTo>
                  <a:cubicBezTo>
                    <a:pt x="5436" y="7051"/>
                    <a:pt x="2057" y="8726"/>
                    <a:pt x="1029" y="10988"/>
                  </a:cubicBezTo>
                  <a:cubicBezTo>
                    <a:pt x="1" y="13221"/>
                    <a:pt x="765" y="18009"/>
                    <a:pt x="4231" y="22034"/>
                  </a:cubicBezTo>
                  <a:cubicBezTo>
                    <a:pt x="7698" y="26059"/>
                    <a:pt x="10871" y="27733"/>
                    <a:pt x="10871" y="27733"/>
                  </a:cubicBezTo>
                  <a:cubicBezTo>
                    <a:pt x="10871" y="27733"/>
                    <a:pt x="10841" y="27792"/>
                    <a:pt x="10841" y="27851"/>
                  </a:cubicBezTo>
                  <a:cubicBezTo>
                    <a:pt x="11135" y="27909"/>
                    <a:pt x="11429" y="28027"/>
                    <a:pt x="11693" y="28144"/>
                  </a:cubicBezTo>
                  <a:cubicBezTo>
                    <a:pt x="11723" y="28115"/>
                    <a:pt x="11752" y="28086"/>
                    <a:pt x="11781" y="28056"/>
                  </a:cubicBezTo>
                  <a:cubicBezTo>
                    <a:pt x="11899" y="27939"/>
                    <a:pt x="11987" y="27851"/>
                    <a:pt x="12075" y="27733"/>
                  </a:cubicBezTo>
                  <a:cubicBezTo>
                    <a:pt x="12339" y="27146"/>
                    <a:pt x="12633" y="26587"/>
                    <a:pt x="12956" y="26029"/>
                  </a:cubicBezTo>
                  <a:cubicBezTo>
                    <a:pt x="13074" y="25824"/>
                    <a:pt x="13162" y="25588"/>
                    <a:pt x="13250" y="25383"/>
                  </a:cubicBezTo>
                  <a:cubicBezTo>
                    <a:pt x="13515" y="24854"/>
                    <a:pt x="13867" y="24296"/>
                    <a:pt x="13955" y="23679"/>
                  </a:cubicBezTo>
                  <a:cubicBezTo>
                    <a:pt x="13955" y="23473"/>
                    <a:pt x="13896" y="23268"/>
                    <a:pt x="13779" y="23121"/>
                  </a:cubicBezTo>
                  <a:cubicBezTo>
                    <a:pt x="13742" y="23133"/>
                    <a:pt x="13701" y="23140"/>
                    <a:pt x="13656" y="23140"/>
                  </a:cubicBezTo>
                  <a:cubicBezTo>
                    <a:pt x="13594" y="23140"/>
                    <a:pt x="13525" y="23126"/>
                    <a:pt x="13456" y="23091"/>
                  </a:cubicBezTo>
                  <a:cubicBezTo>
                    <a:pt x="12868" y="22680"/>
                    <a:pt x="12310" y="22181"/>
                    <a:pt x="11899" y="21623"/>
                  </a:cubicBezTo>
                  <a:cubicBezTo>
                    <a:pt x="11863" y="21633"/>
                    <a:pt x="11827" y="21638"/>
                    <a:pt x="11792" y="21638"/>
                  </a:cubicBezTo>
                  <a:cubicBezTo>
                    <a:pt x="11626" y="21638"/>
                    <a:pt x="11477" y="21528"/>
                    <a:pt x="11429" y="21358"/>
                  </a:cubicBezTo>
                  <a:cubicBezTo>
                    <a:pt x="10812" y="20888"/>
                    <a:pt x="10283" y="20301"/>
                    <a:pt x="9901" y="19625"/>
                  </a:cubicBezTo>
                  <a:cubicBezTo>
                    <a:pt x="9637" y="19155"/>
                    <a:pt x="9343" y="18685"/>
                    <a:pt x="9020" y="18273"/>
                  </a:cubicBezTo>
                  <a:cubicBezTo>
                    <a:pt x="8638" y="17892"/>
                    <a:pt x="8315" y="17451"/>
                    <a:pt x="8080" y="16981"/>
                  </a:cubicBezTo>
                  <a:cubicBezTo>
                    <a:pt x="8021" y="16863"/>
                    <a:pt x="8021" y="16746"/>
                    <a:pt x="8080" y="16628"/>
                  </a:cubicBezTo>
                  <a:cubicBezTo>
                    <a:pt x="7992" y="16481"/>
                    <a:pt x="7962" y="16335"/>
                    <a:pt x="7903" y="16188"/>
                  </a:cubicBezTo>
                  <a:cubicBezTo>
                    <a:pt x="7874" y="16011"/>
                    <a:pt x="7933" y="15806"/>
                    <a:pt x="8109" y="15718"/>
                  </a:cubicBezTo>
                  <a:cubicBezTo>
                    <a:pt x="8579" y="15453"/>
                    <a:pt x="9049" y="15130"/>
                    <a:pt x="9490" y="14807"/>
                  </a:cubicBezTo>
                  <a:cubicBezTo>
                    <a:pt x="9725" y="14631"/>
                    <a:pt x="9960" y="14425"/>
                    <a:pt x="10166" y="14249"/>
                  </a:cubicBezTo>
                  <a:lnTo>
                    <a:pt x="10195" y="14190"/>
                  </a:lnTo>
                  <a:cubicBezTo>
                    <a:pt x="10254" y="14014"/>
                    <a:pt x="10342" y="13837"/>
                    <a:pt x="10401" y="13632"/>
                  </a:cubicBezTo>
                  <a:cubicBezTo>
                    <a:pt x="10449" y="13462"/>
                    <a:pt x="10598" y="13352"/>
                    <a:pt x="10764" y="13352"/>
                  </a:cubicBezTo>
                  <a:cubicBezTo>
                    <a:pt x="10799" y="13352"/>
                    <a:pt x="10835" y="13357"/>
                    <a:pt x="10871" y="13367"/>
                  </a:cubicBezTo>
                  <a:cubicBezTo>
                    <a:pt x="10929" y="13221"/>
                    <a:pt x="10959" y="13103"/>
                    <a:pt x="11017" y="12956"/>
                  </a:cubicBezTo>
                  <a:cubicBezTo>
                    <a:pt x="11311" y="12045"/>
                    <a:pt x="11605" y="11135"/>
                    <a:pt x="11928" y="10224"/>
                  </a:cubicBezTo>
                  <a:cubicBezTo>
                    <a:pt x="12281" y="9372"/>
                    <a:pt x="12692" y="8520"/>
                    <a:pt x="13162" y="7727"/>
                  </a:cubicBezTo>
                  <a:cubicBezTo>
                    <a:pt x="13191" y="7639"/>
                    <a:pt x="13280" y="7580"/>
                    <a:pt x="13368" y="7551"/>
                  </a:cubicBezTo>
                  <a:cubicBezTo>
                    <a:pt x="13603" y="6141"/>
                    <a:pt x="13573" y="4701"/>
                    <a:pt x="13661" y="3291"/>
                  </a:cubicBezTo>
                  <a:cubicBezTo>
                    <a:pt x="13750" y="2204"/>
                    <a:pt x="13867" y="1088"/>
                    <a:pt x="1401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61" name="Google Shape;2766;p76">
              <a:extLst>
                <a:ext uri="{FF2B5EF4-FFF2-40B4-BE49-F238E27FC236}">
                  <a16:creationId xmlns:a16="http://schemas.microsoft.com/office/drawing/2014/main" id="{7B5277B5-6D71-6046-C61E-F9610A951C65}"/>
                </a:ext>
              </a:extLst>
            </p:cNvPr>
            <p:cNvSpPr/>
            <p:nvPr/>
          </p:nvSpPr>
          <p:spPr>
            <a:xfrm>
              <a:off x="7362571" y="1587489"/>
              <a:ext cx="623333" cy="623111"/>
            </a:xfrm>
            <a:custGeom>
              <a:avLst/>
              <a:gdLst/>
              <a:ahLst/>
              <a:cxnLst/>
              <a:rect l="l" t="t" r="r" b="b"/>
              <a:pathLst>
                <a:path w="11252" h="11248" extrusionOk="0">
                  <a:moveTo>
                    <a:pt x="2203" y="0"/>
                  </a:moveTo>
                  <a:cubicBezTo>
                    <a:pt x="2203" y="0"/>
                    <a:pt x="3232" y="3702"/>
                    <a:pt x="0" y="4700"/>
                  </a:cubicBezTo>
                  <a:cubicBezTo>
                    <a:pt x="0" y="4700"/>
                    <a:pt x="1440" y="10723"/>
                    <a:pt x="5347" y="11222"/>
                  </a:cubicBezTo>
                  <a:cubicBezTo>
                    <a:pt x="5478" y="11239"/>
                    <a:pt x="5608" y="11247"/>
                    <a:pt x="5735" y="11247"/>
                  </a:cubicBezTo>
                  <a:cubicBezTo>
                    <a:pt x="9413" y="11247"/>
                    <a:pt x="11252" y="4495"/>
                    <a:pt x="11252" y="4495"/>
                  </a:cubicBezTo>
                  <a:cubicBezTo>
                    <a:pt x="11252" y="4495"/>
                    <a:pt x="8226" y="4319"/>
                    <a:pt x="8725" y="441"/>
                  </a:cubicBezTo>
                  <a:lnTo>
                    <a:pt x="2203" y="0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62" name="Google Shape;2767;p76">
              <a:extLst>
                <a:ext uri="{FF2B5EF4-FFF2-40B4-BE49-F238E27FC236}">
                  <a16:creationId xmlns:a16="http://schemas.microsoft.com/office/drawing/2014/main" id="{A269D5A7-CF1E-F63A-0641-F51C08BE5765}"/>
                </a:ext>
              </a:extLst>
            </p:cNvPr>
            <p:cNvSpPr/>
            <p:nvPr/>
          </p:nvSpPr>
          <p:spPr>
            <a:xfrm>
              <a:off x="6905265" y="964156"/>
              <a:ext cx="1559107" cy="400413"/>
            </a:xfrm>
            <a:custGeom>
              <a:avLst/>
              <a:gdLst/>
              <a:ahLst/>
              <a:cxnLst/>
              <a:rect l="l" t="t" r="r" b="b"/>
              <a:pathLst>
                <a:path w="28144" h="7228" extrusionOk="0">
                  <a:moveTo>
                    <a:pt x="14072" y="0"/>
                  </a:moveTo>
                  <a:cubicBezTo>
                    <a:pt x="6287" y="0"/>
                    <a:pt x="0" y="1616"/>
                    <a:pt x="0" y="3614"/>
                  </a:cubicBezTo>
                  <a:cubicBezTo>
                    <a:pt x="0" y="5612"/>
                    <a:pt x="6287" y="7227"/>
                    <a:pt x="14072" y="7227"/>
                  </a:cubicBezTo>
                  <a:cubicBezTo>
                    <a:pt x="21828" y="7227"/>
                    <a:pt x="28144" y="5612"/>
                    <a:pt x="28144" y="3614"/>
                  </a:cubicBezTo>
                  <a:cubicBezTo>
                    <a:pt x="28144" y="1616"/>
                    <a:pt x="21828" y="0"/>
                    <a:pt x="14072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63" name="Google Shape;2768;p76">
              <a:extLst>
                <a:ext uri="{FF2B5EF4-FFF2-40B4-BE49-F238E27FC236}">
                  <a16:creationId xmlns:a16="http://schemas.microsoft.com/office/drawing/2014/main" id="{1434B047-323A-3D0E-5E53-6D03E4E33784}"/>
                </a:ext>
              </a:extLst>
            </p:cNvPr>
            <p:cNvSpPr/>
            <p:nvPr/>
          </p:nvSpPr>
          <p:spPr>
            <a:xfrm>
              <a:off x="7092398" y="965763"/>
              <a:ext cx="1206004" cy="400413"/>
            </a:xfrm>
            <a:custGeom>
              <a:avLst/>
              <a:gdLst/>
              <a:ahLst/>
              <a:cxnLst/>
              <a:rect l="l" t="t" r="r" b="b"/>
              <a:pathLst>
                <a:path w="21770" h="7228" extrusionOk="0">
                  <a:moveTo>
                    <a:pt x="10694" y="1"/>
                  </a:moveTo>
                  <a:cubicBezTo>
                    <a:pt x="9813" y="1"/>
                    <a:pt x="8961" y="30"/>
                    <a:pt x="8109" y="60"/>
                  </a:cubicBezTo>
                  <a:lnTo>
                    <a:pt x="6816" y="236"/>
                  </a:lnTo>
                  <a:cubicBezTo>
                    <a:pt x="4848" y="471"/>
                    <a:pt x="2644" y="882"/>
                    <a:pt x="999" y="2087"/>
                  </a:cubicBezTo>
                  <a:cubicBezTo>
                    <a:pt x="500" y="2469"/>
                    <a:pt x="0" y="2968"/>
                    <a:pt x="118" y="3644"/>
                  </a:cubicBezTo>
                  <a:cubicBezTo>
                    <a:pt x="265" y="4496"/>
                    <a:pt x="1029" y="5289"/>
                    <a:pt x="1704" y="5788"/>
                  </a:cubicBezTo>
                  <a:cubicBezTo>
                    <a:pt x="2204" y="6170"/>
                    <a:pt x="2762" y="6464"/>
                    <a:pt x="3349" y="6699"/>
                  </a:cubicBezTo>
                  <a:cubicBezTo>
                    <a:pt x="5788" y="7051"/>
                    <a:pt x="8226" y="7228"/>
                    <a:pt x="10664" y="7228"/>
                  </a:cubicBezTo>
                  <a:cubicBezTo>
                    <a:pt x="14748" y="7228"/>
                    <a:pt x="18450" y="6787"/>
                    <a:pt x="21005" y="6082"/>
                  </a:cubicBezTo>
                  <a:cubicBezTo>
                    <a:pt x="21358" y="5671"/>
                    <a:pt x="21593" y="5171"/>
                    <a:pt x="21652" y="4672"/>
                  </a:cubicBezTo>
                  <a:cubicBezTo>
                    <a:pt x="21769" y="3203"/>
                    <a:pt x="21005" y="1793"/>
                    <a:pt x="19683" y="1117"/>
                  </a:cubicBezTo>
                  <a:cubicBezTo>
                    <a:pt x="19184" y="853"/>
                    <a:pt x="18655" y="647"/>
                    <a:pt x="18097" y="530"/>
                  </a:cubicBezTo>
                  <a:cubicBezTo>
                    <a:pt x="17568" y="442"/>
                    <a:pt x="17010" y="353"/>
                    <a:pt x="16393" y="295"/>
                  </a:cubicBezTo>
                  <a:cubicBezTo>
                    <a:pt x="16132" y="270"/>
                    <a:pt x="15898" y="261"/>
                    <a:pt x="15672" y="261"/>
                  </a:cubicBezTo>
                  <a:cubicBezTo>
                    <a:pt x="15363" y="261"/>
                    <a:pt x="15070" y="278"/>
                    <a:pt x="14748" y="295"/>
                  </a:cubicBezTo>
                  <a:cubicBezTo>
                    <a:pt x="14572" y="295"/>
                    <a:pt x="14425" y="236"/>
                    <a:pt x="14307" y="118"/>
                  </a:cubicBezTo>
                  <a:cubicBezTo>
                    <a:pt x="13162" y="60"/>
                    <a:pt x="11928" y="1"/>
                    <a:pt x="1069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64" name="Google Shape;2769;p76">
              <a:extLst>
                <a:ext uri="{FF2B5EF4-FFF2-40B4-BE49-F238E27FC236}">
                  <a16:creationId xmlns:a16="http://schemas.microsoft.com/office/drawing/2014/main" id="{4DA5BFEF-782E-77ED-9012-9A3D66103DE9}"/>
                </a:ext>
              </a:extLst>
            </p:cNvPr>
            <p:cNvSpPr/>
            <p:nvPr/>
          </p:nvSpPr>
          <p:spPr>
            <a:xfrm>
              <a:off x="7362571" y="631993"/>
              <a:ext cx="642888" cy="351719"/>
            </a:xfrm>
            <a:custGeom>
              <a:avLst/>
              <a:gdLst/>
              <a:ahLst/>
              <a:cxnLst/>
              <a:rect l="l" t="t" r="r" b="b"/>
              <a:pathLst>
                <a:path w="11605" h="6349" extrusionOk="0">
                  <a:moveTo>
                    <a:pt x="8139" y="0"/>
                  </a:moveTo>
                  <a:cubicBezTo>
                    <a:pt x="7759" y="0"/>
                    <a:pt x="7390" y="134"/>
                    <a:pt x="7051" y="268"/>
                  </a:cubicBezTo>
                  <a:cubicBezTo>
                    <a:pt x="6551" y="459"/>
                    <a:pt x="6162" y="554"/>
                    <a:pt x="5593" y="554"/>
                  </a:cubicBezTo>
                  <a:cubicBezTo>
                    <a:pt x="5024" y="554"/>
                    <a:pt x="4275" y="459"/>
                    <a:pt x="3055" y="268"/>
                  </a:cubicBezTo>
                  <a:cubicBezTo>
                    <a:pt x="2989" y="258"/>
                    <a:pt x="2925" y="254"/>
                    <a:pt x="2861" y="254"/>
                  </a:cubicBezTo>
                  <a:cubicBezTo>
                    <a:pt x="557" y="254"/>
                    <a:pt x="0" y="6320"/>
                    <a:pt x="0" y="6320"/>
                  </a:cubicBezTo>
                  <a:lnTo>
                    <a:pt x="11604" y="6349"/>
                  </a:lnTo>
                  <a:cubicBezTo>
                    <a:pt x="11281" y="4968"/>
                    <a:pt x="10811" y="3588"/>
                    <a:pt x="10282" y="2236"/>
                  </a:cubicBezTo>
                  <a:cubicBezTo>
                    <a:pt x="9595" y="461"/>
                    <a:pt x="8846" y="0"/>
                    <a:pt x="813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1" name="Google Shape;2770;p76">
              <a:extLst>
                <a:ext uri="{FF2B5EF4-FFF2-40B4-BE49-F238E27FC236}">
                  <a16:creationId xmlns:a16="http://schemas.microsoft.com/office/drawing/2014/main" id="{FF65F278-3F26-C0E2-C359-D7A575617267}"/>
                </a:ext>
              </a:extLst>
            </p:cNvPr>
            <p:cNvSpPr/>
            <p:nvPr/>
          </p:nvSpPr>
          <p:spPr>
            <a:xfrm>
              <a:off x="7362571" y="895408"/>
              <a:ext cx="642888" cy="86697"/>
            </a:xfrm>
            <a:custGeom>
              <a:avLst/>
              <a:gdLst/>
              <a:ahLst/>
              <a:cxnLst/>
              <a:rect l="l" t="t" r="r" b="b"/>
              <a:pathLst>
                <a:path w="11605" h="1565" extrusionOk="0">
                  <a:moveTo>
                    <a:pt x="7183" y="0"/>
                  </a:moveTo>
                  <a:cubicBezTo>
                    <a:pt x="6434" y="0"/>
                    <a:pt x="5685" y="22"/>
                    <a:pt x="4936" y="66"/>
                  </a:cubicBezTo>
                  <a:cubicBezTo>
                    <a:pt x="3349" y="155"/>
                    <a:pt x="1763" y="331"/>
                    <a:pt x="176" y="360"/>
                  </a:cubicBezTo>
                  <a:cubicBezTo>
                    <a:pt x="59" y="1065"/>
                    <a:pt x="0" y="1565"/>
                    <a:pt x="0" y="1565"/>
                  </a:cubicBezTo>
                  <a:lnTo>
                    <a:pt x="11604" y="1565"/>
                  </a:lnTo>
                  <a:cubicBezTo>
                    <a:pt x="11604" y="1565"/>
                    <a:pt x="11516" y="1095"/>
                    <a:pt x="11222" y="155"/>
                  </a:cubicBezTo>
                  <a:cubicBezTo>
                    <a:pt x="10605" y="125"/>
                    <a:pt x="10018" y="96"/>
                    <a:pt x="9430" y="66"/>
                  </a:cubicBezTo>
                  <a:cubicBezTo>
                    <a:pt x="8681" y="22"/>
                    <a:pt x="7932" y="0"/>
                    <a:pt x="7183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2" name="Google Shape;2771;p76">
              <a:extLst>
                <a:ext uri="{FF2B5EF4-FFF2-40B4-BE49-F238E27FC236}">
                  <a16:creationId xmlns:a16="http://schemas.microsoft.com/office/drawing/2014/main" id="{9F7884E9-D13F-A0F0-5671-D9B215254694}"/>
                </a:ext>
              </a:extLst>
            </p:cNvPr>
            <p:cNvSpPr/>
            <p:nvPr/>
          </p:nvSpPr>
          <p:spPr>
            <a:xfrm>
              <a:off x="7137935" y="964156"/>
              <a:ext cx="1027014" cy="668925"/>
            </a:xfrm>
            <a:custGeom>
              <a:avLst/>
              <a:gdLst/>
              <a:ahLst/>
              <a:cxnLst/>
              <a:rect l="l" t="t" r="r" b="b"/>
              <a:pathLst>
                <a:path w="18539" h="12075" extrusionOk="0">
                  <a:moveTo>
                    <a:pt x="4643" y="0"/>
                  </a:moveTo>
                  <a:cubicBezTo>
                    <a:pt x="4643" y="0"/>
                    <a:pt x="3673" y="2879"/>
                    <a:pt x="4231" y="4642"/>
                  </a:cubicBezTo>
                  <a:cubicBezTo>
                    <a:pt x="4231" y="4642"/>
                    <a:pt x="3699" y="3375"/>
                    <a:pt x="2784" y="3375"/>
                  </a:cubicBezTo>
                  <a:cubicBezTo>
                    <a:pt x="2445" y="3375"/>
                    <a:pt x="2053" y="3549"/>
                    <a:pt x="1617" y="4025"/>
                  </a:cubicBezTo>
                  <a:cubicBezTo>
                    <a:pt x="1" y="5758"/>
                    <a:pt x="4231" y="7580"/>
                    <a:pt x="4231" y="7580"/>
                  </a:cubicBezTo>
                  <a:lnTo>
                    <a:pt x="4231" y="12075"/>
                  </a:lnTo>
                  <a:lnTo>
                    <a:pt x="15747" y="12075"/>
                  </a:lnTo>
                  <a:lnTo>
                    <a:pt x="15747" y="7110"/>
                  </a:lnTo>
                  <a:cubicBezTo>
                    <a:pt x="15747" y="7110"/>
                    <a:pt x="18538" y="6963"/>
                    <a:pt x="18479" y="4084"/>
                  </a:cubicBezTo>
                  <a:cubicBezTo>
                    <a:pt x="18479" y="4084"/>
                    <a:pt x="17944" y="3210"/>
                    <a:pt x="17214" y="3210"/>
                  </a:cubicBezTo>
                  <a:cubicBezTo>
                    <a:pt x="16891" y="3210"/>
                    <a:pt x="16529" y="3382"/>
                    <a:pt x="16159" y="3878"/>
                  </a:cubicBezTo>
                  <a:cubicBezTo>
                    <a:pt x="15858" y="4281"/>
                    <a:pt x="15739" y="4470"/>
                    <a:pt x="15713" y="4470"/>
                  </a:cubicBezTo>
                  <a:cubicBezTo>
                    <a:pt x="15636" y="4470"/>
                    <a:pt x="16409" y="2757"/>
                    <a:pt x="15659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3" name="Google Shape;2772;p76">
              <a:extLst>
                <a:ext uri="{FF2B5EF4-FFF2-40B4-BE49-F238E27FC236}">
                  <a16:creationId xmlns:a16="http://schemas.microsoft.com/office/drawing/2014/main" id="{D455DA8B-31CD-0B4D-07B1-1827A86F8729}"/>
                </a:ext>
              </a:extLst>
            </p:cNvPr>
            <p:cNvSpPr/>
            <p:nvPr/>
          </p:nvSpPr>
          <p:spPr>
            <a:xfrm>
              <a:off x="7372321" y="964156"/>
              <a:ext cx="639620" cy="134284"/>
            </a:xfrm>
            <a:custGeom>
              <a:avLst/>
              <a:gdLst/>
              <a:ahLst/>
              <a:cxnLst/>
              <a:rect l="l" t="t" r="r" b="b"/>
              <a:pathLst>
                <a:path w="11546" h="2424" extrusionOk="0">
                  <a:moveTo>
                    <a:pt x="441" y="0"/>
                  </a:moveTo>
                  <a:cubicBezTo>
                    <a:pt x="235" y="588"/>
                    <a:pt x="88" y="1205"/>
                    <a:pt x="0" y="1851"/>
                  </a:cubicBezTo>
                  <a:cubicBezTo>
                    <a:pt x="0" y="2192"/>
                    <a:pt x="83" y="2424"/>
                    <a:pt x="285" y="2424"/>
                  </a:cubicBezTo>
                  <a:cubicBezTo>
                    <a:pt x="378" y="2424"/>
                    <a:pt x="498" y="2374"/>
                    <a:pt x="647" y="2263"/>
                  </a:cubicBezTo>
                  <a:cubicBezTo>
                    <a:pt x="1146" y="1822"/>
                    <a:pt x="1469" y="1176"/>
                    <a:pt x="1939" y="735"/>
                  </a:cubicBezTo>
                  <a:cubicBezTo>
                    <a:pt x="2015" y="659"/>
                    <a:pt x="2116" y="623"/>
                    <a:pt x="2217" y="623"/>
                  </a:cubicBezTo>
                  <a:cubicBezTo>
                    <a:pt x="2388" y="623"/>
                    <a:pt x="2559" y="726"/>
                    <a:pt x="2615" y="911"/>
                  </a:cubicBezTo>
                  <a:cubicBezTo>
                    <a:pt x="2784" y="1348"/>
                    <a:pt x="3149" y="1474"/>
                    <a:pt x="3557" y="1474"/>
                  </a:cubicBezTo>
                  <a:cubicBezTo>
                    <a:pt x="4001" y="1474"/>
                    <a:pt x="4496" y="1325"/>
                    <a:pt x="4848" y="1264"/>
                  </a:cubicBezTo>
                  <a:cubicBezTo>
                    <a:pt x="5259" y="1264"/>
                    <a:pt x="5670" y="1293"/>
                    <a:pt x="6111" y="1381"/>
                  </a:cubicBezTo>
                  <a:cubicBezTo>
                    <a:pt x="6169" y="1388"/>
                    <a:pt x="6227" y="1392"/>
                    <a:pt x="6285" y="1392"/>
                  </a:cubicBezTo>
                  <a:cubicBezTo>
                    <a:pt x="6704" y="1392"/>
                    <a:pt x="7142" y="1227"/>
                    <a:pt x="7580" y="1176"/>
                  </a:cubicBezTo>
                  <a:cubicBezTo>
                    <a:pt x="7800" y="1161"/>
                    <a:pt x="8028" y="1154"/>
                    <a:pt x="8259" y="1154"/>
                  </a:cubicBezTo>
                  <a:cubicBezTo>
                    <a:pt x="8490" y="1154"/>
                    <a:pt x="8725" y="1161"/>
                    <a:pt x="8961" y="1176"/>
                  </a:cubicBezTo>
                  <a:cubicBezTo>
                    <a:pt x="9460" y="1176"/>
                    <a:pt x="9959" y="1117"/>
                    <a:pt x="10459" y="970"/>
                  </a:cubicBezTo>
                  <a:cubicBezTo>
                    <a:pt x="10841" y="852"/>
                    <a:pt x="11223" y="676"/>
                    <a:pt x="11546" y="412"/>
                  </a:cubicBezTo>
                  <a:cubicBezTo>
                    <a:pt x="11516" y="294"/>
                    <a:pt x="11487" y="147"/>
                    <a:pt x="11458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4" name="Google Shape;2773;p76">
              <a:extLst>
                <a:ext uri="{FF2B5EF4-FFF2-40B4-BE49-F238E27FC236}">
                  <a16:creationId xmlns:a16="http://schemas.microsoft.com/office/drawing/2014/main" id="{C3EE9E51-8831-4661-03FA-6424FCB85BDB}"/>
                </a:ext>
              </a:extLst>
            </p:cNvPr>
            <p:cNvSpPr/>
            <p:nvPr/>
          </p:nvSpPr>
          <p:spPr>
            <a:xfrm>
              <a:off x="7354428" y="1231061"/>
              <a:ext cx="660781" cy="402020"/>
            </a:xfrm>
            <a:custGeom>
              <a:avLst/>
              <a:gdLst/>
              <a:ahLst/>
              <a:cxnLst/>
              <a:rect l="l" t="t" r="r" b="b"/>
              <a:pathLst>
                <a:path w="11928" h="7257" extrusionOk="0">
                  <a:moveTo>
                    <a:pt x="382" y="0"/>
                  </a:moveTo>
                  <a:cubicBezTo>
                    <a:pt x="0" y="823"/>
                    <a:pt x="323" y="2027"/>
                    <a:pt x="353" y="2879"/>
                  </a:cubicBezTo>
                  <a:cubicBezTo>
                    <a:pt x="353" y="2968"/>
                    <a:pt x="353" y="3056"/>
                    <a:pt x="353" y="3114"/>
                  </a:cubicBezTo>
                  <a:lnTo>
                    <a:pt x="353" y="7257"/>
                  </a:lnTo>
                  <a:lnTo>
                    <a:pt x="11839" y="7257"/>
                  </a:lnTo>
                  <a:lnTo>
                    <a:pt x="11839" y="2468"/>
                  </a:lnTo>
                  <a:cubicBezTo>
                    <a:pt x="11839" y="1646"/>
                    <a:pt x="11839" y="823"/>
                    <a:pt x="11927" y="0"/>
                  </a:cubicBezTo>
                  <a:lnTo>
                    <a:pt x="11927" y="0"/>
                  </a:lnTo>
                  <a:cubicBezTo>
                    <a:pt x="11810" y="30"/>
                    <a:pt x="11722" y="89"/>
                    <a:pt x="11604" y="147"/>
                  </a:cubicBezTo>
                  <a:cubicBezTo>
                    <a:pt x="10958" y="588"/>
                    <a:pt x="10547" y="1293"/>
                    <a:pt x="10459" y="2057"/>
                  </a:cubicBezTo>
                  <a:cubicBezTo>
                    <a:pt x="10194" y="3408"/>
                    <a:pt x="9812" y="5641"/>
                    <a:pt x="8197" y="5993"/>
                  </a:cubicBezTo>
                  <a:cubicBezTo>
                    <a:pt x="7793" y="6088"/>
                    <a:pt x="7366" y="6130"/>
                    <a:pt x="6932" y="6130"/>
                  </a:cubicBezTo>
                  <a:cubicBezTo>
                    <a:pt x="5881" y="6130"/>
                    <a:pt x="4784" y="5885"/>
                    <a:pt x="3849" y="5553"/>
                  </a:cubicBezTo>
                  <a:cubicBezTo>
                    <a:pt x="1587" y="4789"/>
                    <a:pt x="3202" y="265"/>
                    <a:pt x="735" y="118"/>
                  </a:cubicBezTo>
                  <a:cubicBezTo>
                    <a:pt x="617" y="89"/>
                    <a:pt x="500" y="59"/>
                    <a:pt x="382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5" name="Google Shape;2774;p76">
              <a:extLst>
                <a:ext uri="{FF2B5EF4-FFF2-40B4-BE49-F238E27FC236}">
                  <a16:creationId xmlns:a16="http://schemas.microsoft.com/office/drawing/2014/main" id="{C5F24853-AF0C-A27A-4A6F-1FD1BE250C72}"/>
                </a:ext>
              </a:extLst>
            </p:cNvPr>
            <p:cNvSpPr/>
            <p:nvPr/>
          </p:nvSpPr>
          <p:spPr>
            <a:xfrm>
              <a:off x="7426002" y="1040383"/>
              <a:ext cx="169350" cy="70299"/>
            </a:xfrm>
            <a:custGeom>
              <a:avLst/>
              <a:gdLst/>
              <a:ahLst/>
              <a:cxnLst/>
              <a:rect l="l" t="t" r="r" b="b"/>
              <a:pathLst>
                <a:path w="3057" h="1269" extrusionOk="0">
                  <a:moveTo>
                    <a:pt x="1643" y="1"/>
                  </a:moveTo>
                  <a:cubicBezTo>
                    <a:pt x="1605" y="1"/>
                    <a:pt x="1567" y="2"/>
                    <a:pt x="1528" y="5"/>
                  </a:cubicBezTo>
                  <a:cubicBezTo>
                    <a:pt x="1147" y="35"/>
                    <a:pt x="823" y="181"/>
                    <a:pt x="530" y="417"/>
                  </a:cubicBezTo>
                  <a:cubicBezTo>
                    <a:pt x="265" y="652"/>
                    <a:pt x="89" y="945"/>
                    <a:pt x="1" y="1268"/>
                  </a:cubicBezTo>
                  <a:cubicBezTo>
                    <a:pt x="324" y="1122"/>
                    <a:pt x="588" y="1004"/>
                    <a:pt x="823" y="887"/>
                  </a:cubicBezTo>
                  <a:cubicBezTo>
                    <a:pt x="1058" y="798"/>
                    <a:pt x="1323" y="740"/>
                    <a:pt x="1558" y="740"/>
                  </a:cubicBezTo>
                  <a:cubicBezTo>
                    <a:pt x="1613" y="733"/>
                    <a:pt x="1669" y="729"/>
                    <a:pt x="1724" y="729"/>
                  </a:cubicBezTo>
                  <a:cubicBezTo>
                    <a:pt x="1904" y="729"/>
                    <a:pt x="2083" y="767"/>
                    <a:pt x="2263" y="857"/>
                  </a:cubicBezTo>
                  <a:lnTo>
                    <a:pt x="2351" y="887"/>
                  </a:lnTo>
                  <a:lnTo>
                    <a:pt x="2439" y="945"/>
                  </a:lnTo>
                  <a:lnTo>
                    <a:pt x="2645" y="1033"/>
                  </a:lnTo>
                  <a:cubicBezTo>
                    <a:pt x="2762" y="1122"/>
                    <a:pt x="2909" y="1180"/>
                    <a:pt x="3056" y="1268"/>
                  </a:cubicBezTo>
                  <a:cubicBezTo>
                    <a:pt x="3027" y="1092"/>
                    <a:pt x="2968" y="916"/>
                    <a:pt x="2880" y="769"/>
                  </a:cubicBezTo>
                  <a:cubicBezTo>
                    <a:pt x="2792" y="622"/>
                    <a:pt x="2704" y="475"/>
                    <a:pt x="2586" y="358"/>
                  </a:cubicBezTo>
                  <a:cubicBezTo>
                    <a:pt x="2322" y="120"/>
                    <a:pt x="1986" y="1"/>
                    <a:pt x="164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6" name="Google Shape;2775;p76">
              <a:extLst>
                <a:ext uri="{FF2B5EF4-FFF2-40B4-BE49-F238E27FC236}">
                  <a16:creationId xmlns:a16="http://schemas.microsoft.com/office/drawing/2014/main" id="{9AB1E9C7-C8F6-D9D2-FD03-B71A54C37BFE}"/>
                </a:ext>
              </a:extLst>
            </p:cNvPr>
            <p:cNvSpPr/>
            <p:nvPr/>
          </p:nvSpPr>
          <p:spPr>
            <a:xfrm>
              <a:off x="7697782" y="1086197"/>
              <a:ext cx="76559" cy="213280"/>
            </a:xfrm>
            <a:custGeom>
              <a:avLst/>
              <a:gdLst/>
              <a:ahLst/>
              <a:cxnLst/>
              <a:rect l="l" t="t" r="r" b="b"/>
              <a:pathLst>
                <a:path w="1382" h="3850" extrusionOk="0">
                  <a:moveTo>
                    <a:pt x="353" y="1"/>
                  </a:moveTo>
                  <a:cubicBezTo>
                    <a:pt x="177" y="353"/>
                    <a:pt x="89" y="735"/>
                    <a:pt x="30" y="1147"/>
                  </a:cubicBezTo>
                  <a:cubicBezTo>
                    <a:pt x="1" y="1352"/>
                    <a:pt x="1" y="1558"/>
                    <a:pt x="30" y="1763"/>
                  </a:cubicBezTo>
                  <a:cubicBezTo>
                    <a:pt x="89" y="1998"/>
                    <a:pt x="207" y="2233"/>
                    <a:pt x="383" y="2380"/>
                  </a:cubicBezTo>
                  <a:cubicBezTo>
                    <a:pt x="442" y="2410"/>
                    <a:pt x="500" y="2439"/>
                    <a:pt x="559" y="2469"/>
                  </a:cubicBezTo>
                  <a:lnTo>
                    <a:pt x="765" y="2498"/>
                  </a:lnTo>
                  <a:cubicBezTo>
                    <a:pt x="823" y="2527"/>
                    <a:pt x="882" y="2527"/>
                    <a:pt x="941" y="2557"/>
                  </a:cubicBezTo>
                  <a:cubicBezTo>
                    <a:pt x="1000" y="2586"/>
                    <a:pt x="1029" y="2586"/>
                    <a:pt x="1029" y="2645"/>
                  </a:cubicBezTo>
                  <a:cubicBezTo>
                    <a:pt x="1029" y="2704"/>
                    <a:pt x="1000" y="2792"/>
                    <a:pt x="1000" y="2850"/>
                  </a:cubicBezTo>
                  <a:cubicBezTo>
                    <a:pt x="853" y="3203"/>
                    <a:pt x="677" y="3555"/>
                    <a:pt x="500" y="3849"/>
                  </a:cubicBezTo>
                  <a:cubicBezTo>
                    <a:pt x="823" y="3644"/>
                    <a:pt x="1088" y="3320"/>
                    <a:pt x="1293" y="2968"/>
                  </a:cubicBezTo>
                  <a:cubicBezTo>
                    <a:pt x="1352" y="2850"/>
                    <a:pt x="1382" y="2733"/>
                    <a:pt x="1382" y="2586"/>
                  </a:cubicBezTo>
                  <a:cubicBezTo>
                    <a:pt x="1352" y="2527"/>
                    <a:pt x="1352" y="2439"/>
                    <a:pt x="1323" y="2380"/>
                  </a:cubicBezTo>
                  <a:cubicBezTo>
                    <a:pt x="1264" y="2322"/>
                    <a:pt x="1205" y="2233"/>
                    <a:pt x="1147" y="2204"/>
                  </a:cubicBezTo>
                  <a:cubicBezTo>
                    <a:pt x="1029" y="2145"/>
                    <a:pt x="912" y="2116"/>
                    <a:pt x="794" y="2116"/>
                  </a:cubicBezTo>
                  <a:cubicBezTo>
                    <a:pt x="765" y="2087"/>
                    <a:pt x="706" y="2087"/>
                    <a:pt x="677" y="2087"/>
                  </a:cubicBezTo>
                  <a:cubicBezTo>
                    <a:pt x="647" y="2057"/>
                    <a:pt x="647" y="2028"/>
                    <a:pt x="618" y="2028"/>
                  </a:cubicBezTo>
                  <a:cubicBezTo>
                    <a:pt x="412" y="1910"/>
                    <a:pt x="353" y="1499"/>
                    <a:pt x="324" y="1147"/>
                  </a:cubicBezTo>
                  <a:cubicBezTo>
                    <a:pt x="324" y="765"/>
                    <a:pt x="353" y="383"/>
                    <a:pt x="353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7" name="Google Shape;2776;p76">
              <a:extLst>
                <a:ext uri="{FF2B5EF4-FFF2-40B4-BE49-F238E27FC236}">
                  <a16:creationId xmlns:a16="http://schemas.microsoft.com/office/drawing/2014/main" id="{0001798C-68DA-C753-196C-D083ED9F6C38}"/>
                </a:ext>
              </a:extLst>
            </p:cNvPr>
            <p:cNvSpPr/>
            <p:nvPr/>
          </p:nvSpPr>
          <p:spPr>
            <a:xfrm>
              <a:off x="7621333" y="1312440"/>
              <a:ext cx="193725" cy="50467"/>
            </a:xfrm>
            <a:custGeom>
              <a:avLst/>
              <a:gdLst/>
              <a:ahLst/>
              <a:cxnLst/>
              <a:rect l="l" t="t" r="r" b="b"/>
              <a:pathLst>
                <a:path w="3497" h="911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349" y="59"/>
                    <a:pt x="3202" y="147"/>
                    <a:pt x="3055" y="206"/>
                  </a:cubicBezTo>
                  <a:cubicBezTo>
                    <a:pt x="2909" y="265"/>
                    <a:pt x="2762" y="353"/>
                    <a:pt x="2615" y="382"/>
                  </a:cubicBezTo>
                  <a:cubicBezTo>
                    <a:pt x="2556" y="382"/>
                    <a:pt x="2468" y="412"/>
                    <a:pt x="2409" y="441"/>
                  </a:cubicBezTo>
                  <a:lnTo>
                    <a:pt x="2174" y="500"/>
                  </a:lnTo>
                  <a:cubicBezTo>
                    <a:pt x="2027" y="529"/>
                    <a:pt x="1880" y="529"/>
                    <a:pt x="1733" y="529"/>
                  </a:cubicBezTo>
                  <a:cubicBezTo>
                    <a:pt x="1116" y="529"/>
                    <a:pt x="500" y="323"/>
                    <a:pt x="0" y="0"/>
                  </a:cubicBezTo>
                  <a:lnTo>
                    <a:pt x="0" y="0"/>
                  </a:lnTo>
                  <a:cubicBezTo>
                    <a:pt x="176" y="294"/>
                    <a:pt x="441" y="529"/>
                    <a:pt x="735" y="676"/>
                  </a:cubicBezTo>
                  <a:cubicBezTo>
                    <a:pt x="1058" y="823"/>
                    <a:pt x="1381" y="911"/>
                    <a:pt x="1733" y="911"/>
                  </a:cubicBezTo>
                  <a:cubicBezTo>
                    <a:pt x="2086" y="911"/>
                    <a:pt x="2438" y="823"/>
                    <a:pt x="2732" y="647"/>
                  </a:cubicBezTo>
                  <a:cubicBezTo>
                    <a:pt x="2879" y="558"/>
                    <a:pt x="3026" y="470"/>
                    <a:pt x="3144" y="353"/>
                  </a:cubicBezTo>
                  <a:cubicBezTo>
                    <a:pt x="3290" y="265"/>
                    <a:pt x="3408" y="118"/>
                    <a:pt x="3496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8" name="Google Shape;2777;p76">
              <a:extLst>
                <a:ext uri="{FF2B5EF4-FFF2-40B4-BE49-F238E27FC236}">
                  <a16:creationId xmlns:a16="http://schemas.microsoft.com/office/drawing/2014/main" id="{828B06B0-0685-5396-FA45-C584C8CAF749}"/>
                </a:ext>
              </a:extLst>
            </p:cNvPr>
            <p:cNvSpPr/>
            <p:nvPr/>
          </p:nvSpPr>
          <p:spPr>
            <a:xfrm>
              <a:off x="7795448" y="1040383"/>
              <a:ext cx="169295" cy="70299"/>
            </a:xfrm>
            <a:custGeom>
              <a:avLst/>
              <a:gdLst/>
              <a:ahLst/>
              <a:cxnLst/>
              <a:rect l="l" t="t" r="r" b="b"/>
              <a:pathLst>
                <a:path w="3056" h="1269" extrusionOk="0">
                  <a:moveTo>
                    <a:pt x="1643" y="1"/>
                  </a:moveTo>
                  <a:cubicBezTo>
                    <a:pt x="1605" y="1"/>
                    <a:pt x="1566" y="2"/>
                    <a:pt x="1528" y="5"/>
                  </a:cubicBezTo>
                  <a:cubicBezTo>
                    <a:pt x="1176" y="35"/>
                    <a:pt x="823" y="181"/>
                    <a:pt x="559" y="417"/>
                  </a:cubicBezTo>
                  <a:cubicBezTo>
                    <a:pt x="294" y="652"/>
                    <a:pt x="89" y="945"/>
                    <a:pt x="1" y="1268"/>
                  </a:cubicBezTo>
                  <a:cubicBezTo>
                    <a:pt x="324" y="1122"/>
                    <a:pt x="588" y="1004"/>
                    <a:pt x="852" y="887"/>
                  </a:cubicBezTo>
                  <a:cubicBezTo>
                    <a:pt x="1058" y="798"/>
                    <a:pt x="1323" y="740"/>
                    <a:pt x="1587" y="740"/>
                  </a:cubicBezTo>
                  <a:cubicBezTo>
                    <a:pt x="1642" y="733"/>
                    <a:pt x="1698" y="729"/>
                    <a:pt x="1753" y="729"/>
                  </a:cubicBezTo>
                  <a:cubicBezTo>
                    <a:pt x="1931" y="729"/>
                    <a:pt x="2105" y="767"/>
                    <a:pt x="2263" y="857"/>
                  </a:cubicBezTo>
                  <a:lnTo>
                    <a:pt x="2351" y="887"/>
                  </a:lnTo>
                  <a:lnTo>
                    <a:pt x="2439" y="945"/>
                  </a:lnTo>
                  <a:lnTo>
                    <a:pt x="2645" y="1033"/>
                  </a:lnTo>
                  <a:cubicBezTo>
                    <a:pt x="2762" y="1122"/>
                    <a:pt x="2909" y="1180"/>
                    <a:pt x="3056" y="1268"/>
                  </a:cubicBezTo>
                  <a:cubicBezTo>
                    <a:pt x="3026" y="1092"/>
                    <a:pt x="2968" y="916"/>
                    <a:pt x="2909" y="769"/>
                  </a:cubicBezTo>
                  <a:cubicBezTo>
                    <a:pt x="2821" y="622"/>
                    <a:pt x="2703" y="475"/>
                    <a:pt x="2586" y="358"/>
                  </a:cubicBezTo>
                  <a:cubicBezTo>
                    <a:pt x="2321" y="120"/>
                    <a:pt x="1986" y="1"/>
                    <a:pt x="164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79" name="Google Shape;2778;p76">
              <a:extLst>
                <a:ext uri="{FF2B5EF4-FFF2-40B4-BE49-F238E27FC236}">
                  <a16:creationId xmlns:a16="http://schemas.microsoft.com/office/drawing/2014/main" id="{27F23B7A-D6D6-3BB3-AC2F-27E5CC2A5BC0}"/>
                </a:ext>
              </a:extLst>
            </p:cNvPr>
            <p:cNvSpPr/>
            <p:nvPr/>
          </p:nvSpPr>
          <p:spPr>
            <a:xfrm>
              <a:off x="7481344" y="1169238"/>
              <a:ext cx="52129" cy="45758"/>
            </a:xfrm>
            <a:custGeom>
              <a:avLst/>
              <a:gdLst/>
              <a:ahLst/>
              <a:cxnLst/>
              <a:rect l="l" t="t" r="r" b="b"/>
              <a:pathLst>
                <a:path w="941" h="826" extrusionOk="0">
                  <a:moveTo>
                    <a:pt x="529" y="0"/>
                  </a:moveTo>
                  <a:cubicBezTo>
                    <a:pt x="177" y="0"/>
                    <a:pt x="1" y="441"/>
                    <a:pt x="236" y="705"/>
                  </a:cubicBezTo>
                  <a:cubicBezTo>
                    <a:pt x="319" y="789"/>
                    <a:pt x="420" y="825"/>
                    <a:pt x="519" y="825"/>
                  </a:cubicBezTo>
                  <a:cubicBezTo>
                    <a:pt x="734" y="825"/>
                    <a:pt x="941" y="653"/>
                    <a:pt x="941" y="411"/>
                  </a:cubicBezTo>
                  <a:cubicBezTo>
                    <a:pt x="941" y="206"/>
                    <a:pt x="764" y="0"/>
                    <a:pt x="52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0" name="Google Shape;2779;p76">
              <a:extLst>
                <a:ext uri="{FF2B5EF4-FFF2-40B4-BE49-F238E27FC236}">
                  <a16:creationId xmlns:a16="http://schemas.microsoft.com/office/drawing/2014/main" id="{97F81282-4CE8-6B6B-9FF7-6F8E5C69C9D6}"/>
                </a:ext>
              </a:extLst>
            </p:cNvPr>
            <p:cNvSpPr/>
            <p:nvPr/>
          </p:nvSpPr>
          <p:spPr>
            <a:xfrm>
              <a:off x="7850790" y="1169238"/>
              <a:ext cx="52129" cy="45758"/>
            </a:xfrm>
            <a:custGeom>
              <a:avLst/>
              <a:gdLst/>
              <a:ahLst/>
              <a:cxnLst/>
              <a:rect l="l" t="t" r="r" b="b"/>
              <a:pathLst>
                <a:path w="941" h="826" extrusionOk="0">
                  <a:moveTo>
                    <a:pt x="529" y="0"/>
                  </a:moveTo>
                  <a:cubicBezTo>
                    <a:pt x="177" y="0"/>
                    <a:pt x="0" y="441"/>
                    <a:pt x="235" y="705"/>
                  </a:cubicBezTo>
                  <a:cubicBezTo>
                    <a:pt x="319" y="789"/>
                    <a:pt x="420" y="825"/>
                    <a:pt x="519" y="825"/>
                  </a:cubicBezTo>
                  <a:cubicBezTo>
                    <a:pt x="734" y="825"/>
                    <a:pt x="940" y="653"/>
                    <a:pt x="940" y="411"/>
                  </a:cubicBezTo>
                  <a:cubicBezTo>
                    <a:pt x="940" y="206"/>
                    <a:pt x="764" y="0"/>
                    <a:pt x="52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1" name="Google Shape;2780;p76">
              <a:extLst>
                <a:ext uri="{FF2B5EF4-FFF2-40B4-BE49-F238E27FC236}">
                  <a16:creationId xmlns:a16="http://schemas.microsoft.com/office/drawing/2014/main" id="{C547CAC8-3F90-3174-4FB4-32C2EEA6FDDC}"/>
                </a:ext>
              </a:extLst>
            </p:cNvPr>
            <p:cNvSpPr/>
            <p:nvPr/>
          </p:nvSpPr>
          <p:spPr>
            <a:xfrm>
              <a:off x="7951668" y="1276377"/>
              <a:ext cx="463899" cy="231395"/>
            </a:xfrm>
            <a:custGeom>
              <a:avLst/>
              <a:gdLst/>
              <a:ahLst/>
              <a:cxnLst/>
              <a:rect l="l" t="t" r="r" b="b"/>
              <a:pathLst>
                <a:path w="8374" h="4177" extrusionOk="0">
                  <a:moveTo>
                    <a:pt x="4484" y="1"/>
                  </a:moveTo>
                  <a:cubicBezTo>
                    <a:pt x="4126" y="1"/>
                    <a:pt x="3497" y="1915"/>
                    <a:pt x="3497" y="1915"/>
                  </a:cubicBezTo>
                  <a:cubicBezTo>
                    <a:pt x="3497" y="1915"/>
                    <a:pt x="3332" y="901"/>
                    <a:pt x="2685" y="901"/>
                  </a:cubicBezTo>
                  <a:cubicBezTo>
                    <a:pt x="2610" y="901"/>
                    <a:pt x="2528" y="914"/>
                    <a:pt x="2439" y="945"/>
                  </a:cubicBezTo>
                  <a:cubicBezTo>
                    <a:pt x="1587" y="1209"/>
                    <a:pt x="1323" y="2796"/>
                    <a:pt x="1323" y="2796"/>
                  </a:cubicBezTo>
                  <a:cubicBezTo>
                    <a:pt x="1323" y="2796"/>
                    <a:pt x="1194" y="2380"/>
                    <a:pt x="935" y="2380"/>
                  </a:cubicBezTo>
                  <a:cubicBezTo>
                    <a:pt x="824" y="2380"/>
                    <a:pt x="689" y="2457"/>
                    <a:pt x="530" y="2678"/>
                  </a:cubicBezTo>
                  <a:cubicBezTo>
                    <a:pt x="1" y="3413"/>
                    <a:pt x="2322" y="4177"/>
                    <a:pt x="2322" y="4177"/>
                  </a:cubicBezTo>
                  <a:lnTo>
                    <a:pt x="5230" y="3824"/>
                  </a:lnTo>
                  <a:cubicBezTo>
                    <a:pt x="5230" y="3824"/>
                    <a:pt x="8373" y="1885"/>
                    <a:pt x="7639" y="1356"/>
                  </a:cubicBezTo>
                  <a:cubicBezTo>
                    <a:pt x="7531" y="1278"/>
                    <a:pt x="7424" y="1245"/>
                    <a:pt x="7321" y="1245"/>
                  </a:cubicBezTo>
                  <a:cubicBezTo>
                    <a:pt x="6728" y="1245"/>
                    <a:pt x="6258" y="2355"/>
                    <a:pt x="6258" y="2355"/>
                  </a:cubicBezTo>
                  <a:cubicBezTo>
                    <a:pt x="6258" y="2355"/>
                    <a:pt x="6963" y="446"/>
                    <a:pt x="5788" y="240"/>
                  </a:cubicBezTo>
                  <a:cubicBezTo>
                    <a:pt x="5729" y="231"/>
                    <a:pt x="5674" y="227"/>
                    <a:pt x="5623" y="227"/>
                  </a:cubicBezTo>
                  <a:cubicBezTo>
                    <a:pt x="5035" y="227"/>
                    <a:pt x="4977" y="775"/>
                    <a:pt x="5026" y="1217"/>
                  </a:cubicBezTo>
                  <a:lnTo>
                    <a:pt x="5026" y="1217"/>
                  </a:lnTo>
                  <a:cubicBezTo>
                    <a:pt x="4931" y="826"/>
                    <a:pt x="4780" y="326"/>
                    <a:pt x="4584" y="64"/>
                  </a:cubicBezTo>
                  <a:cubicBezTo>
                    <a:pt x="4554" y="20"/>
                    <a:pt x="4521" y="1"/>
                    <a:pt x="448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2" name="Google Shape;2781;p76">
              <a:extLst>
                <a:ext uri="{FF2B5EF4-FFF2-40B4-BE49-F238E27FC236}">
                  <a16:creationId xmlns:a16="http://schemas.microsoft.com/office/drawing/2014/main" id="{C1E413A9-EA51-2203-07E2-0F2DAA13369B}"/>
                </a:ext>
              </a:extLst>
            </p:cNvPr>
            <p:cNvSpPr/>
            <p:nvPr/>
          </p:nvSpPr>
          <p:spPr>
            <a:xfrm>
              <a:off x="8285328" y="1494698"/>
              <a:ext cx="169295" cy="100934"/>
            </a:xfrm>
            <a:custGeom>
              <a:avLst/>
              <a:gdLst/>
              <a:ahLst/>
              <a:cxnLst/>
              <a:rect l="l" t="t" r="r" b="b"/>
              <a:pathLst>
                <a:path w="3056" h="1822" extrusionOk="0">
                  <a:moveTo>
                    <a:pt x="0" y="1"/>
                  </a:moveTo>
                  <a:lnTo>
                    <a:pt x="294" y="1822"/>
                  </a:lnTo>
                  <a:lnTo>
                    <a:pt x="3055" y="1293"/>
                  </a:lnTo>
                  <a:cubicBezTo>
                    <a:pt x="1998" y="32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3" name="Google Shape;2782;p76">
              <a:extLst>
                <a:ext uri="{FF2B5EF4-FFF2-40B4-BE49-F238E27FC236}">
                  <a16:creationId xmlns:a16="http://schemas.microsoft.com/office/drawing/2014/main" id="{407932FF-5393-70CA-08AC-6740DF2DCFEB}"/>
                </a:ext>
              </a:extLst>
            </p:cNvPr>
            <p:cNvSpPr/>
            <p:nvPr/>
          </p:nvSpPr>
          <p:spPr>
            <a:xfrm>
              <a:off x="8224723" y="1577684"/>
              <a:ext cx="166414" cy="55508"/>
            </a:xfrm>
            <a:custGeom>
              <a:avLst/>
              <a:gdLst/>
              <a:ahLst/>
              <a:cxnLst/>
              <a:rect l="l" t="t" r="r" b="b"/>
              <a:pathLst>
                <a:path w="3004" h="1002" extrusionOk="0">
                  <a:moveTo>
                    <a:pt x="3004" y="1"/>
                  </a:moveTo>
                  <a:lnTo>
                    <a:pt x="507" y="441"/>
                  </a:lnTo>
                  <a:lnTo>
                    <a:pt x="37" y="765"/>
                  </a:lnTo>
                  <a:cubicBezTo>
                    <a:pt x="37" y="765"/>
                    <a:pt x="0" y="1002"/>
                    <a:pt x="602" y="1002"/>
                  </a:cubicBezTo>
                  <a:cubicBezTo>
                    <a:pt x="765" y="1002"/>
                    <a:pt x="973" y="985"/>
                    <a:pt x="1241" y="941"/>
                  </a:cubicBezTo>
                  <a:cubicBezTo>
                    <a:pt x="1917" y="882"/>
                    <a:pt x="2563" y="530"/>
                    <a:pt x="3004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4" name="Google Shape;2783;p76">
              <a:extLst>
                <a:ext uri="{FF2B5EF4-FFF2-40B4-BE49-F238E27FC236}">
                  <a16:creationId xmlns:a16="http://schemas.microsoft.com/office/drawing/2014/main" id="{8109E5E6-3EA3-E7C5-AE71-898B1AFD566C}"/>
                </a:ext>
              </a:extLst>
            </p:cNvPr>
            <p:cNvSpPr/>
            <p:nvPr/>
          </p:nvSpPr>
          <p:spPr>
            <a:xfrm>
              <a:off x="7299086" y="3105879"/>
              <a:ext cx="462237" cy="188075"/>
            </a:xfrm>
            <a:custGeom>
              <a:avLst/>
              <a:gdLst/>
              <a:ahLst/>
              <a:cxnLst/>
              <a:rect l="l" t="t" r="r" b="b"/>
              <a:pathLst>
                <a:path w="8344" h="3395" extrusionOk="0">
                  <a:moveTo>
                    <a:pt x="7991" y="0"/>
                  </a:moveTo>
                  <a:cubicBezTo>
                    <a:pt x="7580" y="88"/>
                    <a:pt x="7022" y="294"/>
                    <a:pt x="3584" y="412"/>
                  </a:cubicBezTo>
                  <a:cubicBezTo>
                    <a:pt x="0" y="558"/>
                    <a:pt x="911" y="1117"/>
                    <a:pt x="911" y="1117"/>
                  </a:cubicBezTo>
                  <a:cubicBezTo>
                    <a:pt x="198" y="3110"/>
                    <a:pt x="4281" y="3395"/>
                    <a:pt x="6672" y="3395"/>
                  </a:cubicBezTo>
                  <a:cubicBezTo>
                    <a:pt x="7628" y="3395"/>
                    <a:pt x="8314" y="3349"/>
                    <a:pt x="8314" y="3349"/>
                  </a:cubicBezTo>
                  <a:cubicBezTo>
                    <a:pt x="8314" y="3349"/>
                    <a:pt x="8314" y="3085"/>
                    <a:pt x="8344" y="2703"/>
                  </a:cubicBezTo>
                  <a:cubicBezTo>
                    <a:pt x="8138" y="1822"/>
                    <a:pt x="8050" y="911"/>
                    <a:pt x="7991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5" name="Google Shape;2784;p76">
              <a:extLst>
                <a:ext uri="{FF2B5EF4-FFF2-40B4-BE49-F238E27FC236}">
                  <a16:creationId xmlns:a16="http://schemas.microsoft.com/office/drawing/2014/main" id="{0389563E-0F45-684E-797D-FEC65E0847DB}"/>
                </a:ext>
              </a:extLst>
            </p:cNvPr>
            <p:cNvSpPr/>
            <p:nvPr/>
          </p:nvSpPr>
          <p:spPr>
            <a:xfrm>
              <a:off x="7735230" y="2394686"/>
              <a:ext cx="673800" cy="913062"/>
            </a:xfrm>
            <a:custGeom>
              <a:avLst/>
              <a:gdLst/>
              <a:ahLst/>
              <a:cxnLst/>
              <a:rect l="l" t="t" r="r" b="b"/>
              <a:pathLst>
                <a:path w="12163" h="16482" extrusionOk="0">
                  <a:moveTo>
                    <a:pt x="662" y="16253"/>
                  </a:moveTo>
                  <a:cubicBezTo>
                    <a:pt x="668" y="16253"/>
                    <a:pt x="675" y="16255"/>
                    <a:pt x="681" y="16258"/>
                  </a:cubicBezTo>
                  <a:lnTo>
                    <a:pt x="681" y="16258"/>
                  </a:lnTo>
                  <a:cubicBezTo>
                    <a:pt x="646" y="16266"/>
                    <a:pt x="617" y="16275"/>
                    <a:pt x="617" y="16275"/>
                  </a:cubicBezTo>
                  <a:cubicBezTo>
                    <a:pt x="632" y="16261"/>
                    <a:pt x="647" y="16253"/>
                    <a:pt x="662" y="16253"/>
                  </a:cubicBezTo>
                  <a:close/>
                  <a:moveTo>
                    <a:pt x="7433" y="0"/>
                  </a:moveTo>
                  <a:lnTo>
                    <a:pt x="7433" y="0"/>
                  </a:lnTo>
                  <a:cubicBezTo>
                    <a:pt x="8256" y="1616"/>
                    <a:pt x="9019" y="3261"/>
                    <a:pt x="9695" y="4936"/>
                  </a:cubicBezTo>
                  <a:cubicBezTo>
                    <a:pt x="10048" y="5758"/>
                    <a:pt x="10341" y="6610"/>
                    <a:pt x="10606" y="7462"/>
                  </a:cubicBezTo>
                  <a:cubicBezTo>
                    <a:pt x="10723" y="7874"/>
                    <a:pt x="10811" y="8314"/>
                    <a:pt x="10870" y="8755"/>
                  </a:cubicBezTo>
                  <a:cubicBezTo>
                    <a:pt x="10929" y="9196"/>
                    <a:pt x="10929" y="9666"/>
                    <a:pt x="10576" y="9930"/>
                  </a:cubicBezTo>
                  <a:cubicBezTo>
                    <a:pt x="10224" y="10165"/>
                    <a:pt x="9842" y="10371"/>
                    <a:pt x="9401" y="10488"/>
                  </a:cubicBezTo>
                  <a:cubicBezTo>
                    <a:pt x="8990" y="10635"/>
                    <a:pt x="8549" y="10753"/>
                    <a:pt x="8138" y="10870"/>
                  </a:cubicBezTo>
                  <a:cubicBezTo>
                    <a:pt x="7257" y="11076"/>
                    <a:pt x="6375" y="11252"/>
                    <a:pt x="5465" y="11399"/>
                  </a:cubicBezTo>
                  <a:cubicBezTo>
                    <a:pt x="3702" y="11663"/>
                    <a:pt x="1910" y="11869"/>
                    <a:pt x="118" y="12045"/>
                  </a:cubicBezTo>
                  <a:lnTo>
                    <a:pt x="1" y="12045"/>
                  </a:lnTo>
                  <a:lnTo>
                    <a:pt x="1" y="13073"/>
                  </a:lnTo>
                  <a:cubicBezTo>
                    <a:pt x="59" y="13690"/>
                    <a:pt x="147" y="14307"/>
                    <a:pt x="236" y="14924"/>
                  </a:cubicBezTo>
                  <a:cubicBezTo>
                    <a:pt x="265" y="15218"/>
                    <a:pt x="324" y="15541"/>
                    <a:pt x="382" y="15835"/>
                  </a:cubicBezTo>
                  <a:cubicBezTo>
                    <a:pt x="412" y="16011"/>
                    <a:pt x="441" y="16158"/>
                    <a:pt x="500" y="16305"/>
                  </a:cubicBezTo>
                  <a:cubicBezTo>
                    <a:pt x="500" y="16334"/>
                    <a:pt x="529" y="16364"/>
                    <a:pt x="529" y="16393"/>
                  </a:cubicBezTo>
                  <a:lnTo>
                    <a:pt x="529" y="16422"/>
                  </a:lnTo>
                  <a:lnTo>
                    <a:pt x="588" y="16452"/>
                  </a:lnTo>
                  <a:cubicBezTo>
                    <a:pt x="588" y="16452"/>
                    <a:pt x="617" y="16452"/>
                    <a:pt x="617" y="16481"/>
                  </a:cubicBezTo>
                  <a:lnTo>
                    <a:pt x="823" y="16481"/>
                  </a:lnTo>
                  <a:lnTo>
                    <a:pt x="1029" y="16452"/>
                  </a:lnTo>
                  <a:cubicBezTo>
                    <a:pt x="2263" y="16334"/>
                    <a:pt x="3496" y="16275"/>
                    <a:pt x="4730" y="16187"/>
                  </a:cubicBezTo>
                  <a:cubicBezTo>
                    <a:pt x="5994" y="16099"/>
                    <a:pt x="7227" y="16040"/>
                    <a:pt x="8461" y="15923"/>
                  </a:cubicBezTo>
                  <a:cubicBezTo>
                    <a:pt x="9695" y="15835"/>
                    <a:pt x="10929" y="15659"/>
                    <a:pt x="12163" y="15424"/>
                  </a:cubicBezTo>
                  <a:lnTo>
                    <a:pt x="12163" y="15424"/>
                  </a:lnTo>
                  <a:cubicBezTo>
                    <a:pt x="10929" y="15629"/>
                    <a:pt x="9695" y="15776"/>
                    <a:pt x="8461" y="15835"/>
                  </a:cubicBezTo>
                  <a:lnTo>
                    <a:pt x="4730" y="16011"/>
                  </a:lnTo>
                  <a:cubicBezTo>
                    <a:pt x="3496" y="16070"/>
                    <a:pt x="2263" y="16099"/>
                    <a:pt x="999" y="16217"/>
                  </a:cubicBezTo>
                  <a:cubicBezTo>
                    <a:pt x="941" y="16217"/>
                    <a:pt x="853" y="16217"/>
                    <a:pt x="764" y="16246"/>
                  </a:cubicBezTo>
                  <a:cubicBezTo>
                    <a:pt x="746" y="16246"/>
                    <a:pt x="726" y="16249"/>
                    <a:pt x="706" y="16253"/>
                  </a:cubicBezTo>
                  <a:lnTo>
                    <a:pt x="706" y="16253"/>
                  </a:lnTo>
                  <a:lnTo>
                    <a:pt x="706" y="16246"/>
                  </a:lnTo>
                  <a:cubicBezTo>
                    <a:pt x="676" y="16099"/>
                    <a:pt x="647" y="15952"/>
                    <a:pt x="617" y="15805"/>
                  </a:cubicBezTo>
                  <a:cubicBezTo>
                    <a:pt x="559" y="15512"/>
                    <a:pt x="500" y="15189"/>
                    <a:pt x="471" y="14895"/>
                  </a:cubicBezTo>
                  <a:cubicBezTo>
                    <a:pt x="382" y="14278"/>
                    <a:pt x="294" y="13661"/>
                    <a:pt x="236" y="13044"/>
                  </a:cubicBezTo>
                  <a:lnTo>
                    <a:pt x="236" y="12271"/>
                  </a:lnTo>
                  <a:lnTo>
                    <a:pt x="236" y="12271"/>
                  </a:lnTo>
                  <a:cubicBezTo>
                    <a:pt x="2017" y="12124"/>
                    <a:pt x="3770" y="11921"/>
                    <a:pt x="5524" y="11634"/>
                  </a:cubicBezTo>
                  <a:cubicBezTo>
                    <a:pt x="6405" y="11487"/>
                    <a:pt x="7286" y="11340"/>
                    <a:pt x="8168" y="11105"/>
                  </a:cubicBezTo>
                  <a:cubicBezTo>
                    <a:pt x="8608" y="10988"/>
                    <a:pt x="9049" y="10870"/>
                    <a:pt x="9490" y="10723"/>
                  </a:cubicBezTo>
                  <a:cubicBezTo>
                    <a:pt x="9930" y="10576"/>
                    <a:pt x="10341" y="10371"/>
                    <a:pt x="10723" y="10077"/>
                  </a:cubicBezTo>
                  <a:cubicBezTo>
                    <a:pt x="10929" y="9930"/>
                    <a:pt x="11047" y="9695"/>
                    <a:pt x="11076" y="9460"/>
                  </a:cubicBezTo>
                  <a:cubicBezTo>
                    <a:pt x="11135" y="9225"/>
                    <a:pt x="11135" y="8990"/>
                    <a:pt x="11076" y="8755"/>
                  </a:cubicBezTo>
                  <a:cubicBezTo>
                    <a:pt x="11017" y="8285"/>
                    <a:pt x="10929" y="7844"/>
                    <a:pt x="10782" y="7403"/>
                  </a:cubicBezTo>
                  <a:cubicBezTo>
                    <a:pt x="10518" y="6552"/>
                    <a:pt x="10195" y="5700"/>
                    <a:pt x="9842" y="4848"/>
                  </a:cubicBezTo>
                  <a:cubicBezTo>
                    <a:pt x="9108" y="3202"/>
                    <a:pt x="8285" y="1587"/>
                    <a:pt x="7433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6" name="Google Shape;2785;p76">
              <a:extLst>
                <a:ext uri="{FF2B5EF4-FFF2-40B4-BE49-F238E27FC236}">
                  <a16:creationId xmlns:a16="http://schemas.microsoft.com/office/drawing/2014/main" id="{05998A73-A445-60D8-CC2E-201C5A32BC49}"/>
                </a:ext>
              </a:extLst>
            </p:cNvPr>
            <p:cNvSpPr/>
            <p:nvPr/>
          </p:nvSpPr>
          <p:spPr>
            <a:xfrm>
              <a:off x="6614151" y="1866415"/>
              <a:ext cx="577574" cy="293385"/>
            </a:xfrm>
            <a:custGeom>
              <a:avLst/>
              <a:gdLst/>
              <a:ahLst/>
              <a:cxnLst/>
              <a:rect l="l" t="t" r="r" b="b"/>
              <a:pathLst>
                <a:path w="10426" h="5296" extrusionOk="0">
                  <a:moveTo>
                    <a:pt x="465" y="1"/>
                  </a:moveTo>
                  <a:cubicBezTo>
                    <a:pt x="108" y="1"/>
                    <a:pt x="0" y="244"/>
                    <a:pt x="26" y="576"/>
                  </a:cubicBezTo>
                  <a:lnTo>
                    <a:pt x="173" y="576"/>
                  </a:lnTo>
                  <a:cubicBezTo>
                    <a:pt x="1289" y="723"/>
                    <a:pt x="1994" y="1751"/>
                    <a:pt x="2729" y="2515"/>
                  </a:cubicBezTo>
                  <a:cubicBezTo>
                    <a:pt x="3610" y="3367"/>
                    <a:pt x="4697" y="4043"/>
                    <a:pt x="5872" y="4425"/>
                  </a:cubicBezTo>
                  <a:cubicBezTo>
                    <a:pt x="7018" y="4895"/>
                    <a:pt x="8222" y="5188"/>
                    <a:pt x="9456" y="5277"/>
                  </a:cubicBezTo>
                  <a:cubicBezTo>
                    <a:pt x="9590" y="5289"/>
                    <a:pt x="9724" y="5296"/>
                    <a:pt x="9858" y="5296"/>
                  </a:cubicBezTo>
                  <a:cubicBezTo>
                    <a:pt x="10047" y="5296"/>
                    <a:pt x="10236" y="5282"/>
                    <a:pt x="10425" y="5247"/>
                  </a:cubicBezTo>
                  <a:cubicBezTo>
                    <a:pt x="3110" y="4718"/>
                    <a:pt x="2200" y="253"/>
                    <a:pt x="643" y="18"/>
                  </a:cubicBezTo>
                  <a:cubicBezTo>
                    <a:pt x="577" y="6"/>
                    <a:pt x="518" y="1"/>
                    <a:pt x="4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7" name="Google Shape;2786;p76">
              <a:extLst>
                <a:ext uri="{FF2B5EF4-FFF2-40B4-BE49-F238E27FC236}">
                  <a16:creationId xmlns:a16="http://schemas.microsoft.com/office/drawing/2014/main" id="{507414D9-52FB-60A3-7021-B7A9987AE1B0}"/>
                </a:ext>
              </a:extLst>
            </p:cNvPr>
            <p:cNvSpPr/>
            <p:nvPr/>
          </p:nvSpPr>
          <p:spPr>
            <a:xfrm>
              <a:off x="6493496" y="1450990"/>
              <a:ext cx="1943234" cy="1745631"/>
            </a:xfrm>
            <a:custGeom>
              <a:avLst/>
              <a:gdLst/>
              <a:ahLst/>
              <a:cxnLst/>
              <a:rect l="l" t="t" r="r" b="b"/>
              <a:pathLst>
                <a:path w="35078" h="31511" extrusionOk="0">
                  <a:moveTo>
                    <a:pt x="30473" y="0"/>
                  </a:moveTo>
                  <a:cubicBezTo>
                    <a:pt x="28602" y="0"/>
                    <a:pt x="26241" y="1826"/>
                    <a:pt x="25030" y="5754"/>
                  </a:cubicBezTo>
                  <a:cubicBezTo>
                    <a:pt x="23496" y="10733"/>
                    <a:pt x="21050" y="12828"/>
                    <a:pt x="14777" y="12828"/>
                  </a:cubicBezTo>
                  <a:cubicBezTo>
                    <a:pt x="14203" y="12828"/>
                    <a:pt x="13597" y="12810"/>
                    <a:pt x="12956" y="12776"/>
                  </a:cubicBezTo>
                  <a:cubicBezTo>
                    <a:pt x="5288" y="12394"/>
                    <a:pt x="4378" y="7781"/>
                    <a:pt x="2791" y="7517"/>
                  </a:cubicBezTo>
                  <a:cubicBezTo>
                    <a:pt x="2729" y="7506"/>
                    <a:pt x="2672" y="7501"/>
                    <a:pt x="2621" y="7501"/>
                  </a:cubicBezTo>
                  <a:cubicBezTo>
                    <a:pt x="1386" y="7501"/>
                    <a:pt x="3173" y="10425"/>
                    <a:pt x="3173" y="10425"/>
                  </a:cubicBezTo>
                  <a:cubicBezTo>
                    <a:pt x="3173" y="10425"/>
                    <a:pt x="2207" y="9102"/>
                    <a:pt x="1358" y="9102"/>
                  </a:cubicBezTo>
                  <a:cubicBezTo>
                    <a:pt x="1203" y="9102"/>
                    <a:pt x="1052" y="9146"/>
                    <a:pt x="911" y="9250"/>
                  </a:cubicBezTo>
                  <a:cubicBezTo>
                    <a:pt x="0" y="9926"/>
                    <a:pt x="3320" y="12071"/>
                    <a:pt x="3320" y="12071"/>
                  </a:cubicBezTo>
                  <a:cubicBezTo>
                    <a:pt x="3320" y="12071"/>
                    <a:pt x="3315" y="12070"/>
                    <a:pt x="3305" y="12070"/>
                  </a:cubicBezTo>
                  <a:cubicBezTo>
                    <a:pt x="3079" y="12070"/>
                    <a:pt x="497" y="12097"/>
                    <a:pt x="1087" y="13334"/>
                  </a:cubicBezTo>
                  <a:cubicBezTo>
                    <a:pt x="1330" y="13880"/>
                    <a:pt x="1778" y="14040"/>
                    <a:pt x="2220" y="14040"/>
                  </a:cubicBezTo>
                  <a:cubicBezTo>
                    <a:pt x="2820" y="14040"/>
                    <a:pt x="3409" y="13746"/>
                    <a:pt x="3463" y="13718"/>
                  </a:cubicBezTo>
                  <a:lnTo>
                    <a:pt x="3463" y="13718"/>
                  </a:lnTo>
                  <a:cubicBezTo>
                    <a:pt x="3369" y="13767"/>
                    <a:pt x="1668" y="14671"/>
                    <a:pt x="1440" y="16242"/>
                  </a:cubicBezTo>
                  <a:cubicBezTo>
                    <a:pt x="1367" y="16679"/>
                    <a:pt x="1493" y="16838"/>
                    <a:pt x="1713" y="16838"/>
                  </a:cubicBezTo>
                  <a:cubicBezTo>
                    <a:pt x="2292" y="16838"/>
                    <a:pt x="3526" y="15743"/>
                    <a:pt x="3526" y="15743"/>
                  </a:cubicBezTo>
                  <a:lnTo>
                    <a:pt x="3526" y="15743"/>
                  </a:lnTo>
                  <a:cubicBezTo>
                    <a:pt x="3526" y="15743"/>
                    <a:pt x="1969" y="17946"/>
                    <a:pt x="2968" y="19327"/>
                  </a:cubicBezTo>
                  <a:cubicBezTo>
                    <a:pt x="3135" y="19558"/>
                    <a:pt x="3312" y="19654"/>
                    <a:pt x="3493" y="19654"/>
                  </a:cubicBezTo>
                  <a:cubicBezTo>
                    <a:pt x="4390" y="19654"/>
                    <a:pt x="5347" y="17271"/>
                    <a:pt x="5347" y="17270"/>
                  </a:cubicBezTo>
                  <a:lnTo>
                    <a:pt x="5347" y="17270"/>
                  </a:lnTo>
                  <a:cubicBezTo>
                    <a:pt x="5347" y="17271"/>
                    <a:pt x="3761" y="24733"/>
                    <a:pt x="12310" y="29756"/>
                  </a:cubicBezTo>
                  <a:cubicBezTo>
                    <a:pt x="14442" y="31002"/>
                    <a:pt x="16390" y="31511"/>
                    <a:pt x="18154" y="31511"/>
                  </a:cubicBezTo>
                  <a:cubicBezTo>
                    <a:pt x="23462" y="31511"/>
                    <a:pt x="27107" y="26901"/>
                    <a:pt x="29114" y="23880"/>
                  </a:cubicBezTo>
                  <a:cubicBezTo>
                    <a:pt x="31787" y="19826"/>
                    <a:pt x="31199" y="15655"/>
                    <a:pt x="30524" y="12306"/>
                  </a:cubicBezTo>
                  <a:cubicBezTo>
                    <a:pt x="29848" y="8957"/>
                    <a:pt x="31405" y="6753"/>
                    <a:pt x="31405" y="6753"/>
                  </a:cubicBezTo>
                  <a:cubicBezTo>
                    <a:pt x="31824" y="7115"/>
                    <a:pt x="32355" y="7304"/>
                    <a:pt x="32892" y="7304"/>
                  </a:cubicBezTo>
                  <a:cubicBezTo>
                    <a:pt x="33183" y="7304"/>
                    <a:pt x="33477" y="7249"/>
                    <a:pt x="33755" y="7135"/>
                  </a:cubicBezTo>
                  <a:cubicBezTo>
                    <a:pt x="35077" y="6518"/>
                    <a:pt x="32756" y="3316"/>
                    <a:pt x="32756" y="3316"/>
                  </a:cubicBezTo>
                  <a:lnTo>
                    <a:pt x="32316" y="790"/>
                  </a:lnTo>
                  <a:cubicBezTo>
                    <a:pt x="31835" y="268"/>
                    <a:pt x="31190" y="0"/>
                    <a:pt x="304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8" name="Google Shape;2787;p76">
              <a:extLst>
                <a:ext uri="{FF2B5EF4-FFF2-40B4-BE49-F238E27FC236}">
                  <a16:creationId xmlns:a16="http://schemas.microsoft.com/office/drawing/2014/main" id="{F0A285CC-8BBD-4D3D-3C09-DAC59F9D0ABE}"/>
                </a:ext>
              </a:extLst>
            </p:cNvPr>
            <p:cNvSpPr/>
            <p:nvPr/>
          </p:nvSpPr>
          <p:spPr>
            <a:xfrm>
              <a:off x="6543963" y="1953833"/>
              <a:ext cx="109078" cy="53569"/>
            </a:xfrm>
            <a:custGeom>
              <a:avLst/>
              <a:gdLst/>
              <a:ahLst/>
              <a:cxnLst/>
              <a:rect l="l" t="t" r="r" b="b"/>
              <a:pathLst>
                <a:path w="1969" h="967" extrusionOk="0">
                  <a:moveTo>
                    <a:pt x="453" y="0"/>
                  </a:moveTo>
                  <a:cubicBezTo>
                    <a:pt x="298" y="0"/>
                    <a:pt x="145" y="43"/>
                    <a:pt x="0" y="144"/>
                  </a:cubicBezTo>
                  <a:cubicBezTo>
                    <a:pt x="147" y="144"/>
                    <a:pt x="294" y="173"/>
                    <a:pt x="411" y="203"/>
                  </a:cubicBezTo>
                  <a:cubicBezTo>
                    <a:pt x="705" y="320"/>
                    <a:pt x="999" y="438"/>
                    <a:pt x="1263" y="614"/>
                  </a:cubicBezTo>
                  <a:lnTo>
                    <a:pt x="1645" y="820"/>
                  </a:lnTo>
                  <a:lnTo>
                    <a:pt x="1822" y="937"/>
                  </a:lnTo>
                  <a:cubicBezTo>
                    <a:pt x="1866" y="952"/>
                    <a:pt x="1888" y="959"/>
                    <a:pt x="1895" y="959"/>
                  </a:cubicBezTo>
                  <a:cubicBezTo>
                    <a:pt x="1902" y="959"/>
                    <a:pt x="1895" y="952"/>
                    <a:pt x="1880" y="937"/>
                  </a:cubicBezTo>
                  <a:lnTo>
                    <a:pt x="1880" y="937"/>
                  </a:lnTo>
                  <a:lnTo>
                    <a:pt x="1968" y="966"/>
                  </a:lnTo>
                  <a:cubicBezTo>
                    <a:pt x="1622" y="574"/>
                    <a:pt x="1022" y="0"/>
                    <a:pt x="4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89" name="Google Shape;2788;p76">
              <a:extLst>
                <a:ext uri="{FF2B5EF4-FFF2-40B4-BE49-F238E27FC236}">
                  <a16:creationId xmlns:a16="http://schemas.microsoft.com/office/drawing/2014/main" id="{85F74C17-B3E5-76EF-94D8-88ED1C96F75A}"/>
                </a:ext>
              </a:extLst>
            </p:cNvPr>
            <p:cNvSpPr/>
            <p:nvPr/>
          </p:nvSpPr>
          <p:spPr>
            <a:xfrm>
              <a:off x="6542301" y="2119637"/>
              <a:ext cx="118883" cy="57004"/>
            </a:xfrm>
            <a:custGeom>
              <a:avLst/>
              <a:gdLst/>
              <a:ahLst/>
              <a:cxnLst/>
              <a:rect l="l" t="t" r="r" b="b"/>
              <a:pathLst>
                <a:path w="2146" h="1029" extrusionOk="0">
                  <a:moveTo>
                    <a:pt x="2145" y="1"/>
                  </a:moveTo>
                  <a:cubicBezTo>
                    <a:pt x="1499" y="30"/>
                    <a:pt x="1" y="177"/>
                    <a:pt x="118" y="1029"/>
                  </a:cubicBezTo>
                  <a:cubicBezTo>
                    <a:pt x="236" y="882"/>
                    <a:pt x="383" y="794"/>
                    <a:pt x="530" y="706"/>
                  </a:cubicBezTo>
                  <a:cubicBezTo>
                    <a:pt x="970" y="500"/>
                    <a:pt x="1440" y="382"/>
                    <a:pt x="1940" y="324"/>
                  </a:cubicBezTo>
                  <a:lnTo>
                    <a:pt x="2087" y="265"/>
                  </a:lnTo>
                  <a:cubicBezTo>
                    <a:pt x="2087" y="177"/>
                    <a:pt x="2116" y="89"/>
                    <a:pt x="21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0" name="Google Shape;2789;p76">
              <a:extLst>
                <a:ext uri="{FF2B5EF4-FFF2-40B4-BE49-F238E27FC236}">
                  <a16:creationId xmlns:a16="http://schemas.microsoft.com/office/drawing/2014/main" id="{A8343955-0B03-75FD-576B-5D881BFF1C9A}"/>
                </a:ext>
              </a:extLst>
            </p:cNvPr>
            <p:cNvSpPr/>
            <p:nvPr/>
          </p:nvSpPr>
          <p:spPr>
            <a:xfrm>
              <a:off x="6569999" y="2220516"/>
              <a:ext cx="102596" cy="162813"/>
            </a:xfrm>
            <a:custGeom>
              <a:avLst/>
              <a:gdLst/>
              <a:ahLst/>
              <a:cxnLst/>
              <a:rect l="l" t="t" r="r" b="b"/>
              <a:pathLst>
                <a:path w="1852" h="2939" extrusionOk="0">
                  <a:moveTo>
                    <a:pt x="1763" y="1"/>
                  </a:moveTo>
                  <a:cubicBezTo>
                    <a:pt x="1234" y="383"/>
                    <a:pt x="235" y="1176"/>
                    <a:pt x="59" y="2351"/>
                  </a:cubicBezTo>
                  <a:cubicBezTo>
                    <a:pt x="0" y="2733"/>
                    <a:pt x="88" y="2909"/>
                    <a:pt x="265" y="2939"/>
                  </a:cubicBezTo>
                  <a:cubicBezTo>
                    <a:pt x="235" y="2880"/>
                    <a:pt x="235" y="2792"/>
                    <a:pt x="235" y="2704"/>
                  </a:cubicBezTo>
                  <a:cubicBezTo>
                    <a:pt x="353" y="1822"/>
                    <a:pt x="823" y="1000"/>
                    <a:pt x="1498" y="383"/>
                  </a:cubicBezTo>
                  <a:cubicBezTo>
                    <a:pt x="1616" y="295"/>
                    <a:pt x="1734" y="177"/>
                    <a:pt x="1851" y="60"/>
                  </a:cubicBezTo>
                  <a:lnTo>
                    <a:pt x="1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1" name="Google Shape;2790;p76">
              <a:extLst>
                <a:ext uri="{FF2B5EF4-FFF2-40B4-BE49-F238E27FC236}">
                  <a16:creationId xmlns:a16="http://schemas.microsoft.com/office/drawing/2014/main" id="{F687F0B1-850A-72EE-21DB-1681B521F9E8}"/>
                </a:ext>
              </a:extLst>
            </p:cNvPr>
            <p:cNvSpPr/>
            <p:nvPr/>
          </p:nvSpPr>
          <p:spPr>
            <a:xfrm>
              <a:off x="6613930" y="2323057"/>
              <a:ext cx="91184" cy="218155"/>
            </a:xfrm>
            <a:custGeom>
              <a:avLst/>
              <a:gdLst/>
              <a:ahLst/>
              <a:cxnLst/>
              <a:rect l="l" t="t" r="r" b="b"/>
              <a:pathLst>
                <a:path w="1646" h="3938" extrusionOk="0">
                  <a:moveTo>
                    <a:pt x="1646" y="1"/>
                  </a:moveTo>
                  <a:lnTo>
                    <a:pt x="1646" y="1"/>
                  </a:lnTo>
                  <a:cubicBezTo>
                    <a:pt x="1528" y="89"/>
                    <a:pt x="1381" y="148"/>
                    <a:pt x="1264" y="236"/>
                  </a:cubicBezTo>
                  <a:lnTo>
                    <a:pt x="1205" y="265"/>
                  </a:lnTo>
                  <a:cubicBezTo>
                    <a:pt x="852" y="882"/>
                    <a:pt x="0" y="2498"/>
                    <a:pt x="794" y="3614"/>
                  </a:cubicBezTo>
                  <a:cubicBezTo>
                    <a:pt x="911" y="3790"/>
                    <a:pt x="1117" y="3908"/>
                    <a:pt x="1352" y="3937"/>
                  </a:cubicBezTo>
                  <a:cubicBezTo>
                    <a:pt x="1146" y="3056"/>
                    <a:pt x="1117" y="2145"/>
                    <a:pt x="1264" y="1235"/>
                  </a:cubicBezTo>
                  <a:cubicBezTo>
                    <a:pt x="1352" y="882"/>
                    <a:pt x="1469" y="500"/>
                    <a:pt x="1587" y="148"/>
                  </a:cubicBezTo>
                  <a:cubicBezTo>
                    <a:pt x="1587" y="148"/>
                    <a:pt x="1616" y="59"/>
                    <a:pt x="16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2" name="Google Shape;2791;p76">
              <a:extLst>
                <a:ext uri="{FF2B5EF4-FFF2-40B4-BE49-F238E27FC236}">
                  <a16:creationId xmlns:a16="http://schemas.microsoft.com/office/drawing/2014/main" id="{9592B860-EB2F-1D81-B005-0FDCF6FB1788}"/>
                </a:ext>
              </a:extLst>
            </p:cNvPr>
            <p:cNvSpPr/>
            <p:nvPr/>
          </p:nvSpPr>
          <p:spPr>
            <a:xfrm>
              <a:off x="6597643" y="2202623"/>
              <a:ext cx="68416" cy="23544"/>
            </a:xfrm>
            <a:custGeom>
              <a:avLst/>
              <a:gdLst/>
              <a:ahLst/>
              <a:cxnLst/>
              <a:rect l="l" t="t" r="r" b="b"/>
              <a:pathLst>
                <a:path w="1235" h="425" extrusionOk="0">
                  <a:moveTo>
                    <a:pt x="1029" y="1"/>
                  </a:moveTo>
                  <a:lnTo>
                    <a:pt x="735" y="60"/>
                  </a:lnTo>
                  <a:cubicBezTo>
                    <a:pt x="588" y="118"/>
                    <a:pt x="471" y="148"/>
                    <a:pt x="353" y="177"/>
                  </a:cubicBezTo>
                  <a:cubicBezTo>
                    <a:pt x="294" y="177"/>
                    <a:pt x="236" y="206"/>
                    <a:pt x="206" y="236"/>
                  </a:cubicBezTo>
                  <a:lnTo>
                    <a:pt x="177" y="236"/>
                  </a:lnTo>
                  <a:cubicBezTo>
                    <a:pt x="118" y="236"/>
                    <a:pt x="89" y="265"/>
                    <a:pt x="59" y="295"/>
                  </a:cubicBezTo>
                  <a:cubicBezTo>
                    <a:pt x="59" y="295"/>
                    <a:pt x="59" y="295"/>
                    <a:pt x="59" y="324"/>
                  </a:cubicBezTo>
                  <a:cubicBezTo>
                    <a:pt x="30" y="353"/>
                    <a:pt x="30" y="353"/>
                    <a:pt x="1" y="383"/>
                  </a:cubicBezTo>
                  <a:cubicBezTo>
                    <a:pt x="132" y="411"/>
                    <a:pt x="267" y="424"/>
                    <a:pt x="402" y="424"/>
                  </a:cubicBezTo>
                  <a:cubicBezTo>
                    <a:pt x="688" y="424"/>
                    <a:pt x="975" y="365"/>
                    <a:pt x="1235" y="265"/>
                  </a:cubicBezTo>
                  <a:cubicBezTo>
                    <a:pt x="1146" y="206"/>
                    <a:pt x="1058" y="118"/>
                    <a:pt x="10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3" name="Google Shape;2792;p76">
              <a:extLst>
                <a:ext uri="{FF2B5EF4-FFF2-40B4-BE49-F238E27FC236}">
                  <a16:creationId xmlns:a16="http://schemas.microsoft.com/office/drawing/2014/main" id="{84C30694-47FB-8579-BDBC-9E46D62856B6}"/>
                </a:ext>
              </a:extLst>
            </p:cNvPr>
            <p:cNvSpPr/>
            <p:nvPr/>
          </p:nvSpPr>
          <p:spPr>
            <a:xfrm>
              <a:off x="8215305" y="1662331"/>
              <a:ext cx="205137" cy="195886"/>
            </a:xfrm>
            <a:custGeom>
              <a:avLst/>
              <a:gdLst/>
              <a:ahLst/>
              <a:cxnLst/>
              <a:rect l="l" t="t" r="r" b="b"/>
              <a:pathLst>
                <a:path w="3703" h="3536" extrusionOk="0">
                  <a:moveTo>
                    <a:pt x="2028" y="0"/>
                  </a:moveTo>
                  <a:cubicBezTo>
                    <a:pt x="1852" y="118"/>
                    <a:pt x="1675" y="235"/>
                    <a:pt x="1499" y="353"/>
                  </a:cubicBezTo>
                  <a:cubicBezTo>
                    <a:pt x="1117" y="617"/>
                    <a:pt x="853" y="1352"/>
                    <a:pt x="647" y="1734"/>
                  </a:cubicBezTo>
                  <a:cubicBezTo>
                    <a:pt x="353" y="2292"/>
                    <a:pt x="1" y="2791"/>
                    <a:pt x="647" y="3203"/>
                  </a:cubicBezTo>
                  <a:cubicBezTo>
                    <a:pt x="1002" y="3423"/>
                    <a:pt x="1406" y="3535"/>
                    <a:pt x="1809" y="3535"/>
                  </a:cubicBezTo>
                  <a:cubicBezTo>
                    <a:pt x="2105" y="3535"/>
                    <a:pt x="2400" y="3474"/>
                    <a:pt x="2674" y="3349"/>
                  </a:cubicBezTo>
                  <a:cubicBezTo>
                    <a:pt x="3703" y="2850"/>
                    <a:pt x="2616" y="941"/>
                    <a:pt x="2028" y="0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4" name="Google Shape;2793;p76">
              <a:extLst>
                <a:ext uri="{FF2B5EF4-FFF2-40B4-BE49-F238E27FC236}">
                  <a16:creationId xmlns:a16="http://schemas.microsoft.com/office/drawing/2014/main" id="{61E62E9C-5A2E-362A-B3B7-FB0DB28FCCEC}"/>
                </a:ext>
              </a:extLst>
            </p:cNvPr>
            <p:cNvSpPr/>
            <p:nvPr/>
          </p:nvSpPr>
          <p:spPr>
            <a:xfrm>
              <a:off x="6858066" y="2132656"/>
              <a:ext cx="994385" cy="658178"/>
            </a:xfrm>
            <a:custGeom>
              <a:avLst/>
              <a:gdLst/>
              <a:ahLst/>
              <a:cxnLst/>
              <a:rect l="l" t="t" r="r" b="b"/>
              <a:pathLst>
                <a:path w="17950" h="11881" extrusionOk="0">
                  <a:moveTo>
                    <a:pt x="4092" y="5571"/>
                  </a:moveTo>
                  <a:cubicBezTo>
                    <a:pt x="4093" y="5571"/>
                    <a:pt x="4091" y="5574"/>
                    <a:pt x="4084" y="5582"/>
                  </a:cubicBezTo>
                  <a:cubicBezTo>
                    <a:pt x="4082" y="5584"/>
                    <a:pt x="4081" y="5585"/>
                    <a:pt x="4079" y="5587"/>
                  </a:cubicBezTo>
                  <a:lnTo>
                    <a:pt x="4079" y="5587"/>
                  </a:lnTo>
                  <a:cubicBezTo>
                    <a:pt x="4084" y="5576"/>
                    <a:pt x="4090" y="5571"/>
                    <a:pt x="4092" y="5571"/>
                  </a:cubicBezTo>
                  <a:close/>
                  <a:moveTo>
                    <a:pt x="3966" y="5641"/>
                  </a:moveTo>
                  <a:cubicBezTo>
                    <a:pt x="3878" y="5700"/>
                    <a:pt x="3790" y="5729"/>
                    <a:pt x="3702" y="5788"/>
                  </a:cubicBezTo>
                  <a:cubicBezTo>
                    <a:pt x="3483" y="5866"/>
                    <a:pt x="3264" y="5927"/>
                    <a:pt x="3046" y="5977"/>
                  </a:cubicBezTo>
                  <a:lnTo>
                    <a:pt x="3046" y="5977"/>
                  </a:lnTo>
                  <a:cubicBezTo>
                    <a:pt x="3178" y="5867"/>
                    <a:pt x="3320" y="5773"/>
                    <a:pt x="3467" y="5700"/>
                  </a:cubicBezTo>
                  <a:cubicBezTo>
                    <a:pt x="3555" y="5670"/>
                    <a:pt x="3672" y="5641"/>
                    <a:pt x="3760" y="5641"/>
                  </a:cubicBezTo>
                  <a:close/>
                  <a:moveTo>
                    <a:pt x="5876" y="7236"/>
                  </a:moveTo>
                  <a:cubicBezTo>
                    <a:pt x="5876" y="7251"/>
                    <a:pt x="5876" y="7272"/>
                    <a:pt x="5876" y="7286"/>
                  </a:cubicBezTo>
                  <a:cubicBezTo>
                    <a:pt x="5876" y="7374"/>
                    <a:pt x="5876" y="7462"/>
                    <a:pt x="5876" y="7551"/>
                  </a:cubicBezTo>
                  <a:cubicBezTo>
                    <a:pt x="5761" y="7922"/>
                    <a:pt x="5564" y="8266"/>
                    <a:pt x="5283" y="8554"/>
                  </a:cubicBezTo>
                  <a:lnTo>
                    <a:pt x="5283" y="8554"/>
                  </a:lnTo>
                  <a:cubicBezTo>
                    <a:pt x="5287" y="8223"/>
                    <a:pt x="5377" y="7880"/>
                    <a:pt x="5552" y="7580"/>
                  </a:cubicBezTo>
                  <a:cubicBezTo>
                    <a:pt x="5611" y="7492"/>
                    <a:pt x="5670" y="7433"/>
                    <a:pt x="5729" y="7345"/>
                  </a:cubicBezTo>
                  <a:cubicBezTo>
                    <a:pt x="5774" y="7300"/>
                    <a:pt x="5836" y="7255"/>
                    <a:pt x="5876" y="7236"/>
                  </a:cubicBezTo>
                  <a:close/>
                  <a:moveTo>
                    <a:pt x="17627" y="1"/>
                  </a:moveTo>
                  <a:cubicBezTo>
                    <a:pt x="17891" y="1704"/>
                    <a:pt x="17803" y="3467"/>
                    <a:pt x="17362" y="5142"/>
                  </a:cubicBezTo>
                  <a:cubicBezTo>
                    <a:pt x="17127" y="5964"/>
                    <a:pt x="16775" y="6728"/>
                    <a:pt x="16305" y="7462"/>
                  </a:cubicBezTo>
                  <a:cubicBezTo>
                    <a:pt x="15835" y="8168"/>
                    <a:pt x="15247" y="8814"/>
                    <a:pt x="14601" y="9343"/>
                  </a:cubicBezTo>
                  <a:cubicBezTo>
                    <a:pt x="13220" y="10400"/>
                    <a:pt x="11634" y="11105"/>
                    <a:pt x="9959" y="11399"/>
                  </a:cubicBezTo>
                  <a:cubicBezTo>
                    <a:pt x="9549" y="11484"/>
                    <a:pt x="9140" y="11528"/>
                    <a:pt x="8734" y="11528"/>
                  </a:cubicBezTo>
                  <a:cubicBezTo>
                    <a:pt x="8295" y="11528"/>
                    <a:pt x="7860" y="11476"/>
                    <a:pt x="7433" y="11370"/>
                  </a:cubicBezTo>
                  <a:cubicBezTo>
                    <a:pt x="6639" y="11164"/>
                    <a:pt x="5964" y="10635"/>
                    <a:pt x="5582" y="9901"/>
                  </a:cubicBezTo>
                  <a:cubicBezTo>
                    <a:pt x="5419" y="9621"/>
                    <a:pt x="5329" y="9304"/>
                    <a:pt x="5300" y="8980"/>
                  </a:cubicBezTo>
                  <a:lnTo>
                    <a:pt x="5300" y="8980"/>
                  </a:lnTo>
                  <a:cubicBezTo>
                    <a:pt x="5377" y="8918"/>
                    <a:pt x="5451" y="8853"/>
                    <a:pt x="5523" y="8784"/>
                  </a:cubicBezTo>
                  <a:cubicBezTo>
                    <a:pt x="5846" y="8461"/>
                    <a:pt x="6081" y="8050"/>
                    <a:pt x="6228" y="7609"/>
                  </a:cubicBezTo>
                  <a:cubicBezTo>
                    <a:pt x="6257" y="7492"/>
                    <a:pt x="6257" y="7374"/>
                    <a:pt x="6257" y="7227"/>
                  </a:cubicBezTo>
                  <a:cubicBezTo>
                    <a:pt x="6257" y="7169"/>
                    <a:pt x="6228" y="7081"/>
                    <a:pt x="6169" y="6992"/>
                  </a:cubicBezTo>
                  <a:cubicBezTo>
                    <a:pt x="6121" y="6920"/>
                    <a:pt x="6013" y="6867"/>
                    <a:pt x="5911" y="6867"/>
                  </a:cubicBezTo>
                  <a:cubicBezTo>
                    <a:pt x="5889" y="6867"/>
                    <a:pt x="5867" y="6870"/>
                    <a:pt x="5846" y="6875"/>
                  </a:cubicBezTo>
                  <a:cubicBezTo>
                    <a:pt x="5699" y="6934"/>
                    <a:pt x="5582" y="6992"/>
                    <a:pt x="5494" y="7110"/>
                  </a:cubicBezTo>
                  <a:cubicBezTo>
                    <a:pt x="5406" y="7198"/>
                    <a:pt x="5347" y="7286"/>
                    <a:pt x="5288" y="7404"/>
                  </a:cubicBezTo>
                  <a:cubicBezTo>
                    <a:pt x="5024" y="7815"/>
                    <a:pt x="4906" y="8285"/>
                    <a:pt x="4906" y="8755"/>
                  </a:cubicBezTo>
                  <a:cubicBezTo>
                    <a:pt x="4906" y="8789"/>
                    <a:pt x="4907" y="8823"/>
                    <a:pt x="4908" y="8857"/>
                  </a:cubicBezTo>
                  <a:lnTo>
                    <a:pt x="4908" y="8857"/>
                  </a:lnTo>
                  <a:cubicBezTo>
                    <a:pt x="4382" y="9222"/>
                    <a:pt x="3762" y="9433"/>
                    <a:pt x="3103" y="9433"/>
                  </a:cubicBezTo>
                  <a:cubicBezTo>
                    <a:pt x="3068" y="9433"/>
                    <a:pt x="3032" y="9432"/>
                    <a:pt x="2997" y="9431"/>
                  </a:cubicBezTo>
                  <a:cubicBezTo>
                    <a:pt x="2615" y="9401"/>
                    <a:pt x="2262" y="9196"/>
                    <a:pt x="2115" y="8843"/>
                  </a:cubicBezTo>
                  <a:cubicBezTo>
                    <a:pt x="1968" y="8461"/>
                    <a:pt x="1968" y="8050"/>
                    <a:pt x="2056" y="7639"/>
                  </a:cubicBezTo>
                  <a:cubicBezTo>
                    <a:pt x="2174" y="7257"/>
                    <a:pt x="2321" y="6846"/>
                    <a:pt x="2556" y="6522"/>
                  </a:cubicBezTo>
                  <a:cubicBezTo>
                    <a:pt x="2635" y="6404"/>
                    <a:pt x="2724" y="6292"/>
                    <a:pt x="2820" y="6189"/>
                  </a:cubicBezTo>
                  <a:lnTo>
                    <a:pt x="2820" y="6189"/>
                  </a:lnTo>
                  <a:cubicBezTo>
                    <a:pt x="3134" y="6137"/>
                    <a:pt x="3455" y="6044"/>
                    <a:pt x="3760" y="5935"/>
                  </a:cubicBezTo>
                  <a:cubicBezTo>
                    <a:pt x="3878" y="5905"/>
                    <a:pt x="3995" y="5847"/>
                    <a:pt x="4084" y="5817"/>
                  </a:cubicBezTo>
                  <a:cubicBezTo>
                    <a:pt x="4142" y="5788"/>
                    <a:pt x="4201" y="5729"/>
                    <a:pt x="4260" y="5700"/>
                  </a:cubicBezTo>
                  <a:cubicBezTo>
                    <a:pt x="4289" y="5641"/>
                    <a:pt x="4319" y="5553"/>
                    <a:pt x="4260" y="5494"/>
                  </a:cubicBezTo>
                  <a:cubicBezTo>
                    <a:pt x="4230" y="5465"/>
                    <a:pt x="4230" y="5435"/>
                    <a:pt x="4201" y="5435"/>
                  </a:cubicBezTo>
                  <a:lnTo>
                    <a:pt x="4142" y="5435"/>
                  </a:lnTo>
                  <a:cubicBezTo>
                    <a:pt x="4084" y="5421"/>
                    <a:pt x="4017" y="5413"/>
                    <a:pt x="3951" y="5413"/>
                  </a:cubicBezTo>
                  <a:cubicBezTo>
                    <a:pt x="3885" y="5413"/>
                    <a:pt x="3819" y="5421"/>
                    <a:pt x="3760" y="5435"/>
                  </a:cubicBezTo>
                  <a:cubicBezTo>
                    <a:pt x="3643" y="5435"/>
                    <a:pt x="3525" y="5465"/>
                    <a:pt x="3437" y="5494"/>
                  </a:cubicBezTo>
                  <a:cubicBezTo>
                    <a:pt x="3114" y="5623"/>
                    <a:pt x="2838" y="5816"/>
                    <a:pt x="2610" y="6060"/>
                  </a:cubicBezTo>
                  <a:lnTo>
                    <a:pt x="2610" y="6060"/>
                  </a:lnTo>
                  <a:cubicBezTo>
                    <a:pt x="2562" y="6068"/>
                    <a:pt x="2515" y="6075"/>
                    <a:pt x="2468" y="6082"/>
                  </a:cubicBezTo>
                  <a:cubicBezTo>
                    <a:pt x="2270" y="6108"/>
                    <a:pt x="2078" y="6123"/>
                    <a:pt x="1886" y="6123"/>
                  </a:cubicBezTo>
                  <a:cubicBezTo>
                    <a:pt x="1651" y="6123"/>
                    <a:pt x="1418" y="6101"/>
                    <a:pt x="1175" y="6052"/>
                  </a:cubicBezTo>
                  <a:cubicBezTo>
                    <a:pt x="970" y="6023"/>
                    <a:pt x="764" y="5964"/>
                    <a:pt x="588" y="5847"/>
                  </a:cubicBezTo>
                  <a:cubicBezTo>
                    <a:pt x="411" y="5759"/>
                    <a:pt x="264" y="5612"/>
                    <a:pt x="147" y="5435"/>
                  </a:cubicBezTo>
                  <a:cubicBezTo>
                    <a:pt x="59" y="5259"/>
                    <a:pt x="235" y="5083"/>
                    <a:pt x="411" y="4965"/>
                  </a:cubicBezTo>
                  <a:cubicBezTo>
                    <a:pt x="617" y="4877"/>
                    <a:pt x="793" y="4789"/>
                    <a:pt x="1028" y="4730"/>
                  </a:cubicBezTo>
                  <a:cubicBezTo>
                    <a:pt x="1440" y="4613"/>
                    <a:pt x="1851" y="4554"/>
                    <a:pt x="2292" y="4495"/>
                  </a:cubicBezTo>
                  <a:lnTo>
                    <a:pt x="2292" y="4495"/>
                  </a:lnTo>
                  <a:cubicBezTo>
                    <a:pt x="1851" y="4525"/>
                    <a:pt x="1410" y="4554"/>
                    <a:pt x="999" y="4672"/>
                  </a:cubicBezTo>
                  <a:cubicBezTo>
                    <a:pt x="793" y="4701"/>
                    <a:pt x="588" y="4789"/>
                    <a:pt x="382" y="4877"/>
                  </a:cubicBezTo>
                  <a:cubicBezTo>
                    <a:pt x="264" y="4936"/>
                    <a:pt x="176" y="4995"/>
                    <a:pt x="118" y="5083"/>
                  </a:cubicBezTo>
                  <a:cubicBezTo>
                    <a:pt x="29" y="5171"/>
                    <a:pt x="0" y="5318"/>
                    <a:pt x="59" y="5435"/>
                  </a:cubicBezTo>
                  <a:cubicBezTo>
                    <a:pt x="294" y="5817"/>
                    <a:pt x="705" y="6082"/>
                    <a:pt x="1175" y="6170"/>
                  </a:cubicBezTo>
                  <a:cubicBezTo>
                    <a:pt x="1441" y="6227"/>
                    <a:pt x="1719" y="6259"/>
                    <a:pt x="2009" y="6259"/>
                  </a:cubicBezTo>
                  <a:cubicBezTo>
                    <a:pt x="2157" y="6259"/>
                    <a:pt x="2308" y="6251"/>
                    <a:pt x="2463" y="6233"/>
                  </a:cubicBezTo>
                  <a:lnTo>
                    <a:pt x="2463" y="6233"/>
                  </a:lnTo>
                  <a:cubicBezTo>
                    <a:pt x="2434" y="6270"/>
                    <a:pt x="2406" y="6307"/>
                    <a:pt x="2380" y="6346"/>
                  </a:cubicBezTo>
                  <a:cubicBezTo>
                    <a:pt x="2115" y="6699"/>
                    <a:pt x="1939" y="7139"/>
                    <a:pt x="1821" y="7551"/>
                  </a:cubicBezTo>
                  <a:cubicBezTo>
                    <a:pt x="1675" y="8021"/>
                    <a:pt x="1675" y="8491"/>
                    <a:pt x="1851" y="8931"/>
                  </a:cubicBezTo>
                  <a:cubicBezTo>
                    <a:pt x="1939" y="9166"/>
                    <a:pt x="2115" y="9372"/>
                    <a:pt x="2321" y="9489"/>
                  </a:cubicBezTo>
                  <a:cubicBezTo>
                    <a:pt x="2527" y="9607"/>
                    <a:pt x="2762" y="9695"/>
                    <a:pt x="2997" y="9695"/>
                  </a:cubicBezTo>
                  <a:cubicBezTo>
                    <a:pt x="3069" y="9700"/>
                    <a:pt x="3142" y="9702"/>
                    <a:pt x="3214" y="9702"/>
                  </a:cubicBezTo>
                  <a:cubicBezTo>
                    <a:pt x="3832" y="9702"/>
                    <a:pt x="4429" y="9537"/>
                    <a:pt x="4948" y="9224"/>
                  </a:cubicBezTo>
                  <a:lnTo>
                    <a:pt x="4948" y="9224"/>
                  </a:lnTo>
                  <a:cubicBezTo>
                    <a:pt x="4999" y="9517"/>
                    <a:pt x="5096" y="9810"/>
                    <a:pt x="5229" y="10077"/>
                  </a:cubicBezTo>
                  <a:cubicBezTo>
                    <a:pt x="5670" y="10900"/>
                    <a:pt x="6434" y="11487"/>
                    <a:pt x="7344" y="11722"/>
                  </a:cubicBezTo>
                  <a:cubicBezTo>
                    <a:pt x="7787" y="11829"/>
                    <a:pt x="8245" y="11880"/>
                    <a:pt x="8707" y="11880"/>
                  </a:cubicBezTo>
                  <a:cubicBezTo>
                    <a:pt x="9134" y="11880"/>
                    <a:pt x="9565" y="11836"/>
                    <a:pt x="9988" y="11752"/>
                  </a:cubicBezTo>
                  <a:cubicBezTo>
                    <a:pt x="11751" y="11428"/>
                    <a:pt x="13396" y="10694"/>
                    <a:pt x="14777" y="9578"/>
                  </a:cubicBezTo>
                  <a:cubicBezTo>
                    <a:pt x="15453" y="9019"/>
                    <a:pt x="16011" y="8344"/>
                    <a:pt x="16510" y="7609"/>
                  </a:cubicBezTo>
                  <a:cubicBezTo>
                    <a:pt x="16951" y="6846"/>
                    <a:pt x="17303" y="6023"/>
                    <a:pt x="17538" y="5171"/>
                  </a:cubicBezTo>
                  <a:cubicBezTo>
                    <a:pt x="17920" y="3467"/>
                    <a:pt x="17950" y="1704"/>
                    <a:pt x="17627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5" name="Google Shape;2794;p76">
              <a:extLst>
                <a:ext uri="{FF2B5EF4-FFF2-40B4-BE49-F238E27FC236}">
                  <a16:creationId xmlns:a16="http://schemas.microsoft.com/office/drawing/2014/main" id="{7267F848-AB06-A571-C424-41EEA7A9B406}"/>
                </a:ext>
              </a:extLst>
            </p:cNvPr>
            <p:cNvSpPr/>
            <p:nvPr/>
          </p:nvSpPr>
          <p:spPr>
            <a:xfrm>
              <a:off x="8174643" y="1535360"/>
              <a:ext cx="45648" cy="75618"/>
            </a:xfrm>
            <a:custGeom>
              <a:avLst/>
              <a:gdLst/>
              <a:ahLst/>
              <a:cxnLst/>
              <a:rect l="l" t="t" r="r" b="b"/>
              <a:pathLst>
                <a:path w="824" h="1365" extrusionOk="0">
                  <a:moveTo>
                    <a:pt x="735" y="1"/>
                  </a:moveTo>
                  <a:cubicBezTo>
                    <a:pt x="706" y="207"/>
                    <a:pt x="706" y="442"/>
                    <a:pt x="647" y="647"/>
                  </a:cubicBezTo>
                  <a:cubicBezTo>
                    <a:pt x="617" y="853"/>
                    <a:pt x="559" y="1088"/>
                    <a:pt x="441" y="1147"/>
                  </a:cubicBezTo>
                  <a:cubicBezTo>
                    <a:pt x="419" y="1169"/>
                    <a:pt x="396" y="1179"/>
                    <a:pt x="374" y="1179"/>
                  </a:cubicBezTo>
                  <a:cubicBezTo>
                    <a:pt x="338" y="1179"/>
                    <a:pt x="301" y="1154"/>
                    <a:pt x="265" y="1117"/>
                  </a:cubicBezTo>
                  <a:cubicBezTo>
                    <a:pt x="206" y="1059"/>
                    <a:pt x="177" y="970"/>
                    <a:pt x="147" y="882"/>
                  </a:cubicBezTo>
                  <a:cubicBezTo>
                    <a:pt x="118" y="647"/>
                    <a:pt x="59" y="442"/>
                    <a:pt x="30" y="236"/>
                  </a:cubicBezTo>
                  <a:cubicBezTo>
                    <a:pt x="0" y="442"/>
                    <a:pt x="0" y="677"/>
                    <a:pt x="30" y="912"/>
                  </a:cubicBezTo>
                  <a:cubicBezTo>
                    <a:pt x="30" y="1029"/>
                    <a:pt x="59" y="1147"/>
                    <a:pt x="147" y="1235"/>
                  </a:cubicBezTo>
                  <a:cubicBezTo>
                    <a:pt x="177" y="1294"/>
                    <a:pt x="236" y="1352"/>
                    <a:pt x="324" y="1352"/>
                  </a:cubicBezTo>
                  <a:cubicBezTo>
                    <a:pt x="349" y="1361"/>
                    <a:pt x="373" y="1365"/>
                    <a:pt x="394" y="1365"/>
                  </a:cubicBezTo>
                  <a:cubicBezTo>
                    <a:pt x="446" y="1365"/>
                    <a:pt x="488" y="1344"/>
                    <a:pt x="529" y="1323"/>
                  </a:cubicBezTo>
                  <a:cubicBezTo>
                    <a:pt x="647" y="1235"/>
                    <a:pt x="706" y="1117"/>
                    <a:pt x="735" y="1000"/>
                  </a:cubicBezTo>
                  <a:cubicBezTo>
                    <a:pt x="764" y="882"/>
                    <a:pt x="794" y="765"/>
                    <a:pt x="794" y="647"/>
                  </a:cubicBezTo>
                  <a:cubicBezTo>
                    <a:pt x="823" y="442"/>
                    <a:pt x="794" y="207"/>
                    <a:pt x="735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6" name="Google Shape;2795;p76">
              <a:extLst>
                <a:ext uri="{FF2B5EF4-FFF2-40B4-BE49-F238E27FC236}">
                  <a16:creationId xmlns:a16="http://schemas.microsoft.com/office/drawing/2014/main" id="{B0B5DCD8-4472-2DEB-316A-2C06513CD524}"/>
                </a:ext>
              </a:extLst>
            </p:cNvPr>
            <p:cNvSpPr/>
            <p:nvPr/>
          </p:nvSpPr>
          <p:spPr>
            <a:xfrm>
              <a:off x="7141203" y="3050814"/>
              <a:ext cx="514366" cy="331609"/>
            </a:xfrm>
            <a:custGeom>
              <a:avLst/>
              <a:gdLst/>
              <a:ahLst/>
              <a:cxnLst/>
              <a:rect l="l" t="t" r="r" b="b"/>
              <a:pathLst>
                <a:path w="9285" h="5986" extrusionOk="0">
                  <a:moveTo>
                    <a:pt x="4954" y="0"/>
                  </a:moveTo>
                  <a:cubicBezTo>
                    <a:pt x="3633" y="0"/>
                    <a:pt x="1558" y="2287"/>
                    <a:pt x="1558" y="2287"/>
                  </a:cubicBezTo>
                  <a:lnTo>
                    <a:pt x="1" y="5665"/>
                  </a:lnTo>
                  <a:cubicBezTo>
                    <a:pt x="2" y="5664"/>
                    <a:pt x="9" y="5663"/>
                    <a:pt x="20" y="5663"/>
                  </a:cubicBezTo>
                  <a:cubicBezTo>
                    <a:pt x="195" y="5663"/>
                    <a:pt x="1475" y="5871"/>
                    <a:pt x="1558" y="5871"/>
                  </a:cubicBezTo>
                  <a:cubicBezTo>
                    <a:pt x="2147" y="5949"/>
                    <a:pt x="2736" y="5985"/>
                    <a:pt x="3326" y="5985"/>
                  </a:cubicBezTo>
                  <a:cubicBezTo>
                    <a:pt x="3853" y="5985"/>
                    <a:pt x="4380" y="5956"/>
                    <a:pt x="4907" y="5900"/>
                  </a:cubicBezTo>
                  <a:cubicBezTo>
                    <a:pt x="6023" y="5783"/>
                    <a:pt x="7198" y="5518"/>
                    <a:pt x="8050" y="4784"/>
                  </a:cubicBezTo>
                  <a:cubicBezTo>
                    <a:pt x="8373" y="4520"/>
                    <a:pt x="8638" y="4167"/>
                    <a:pt x="8814" y="3785"/>
                  </a:cubicBezTo>
                  <a:cubicBezTo>
                    <a:pt x="8902" y="3580"/>
                    <a:pt x="9284" y="2228"/>
                    <a:pt x="8902" y="2228"/>
                  </a:cubicBezTo>
                  <a:cubicBezTo>
                    <a:pt x="8667" y="2258"/>
                    <a:pt x="8432" y="2316"/>
                    <a:pt x="8226" y="2434"/>
                  </a:cubicBezTo>
                  <a:cubicBezTo>
                    <a:pt x="7962" y="2493"/>
                    <a:pt x="7668" y="2551"/>
                    <a:pt x="7404" y="2551"/>
                  </a:cubicBezTo>
                  <a:cubicBezTo>
                    <a:pt x="7073" y="2617"/>
                    <a:pt x="6743" y="2650"/>
                    <a:pt x="6412" y="2650"/>
                  </a:cubicBezTo>
                  <a:cubicBezTo>
                    <a:pt x="6302" y="2650"/>
                    <a:pt x="6192" y="2647"/>
                    <a:pt x="6082" y="2639"/>
                  </a:cubicBezTo>
                  <a:cubicBezTo>
                    <a:pt x="5671" y="2639"/>
                    <a:pt x="5259" y="2581"/>
                    <a:pt x="4907" y="2404"/>
                  </a:cubicBezTo>
                  <a:cubicBezTo>
                    <a:pt x="3262" y="1376"/>
                    <a:pt x="5906" y="906"/>
                    <a:pt x="5847" y="701"/>
                  </a:cubicBezTo>
                  <a:cubicBezTo>
                    <a:pt x="5661" y="196"/>
                    <a:pt x="5339" y="0"/>
                    <a:pt x="4954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97" name="Google Shape;2796;p76">
              <a:extLst>
                <a:ext uri="{FF2B5EF4-FFF2-40B4-BE49-F238E27FC236}">
                  <a16:creationId xmlns:a16="http://schemas.microsoft.com/office/drawing/2014/main" id="{6FCCE5C3-AA04-7E8B-A2FA-AF73B339F7D7}"/>
                </a:ext>
              </a:extLst>
            </p:cNvPr>
            <p:cNvSpPr/>
            <p:nvPr/>
          </p:nvSpPr>
          <p:spPr>
            <a:xfrm>
              <a:off x="7141203" y="3167703"/>
              <a:ext cx="97721" cy="200262"/>
            </a:xfrm>
            <a:custGeom>
              <a:avLst/>
              <a:gdLst/>
              <a:ahLst/>
              <a:cxnLst/>
              <a:rect l="l" t="t" r="r" b="b"/>
              <a:pathLst>
                <a:path w="1764" h="3615" extrusionOk="0">
                  <a:moveTo>
                    <a:pt x="1734" y="1"/>
                  </a:moveTo>
                  <a:lnTo>
                    <a:pt x="1558" y="177"/>
                  </a:lnTo>
                  <a:lnTo>
                    <a:pt x="1" y="3555"/>
                  </a:lnTo>
                  <a:cubicBezTo>
                    <a:pt x="148" y="3555"/>
                    <a:pt x="295" y="3585"/>
                    <a:pt x="471" y="3614"/>
                  </a:cubicBezTo>
                  <a:cubicBezTo>
                    <a:pt x="676" y="3291"/>
                    <a:pt x="882" y="2997"/>
                    <a:pt x="1058" y="2674"/>
                  </a:cubicBezTo>
                  <a:cubicBezTo>
                    <a:pt x="1528" y="1881"/>
                    <a:pt x="1763" y="941"/>
                    <a:pt x="173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46376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wind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1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1506072" y="261486"/>
            <a:ext cx="5632662" cy="391428"/>
          </a:xfrm>
          <a:custGeom>
            <a:avLst/>
            <a:gdLst>
              <a:gd name="connsiteX0" fmla="*/ 0 w 5488421"/>
              <a:gd name="connsiteY0" fmla="*/ 195714 h 391428"/>
              <a:gd name="connsiteX1" fmla="*/ 195714 w 5488421"/>
              <a:gd name="connsiteY1" fmla="*/ 0 h 391428"/>
              <a:gd name="connsiteX2" fmla="*/ 832838 w 5488421"/>
              <a:gd name="connsiteY2" fmla="*/ 0 h 391428"/>
              <a:gd name="connsiteX3" fmla="*/ 1469962 w 5488421"/>
              <a:gd name="connsiteY3" fmla="*/ 0 h 391428"/>
              <a:gd name="connsiteX4" fmla="*/ 2056116 w 5488421"/>
              <a:gd name="connsiteY4" fmla="*/ 0 h 391428"/>
              <a:gd name="connsiteX5" fmla="*/ 2540331 w 5488421"/>
              <a:gd name="connsiteY5" fmla="*/ 0 h 391428"/>
              <a:gd name="connsiteX6" fmla="*/ 3024545 w 5488421"/>
              <a:gd name="connsiteY6" fmla="*/ 0 h 391428"/>
              <a:gd name="connsiteX7" fmla="*/ 3712639 w 5488421"/>
              <a:gd name="connsiteY7" fmla="*/ 0 h 391428"/>
              <a:gd name="connsiteX8" fmla="*/ 4247823 w 5488421"/>
              <a:gd name="connsiteY8" fmla="*/ 0 h 391428"/>
              <a:gd name="connsiteX9" fmla="*/ 5292707 w 5488421"/>
              <a:gd name="connsiteY9" fmla="*/ 0 h 391428"/>
              <a:gd name="connsiteX10" fmla="*/ 5488421 w 5488421"/>
              <a:gd name="connsiteY10" fmla="*/ 195714 h 391428"/>
              <a:gd name="connsiteX11" fmla="*/ 5488421 w 5488421"/>
              <a:gd name="connsiteY11" fmla="*/ 195714 h 391428"/>
              <a:gd name="connsiteX12" fmla="*/ 5292707 w 5488421"/>
              <a:gd name="connsiteY12" fmla="*/ 391428 h 391428"/>
              <a:gd name="connsiteX13" fmla="*/ 4604613 w 5488421"/>
              <a:gd name="connsiteY13" fmla="*/ 391428 h 391428"/>
              <a:gd name="connsiteX14" fmla="*/ 4120399 w 5488421"/>
              <a:gd name="connsiteY14" fmla="*/ 391428 h 391428"/>
              <a:gd name="connsiteX15" fmla="*/ 3585214 w 5488421"/>
              <a:gd name="connsiteY15" fmla="*/ 391428 h 391428"/>
              <a:gd name="connsiteX16" fmla="*/ 2897120 w 5488421"/>
              <a:gd name="connsiteY16" fmla="*/ 391428 h 391428"/>
              <a:gd name="connsiteX17" fmla="*/ 2361936 w 5488421"/>
              <a:gd name="connsiteY17" fmla="*/ 391428 h 391428"/>
              <a:gd name="connsiteX18" fmla="*/ 1877722 w 5488421"/>
              <a:gd name="connsiteY18" fmla="*/ 391428 h 391428"/>
              <a:gd name="connsiteX19" fmla="*/ 1342537 w 5488421"/>
              <a:gd name="connsiteY19" fmla="*/ 391428 h 391428"/>
              <a:gd name="connsiteX20" fmla="*/ 756383 w 5488421"/>
              <a:gd name="connsiteY20" fmla="*/ 391428 h 391428"/>
              <a:gd name="connsiteX21" fmla="*/ 195714 w 5488421"/>
              <a:gd name="connsiteY21" fmla="*/ 391428 h 391428"/>
              <a:gd name="connsiteX22" fmla="*/ 0 w 5488421"/>
              <a:gd name="connsiteY22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88421" h="391428" fill="none" extrusionOk="0">
                <a:moveTo>
                  <a:pt x="0" y="195714"/>
                </a:moveTo>
                <a:cubicBezTo>
                  <a:pt x="1905" y="84190"/>
                  <a:pt x="76447" y="5748"/>
                  <a:pt x="195714" y="0"/>
                </a:cubicBezTo>
                <a:cubicBezTo>
                  <a:pt x="419748" y="-30176"/>
                  <a:pt x="521773" y="-12809"/>
                  <a:pt x="832838" y="0"/>
                </a:cubicBezTo>
                <a:cubicBezTo>
                  <a:pt x="1143903" y="12809"/>
                  <a:pt x="1193323" y="2181"/>
                  <a:pt x="1469962" y="0"/>
                </a:cubicBezTo>
                <a:cubicBezTo>
                  <a:pt x="1746601" y="-2181"/>
                  <a:pt x="1911853" y="3104"/>
                  <a:pt x="2056116" y="0"/>
                </a:cubicBezTo>
                <a:cubicBezTo>
                  <a:pt x="2200379" y="-3104"/>
                  <a:pt x="2390380" y="1972"/>
                  <a:pt x="2540331" y="0"/>
                </a:cubicBezTo>
                <a:cubicBezTo>
                  <a:pt x="2690283" y="-1972"/>
                  <a:pt x="2809351" y="3788"/>
                  <a:pt x="3024545" y="0"/>
                </a:cubicBezTo>
                <a:cubicBezTo>
                  <a:pt x="3239739" y="-3788"/>
                  <a:pt x="3389435" y="6695"/>
                  <a:pt x="3712639" y="0"/>
                </a:cubicBezTo>
                <a:cubicBezTo>
                  <a:pt x="4035843" y="-6695"/>
                  <a:pt x="4005629" y="-12074"/>
                  <a:pt x="4247823" y="0"/>
                </a:cubicBezTo>
                <a:cubicBezTo>
                  <a:pt x="4490017" y="12074"/>
                  <a:pt x="4892687" y="21461"/>
                  <a:pt x="5292707" y="0"/>
                </a:cubicBezTo>
                <a:cubicBezTo>
                  <a:pt x="5414804" y="11540"/>
                  <a:pt x="5468769" y="80893"/>
                  <a:pt x="5488421" y="195714"/>
                </a:cubicBezTo>
                <a:lnTo>
                  <a:pt x="5488421" y="195714"/>
                </a:lnTo>
                <a:cubicBezTo>
                  <a:pt x="5473379" y="319030"/>
                  <a:pt x="5395208" y="403389"/>
                  <a:pt x="5292707" y="391428"/>
                </a:cubicBezTo>
                <a:cubicBezTo>
                  <a:pt x="5090207" y="373011"/>
                  <a:pt x="4893263" y="389018"/>
                  <a:pt x="4604613" y="391428"/>
                </a:cubicBezTo>
                <a:cubicBezTo>
                  <a:pt x="4315963" y="393838"/>
                  <a:pt x="4298518" y="401840"/>
                  <a:pt x="4120399" y="391428"/>
                </a:cubicBezTo>
                <a:cubicBezTo>
                  <a:pt x="3942280" y="381016"/>
                  <a:pt x="3785790" y="383789"/>
                  <a:pt x="3585214" y="391428"/>
                </a:cubicBezTo>
                <a:cubicBezTo>
                  <a:pt x="3384639" y="399067"/>
                  <a:pt x="3098236" y="374756"/>
                  <a:pt x="2897120" y="391428"/>
                </a:cubicBezTo>
                <a:cubicBezTo>
                  <a:pt x="2696004" y="408100"/>
                  <a:pt x="2604800" y="387573"/>
                  <a:pt x="2361936" y="391428"/>
                </a:cubicBezTo>
                <a:cubicBezTo>
                  <a:pt x="2119072" y="395283"/>
                  <a:pt x="2006333" y="410402"/>
                  <a:pt x="1877722" y="391428"/>
                </a:cubicBezTo>
                <a:cubicBezTo>
                  <a:pt x="1749111" y="372454"/>
                  <a:pt x="1502224" y="395732"/>
                  <a:pt x="1342537" y="391428"/>
                </a:cubicBezTo>
                <a:cubicBezTo>
                  <a:pt x="1182850" y="387124"/>
                  <a:pt x="962698" y="397269"/>
                  <a:pt x="756383" y="391428"/>
                </a:cubicBezTo>
                <a:cubicBezTo>
                  <a:pt x="550068" y="385587"/>
                  <a:pt x="418170" y="415407"/>
                  <a:pt x="195714" y="391428"/>
                </a:cubicBezTo>
                <a:cubicBezTo>
                  <a:pt x="78506" y="400479"/>
                  <a:pt x="24717" y="309351"/>
                  <a:pt x="0" y="195714"/>
                </a:cubicBezTo>
                <a:close/>
              </a:path>
              <a:path w="548842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52960" y="14312"/>
                  <a:pt x="765354" y="-9594"/>
                  <a:pt x="934778" y="0"/>
                </a:cubicBezTo>
                <a:cubicBezTo>
                  <a:pt x="1104202" y="9594"/>
                  <a:pt x="1282233" y="-11295"/>
                  <a:pt x="1520932" y="0"/>
                </a:cubicBezTo>
                <a:cubicBezTo>
                  <a:pt x="1759631" y="11295"/>
                  <a:pt x="1881628" y="16543"/>
                  <a:pt x="2056116" y="0"/>
                </a:cubicBezTo>
                <a:cubicBezTo>
                  <a:pt x="2230604" y="-16543"/>
                  <a:pt x="2475236" y="-30939"/>
                  <a:pt x="2744211" y="0"/>
                </a:cubicBezTo>
                <a:cubicBezTo>
                  <a:pt x="3013187" y="30939"/>
                  <a:pt x="3088293" y="-13363"/>
                  <a:pt x="3330365" y="0"/>
                </a:cubicBezTo>
                <a:cubicBezTo>
                  <a:pt x="3572437" y="13363"/>
                  <a:pt x="3915571" y="-31363"/>
                  <a:pt x="4069429" y="0"/>
                </a:cubicBezTo>
                <a:cubicBezTo>
                  <a:pt x="4223287" y="31363"/>
                  <a:pt x="4366214" y="14013"/>
                  <a:pt x="4604613" y="0"/>
                </a:cubicBezTo>
                <a:cubicBezTo>
                  <a:pt x="4843012" y="-14013"/>
                  <a:pt x="5027223" y="-18321"/>
                  <a:pt x="5292707" y="0"/>
                </a:cubicBezTo>
                <a:cubicBezTo>
                  <a:pt x="5421873" y="5067"/>
                  <a:pt x="5482226" y="86622"/>
                  <a:pt x="5488421" y="195714"/>
                </a:cubicBezTo>
                <a:lnTo>
                  <a:pt x="5488421" y="195714"/>
                </a:lnTo>
                <a:cubicBezTo>
                  <a:pt x="5499097" y="312535"/>
                  <a:pt x="5408123" y="402334"/>
                  <a:pt x="5292707" y="391428"/>
                </a:cubicBezTo>
                <a:cubicBezTo>
                  <a:pt x="5088718" y="381252"/>
                  <a:pt x="4984837" y="364358"/>
                  <a:pt x="4706553" y="391428"/>
                </a:cubicBezTo>
                <a:cubicBezTo>
                  <a:pt x="4428269" y="418498"/>
                  <a:pt x="4255114" y="380224"/>
                  <a:pt x="4069429" y="391428"/>
                </a:cubicBezTo>
                <a:cubicBezTo>
                  <a:pt x="3883744" y="402632"/>
                  <a:pt x="3688907" y="368022"/>
                  <a:pt x="3432305" y="391428"/>
                </a:cubicBezTo>
                <a:cubicBezTo>
                  <a:pt x="3175703" y="414834"/>
                  <a:pt x="2960775" y="384013"/>
                  <a:pt x="2795180" y="391428"/>
                </a:cubicBezTo>
                <a:cubicBezTo>
                  <a:pt x="2629585" y="398843"/>
                  <a:pt x="2302476" y="410823"/>
                  <a:pt x="2107086" y="391428"/>
                </a:cubicBezTo>
                <a:cubicBezTo>
                  <a:pt x="1911696" y="372033"/>
                  <a:pt x="1752843" y="409554"/>
                  <a:pt x="1418992" y="391428"/>
                </a:cubicBezTo>
                <a:cubicBezTo>
                  <a:pt x="1085141" y="373302"/>
                  <a:pt x="503389" y="422201"/>
                  <a:pt x="195714" y="391428"/>
                </a:cubicBezTo>
                <a:cubicBezTo>
                  <a:pt x="106078" y="394426"/>
                  <a:pt x="-19050" y="3045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5632662"/>
                      <a:gd name="connsiteY0" fmla="*/ 195714 h 391428"/>
                      <a:gd name="connsiteX1" fmla="*/ 195714 w 5632662"/>
                      <a:gd name="connsiteY1" fmla="*/ 0 h 391428"/>
                      <a:gd name="connsiteX2" fmla="*/ 850868 w 5632662"/>
                      <a:gd name="connsiteY2" fmla="*/ 0 h 391428"/>
                      <a:gd name="connsiteX3" fmla="*/ 1506023 w 5632662"/>
                      <a:gd name="connsiteY3" fmla="*/ 0 h 391428"/>
                      <a:gd name="connsiteX4" fmla="*/ 2108764 w 5632662"/>
                      <a:gd name="connsiteY4" fmla="*/ 0 h 391428"/>
                      <a:gd name="connsiteX5" fmla="*/ 2606682 w 5632662"/>
                      <a:gd name="connsiteY5" fmla="*/ 0 h 391428"/>
                      <a:gd name="connsiteX6" fmla="*/ 3104599 w 5632662"/>
                      <a:gd name="connsiteY6" fmla="*/ 0 h 391428"/>
                      <a:gd name="connsiteX7" fmla="*/ 3812165 w 5632662"/>
                      <a:gd name="connsiteY7" fmla="*/ 0 h 391428"/>
                      <a:gd name="connsiteX8" fmla="*/ 4362495 w 5632662"/>
                      <a:gd name="connsiteY8" fmla="*/ 0 h 391428"/>
                      <a:gd name="connsiteX9" fmla="*/ 5436948 w 5632662"/>
                      <a:gd name="connsiteY9" fmla="*/ 0 h 391428"/>
                      <a:gd name="connsiteX10" fmla="*/ 5632662 w 5632662"/>
                      <a:gd name="connsiteY10" fmla="*/ 195714 h 391428"/>
                      <a:gd name="connsiteX11" fmla="*/ 5632662 w 5632662"/>
                      <a:gd name="connsiteY11" fmla="*/ 195714 h 391428"/>
                      <a:gd name="connsiteX12" fmla="*/ 5436948 w 5632662"/>
                      <a:gd name="connsiteY12" fmla="*/ 391428 h 391428"/>
                      <a:gd name="connsiteX13" fmla="*/ 4729381 w 5632662"/>
                      <a:gd name="connsiteY13" fmla="*/ 391428 h 391428"/>
                      <a:gd name="connsiteX14" fmla="*/ 4231464 w 5632662"/>
                      <a:gd name="connsiteY14" fmla="*/ 391428 h 391428"/>
                      <a:gd name="connsiteX15" fmla="*/ 3681135 w 5632662"/>
                      <a:gd name="connsiteY15" fmla="*/ 391428 h 391428"/>
                      <a:gd name="connsiteX16" fmla="*/ 2973568 w 5632662"/>
                      <a:gd name="connsiteY16" fmla="*/ 391428 h 391428"/>
                      <a:gd name="connsiteX17" fmla="*/ 2423238 w 5632662"/>
                      <a:gd name="connsiteY17" fmla="*/ 391428 h 391428"/>
                      <a:gd name="connsiteX18" fmla="*/ 1925321 w 5632662"/>
                      <a:gd name="connsiteY18" fmla="*/ 391428 h 391428"/>
                      <a:gd name="connsiteX19" fmla="*/ 1374992 w 5632662"/>
                      <a:gd name="connsiteY19" fmla="*/ 391428 h 391428"/>
                      <a:gd name="connsiteX20" fmla="*/ 772250 w 5632662"/>
                      <a:gd name="connsiteY20" fmla="*/ 391428 h 391428"/>
                      <a:gd name="connsiteX21" fmla="*/ 195714 w 5632662"/>
                      <a:gd name="connsiteY21" fmla="*/ 391428 h 391428"/>
                      <a:gd name="connsiteX22" fmla="*/ 0 w 5632662"/>
                      <a:gd name="connsiteY22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5632662" h="391428" fill="none" extrusionOk="0">
                        <a:moveTo>
                          <a:pt x="0" y="195714"/>
                        </a:moveTo>
                        <a:cubicBezTo>
                          <a:pt x="1905" y="84190"/>
                          <a:pt x="76447" y="5748"/>
                          <a:pt x="195714" y="0"/>
                        </a:cubicBezTo>
                        <a:cubicBezTo>
                          <a:pt x="442071" y="29573"/>
                          <a:pt x="652336" y="-24329"/>
                          <a:pt x="850868" y="0"/>
                        </a:cubicBezTo>
                        <a:cubicBezTo>
                          <a:pt x="1049400" y="24329"/>
                          <a:pt x="1226843" y="7056"/>
                          <a:pt x="1506023" y="0"/>
                        </a:cubicBezTo>
                        <a:cubicBezTo>
                          <a:pt x="1785203" y="-7056"/>
                          <a:pt x="1910437" y="-29890"/>
                          <a:pt x="2108764" y="0"/>
                        </a:cubicBezTo>
                        <a:cubicBezTo>
                          <a:pt x="2307091" y="29890"/>
                          <a:pt x="2367879" y="982"/>
                          <a:pt x="2606682" y="0"/>
                        </a:cubicBezTo>
                        <a:cubicBezTo>
                          <a:pt x="2845485" y="-982"/>
                          <a:pt x="2901083" y="13331"/>
                          <a:pt x="3104599" y="0"/>
                        </a:cubicBezTo>
                        <a:cubicBezTo>
                          <a:pt x="3308115" y="-13331"/>
                          <a:pt x="3655371" y="32468"/>
                          <a:pt x="3812165" y="0"/>
                        </a:cubicBezTo>
                        <a:cubicBezTo>
                          <a:pt x="3968959" y="-32468"/>
                          <a:pt x="4182304" y="-25317"/>
                          <a:pt x="4362495" y="0"/>
                        </a:cubicBezTo>
                        <a:cubicBezTo>
                          <a:pt x="4542686" y="25317"/>
                          <a:pt x="5085008" y="-4128"/>
                          <a:pt x="5436948" y="0"/>
                        </a:cubicBezTo>
                        <a:cubicBezTo>
                          <a:pt x="5559045" y="11540"/>
                          <a:pt x="5613010" y="80893"/>
                          <a:pt x="5632662" y="195714"/>
                        </a:cubicBezTo>
                        <a:lnTo>
                          <a:pt x="5632662" y="195714"/>
                        </a:lnTo>
                        <a:cubicBezTo>
                          <a:pt x="5617620" y="319030"/>
                          <a:pt x="5539449" y="403389"/>
                          <a:pt x="5436948" y="391428"/>
                        </a:cubicBezTo>
                        <a:cubicBezTo>
                          <a:pt x="5229027" y="359353"/>
                          <a:pt x="4876614" y="392226"/>
                          <a:pt x="4729381" y="391428"/>
                        </a:cubicBezTo>
                        <a:cubicBezTo>
                          <a:pt x="4582148" y="390630"/>
                          <a:pt x="4374783" y="397834"/>
                          <a:pt x="4231464" y="391428"/>
                        </a:cubicBezTo>
                        <a:cubicBezTo>
                          <a:pt x="4088145" y="385022"/>
                          <a:pt x="3850521" y="412680"/>
                          <a:pt x="3681135" y="391428"/>
                        </a:cubicBezTo>
                        <a:cubicBezTo>
                          <a:pt x="3511749" y="370176"/>
                          <a:pt x="3265699" y="364461"/>
                          <a:pt x="2973568" y="391428"/>
                        </a:cubicBezTo>
                        <a:cubicBezTo>
                          <a:pt x="2681437" y="418395"/>
                          <a:pt x="2546347" y="389705"/>
                          <a:pt x="2423238" y="391428"/>
                        </a:cubicBezTo>
                        <a:cubicBezTo>
                          <a:pt x="2300129" y="393152"/>
                          <a:pt x="2104131" y="377632"/>
                          <a:pt x="1925321" y="391428"/>
                        </a:cubicBezTo>
                        <a:cubicBezTo>
                          <a:pt x="1746511" y="405224"/>
                          <a:pt x="1519386" y="364547"/>
                          <a:pt x="1374992" y="391428"/>
                        </a:cubicBezTo>
                        <a:cubicBezTo>
                          <a:pt x="1230598" y="418309"/>
                          <a:pt x="966746" y="371842"/>
                          <a:pt x="772250" y="391428"/>
                        </a:cubicBezTo>
                        <a:cubicBezTo>
                          <a:pt x="577754" y="411014"/>
                          <a:pt x="355989" y="385531"/>
                          <a:pt x="195714" y="391428"/>
                        </a:cubicBezTo>
                        <a:cubicBezTo>
                          <a:pt x="78506" y="400479"/>
                          <a:pt x="24717" y="309351"/>
                          <a:pt x="0" y="195714"/>
                        </a:cubicBezTo>
                        <a:close/>
                      </a:path>
                      <a:path w="5632662" h="391428" stroke="0" extrusionOk="0">
                        <a:moveTo>
                          <a:pt x="0" y="195714"/>
                        </a:moveTo>
                        <a:cubicBezTo>
                          <a:pt x="-10272" y="81288"/>
                          <a:pt x="69368" y="6852"/>
                          <a:pt x="195714" y="0"/>
                        </a:cubicBezTo>
                        <a:cubicBezTo>
                          <a:pt x="570614" y="21990"/>
                          <a:pt x="620306" y="-22763"/>
                          <a:pt x="955693" y="0"/>
                        </a:cubicBezTo>
                        <a:cubicBezTo>
                          <a:pt x="1291080" y="22763"/>
                          <a:pt x="1435219" y="28662"/>
                          <a:pt x="1558435" y="0"/>
                        </a:cubicBezTo>
                        <a:cubicBezTo>
                          <a:pt x="1681651" y="-28662"/>
                          <a:pt x="1957032" y="13287"/>
                          <a:pt x="2108764" y="0"/>
                        </a:cubicBezTo>
                        <a:cubicBezTo>
                          <a:pt x="2260496" y="-13287"/>
                          <a:pt x="2474857" y="-2248"/>
                          <a:pt x="2816331" y="0"/>
                        </a:cubicBezTo>
                        <a:cubicBezTo>
                          <a:pt x="3157805" y="2248"/>
                          <a:pt x="3138809" y="-13728"/>
                          <a:pt x="3419073" y="0"/>
                        </a:cubicBezTo>
                        <a:cubicBezTo>
                          <a:pt x="3699337" y="13728"/>
                          <a:pt x="3873540" y="-25699"/>
                          <a:pt x="4179052" y="0"/>
                        </a:cubicBezTo>
                        <a:cubicBezTo>
                          <a:pt x="4484564" y="25699"/>
                          <a:pt x="4585015" y="9342"/>
                          <a:pt x="4729381" y="0"/>
                        </a:cubicBezTo>
                        <a:cubicBezTo>
                          <a:pt x="4873747" y="-9342"/>
                          <a:pt x="5214052" y="-4128"/>
                          <a:pt x="5436948" y="0"/>
                        </a:cubicBezTo>
                        <a:cubicBezTo>
                          <a:pt x="5566114" y="5067"/>
                          <a:pt x="5626467" y="86622"/>
                          <a:pt x="5632662" y="195714"/>
                        </a:cubicBezTo>
                        <a:lnTo>
                          <a:pt x="5632662" y="195714"/>
                        </a:lnTo>
                        <a:cubicBezTo>
                          <a:pt x="5643338" y="312535"/>
                          <a:pt x="5552364" y="402334"/>
                          <a:pt x="5436948" y="391428"/>
                        </a:cubicBezTo>
                        <a:cubicBezTo>
                          <a:pt x="5243963" y="397932"/>
                          <a:pt x="5088094" y="374974"/>
                          <a:pt x="4834206" y="391428"/>
                        </a:cubicBezTo>
                        <a:cubicBezTo>
                          <a:pt x="4580318" y="407882"/>
                          <a:pt x="4454958" y="404314"/>
                          <a:pt x="4179052" y="391428"/>
                        </a:cubicBezTo>
                        <a:cubicBezTo>
                          <a:pt x="3903146" y="378542"/>
                          <a:pt x="3685047" y="394057"/>
                          <a:pt x="3523898" y="391428"/>
                        </a:cubicBezTo>
                        <a:cubicBezTo>
                          <a:pt x="3362749" y="388799"/>
                          <a:pt x="3150365" y="414409"/>
                          <a:pt x="2868743" y="391428"/>
                        </a:cubicBezTo>
                        <a:cubicBezTo>
                          <a:pt x="2587122" y="368447"/>
                          <a:pt x="2417066" y="384966"/>
                          <a:pt x="2161177" y="391428"/>
                        </a:cubicBezTo>
                        <a:cubicBezTo>
                          <a:pt x="1905288" y="397890"/>
                          <a:pt x="1761291" y="390400"/>
                          <a:pt x="1453610" y="391428"/>
                        </a:cubicBezTo>
                        <a:cubicBezTo>
                          <a:pt x="1145929" y="392456"/>
                          <a:pt x="462554" y="384700"/>
                          <a:pt x="195714" y="391428"/>
                        </a:cubicBezTo>
                        <a:cubicBezTo>
                          <a:pt x="106078" y="394426"/>
                          <a:pt x="-19050" y="304588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2673558" y="222026"/>
            <a:ext cx="32976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vi-VN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 xúc của nhà thơ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826103" y="0"/>
            <a:ext cx="2317898" cy="1686344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图片 1">
            <a:extLst>
              <a:ext uri="{FF2B5EF4-FFF2-40B4-BE49-F238E27FC236}">
                <a16:creationId xmlns:a16="http://schemas.microsoft.com/office/drawing/2014/main" id="{5990D5F6-23B0-35C3-A782-0C128822C0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>
            <a:off x="525974" y="35029"/>
            <a:ext cx="1057910" cy="835660"/>
          </a:xfrm>
          <a:prstGeom prst="rect">
            <a:avLst/>
          </a:prstGeom>
        </p:spPr>
      </p:pic>
      <p:pic>
        <p:nvPicPr>
          <p:cNvPr id="5" name="图片 6">
            <a:extLst>
              <a:ext uri="{FF2B5EF4-FFF2-40B4-BE49-F238E27FC236}">
                <a16:creationId xmlns:a16="http://schemas.microsoft.com/office/drawing/2014/main" id="{4C9812E3-77AD-16F3-FFAC-249CD0F3CF6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9854" y="-2830"/>
            <a:ext cx="2934910" cy="3262745"/>
          </a:xfrm>
          <a:prstGeom prst="rect">
            <a:avLst/>
          </a:prstGeom>
        </p:spPr>
      </p:pic>
      <p:pic>
        <p:nvPicPr>
          <p:cNvPr id="9" name="图片 2">
            <a:extLst>
              <a:ext uri="{FF2B5EF4-FFF2-40B4-BE49-F238E27FC236}">
                <a16:creationId xmlns:a16="http://schemas.microsoft.com/office/drawing/2014/main" id="{09C68D42-DD83-20EC-DB65-E0B6187CB04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793" y="1011534"/>
            <a:ext cx="7444291" cy="3909940"/>
          </a:xfrm>
          <a:prstGeom prst="rect">
            <a:avLst/>
          </a:prstGeom>
        </p:spPr>
      </p:pic>
      <p:sp>
        <p:nvSpPr>
          <p:cNvPr id="10" name="文本框 5">
            <a:extLst>
              <a:ext uri="{FF2B5EF4-FFF2-40B4-BE49-F238E27FC236}">
                <a16:creationId xmlns:a16="http://schemas.microsoft.com/office/drawing/2014/main" id="{331E30F4-03C9-3B77-BDE0-7726FDE01977}"/>
              </a:ext>
            </a:extLst>
          </p:cNvPr>
          <p:cNvSpPr txBox="1"/>
          <p:nvPr/>
        </p:nvSpPr>
        <p:spPr>
          <a:xfrm>
            <a:off x="2242483" y="1786920"/>
            <a:ext cx="415983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Gò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Me,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da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diết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điệu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diễn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4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736519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wind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1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2721685" y="261486"/>
            <a:ext cx="3631052" cy="391428"/>
          </a:xfrm>
          <a:custGeom>
            <a:avLst/>
            <a:gdLst>
              <a:gd name="connsiteX0" fmla="*/ 0 w 5488421"/>
              <a:gd name="connsiteY0" fmla="*/ 195714 h 391428"/>
              <a:gd name="connsiteX1" fmla="*/ 195714 w 5488421"/>
              <a:gd name="connsiteY1" fmla="*/ 0 h 391428"/>
              <a:gd name="connsiteX2" fmla="*/ 832838 w 5488421"/>
              <a:gd name="connsiteY2" fmla="*/ 0 h 391428"/>
              <a:gd name="connsiteX3" fmla="*/ 1469962 w 5488421"/>
              <a:gd name="connsiteY3" fmla="*/ 0 h 391428"/>
              <a:gd name="connsiteX4" fmla="*/ 2056116 w 5488421"/>
              <a:gd name="connsiteY4" fmla="*/ 0 h 391428"/>
              <a:gd name="connsiteX5" fmla="*/ 2540331 w 5488421"/>
              <a:gd name="connsiteY5" fmla="*/ 0 h 391428"/>
              <a:gd name="connsiteX6" fmla="*/ 3024545 w 5488421"/>
              <a:gd name="connsiteY6" fmla="*/ 0 h 391428"/>
              <a:gd name="connsiteX7" fmla="*/ 3712639 w 5488421"/>
              <a:gd name="connsiteY7" fmla="*/ 0 h 391428"/>
              <a:gd name="connsiteX8" fmla="*/ 4247823 w 5488421"/>
              <a:gd name="connsiteY8" fmla="*/ 0 h 391428"/>
              <a:gd name="connsiteX9" fmla="*/ 5292707 w 5488421"/>
              <a:gd name="connsiteY9" fmla="*/ 0 h 391428"/>
              <a:gd name="connsiteX10" fmla="*/ 5488421 w 5488421"/>
              <a:gd name="connsiteY10" fmla="*/ 195714 h 391428"/>
              <a:gd name="connsiteX11" fmla="*/ 5488421 w 5488421"/>
              <a:gd name="connsiteY11" fmla="*/ 195714 h 391428"/>
              <a:gd name="connsiteX12" fmla="*/ 5292707 w 5488421"/>
              <a:gd name="connsiteY12" fmla="*/ 391428 h 391428"/>
              <a:gd name="connsiteX13" fmla="*/ 4604613 w 5488421"/>
              <a:gd name="connsiteY13" fmla="*/ 391428 h 391428"/>
              <a:gd name="connsiteX14" fmla="*/ 4120399 w 5488421"/>
              <a:gd name="connsiteY14" fmla="*/ 391428 h 391428"/>
              <a:gd name="connsiteX15" fmla="*/ 3585214 w 5488421"/>
              <a:gd name="connsiteY15" fmla="*/ 391428 h 391428"/>
              <a:gd name="connsiteX16" fmla="*/ 2897120 w 5488421"/>
              <a:gd name="connsiteY16" fmla="*/ 391428 h 391428"/>
              <a:gd name="connsiteX17" fmla="*/ 2361936 w 5488421"/>
              <a:gd name="connsiteY17" fmla="*/ 391428 h 391428"/>
              <a:gd name="connsiteX18" fmla="*/ 1877722 w 5488421"/>
              <a:gd name="connsiteY18" fmla="*/ 391428 h 391428"/>
              <a:gd name="connsiteX19" fmla="*/ 1342537 w 5488421"/>
              <a:gd name="connsiteY19" fmla="*/ 391428 h 391428"/>
              <a:gd name="connsiteX20" fmla="*/ 756383 w 5488421"/>
              <a:gd name="connsiteY20" fmla="*/ 391428 h 391428"/>
              <a:gd name="connsiteX21" fmla="*/ 195714 w 5488421"/>
              <a:gd name="connsiteY21" fmla="*/ 391428 h 391428"/>
              <a:gd name="connsiteX22" fmla="*/ 0 w 5488421"/>
              <a:gd name="connsiteY22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88421" h="391428" fill="none" extrusionOk="0">
                <a:moveTo>
                  <a:pt x="0" y="195714"/>
                </a:moveTo>
                <a:cubicBezTo>
                  <a:pt x="1905" y="84190"/>
                  <a:pt x="76447" y="5748"/>
                  <a:pt x="195714" y="0"/>
                </a:cubicBezTo>
                <a:cubicBezTo>
                  <a:pt x="419748" y="-30176"/>
                  <a:pt x="521773" y="-12809"/>
                  <a:pt x="832838" y="0"/>
                </a:cubicBezTo>
                <a:cubicBezTo>
                  <a:pt x="1143903" y="12809"/>
                  <a:pt x="1193323" y="2181"/>
                  <a:pt x="1469962" y="0"/>
                </a:cubicBezTo>
                <a:cubicBezTo>
                  <a:pt x="1746601" y="-2181"/>
                  <a:pt x="1911853" y="3104"/>
                  <a:pt x="2056116" y="0"/>
                </a:cubicBezTo>
                <a:cubicBezTo>
                  <a:pt x="2200379" y="-3104"/>
                  <a:pt x="2390380" y="1972"/>
                  <a:pt x="2540331" y="0"/>
                </a:cubicBezTo>
                <a:cubicBezTo>
                  <a:pt x="2690283" y="-1972"/>
                  <a:pt x="2809351" y="3788"/>
                  <a:pt x="3024545" y="0"/>
                </a:cubicBezTo>
                <a:cubicBezTo>
                  <a:pt x="3239739" y="-3788"/>
                  <a:pt x="3389435" y="6695"/>
                  <a:pt x="3712639" y="0"/>
                </a:cubicBezTo>
                <a:cubicBezTo>
                  <a:pt x="4035843" y="-6695"/>
                  <a:pt x="4005629" y="-12074"/>
                  <a:pt x="4247823" y="0"/>
                </a:cubicBezTo>
                <a:cubicBezTo>
                  <a:pt x="4490017" y="12074"/>
                  <a:pt x="4892687" y="21461"/>
                  <a:pt x="5292707" y="0"/>
                </a:cubicBezTo>
                <a:cubicBezTo>
                  <a:pt x="5414804" y="11540"/>
                  <a:pt x="5468769" y="80893"/>
                  <a:pt x="5488421" y="195714"/>
                </a:cubicBezTo>
                <a:lnTo>
                  <a:pt x="5488421" y="195714"/>
                </a:lnTo>
                <a:cubicBezTo>
                  <a:pt x="5473379" y="319030"/>
                  <a:pt x="5395208" y="403389"/>
                  <a:pt x="5292707" y="391428"/>
                </a:cubicBezTo>
                <a:cubicBezTo>
                  <a:pt x="5090207" y="373011"/>
                  <a:pt x="4893263" y="389018"/>
                  <a:pt x="4604613" y="391428"/>
                </a:cubicBezTo>
                <a:cubicBezTo>
                  <a:pt x="4315963" y="393838"/>
                  <a:pt x="4298518" y="401840"/>
                  <a:pt x="4120399" y="391428"/>
                </a:cubicBezTo>
                <a:cubicBezTo>
                  <a:pt x="3942280" y="381016"/>
                  <a:pt x="3785790" y="383789"/>
                  <a:pt x="3585214" y="391428"/>
                </a:cubicBezTo>
                <a:cubicBezTo>
                  <a:pt x="3384639" y="399067"/>
                  <a:pt x="3098236" y="374756"/>
                  <a:pt x="2897120" y="391428"/>
                </a:cubicBezTo>
                <a:cubicBezTo>
                  <a:pt x="2696004" y="408100"/>
                  <a:pt x="2604800" y="387573"/>
                  <a:pt x="2361936" y="391428"/>
                </a:cubicBezTo>
                <a:cubicBezTo>
                  <a:pt x="2119072" y="395283"/>
                  <a:pt x="2006333" y="410402"/>
                  <a:pt x="1877722" y="391428"/>
                </a:cubicBezTo>
                <a:cubicBezTo>
                  <a:pt x="1749111" y="372454"/>
                  <a:pt x="1502224" y="395732"/>
                  <a:pt x="1342537" y="391428"/>
                </a:cubicBezTo>
                <a:cubicBezTo>
                  <a:pt x="1182850" y="387124"/>
                  <a:pt x="962698" y="397269"/>
                  <a:pt x="756383" y="391428"/>
                </a:cubicBezTo>
                <a:cubicBezTo>
                  <a:pt x="550068" y="385587"/>
                  <a:pt x="418170" y="415407"/>
                  <a:pt x="195714" y="391428"/>
                </a:cubicBezTo>
                <a:cubicBezTo>
                  <a:pt x="78506" y="400479"/>
                  <a:pt x="24717" y="309351"/>
                  <a:pt x="0" y="195714"/>
                </a:cubicBezTo>
                <a:close/>
              </a:path>
              <a:path w="548842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52960" y="14312"/>
                  <a:pt x="765354" y="-9594"/>
                  <a:pt x="934778" y="0"/>
                </a:cubicBezTo>
                <a:cubicBezTo>
                  <a:pt x="1104202" y="9594"/>
                  <a:pt x="1282233" y="-11295"/>
                  <a:pt x="1520932" y="0"/>
                </a:cubicBezTo>
                <a:cubicBezTo>
                  <a:pt x="1759631" y="11295"/>
                  <a:pt x="1881628" y="16543"/>
                  <a:pt x="2056116" y="0"/>
                </a:cubicBezTo>
                <a:cubicBezTo>
                  <a:pt x="2230604" y="-16543"/>
                  <a:pt x="2475236" y="-30939"/>
                  <a:pt x="2744211" y="0"/>
                </a:cubicBezTo>
                <a:cubicBezTo>
                  <a:pt x="3013187" y="30939"/>
                  <a:pt x="3088293" y="-13363"/>
                  <a:pt x="3330365" y="0"/>
                </a:cubicBezTo>
                <a:cubicBezTo>
                  <a:pt x="3572437" y="13363"/>
                  <a:pt x="3915571" y="-31363"/>
                  <a:pt x="4069429" y="0"/>
                </a:cubicBezTo>
                <a:cubicBezTo>
                  <a:pt x="4223287" y="31363"/>
                  <a:pt x="4366214" y="14013"/>
                  <a:pt x="4604613" y="0"/>
                </a:cubicBezTo>
                <a:cubicBezTo>
                  <a:pt x="4843012" y="-14013"/>
                  <a:pt x="5027223" y="-18321"/>
                  <a:pt x="5292707" y="0"/>
                </a:cubicBezTo>
                <a:cubicBezTo>
                  <a:pt x="5421873" y="5067"/>
                  <a:pt x="5482226" y="86622"/>
                  <a:pt x="5488421" y="195714"/>
                </a:cubicBezTo>
                <a:lnTo>
                  <a:pt x="5488421" y="195714"/>
                </a:lnTo>
                <a:cubicBezTo>
                  <a:pt x="5499097" y="312535"/>
                  <a:pt x="5408123" y="402334"/>
                  <a:pt x="5292707" y="391428"/>
                </a:cubicBezTo>
                <a:cubicBezTo>
                  <a:pt x="5088718" y="381252"/>
                  <a:pt x="4984837" y="364358"/>
                  <a:pt x="4706553" y="391428"/>
                </a:cubicBezTo>
                <a:cubicBezTo>
                  <a:pt x="4428269" y="418498"/>
                  <a:pt x="4255114" y="380224"/>
                  <a:pt x="4069429" y="391428"/>
                </a:cubicBezTo>
                <a:cubicBezTo>
                  <a:pt x="3883744" y="402632"/>
                  <a:pt x="3688907" y="368022"/>
                  <a:pt x="3432305" y="391428"/>
                </a:cubicBezTo>
                <a:cubicBezTo>
                  <a:pt x="3175703" y="414834"/>
                  <a:pt x="2960775" y="384013"/>
                  <a:pt x="2795180" y="391428"/>
                </a:cubicBezTo>
                <a:cubicBezTo>
                  <a:pt x="2629585" y="398843"/>
                  <a:pt x="2302476" y="410823"/>
                  <a:pt x="2107086" y="391428"/>
                </a:cubicBezTo>
                <a:cubicBezTo>
                  <a:pt x="1911696" y="372033"/>
                  <a:pt x="1752843" y="409554"/>
                  <a:pt x="1418992" y="391428"/>
                </a:cubicBezTo>
                <a:cubicBezTo>
                  <a:pt x="1085141" y="373302"/>
                  <a:pt x="503389" y="422201"/>
                  <a:pt x="195714" y="391428"/>
                </a:cubicBezTo>
                <a:cubicBezTo>
                  <a:pt x="106078" y="394426"/>
                  <a:pt x="-19050" y="3045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631052"/>
                      <a:gd name="connsiteY0" fmla="*/ 195714 h 391428"/>
                      <a:gd name="connsiteX1" fmla="*/ 129481 w 3631052"/>
                      <a:gd name="connsiteY1" fmla="*/ 0 h 391428"/>
                      <a:gd name="connsiteX2" fmla="*/ 550992 w 3631052"/>
                      <a:gd name="connsiteY2" fmla="*/ 0 h 391428"/>
                      <a:gd name="connsiteX3" fmla="*/ 972503 w 3631052"/>
                      <a:gd name="connsiteY3" fmla="*/ 0 h 391428"/>
                      <a:gd name="connsiteX4" fmla="*/ 1360293 w 3631052"/>
                      <a:gd name="connsiteY4" fmla="*/ 0 h 391428"/>
                      <a:gd name="connsiteX5" fmla="*/ 1680642 w 3631052"/>
                      <a:gd name="connsiteY5" fmla="*/ 0 h 391428"/>
                      <a:gd name="connsiteX6" fmla="*/ 2000990 w 3631052"/>
                      <a:gd name="connsiteY6" fmla="*/ 0 h 391428"/>
                      <a:gd name="connsiteX7" fmla="*/ 2456222 w 3631052"/>
                      <a:gd name="connsiteY7" fmla="*/ 0 h 391428"/>
                      <a:gd name="connsiteX8" fmla="*/ 2810292 w 3631052"/>
                      <a:gd name="connsiteY8" fmla="*/ 0 h 391428"/>
                      <a:gd name="connsiteX9" fmla="*/ 3501570 w 3631052"/>
                      <a:gd name="connsiteY9" fmla="*/ 0 h 391428"/>
                      <a:gd name="connsiteX10" fmla="*/ 3631052 w 3631052"/>
                      <a:gd name="connsiteY10" fmla="*/ 195714 h 391428"/>
                      <a:gd name="connsiteX11" fmla="*/ 3631052 w 3631052"/>
                      <a:gd name="connsiteY11" fmla="*/ 195714 h 391428"/>
                      <a:gd name="connsiteX12" fmla="*/ 3501570 w 3631052"/>
                      <a:gd name="connsiteY12" fmla="*/ 391428 h 391428"/>
                      <a:gd name="connsiteX13" fmla="*/ 3046338 w 3631052"/>
                      <a:gd name="connsiteY13" fmla="*/ 391428 h 391428"/>
                      <a:gd name="connsiteX14" fmla="*/ 2725990 w 3631052"/>
                      <a:gd name="connsiteY14" fmla="*/ 391428 h 391428"/>
                      <a:gd name="connsiteX15" fmla="*/ 2371920 w 3631052"/>
                      <a:gd name="connsiteY15" fmla="*/ 391428 h 391428"/>
                      <a:gd name="connsiteX16" fmla="*/ 1916688 w 3631052"/>
                      <a:gd name="connsiteY16" fmla="*/ 391428 h 391428"/>
                      <a:gd name="connsiteX17" fmla="*/ 1562619 w 3631052"/>
                      <a:gd name="connsiteY17" fmla="*/ 391428 h 391428"/>
                      <a:gd name="connsiteX18" fmla="*/ 1242270 w 3631052"/>
                      <a:gd name="connsiteY18" fmla="*/ 391428 h 391428"/>
                      <a:gd name="connsiteX19" fmla="*/ 888201 w 3631052"/>
                      <a:gd name="connsiteY19" fmla="*/ 391428 h 391428"/>
                      <a:gd name="connsiteX20" fmla="*/ 500410 w 3631052"/>
                      <a:gd name="connsiteY20" fmla="*/ 391428 h 391428"/>
                      <a:gd name="connsiteX21" fmla="*/ 129481 w 3631052"/>
                      <a:gd name="connsiteY21" fmla="*/ 391428 h 391428"/>
                      <a:gd name="connsiteX22" fmla="*/ 0 w 3631052"/>
                      <a:gd name="connsiteY22" fmla="*/ 195714 h 391428"/>
                      <a:gd name="connsiteX0" fmla="*/ 0 w 3631052"/>
                      <a:gd name="connsiteY0" fmla="*/ 195714 h 391428"/>
                      <a:gd name="connsiteX1" fmla="*/ 129481 w 3631052"/>
                      <a:gd name="connsiteY1" fmla="*/ 0 h 391428"/>
                      <a:gd name="connsiteX2" fmla="*/ 618434 w 3631052"/>
                      <a:gd name="connsiteY2" fmla="*/ 0 h 391428"/>
                      <a:gd name="connsiteX3" fmla="*/ 1006224 w 3631052"/>
                      <a:gd name="connsiteY3" fmla="*/ 0 h 391428"/>
                      <a:gd name="connsiteX4" fmla="*/ 1360293 w 3631052"/>
                      <a:gd name="connsiteY4" fmla="*/ 0 h 391428"/>
                      <a:gd name="connsiteX5" fmla="*/ 1815526 w 3631052"/>
                      <a:gd name="connsiteY5" fmla="*/ 0 h 391428"/>
                      <a:gd name="connsiteX6" fmla="*/ 2203316 w 3631052"/>
                      <a:gd name="connsiteY6" fmla="*/ 0 h 391428"/>
                      <a:gd name="connsiteX7" fmla="*/ 2692269 w 3631052"/>
                      <a:gd name="connsiteY7" fmla="*/ 0 h 391428"/>
                      <a:gd name="connsiteX8" fmla="*/ 3046338 w 3631052"/>
                      <a:gd name="connsiteY8" fmla="*/ 0 h 391428"/>
                      <a:gd name="connsiteX9" fmla="*/ 3501570 w 3631052"/>
                      <a:gd name="connsiteY9" fmla="*/ 0 h 391428"/>
                      <a:gd name="connsiteX10" fmla="*/ 3631052 w 3631052"/>
                      <a:gd name="connsiteY10" fmla="*/ 195714 h 391428"/>
                      <a:gd name="connsiteX11" fmla="*/ 3631052 w 3631052"/>
                      <a:gd name="connsiteY11" fmla="*/ 195714 h 391428"/>
                      <a:gd name="connsiteX12" fmla="*/ 3501570 w 3631052"/>
                      <a:gd name="connsiteY12" fmla="*/ 391428 h 391428"/>
                      <a:gd name="connsiteX13" fmla="*/ 3113780 w 3631052"/>
                      <a:gd name="connsiteY13" fmla="*/ 391428 h 391428"/>
                      <a:gd name="connsiteX14" fmla="*/ 2692269 w 3631052"/>
                      <a:gd name="connsiteY14" fmla="*/ 391428 h 391428"/>
                      <a:gd name="connsiteX15" fmla="*/ 2270758 w 3631052"/>
                      <a:gd name="connsiteY15" fmla="*/ 391428 h 391428"/>
                      <a:gd name="connsiteX16" fmla="*/ 1849246 w 3631052"/>
                      <a:gd name="connsiteY16" fmla="*/ 391428 h 391428"/>
                      <a:gd name="connsiteX17" fmla="*/ 1394014 w 3631052"/>
                      <a:gd name="connsiteY17" fmla="*/ 391428 h 391428"/>
                      <a:gd name="connsiteX18" fmla="*/ 938782 w 3631052"/>
                      <a:gd name="connsiteY18" fmla="*/ 391428 h 391428"/>
                      <a:gd name="connsiteX19" fmla="*/ 129481 w 3631052"/>
                      <a:gd name="connsiteY19" fmla="*/ 391428 h 391428"/>
                      <a:gd name="connsiteX20" fmla="*/ 0 w 3631052"/>
                      <a:gd name="connsiteY20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631052" h="391428" fill="none" extrusionOk="0">
                        <a:moveTo>
                          <a:pt x="0" y="195714"/>
                        </a:moveTo>
                        <a:cubicBezTo>
                          <a:pt x="2370" y="87701"/>
                          <a:pt x="66268" y="11240"/>
                          <a:pt x="129481" y="0"/>
                        </a:cubicBezTo>
                        <a:cubicBezTo>
                          <a:pt x="282072" y="-15442"/>
                          <a:pt x="349634" y="-14114"/>
                          <a:pt x="550992" y="0"/>
                        </a:cubicBezTo>
                        <a:cubicBezTo>
                          <a:pt x="762133" y="11637"/>
                          <a:pt x="791313" y="3689"/>
                          <a:pt x="972503" y="0"/>
                        </a:cubicBezTo>
                        <a:cubicBezTo>
                          <a:pt x="1154247" y="-2042"/>
                          <a:pt x="1242847" y="14239"/>
                          <a:pt x="1360293" y="0"/>
                        </a:cubicBezTo>
                        <a:cubicBezTo>
                          <a:pt x="1464893" y="-19004"/>
                          <a:pt x="1576830" y="206"/>
                          <a:pt x="1680642" y="0"/>
                        </a:cubicBezTo>
                        <a:cubicBezTo>
                          <a:pt x="1786353" y="-8369"/>
                          <a:pt x="1855139" y="5740"/>
                          <a:pt x="2000990" y="0"/>
                        </a:cubicBezTo>
                        <a:cubicBezTo>
                          <a:pt x="2151075" y="17119"/>
                          <a:pt x="2252429" y="4704"/>
                          <a:pt x="2456222" y="0"/>
                        </a:cubicBezTo>
                        <a:cubicBezTo>
                          <a:pt x="2669718" y="-5458"/>
                          <a:pt x="2650610" y="-11916"/>
                          <a:pt x="2810292" y="0"/>
                        </a:cubicBezTo>
                        <a:cubicBezTo>
                          <a:pt x="2965237" y="-5161"/>
                          <a:pt x="3268916" y="22478"/>
                          <a:pt x="3501570" y="0"/>
                        </a:cubicBezTo>
                        <a:cubicBezTo>
                          <a:pt x="3586793" y="16145"/>
                          <a:pt x="3625637" y="88158"/>
                          <a:pt x="3631052" y="195714"/>
                        </a:cubicBezTo>
                        <a:lnTo>
                          <a:pt x="3631052" y="195714"/>
                        </a:lnTo>
                        <a:cubicBezTo>
                          <a:pt x="3625684" y="330234"/>
                          <a:pt x="3572298" y="406273"/>
                          <a:pt x="3501570" y="391428"/>
                        </a:cubicBezTo>
                        <a:cubicBezTo>
                          <a:pt x="3354961" y="356110"/>
                          <a:pt x="3234372" y="391928"/>
                          <a:pt x="3046338" y="391428"/>
                        </a:cubicBezTo>
                        <a:cubicBezTo>
                          <a:pt x="2857970" y="394421"/>
                          <a:pt x="2844973" y="400621"/>
                          <a:pt x="2725990" y="391428"/>
                        </a:cubicBezTo>
                        <a:cubicBezTo>
                          <a:pt x="2598180" y="363209"/>
                          <a:pt x="2490910" y="390160"/>
                          <a:pt x="2371920" y="391428"/>
                        </a:cubicBezTo>
                        <a:cubicBezTo>
                          <a:pt x="2241214" y="428932"/>
                          <a:pt x="2029898" y="352050"/>
                          <a:pt x="1916688" y="391428"/>
                        </a:cubicBezTo>
                        <a:cubicBezTo>
                          <a:pt x="1789087" y="402199"/>
                          <a:pt x="1727099" y="392252"/>
                          <a:pt x="1562619" y="391428"/>
                        </a:cubicBezTo>
                        <a:cubicBezTo>
                          <a:pt x="1415284" y="397570"/>
                          <a:pt x="1324365" y="411497"/>
                          <a:pt x="1242270" y="391428"/>
                        </a:cubicBezTo>
                        <a:cubicBezTo>
                          <a:pt x="1156840" y="360620"/>
                          <a:pt x="995355" y="380487"/>
                          <a:pt x="888201" y="391428"/>
                        </a:cubicBezTo>
                        <a:cubicBezTo>
                          <a:pt x="788492" y="369570"/>
                          <a:pt x="633569" y="397529"/>
                          <a:pt x="500410" y="391428"/>
                        </a:cubicBezTo>
                        <a:cubicBezTo>
                          <a:pt x="366623" y="381373"/>
                          <a:pt x="288244" y="406287"/>
                          <a:pt x="129481" y="391428"/>
                        </a:cubicBezTo>
                        <a:cubicBezTo>
                          <a:pt x="54821" y="400255"/>
                          <a:pt x="18752" y="300060"/>
                          <a:pt x="0" y="195714"/>
                        </a:cubicBezTo>
                        <a:close/>
                      </a:path>
                      <a:path w="3631052" h="391428" stroke="0" extrusionOk="0">
                        <a:moveTo>
                          <a:pt x="0" y="195714"/>
                        </a:moveTo>
                        <a:cubicBezTo>
                          <a:pt x="-2516" y="65211"/>
                          <a:pt x="43953" y="16482"/>
                          <a:pt x="129481" y="0"/>
                        </a:cubicBezTo>
                        <a:cubicBezTo>
                          <a:pt x="283053" y="-3495"/>
                          <a:pt x="522963" y="3786"/>
                          <a:pt x="618434" y="0"/>
                        </a:cubicBezTo>
                        <a:cubicBezTo>
                          <a:pt x="720124" y="12501"/>
                          <a:pt x="827549" y="-4014"/>
                          <a:pt x="1006224" y="0"/>
                        </a:cubicBezTo>
                        <a:cubicBezTo>
                          <a:pt x="1163960" y="2167"/>
                          <a:pt x="1234702" y="20309"/>
                          <a:pt x="1360293" y="0"/>
                        </a:cubicBezTo>
                        <a:cubicBezTo>
                          <a:pt x="1473680" y="14513"/>
                          <a:pt x="1623351" y="-43407"/>
                          <a:pt x="1815526" y="0"/>
                        </a:cubicBezTo>
                        <a:cubicBezTo>
                          <a:pt x="1997404" y="31295"/>
                          <a:pt x="2029159" y="-14701"/>
                          <a:pt x="2203316" y="0"/>
                        </a:cubicBezTo>
                        <a:cubicBezTo>
                          <a:pt x="2349049" y="19678"/>
                          <a:pt x="2573307" y="-51364"/>
                          <a:pt x="2692269" y="0"/>
                        </a:cubicBezTo>
                        <a:cubicBezTo>
                          <a:pt x="2795351" y="14998"/>
                          <a:pt x="2881401" y="24494"/>
                          <a:pt x="3046338" y="0"/>
                        </a:cubicBezTo>
                        <a:cubicBezTo>
                          <a:pt x="3201192" y="-6855"/>
                          <a:pt x="3319311" y="-16731"/>
                          <a:pt x="3501570" y="0"/>
                        </a:cubicBezTo>
                        <a:cubicBezTo>
                          <a:pt x="3589031" y="10571"/>
                          <a:pt x="3605344" y="82872"/>
                          <a:pt x="3631052" y="195714"/>
                        </a:cubicBezTo>
                        <a:lnTo>
                          <a:pt x="3631052" y="195714"/>
                        </a:lnTo>
                        <a:cubicBezTo>
                          <a:pt x="3637645" y="300369"/>
                          <a:pt x="3586629" y="385677"/>
                          <a:pt x="3501570" y="391428"/>
                        </a:cubicBezTo>
                        <a:cubicBezTo>
                          <a:pt x="3373383" y="374212"/>
                          <a:pt x="3308997" y="356707"/>
                          <a:pt x="3113780" y="391428"/>
                        </a:cubicBezTo>
                        <a:cubicBezTo>
                          <a:pt x="2934442" y="414463"/>
                          <a:pt x="2818258" y="397965"/>
                          <a:pt x="2692269" y="391428"/>
                        </a:cubicBezTo>
                        <a:cubicBezTo>
                          <a:pt x="2573184" y="399111"/>
                          <a:pt x="2448329" y="368502"/>
                          <a:pt x="2270758" y="391428"/>
                        </a:cubicBezTo>
                        <a:cubicBezTo>
                          <a:pt x="2100047" y="403102"/>
                          <a:pt x="1950126" y="384966"/>
                          <a:pt x="1849246" y="391428"/>
                        </a:cubicBezTo>
                        <a:cubicBezTo>
                          <a:pt x="1743181" y="403097"/>
                          <a:pt x="1515109" y="430734"/>
                          <a:pt x="1394014" y="391428"/>
                        </a:cubicBezTo>
                        <a:cubicBezTo>
                          <a:pt x="1268031" y="370880"/>
                          <a:pt x="1170043" y="384626"/>
                          <a:pt x="938782" y="391428"/>
                        </a:cubicBezTo>
                        <a:cubicBezTo>
                          <a:pt x="724704" y="376300"/>
                          <a:pt x="349322" y="396631"/>
                          <a:pt x="129481" y="391428"/>
                        </a:cubicBezTo>
                        <a:cubicBezTo>
                          <a:pt x="94788" y="386218"/>
                          <a:pt x="-1897" y="306504"/>
                          <a:pt x="0" y="195714"/>
                        </a:cubicBezTo>
                        <a:close/>
                      </a:path>
                      <a:path w="3631052" h="391428" fill="none" stroke="0" extrusionOk="0">
                        <a:moveTo>
                          <a:pt x="0" y="195714"/>
                        </a:moveTo>
                        <a:cubicBezTo>
                          <a:pt x="-8737" y="78024"/>
                          <a:pt x="43850" y="8273"/>
                          <a:pt x="129481" y="0"/>
                        </a:cubicBezTo>
                        <a:cubicBezTo>
                          <a:pt x="284438" y="-28757"/>
                          <a:pt x="343499" y="-12755"/>
                          <a:pt x="550992" y="0"/>
                        </a:cubicBezTo>
                        <a:cubicBezTo>
                          <a:pt x="755360" y="14203"/>
                          <a:pt x="788676" y="6639"/>
                          <a:pt x="972503" y="0"/>
                        </a:cubicBezTo>
                        <a:cubicBezTo>
                          <a:pt x="1153116" y="14595"/>
                          <a:pt x="1212616" y="1965"/>
                          <a:pt x="1360293" y="0"/>
                        </a:cubicBezTo>
                        <a:cubicBezTo>
                          <a:pt x="1461193" y="-23301"/>
                          <a:pt x="1577099" y="-872"/>
                          <a:pt x="1680642" y="0"/>
                        </a:cubicBezTo>
                        <a:cubicBezTo>
                          <a:pt x="1785910" y="-11837"/>
                          <a:pt x="1847025" y="13978"/>
                          <a:pt x="2000990" y="0"/>
                        </a:cubicBezTo>
                        <a:cubicBezTo>
                          <a:pt x="2151790" y="-2285"/>
                          <a:pt x="2232383" y="23259"/>
                          <a:pt x="2456222" y="0"/>
                        </a:cubicBezTo>
                        <a:cubicBezTo>
                          <a:pt x="2668444" y="-8557"/>
                          <a:pt x="2650681" y="-7778"/>
                          <a:pt x="2810292" y="0"/>
                        </a:cubicBezTo>
                        <a:cubicBezTo>
                          <a:pt x="2928122" y="9649"/>
                          <a:pt x="3246435" y="-4624"/>
                          <a:pt x="3501570" y="0"/>
                        </a:cubicBezTo>
                        <a:cubicBezTo>
                          <a:pt x="3587031" y="26085"/>
                          <a:pt x="3625095" y="73931"/>
                          <a:pt x="3631052" y="195714"/>
                        </a:cubicBezTo>
                        <a:lnTo>
                          <a:pt x="3631052" y="195714"/>
                        </a:lnTo>
                        <a:cubicBezTo>
                          <a:pt x="3625091" y="316457"/>
                          <a:pt x="3561431" y="401354"/>
                          <a:pt x="3501570" y="391428"/>
                        </a:cubicBezTo>
                        <a:cubicBezTo>
                          <a:pt x="3388184" y="347457"/>
                          <a:pt x="3208629" y="377933"/>
                          <a:pt x="3046338" y="391428"/>
                        </a:cubicBezTo>
                        <a:cubicBezTo>
                          <a:pt x="2854365" y="391327"/>
                          <a:pt x="2842191" y="400295"/>
                          <a:pt x="2725990" y="391428"/>
                        </a:cubicBezTo>
                        <a:cubicBezTo>
                          <a:pt x="2603623" y="374250"/>
                          <a:pt x="2501194" y="396680"/>
                          <a:pt x="2371920" y="391428"/>
                        </a:cubicBezTo>
                        <a:cubicBezTo>
                          <a:pt x="2231318" y="375286"/>
                          <a:pt x="2052942" y="374106"/>
                          <a:pt x="1916688" y="391428"/>
                        </a:cubicBezTo>
                        <a:cubicBezTo>
                          <a:pt x="1791216" y="409332"/>
                          <a:pt x="1712367" y="388023"/>
                          <a:pt x="1562619" y="391428"/>
                        </a:cubicBezTo>
                        <a:cubicBezTo>
                          <a:pt x="1410337" y="380153"/>
                          <a:pt x="1320278" y="414042"/>
                          <a:pt x="1242270" y="391428"/>
                        </a:cubicBezTo>
                        <a:cubicBezTo>
                          <a:pt x="1180980" y="367419"/>
                          <a:pt x="995041" y="407066"/>
                          <a:pt x="888201" y="391428"/>
                        </a:cubicBezTo>
                        <a:cubicBezTo>
                          <a:pt x="793047" y="383595"/>
                          <a:pt x="636668" y="390878"/>
                          <a:pt x="500410" y="391428"/>
                        </a:cubicBezTo>
                        <a:cubicBezTo>
                          <a:pt x="375879" y="388082"/>
                          <a:pt x="270259" y="423378"/>
                          <a:pt x="129481" y="391428"/>
                        </a:cubicBezTo>
                        <a:cubicBezTo>
                          <a:pt x="58823" y="379303"/>
                          <a:pt x="28819" y="322831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8" name="文本框 1">
            <a:extLst>
              <a:ext uri="{FF2B5EF4-FFF2-40B4-BE49-F238E27FC236}">
                <a16:creationId xmlns:a16="http://schemas.microsoft.com/office/drawing/2014/main" id="{23BE613F-352E-44EE-9DF0-DDAD65978F7C}"/>
              </a:ext>
            </a:extLst>
          </p:cNvPr>
          <p:cNvSpPr txBox="1"/>
          <p:nvPr/>
        </p:nvSpPr>
        <p:spPr>
          <a:xfrm>
            <a:off x="2949762" y="252804"/>
            <a:ext cx="32976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vi-VN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 xúc của nhà thơ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826103" y="0"/>
            <a:ext cx="2317898" cy="1686344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图片 1">
            <a:extLst>
              <a:ext uri="{FF2B5EF4-FFF2-40B4-BE49-F238E27FC236}">
                <a16:creationId xmlns:a16="http://schemas.microsoft.com/office/drawing/2014/main" id="{5990D5F6-23B0-35C3-A782-0C128822C0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>
            <a:off x="525974" y="35029"/>
            <a:ext cx="1057910" cy="835660"/>
          </a:xfrm>
          <a:prstGeom prst="rect">
            <a:avLst/>
          </a:prstGeom>
        </p:spPr>
      </p:pic>
      <p:pic>
        <p:nvPicPr>
          <p:cNvPr id="5" name="图片 6">
            <a:extLst>
              <a:ext uri="{FF2B5EF4-FFF2-40B4-BE49-F238E27FC236}">
                <a16:creationId xmlns:a16="http://schemas.microsoft.com/office/drawing/2014/main" id="{4C9812E3-77AD-16F3-FFAC-249CD0F3CF6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9854" y="-2830"/>
            <a:ext cx="2934910" cy="3262745"/>
          </a:xfrm>
          <a:prstGeom prst="rect">
            <a:avLst/>
          </a:prstGeom>
        </p:spPr>
      </p:pic>
      <p:grpSp>
        <p:nvGrpSpPr>
          <p:cNvPr id="655" name="Group 654">
            <a:extLst>
              <a:ext uri="{FF2B5EF4-FFF2-40B4-BE49-F238E27FC236}">
                <a16:creationId xmlns:a16="http://schemas.microsoft.com/office/drawing/2014/main" id="{EB561019-6B9E-4980-1BF5-6D18E9C0688E}"/>
              </a:ext>
            </a:extLst>
          </p:cNvPr>
          <p:cNvGrpSpPr/>
          <p:nvPr/>
        </p:nvGrpSpPr>
        <p:grpSpPr>
          <a:xfrm>
            <a:off x="0" y="3115340"/>
            <a:ext cx="9494874" cy="2123267"/>
            <a:chOff x="0" y="2501492"/>
            <a:chExt cx="9468720" cy="2662687"/>
          </a:xfrm>
        </p:grpSpPr>
        <p:sp>
          <p:nvSpPr>
            <p:cNvPr id="427" name="Google Shape;11;p2">
              <a:extLst>
                <a:ext uri="{FF2B5EF4-FFF2-40B4-BE49-F238E27FC236}">
                  <a16:creationId xmlns:a16="http://schemas.microsoft.com/office/drawing/2014/main" id="{D5F4F70C-2EC2-7CCC-9BF1-F4142E88DBD4}"/>
                </a:ext>
              </a:extLst>
            </p:cNvPr>
            <p:cNvSpPr/>
            <p:nvPr/>
          </p:nvSpPr>
          <p:spPr>
            <a:xfrm>
              <a:off x="1410620" y="2501600"/>
              <a:ext cx="7740335" cy="791318"/>
            </a:xfrm>
            <a:custGeom>
              <a:avLst/>
              <a:gdLst/>
              <a:ahLst/>
              <a:cxnLst/>
              <a:rect l="l" t="t" r="r" b="b"/>
              <a:pathLst>
                <a:path w="37099" h="4687" extrusionOk="0">
                  <a:moveTo>
                    <a:pt x="29289" y="0"/>
                  </a:moveTo>
                  <a:cubicBezTo>
                    <a:pt x="28606" y="0"/>
                    <a:pt x="27911" y="10"/>
                    <a:pt x="27217" y="28"/>
                  </a:cubicBezTo>
                  <a:cubicBezTo>
                    <a:pt x="18981" y="245"/>
                    <a:pt x="8493" y="2688"/>
                    <a:pt x="1" y="4687"/>
                  </a:cubicBezTo>
                  <a:lnTo>
                    <a:pt x="37099" y="4687"/>
                  </a:lnTo>
                  <a:lnTo>
                    <a:pt x="37099" y="731"/>
                  </a:lnTo>
                  <a:cubicBezTo>
                    <a:pt x="35742" y="225"/>
                    <a:pt x="32651" y="0"/>
                    <a:pt x="29289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Google Shape;12;p2">
              <a:extLst>
                <a:ext uri="{FF2B5EF4-FFF2-40B4-BE49-F238E27FC236}">
                  <a16:creationId xmlns:a16="http://schemas.microsoft.com/office/drawing/2014/main" id="{AA34D33D-6912-5532-0EC2-F6A80F39C692}"/>
                </a:ext>
              </a:extLst>
            </p:cNvPr>
            <p:cNvSpPr/>
            <p:nvPr/>
          </p:nvSpPr>
          <p:spPr>
            <a:xfrm>
              <a:off x="4646637" y="2501600"/>
              <a:ext cx="4670615" cy="411445"/>
            </a:xfrm>
            <a:custGeom>
              <a:avLst/>
              <a:gdLst/>
              <a:ahLst/>
              <a:cxnLst/>
              <a:rect l="l" t="t" r="r" b="b"/>
              <a:pathLst>
                <a:path w="22386" h="2437" extrusionOk="0">
                  <a:moveTo>
                    <a:pt x="13758" y="0"/>
                  </a:moveTo>
                  <a:cubicBezTo>
                    <a:pt x="13081" y="0"/>
                    <a:pt x="12393" y="10"/>
                    <a:pt x="11707" y="28"/>
                  </a:cubicBezTo>
                  <a:cubicBezTo>
                    <a:pt x="8305" y="109"/>
                    <a:pt x="4511" y="582"/>
                    <a:pt x="623" y="1256"/>
                  </a:cubicBezTo>
                  <a:cubicBezTo>
                    <a:pt x="516" y="1311"/>
                    <a:pt x="422" y="1379"/>
                    <a:pt x="367" y="1447"/>
                  </a:cubicBezTo>
                  <a:cubicBezTo>
                    <a:pt x="1" y="1822"/>
                    <a:pt x="3053" y="2040"/>
                    <a:pt x="5976" y="2040"/>
                  </a:cubicBezTo>
                  <a:cubicBezTo>
                    <a:pt x="7140" y="2040"/>
                    <a:pt x="8284" y="2006"/>
                    <a:pt x="9183" y="1933"/>
                  </a:cubicBezTo>
                  <a:cubicBezTo>
                    <a:pt x="12355" y="1661"/>
                    <a:pt x="13881" y="1298"/>
                    <a:pt x="13881" y="1298"/>
                  </a:cubicBezTo>
                  <a:lnTo>
                    <a:pt x="13881" y="1298"/>
                  </a:lnTo>
                  <a:cubicBezTo>
                    <a:pt x="13881" y="1298"/>
                    <a:pt x="11626" y="2325"/>
                    <a:pt x="12423" y="2432"/>
                  </a:cubicBezTo>
                  <a:cubicBezTo>
                    <a:pt x="12446" y="2435"/>
                    <a:pt x="12476" y="2437"/>
                    <a:pt x="12513" y="2437"/>
                  </a:cubicBezTo>
                  <a:cubicBezTo>
                    <a:pt x="13747" y="2437"/>
                    <a:pt x="22386" y="741"/>
                    <a:pt x="18809" y="219"/>
                  </a:cubicBezTo>
                  <a:cubicBezTo>
                    <a:pt x="17366" y="70"/>
                    <a:pt x="15601" y="0"/>
                    <a:pt x="13758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Google Shape;13;p2">
              <a:extLst>
                <a:ext uri="{FF2B5EF4-FFF2-40B4-BE49-F238E27FC236}">
                  <a16:creationId xmlns:a16="http://schemas.microsoft.com/office/drawing/2014/main" id="{17393711-AE66-97AE-82DA-351299155509}"/>
                </a:ext>
              </a:extLst>
            </p:cNvPr>
            <p:cNvSpPr/>
            <p:nvPr/>
          </p:nvSpPr>
          <p:spPr>
            <a:xfrm>
              <a:off x="3295271" y="2556471"/>
              <a:ext cx="6173449" cy="734253"/>
            </a:xfrm>
            <a:custGeom>
              <a:avLst/>
              <a:gdLst/>
              <a:ahLst/>
              <a:cxnLst/>
              <a:rect l="l" t="t" r="r" b="b"/>
              <a:pathLst>
                <a:path w="29589" h="4349" extrusionOk="0">
                  <a:moveTo>
                    <a:pt x="26229" y="1"/>
                  </a:moveTo>
                  <a:cubicBezTo>
                    <a:pt x="29589" y="1088"/>
                    <a:pt x="26172" y="4162"/>
                    <a:pt x="18058" y="4162"/>
                  </a:cubicBezTo>
                  <a:cubicBezTo>
                    <a:pt x="17299" y="4162"/>
                    <a:pt x="16499" y="4135"/>
                    <a:pt x="15660" y="4077"/>
                  </a:cubicBezTo>
                  <a:cubicBezTo>
                    <a:pt x="6358" y="3442"/>
                    <a:pt x="4819" y="1958"/>
                    <a:pt x="5778" y="1161"/>
                  </a:cubicBezTo>
                  <a:lnTo>
                    <a:pt x="5778" y="1161"/>
                  </a:lnTo>
                  <a:cubicBezTo>
                    <a:pt x="3902" y="1498"/>
                    <a:pt x="2010" y="1877"/>
                    <a:pt x="147" y="2269"/>
                  </a:cubicBezTo>
                  <a:lnTo>
                    <a:pt x="1" y="4349"/>
                  </a:lnTo>
                  <a:lnTo>
                    <a:pt x="28066" y="4349"/>
                  </a:lnTo>
                  <a:lnTo>
                    <a:pt x="28066" y="406"/>
                  </a:lnTo>
                  <a:cubicBezTo>
                    <a:pt x="27622" y="244"/>
                    <a:pt x="26987" y="108"/>
                    <a:pt x="26229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Google Shape;14;p2">
              <a:extLst>
                <a:ext uri="{FF2B5EF4-FFF2-40B4-BE49-F238E27FC236}">
                  <a16:creationId xmlns:a16="http://schemas.microsoft.com/office/drawing/2014/main" id="{6A5AFBCE-2E60-6688-99B3-7DC38FD36865}"/>
                </a:ext>
              </a:extLst>
            </p:cNvPr>
            <p:cNvSpPr/>
            <p:nvPr/>
          </p:nvSpPr>
          <p:spPr>
            <a:xfrm>
              <a:off x="0" y="2515951"/>
              <a:ext cx="4754280" cy="774772"/>
            </a:xfrm>
            <a:custGeom>
              <a:avLst/>
              <a:gdLst/>
              <a:ahLst/>
              <a:cxnLst/>
              <a:rect l="l" t="t" r="r" b="b"/>
              <a:pathLst>
                <a:path w="22787" h="4589" extrusionOk="0">
                  <a:moveTo>
                    <a:pt x="3161" y="1"/>
                  </a:moveTo>
                  <a:cubicBezTo>
                    <a:pt x="1090" y="1"/>
                    <a:pt x="0" y="199"/>
                    <a:pt x="0" y="199"/>
                  </a:cubicBezTo>
                  <a:lnTo>
                    <a:pt x="0" y="4589"/>
                  </a:lnTo>
                  <a:lnTo>
                    <a:pt x="22787" y="4589"/>
                  </a:lnTo>
                  <a:cubicBezTo>
                    <a:pt x="22787" y="4589"/>
                    <a:pt x="18128" y="2036"/>
                    <a:pt x="11029" y="766"/>
                  </a:cubicBezTo>
                  <a:cubicBezTo>
                    <a:pt x="7669" y="160"/>
                    <a:pt x="5020" y="1"/>
                    <a:pt x="316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Google Shape;15;p2">
              <a:extLst>
                <a:ext uri="{FF2B5EF4-FFF2-40B4-BE49-F238E27FC236}">
                  <a16:creationId xmlns:a16="http://schemas.microsoft.com/office/drawing/2014/main" id="{CFB1D4BC-8FD5-0D51-24B1-4FC055296FC7}"/>
                </a:ext>
              </a:extLst>
            </p:cNvPr>
            <p:cNvSpPr/>
            <p:nvPr/>
          </p:nvSpPr>
          <p:spPr>
            <a:xfrm>
              <a:off x="0" y="2515951"/>
              <a:ext cx="4754280" cy="774772"/>
            </a:xfrm>
            <a:custGeom>
              <a:avLst/>
              <a:gdLst/>
              <a:ahLst/>
              <a:cxnLst/>
              <a:rect l="l" t="t" r="r" b="b"/>
              <a:pathLst>
                <a:path w="22787" h="4589" extrusionOk="0">
                  <a:moveTo>
                    <a:pt x="3161" y="1"/>
                  </a:moveTo>
                  <a:cubicBezTo>
                    <a:pt x="1090" y="1"/>
                    <a:pt x="0" y="199"/>
                    <a:pt x="0" y="199"/>
                  </a:cubicBezTo>
                  <a:lnTo>
                    <a:pt x="0" y="1038"/>
                  </a:lnTo>
                  <a:cubicBezTo>
                    <a:pt x="0" y="1038"/>
                    <a:pt x="1323" y="847"/>
                    <a:pt x="3600" y="847"/>
                  </a:cubicBezTo>
                  <a:cubicBezTo>
                    <a:pt x="5771" y="847"/>
                    <a:pt x="8808" y="1021"/>
                    <a:pt x="12393" y="1699"/>
                  </a:cubicBezTo>
                  <a:cubicBezTo>
                    <a:pt x="18656" y="2888"/>
                    <a:pt x="22787" y="4589"/>
                    <a:pt x="22787" y="4589"/>
                  </a:cubicBezTo>
                  <a:cubicBezTo>
                    <a:pt x="22787" y="4589"/>
                    <a:pt x="18128" y="2036"/>
                    <a:pt x="11029" y="766"/>
                  </a:cubicBezTo>
                  <a:cubicBezTo>
                    <a:pt x="7669" y="160"/>
                    <a:pt x="5020" y="1"/>
                    <a:pt x="3161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Google Shape;16;p2">
              <a:extLst>
                <a:ext uri="{FF2B5EF4-FFF2-40B4-BE49-F238E27FC236}">
                  <a16:creationId xmlns:a16="http://schemas.microsoft.com/office/drawing/2014/main" id="{9C4BF014-EFDC-6147-FAE9-8B75E03347A8}"/>
                </a:ext>
              </a:extLst>
            </p:cNvPr>
            <p:cNvSpPr/>
            <p:nvPr/>
          </p:nvSpPr>
          <p:spPr>
            <a:xfrm>
              <a:off x="0" y="2826772"/>
              <a:ext cx="4754280" cy="463952"/>
            </a:xfrm>
            <a:custGeom>
              <a:avLst/>
              <a:gdLst/>
              <a:ahLst/>
              <a:cxnLst/>
              <a:rect l="l" t="t" r="r" b="b"/>
              <a:pathLst>
                <a:path w="22787" h="2748" extrusionOk="0">
                  <a:moveTo>
                    <a:pt x="2461" y="0"/>
                  </a:moveTo>
                  <a:cubicBezTo>
                    <a:pt x="1044" y="0"/>
                    <a:pt x="0" y="33"/>
                    <a:pt x="0" y="33"/>
                  </a:cubicBezTo>
                  <a:lnTo>
                    <a:pt x="0" y="2748"/>
                  </a:lnTo>
                  <a:lnTo>
                    <a:pt x="22787" y="2748"/>
                  </a:lnTo>
                  <a:cubicBezTo>
                    <a:pt x="22787" y="2748"/>
                    <a:pt x="9461" y="2045"/>
                    <a:pt x="8570" y="1802"/>
                  </a:cubicBezTo>
                  <a:cubicBezTo>
                    <a:pt x="7666" y="1546"/>
                    <a:pt x="11528" y="885"/>
                    <a:pt x="8761" y="370"/>
                  </a:cubicBezTo>
                  <a:cubicBezTo>
                    <a:pt x="7149" y="64"/>
                    <a:pt x="4440" y="0"/>
                    <a:pt x="2461" y="0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Google Shape;17;p2">
              <a:extLst>
                <a:ext uri="{FF2B5EF4-FFF2-40B4-BE49-F238E27FC236}">
                  <a16:creationId xmlns:a16="http://schemas.microsoft.com/office/drawing/2014/main" id="{7621390C-5E86-908F-31CE-26B4631EAAB3}"/>
                </a:ext>
              </a:extLst>
            </p:cNvPr>
            <p:cNvSpPr/>
            <p:nvPr/>
          </p:nvSpPr>
          <p:spPr>
            <a:xfrm>
              <a:off x="8635639" y="2726654"/>
              <a:ext cx="515341" cy="482523"/>
            </a:xfrm>
            <a:custGeom>
              <a:avLst/>
              <a:gdLst/>
              <a:ahLst/>
              <a:cxnLst/>
              <a:rect l="l" t="t" r="r" b="b"/>
              <a:pathLst>
                <a:path w="2470" h="2858" extrusionOk="0">
                  <a:moveTo>
                    <a:pt x="2253" y="1"/>
                  </a:moveTo>
                  <a:cubicBezTo>
                    <a:pt x="2237" y="1"/>
                    <a:pt x="2220" y="2"/>
                    <a:pt x="2201" y="4"/>
                  </a:cubicBezTo>
                  <a:cubicBezTo>
                    <a:pt x="2159" y="4"/>
                    <a:pt x="2120" y="4"/>
                    <a:pt x="2091" y="20"/>
                  </a:cubicBezTo>
                  <a:cubicBezTo>
                    <a:pt x="2052" y="33"/>
                    <a:pt x="2026" y="46"/>
                    <a:pt x="2010" y="72"/>
                  </a:cubicBezTo>
                  <a:cubicBezTo>
                    <a:pt x="1929" y="140"/>
                    <a:pt x="1890" y="234"/>
                    <a:pt x="1877" y="328"/>
                  </a:cubicBezTo>
                  <a:cubicBezTo>
                    <a:pt x="1832" y="293"/>
                    <a:pt x="1769" y="269"/>
                    <a:pt x="1708" y="269"/>
                  </a:cubicBezTo>
                  <a:cubicBezTo>
                    <a:pt x="1678" y="269"/>
                    <a:pt x="1648" y="275"/>
                    <a:pt x="1621" y="289"/>
                  </a:cubicBezTo>
                  <a:cubicBezTo>
                    <a:pt x="1540" y="328"/>
                    <a:pt x="1485" y="409"/>
                    <a:pt x="1485" y="490"/>
                  </a:cubicBezTo>
                  <a:cubicBezTo>
                    <a:pt x="1398" y="387"/>
                    <a:pt x="1250" y="322"/>
                    <a:pt x="1110" y="322"/>
                  </a:cubicBezTo>
                  <a:cubicBezTo>
                    <a:pt x="1052" y="322"/>
                    <a:pt x="995" y="333"/>
                    <a:pt x="944" y="357"/>
                  </a:cubicBezTo>
                  <a:cubicBezTo>
                    <a:pt x="756" y="425"/>
                    <a:pt x="649" y="668"/>
                    <a:pt x="756" y="830"/>
                  </a:cubicBezTo>
                  <a:cubicBezTo>
                    <a:pt x="737" y="822"/>
                    <a:pt x="718" y="818"/>
                    <a:pt x="698" y="818"/>
                  </a:cubicBezTo>
                  <a:cubicBezTo>
                    <a:pt x="647" y="818"/>
                    <a:pt x="596" y="844"/>
                    <a:pt x="568" y="882"/>
                  </a:cubicBezTo>
                  <a:cubicBezTo>
                    <a:pt x="526" y="937"/>
                    <a:pt x="539" y="1005"/>
                    <a:pt x="581" y="1057"/>
                  </a:cubicBezTo>
                  <a:cubicBezTo>
                    <a:pt x="471" y="1057"/>
                    <a:pt x="351" y="1086"/>
                    <a:pt x="257" y="1138"/>
                  </a:cubicBezTo>
                  <a:cubicBezTo>
                    <a:pt x="163" y="1193"/>
                    <a:pt x="82" y="1287"/>
                    <a:pt x="82" y="1397"/>
                  </a:cubicBezTo>
                  <a:cubicBezTo>
                    <a:pt x="66" y="1504"/>
                    <a:pt x="163" y="1611"/>
                    <a:pt x="283" y="1611"/>
                  </a:cubicBezTo>
                  <a:cubicBezTo>
                    <a:pt x="215" y="1611"/>
                    <a:pt x="147" y="1624"/>
                    <a:pt x="95" y="1653"/>
                  </a:cubicBezTo>
                  <a:cubicBezTo>
                    <a:pt x="40" y="1679"/>
                    <a:pt x="1" y="1734"/>
                    <a:pt x="14" y="1786"/>
                  </a:cubicBezTo>
                  <a:cubicBezTo>
                    <a:pt x="14" y="1854"/>
                    <a:pt x="95" y="1896"/>
                    <a:pt x="163" y="1922"/>
                  </a:cubicBezTo>
                  <a:cubicBezTo>
                    <a:pt x="40" y="2029"/>
                    <a:pt x="40" y="2220"/>
                    <a:pt x="147" y="2340"/>
                  </a:cubicBezTo>
                  <a:cubicBezTo>
                    <a:pt x="217" y="2428"/>
                    <a:pt x="334" y="2467"/>
                    <a:pt x="454" y="2467"/>
                  </a:cubicBezTo>
                  <a:cubicBezTo>
                    <a:pt x="501" y="2467"/>
                    <a:pt x="548" y="2461"/>
                    <a:pt x="594" y="2450"/>
                  </a:cubicBezTo>
                  <a:cubicBezTo>
                    <a:pt x="594" y="2570"/>
                    <a:pt x="675" y="2677"/>
                    <a:pt x="782" y="2745"/>
                  </a:cubicBezTo>
                  <a:cubicBezTo>
                    <a:pt x="876" y="2813"/>
                    <a:pt x="1012" y="2839"/>
                    <a:pt x="1135" y="2855"/>
                  </a:cubicBezTo>
                  <a:cubicBezTo>
                    <a:pt x="1159" y="2856"/>
                    <a:pt x="1184" y="2857"/>
                    <a:pt x="1208" y="2857"/>
                  </a:cubicBezTo>
                  <a:cubicBezTo>
                    <a:pt x="1397" y="2857"/>
                    <a:pt x="1583" y="2811"/>
                    <a:pt x="1715" y="2693"/>
                  </a:cubicBezTo>
                  <a:lnTo>
                    <a:pt x="2470" y="2693"/>
                  </a:lnTo>
                  <a:lnTo>
                    <a:pt x="2470" y="85"/>
                  </a:lnTo>
                  <a:cubicBezTo>
                    <a:pt x="2401" y="30"/>
                    <a:pt x="2342" y="1"/>
                    <a:pt x="22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Google Shape;18;p2">
              <a:extLst>
                <a:ext uri="{FF2B5EF4-FFF2-40B4-BE49-F238E27FC236}">
                  <a16:creationId xmlns:a16="http://schemas.microsoft.com/office/drawing/2014/main" id="{BFF6EB06-EDF7-D6B9-68B0-A28E166A0928}"/>
                </a:ext>
              </a:extLst>
            </p:cNvPr>
            <p:cNvSpPr/>
            <p:nvPr/>
          </p:nvSpPr>
          <p:spPr>
            <a:xfrm>
              <a:off x="8322678" y="2870669"/>
              <a:ext cx="828301" cy="420055"/>
            </a:xfrm>
            <a:custGeom>
              <a:avLst/>
              <a:gdLst/>
              <a:ahLst/>
              <a:cxnLst/>
              <a:rect l="l" t="t" r="r" b="b"/>
              <a:pathLst>
                <a:path w="3970" h="2488" extrusionOk="0">
                  <a:moveTo>
                    <a:pt x="3759" y="0"/>
                  </a:moveTo>
                  <a:cubicBezTo>
                    <a:pt x="3636" y="0"/>
                    <a:pt x="3520" y="33"/>
                    <a:pt x="3416" y="110"/>
                  </a:cubicBezTo>
                  <a:cubicBezTo>
                    <a:pt x="3254" y="233"/>
                    <a:pt x="3186" y="476"/>
                    <a:pt x="3322" y="625"/>
                  </a:cubicBezTo>
                  <a:cubicBezTo>
                    <a:pt x="3303" y="620"/>
                    <a:pt x="3284" y="618"/>
                    <a:pt x="3265" y="618"/>
                  </a:cubicBezTo>
                  <a:cubicBezTo>
                    <a:pt x="3122" y="618"/>
                    <a:pt x="2989" y="747"/>
                    <a:pt x="3010" y="866"/>
                  </a:cubicBezTo>
                  <a:lnTo>
                    <a:pt x="3010" y="866"/>
                  </a:lnTo>
                  <a:cubicBezTo>
                    <a:pt x="2988" y="746"/>
                    <a:pt x="2882" y="701"/>
                    <a:pt x="2766" y="701"/>
                  </a:cubicBezTo>
                  <a:cubicBezTo>
                    <a:pt x="2675" y="701"/>
                    <a:pt x="2578" y="729"/>
                    <a:pt x="2512" y="771"/>
                  </a:cubicBezTo>
                  <a:cubicBezTo>
                    <a:pt x="2405" y="852"/>
                    <a:pt x="2324" y="988"/>
                    <a:pt x="2337" y="1124"/>
                  </a:cubicBezTo>
                  <a:cubicBezTo>
                    <a:pt x="2318" y="1119"/>
                    <a:pt x="2299" y="1116"/>
                    <a:pt x="2280" y="1116"/>
                  </a:cubicBezTo>
                  <a:cubicBezTo>
                    <a:pt x="2150" y="1116"/>
                    <a:pt x="2026" y="1237"/>
                    <a:pt x="2026" y="1367"/>
                  </a:cubicBezTo>
                  <a:cubicBezTo>
                    <a:pt x="1958" y="1325"/>
                    <a:pt x="1878" y="1304"/>
                    <a:pt x="1797" y="1304"/>
                  </a:cubicBezTo>
                  <a:cubicBezTo>
                    <a:pt x="1699" y="1304"/>
                    <a:pt x="1601" y="1334"/>
                    <a:pt x="1527" y="1393"/>
                  </a:cubicBezTo>
                  <a:cubicBezTo>
                    <a:pt x="1391" y="1500"/>
                    <a:pt x="1339" y="1691"/>
                    <a:pt x="1404" y="1840"/>
                  </a:cubicBezTo>
                  <a:cubicBezTo>
                    <a:pt x="1323" y="1840"/>
                    <a:pt x="1258" y="1840"/>
                    <a:pt x="1177" y="1866"/>
                  </a:cubicBezTo>
                  <a:cubicBezTo>
                    <a:pt x="1109" y="1879"/>
                    <a:pt x="1054" y="1947"/>
                    <a:pt x="1054" y="2015"/>
                  </a:cubicBezTo>
                  <a:cubicBezTo>
                    <a:pt x="981" y="1962"/>
                    <a:pt x="889" y="1925"/>
                    <a:pt x="796" y="1925"/>
                  </a:cubicBezTo>
                  <a:cubicBezTo>
                    <a:pt x="770" y="1925"/>
                    <a:pt x="743" y="1928"/>
                    <a:pt x="717" y="1934"/>
                  </a:cubicBezTo>
                  <a:cubicBezTo>
                    <a:pt x="594" y="1960"/>
                    <a:pt x="487" y="2054"/>
                    <a:pt x="448" y="2164"/>
                  </a:cubicBezTo>
                  <a:cubicBezTo>
                    <a:pt x="407" y="2141"/>
                    <a:pt x="360" y="2130"/>
                    <a:pt x="312" y="2130"/>
                  </a:cubicBezTo>
                  <a:cubicBezTo>
                    <a:pt x="246" y="2130"/>
                    <a:pt x="178" y="2151"/>
                    <a:pt x="124" y="2190"/>
                  </a:cubicBezTo>
                  <a:cubicBezTo>
                    <a:pt x="27" y="2258"/>
                    <a:pt x="1" y="2378"/>
                    <a:pt x="27" y="2488"/>
                  </a:cubicBezTo>
                  <a:lnTo>
                    <a:pt x="3970" y="2488"/>
                  </a:lnTo>
                  <a:lnTo>
                    <a:pt x="3970" y="29"/>
                  </a:lnTo>
                  <a:cubicBezTo>
                    <a:pt x="3898" y="10"/>
                    <a:pt x="3827" y="0"/>
                    <a:pt x="3759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Google Shape;19;p2">
              <a:extLst>
                <a:ext uri="{FF2B5EF4-FFF2-40B4-BE49-F238E27FC236}">
                  <a16:creationId xmlns:a16="http://schemas.microsoft.com/office/drawing/2014/main" id="{52399CBE-B5BE-49D7-C56B-4F0A5A6DB2D6}"/>
                </a:ext>
              </a:extLst>
            </p:cNvPr>
            <p:cNvSpPr/>
            <p:nvPr/>
          </p:nvSpPr>
          <p:spPr>
            <a:xfrm>
              <a:off x="0" y="3290726"/>
              <a:ext cx="9150950" cy="1852768"/>
            </a:xfrm>
            <a:custGeom>
              <a:avLst/>
              <a:gdLst/>
              <a:ahLst/>
              <a:cxnLst/>
              <a:rect l="l" t="t" r="r" b="b"/>
              <a:pathLst>
                <a:path w="43860" h="10974" extrusionOk="0">
                  <a:moveTo>
                    <a:pt x="0" y="0"/>
                  </a:moveTo>
                  <a:lnTo>
                    <a:pt x="0" y="10974"/>
                  </a:lnTo>
                  <a:lnTo>
                    <a:pt x="43860" y="10974"/>
                  </a:lnTo>
                  <a:lnTo>
                    <a:pt x="43860" y="0"/>
                  </a:ln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Google Shape;20;p2">
              <a:extLst>
                <a:ext uri="{FF2B5EF4-FFF2-40B4-BE49-F238E27FC236}">
                  <a16:creationId xmlns:a16="http://schemas.microsoft.com/office/drawing/2014/main" id="{C302CC27-EF61-093A-1D1A-277482B2CA8B}"/>
                </a:ext>
              </a:extLst>
            </p:cNvPr>
            <p:cNvSpPr/>
            <p:nvPr/>
          </p:nvSpPr>
          <p:spPr>
            <a:xfrm>
              <a:off x="0" y="3290726"/>
              <a:ext cx="9150950" cy="421237"/>
            </a:xfrm>
            <a:custGeom>
              <a:avLst/>
              <a:gdLst/>
              <a:ahLst/>
              <a:cxnLst/>
              <a:rect l="l" t="t" r="r" b="b"/>
              <a:pathLst>
                <a:path w="43860" h="2495" extrusionOk="0">
                  <a:moveTo>
                    <a:pt x="0" y="0"/>
                  </a:moveTo>
                  <a:lnTo>
                    <a:pt x="0" y="512"/>
                  </a:lnTo>
                  <a:cubicBezTo>
                    <a:pt x="18857" y="538"/>
                    <a:pt x="31655" y="810"/>
                    <a:pt x="43860" y="2495"/>
                  </a:cubicBezTo>
                  <a:lnTo>
                    <a:pt x="43860" y="0"/>
                  </a:ln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Google Shape;21;p2">
              <a:extLst>
                <a:ext uri="{FF2B5EF4-FFF2-40B4-BE49-F238E27FC236}">
                  <a16:creationId xmlns:a16="http://schemas.microsoft.com/office/drawing/2014/main" id="{A197AE96-92CD-51A7-B4B6-2C7560921ACB}"/>
                </a:ext>
              </a:extLst>
            </p:cNvPr>
            <p:cNvSpPr/>
            <p:nvPr/>
          </p:nvSpPr>
          <p:spPr>
            <a:xfrm>
              <a:off x="0" y="3751640"/>
              <a:ext cx="9150950" cy="1391855"/>
            </a:xfrm>
            <a:custGeom>
              <a:avLst/>
              <a:gdLst/>
              <a:ahLst/>
              <a:cxnLst/>
              <a:rect l="l" t="t" r="r" b="b"/>
              <a:pathLst>
                <a:path w="43860" h="8244" extrusionOk="0">
                  <a:moveTo>
                    <a:pt x="19201" y="1"/>
                  </a:moveTo>
                  <a:cubicBezTo>
                    <a:pt x="9431" y="1"/>
                    <a:pt x="0" y="1061"/>
                    <a:pt x="0" y="1061"/>
                  </a:cubicBezTo>
                  <a:lnTo>
                    <a:pt x="0" y="8244"/>
                  </a:lnTo>
                  <a:lnTo>
                    <a:pt x="43860" y="8244"/>
                  </a:lnTo>
                  <a:lnTo>
                    <a:pt x="43860" y="3222"/>
                  </a:lnTo>
                  <a:cubicBezTo>
                    <a:pt x="43860" y="3222"/>
                    <a:pt x="38702" y="1171"/>
                    <a:pt x="26918" y="267"/>
                  </a:cubicBezTo>
                  <a:cubicBezTo>
                    <a:pt x="24436" y="76"/>
                    <a:pt x="21807" y="1"/>
                    <a:pt x="19201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Google Shape;22;p2">
              <a:extLst>
                <a:ext uri="{FF2B5EF4-FFF2-40B4-BE49-F238E27FC236}">
                  <a16:creationId xmlns:a16="http://schemas.microsoft.com/office/drawing/2014/main" id="{2ABADD9F-2DC6-8587-201B-65A6DCD4A3FA}"/>
                </a:ext>
              </a:extLst>
            </p:cNvPr>
            <p:cNvSpPr/>
            <p:nvPr/>
          </p:nvSpPr>
          <p:spPr>
            <a:xfrm>
              <a:off x="3537520" y="3311411"/>
              <a:ext cx="4988374" cy="1852768"/>
            </a:xfrm>
            <a:custGeom>
              <a:avLst/>
              <a:gdLst/>
              <a:ahLst/>
              <a:cxnLst/>
              <a:rect l="l" t="t" r="r" b="b"/>
              <a:pathLst>
                <a:path w="23909" h="10974" extrusionOk="0">
                  <a:moveTo>
                    <a:pt x="11503" y="0"/>
                  </a:moveTo>
                  <a:cubicBezTo>
                    <a:pt x="13340" y="389"/>
                    <a:pt x="17876" y="2051"/>
                    <a:pt x="18997" y="2942"/>
                  </a:cubicBezTo>
                  <a:cubicBezTo>
                    <a:pt x="19603" y="3428"/>
                    <a:pt x="18738" y="3509"/>
                    <a:pt x="16308" y="4455"/>
                  </a:cubicBezTo>
                  <a:cubicBezTo>
                    <a:pt x="13946" y="5372"/>
                    <a:pt x="12151" y="6655"/>
                    <a:pt x="10625" y="8003"/>
                  </a:cubicBezTo>
                  <a:cubicBezTo>
                    <a:pt x="9099" y="9354"/>
                    <a:pt x="6306" y="10974"/>
                    <a:pt x="1" y="10974"/>
                  </a:cubicBezTo>
                  <a:lnTo>
                    <a:pt x="14555" y="10974"/>
                  </a:lnTo>
                  <a:cubicBezTo>
                    <a:pt x="14555" y="10974"/>
                    <a:pt x="15148" y="10258"/>
                    <a:pt x="16000" y="8855"/>
                  </a:cubicBezTo>
                  <a:cubicBezTo>
                    <a:pt x="16891" y="7342"/>
                    <a:pt x="17173" y="6655"/>
                    <a:pt x="20021" y="5479"/>
                  </a:cubicBezTo>
                  <a:cubicBezTo>
                    <a:pt x="22869" y="4306"/>
                    <a:pt x="23909" y="4063"/>
                    <a:pt x="23316" y="3509"/>
                  </a:cubicBezTo>
                  <a:cubicBezTo>
                    <a:pt x="22561" y="2819"/>
                    <a:pt x="18025" y="729"/>
                    <a:pt x="13230" y="0"/>
                  </a:cubicBezTo>
                  <a:close/>
                </a:path>
              </a:pathLst>
            </a:custGeom>
            <a:solidFill>
              <a:srgbClr val="A3EEFF">
                <a:lumMod val="9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Google Shape;23;p2">
              <a:extLst>
                <a:ext uri="{FF2B5EF4-FFF2-40B4-BE49-F238E27FC236}">
                  <a16:creationId xmlns:a16="http://schemas.microsoft.com/office/drawing/2014/main" id="{99858549-34E6-ACB9-EE57-93A24B3D6844}"/>
                </a:ext>
              </a:extLst>
            </p:cNvPr>
            <p:cNvSpPr/>
            <p:nvPr/>
          </p:nvSpPr>
          <p:spPr>
            <a:xfrm>
              <a:off x="5855293" y="3290726"/>
              <a:ext cx="1634068" cy="268613"/>
            </a:xfrm>
            <a:custGeom>
              <a:avLst/>
              <a:gdLst/>
              <a:ahLst/>
              <a:cxnLst/>
              <a:rect l="l" t="t" r="r" b="b"/>
              <a:pathLst>
                <a:path w="7832" h="1591" extrusionOk="0">
                  <a:moveTo>
                    <a:pt x="1" y="0"/>
                  </a:moveTo>
                  <a:cubicBezTo>
                    <a:pt x="934" y="188"/>
                    <a:pt x="2538" y="713"/>
                    <a:pt x="4051" y="1296"/>
                  </a:cubicBezTo>
                  <a:cubicBezTo>
                    <a:pt x="5321" y="1390"/>
                    <a:pt x="6588" y="1484"/>
                    <a:pt x="7832" y="1591"/>
                  </a:cubicBezTo>
                  <a:cubicBezTo>
                    <a:pt x="6076" y="956"/>
                    <a:pt x="3931" y="337"/>
                    <a:pt x="1728" y="0"/>
                  </a:cubicBezTo>
                  <a:close/>
                </a:path>
              </a:pathLst>
            </a:custGeom>
            <a:solidFill>
              <a:srgbClr val="A3E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Google Shape;24;p2">
              <a:extLst>
                <a:ext uri="{FF2B5EF4-FFF2-40B4-BE49-F238E27FC236}">
                  <a16:creationId xmlns:a16="http://schemas.microsoft.com/office/drawing/2014/main" id="{8A36B21D-C52C-3E8E-613F-884B8E1E0BDD}"/>
                </a:ext>
              </a:extLst>
            </p:cNvPr>
            <p:cNvSpPr/>
            <p:nvPr/>
          </p:nvSpPr>
          <p:spPr>
            <a:xfrm>
              <a:off x="0" y="2726654"/>
              <a:ext cx="475908" cy="482523"/>
            </a:xfrm>
            <a:custGeom>
              <a:avLst/>
              <a:gdLst/>
              <a:ahLst/>
              <a:cxnLst/>
              <a:rect l="l" t="t" r="r" b="b"/>
              <a:pathLst>
                <a:path w="2281" h="2858" extrusionOk="0">
                  <a:moveTo>
                    <a:pt x="194" y="1"/>
                  </a:moveTo>
                  <a:cubicBezTo>
                    <a:pt x="112" y="1"/>
                    <a:pt x="55" y="30"/>
                    <a:pt x="0" y="85"/>
                  </a:cubicBezTo>
                  <a:lnTo>
                    <a:pt x="0" y="2693"/>
                  </a:lnTo>
                  <a:lnTo>
                    <a:pt x="687" y="2693"/>
                  </a:lnTo>
                  <a:cubicBezTo>
                    <a:pt x="808" y="2811"/>
                    <a:pt x="989" y="2857"/>
                    <a:pt x="1162" y="2857"/>
                  </a:cubicBezTo>
                  <a:cubicBezTo>
                    <a:pt x="1184" y="2857"/>
                    <a:pt x="1206" y="2856"/>
                    <a:pt x="1228" y="2855"/>
                  </a:cubicBezTo>
                  <a:cubicBezTo>
                    <a:pt x="1348" y="2839"/>
                    <a:pt x="1458" y="2813"/>
                    <a:pt x="1565" y="2745"/>
                  </a:cubicBezTo>
                  <a:cubicBezTo>
                    <a:pt x="1659" y="2677"/>
                    <a:pt x="1727" y="2570"/>
                    <a:pt x="1727" y="2450"/>
                  </a:cubicBezTo>
                  <a:cubicBezTo>
                    <a:pt x="1769" y="2461"/>
                    <a:pt x="1813" y="2467"/>
                    <a:pt x="1856" y="2467"/>
                  </a:cubicBezTo>
                  <a:cubicBezTo>
                    <a:pt x="1968" y="2467"/>
                    <a:pt x="2077" y="2428"/>
                    <a:pt x="2145" y="2340"/>
                  </a:cubicBezTo>
                  <a:cubicBezTo>
                    <a:pt x="2239" y="2220"/>
                    <a:pt x="2239" y="2029"/>
                    <a:pt x="2119" y="1922"/>
                  </a:cubicBezTo>
                  <a:cubicBezTo>
                    <a:pt x="2187" y="1896"/>
                    <a:pt x="2268" y="1854"/>
                    <a:pt x="2268" y="1786"/>
                  </a:cubicBezTo>
                  <a:cubicBezTo>
                    <a:pt x="2281" y="1734"/>
                    <a:pt x="2239" y="1679"/>
                    <a:pt x="2187" y="1653"/>
                  </a:cubicBezTo>
                  <a:cubicBezTo>
                    <a:pt x="2132" y="1624"/>
                    <a:pt x="2077" y="1611"/>
                    <a:pt x="2025" y="1611"/>
                  </a:cubicBezTo>
                  <a:cubicBezTo>
                    <a:pt x="2132" y="1611"/>
                    <a:pt x="2213" y="1504"/>
                    <a:pt x="2213" y="1397"/>
                  </a:cubicBezTo>
                  <a:cubicBezTo>
                    <a:pt x="2200" y="1287"/>
                    <a:pt x="2132" y="1193"/>
                    <a:pt x="2038" y="1138"/>
                  </a:cubicBezTo>
                  <a:cubicBezTo>
                    <a:pt x="1957" y="1086"/>
                    <a:pt x="1847" y="1057"/>
                    <a:pt x="1740" y="1057"/>
                  </a:cubicBezTo>
                  <a:cubicBezTo>
                    <a:pt x="1782" y="1005"/>
                    <a:pt x="1795" y="937"/>
                    <a:pt x="1753" y="882"/>
                  </a:cubicBezTo>
                  <a:cubicBezTo>
                    <a:pt x="1725" y="844"/>
                    <a:pt x="1674" y="818"/>
                    <a:pt x="1627" y="818"/>
                  </a:cubicBezTo>
                  <a:cubicBezTo>
                    <a:pt x="1610" y="818"/>
                    <a:pt x="1593" y="822"/>
                    <a:pt x="1578" y="830"/>
                  </a:cubicBezTo>
                  <a:cubicBezTo>
                    <a:pt x="1672" y="668"/>
                    <a:pt x="1578" y="425"/>
                    <a:pt x="1416" y="357"/>
                  </a:cubicBezTo>
                  <a:cubicBezTo>
                    <a:pt x="1365" y="333"/>
                    <a:pt x="1309" y="322"/>
                    <a:pt x="1253" y="322"/>
                  </a:cubicBezTo>
                  <a:cubicBezTo>
                    <a:pt x="1117" y="322"/>
                    <a:pt x="980" y="387"/>
                    <a:pt x="904" y="490"/>
                  </a:cubicBezTo>
                  <a:cubicBezTo>
                    <a:pt x="904" y="409"/>
                    <a:pt x="862" y="328"/>
                    <a:pt x="781" y="289"/>
                  </a:cubicBezTo>
                  <a:cubicBezTo>
                    <a:pt x="758" y="275"/>
                    <a:pt x="731" y="269"/>
                    <a:pt x="703" y="269"/>
                  </a:cubicBezTo>
                  <a:cubicBezTo>
                    <a:pt x="647" y="269"/>
                    <a:pt x="588" y="293"/>
                    <a:pt x="551" y="328"/>
                  </a:cubicBezTo>
                  <a:cubicBezTo>
                    <a:pt x="538" y="234"/>
                    <a:pt x="499" y="140"/>
                    <a:pt x="431" y="72"/>
                  </a:cubicBezTo>
                  <a:cubicBezTo>
                    <a:pt x="405" y="46"/>
                    <a:pt x="376" y="33"/>
                    <a:pt x="350" y="20"/>
                  </a:cubicBezTo>
                  <a:cubicBezTo>
                    <a:pt x="324" y="4"/>
                    <a:pt x="282" y="4"/>
                    <a:pt x="243" y="4"/>
                  </a:cubicBezTo>
                  <a:cubicBezTo>
                    <a:pt x="226" y="2"/>
                    <a:pt x="210" y="1"/>
                    <a:pt x="194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Google Shape;25;p2">
              <a:extLst>
                <a:ext uri="{FF2B5EF4-FFF2-40B4-BE49-F238E27FC236}">
                  <a16:creationId xmlns:a16="http://schemas.microsoft.com/office/drawing/2014/main" id="{E480A79E-F81E-B0A4-2A32-1ADDC1EA5165}"/>
                </a:ext>
              </a:extLst>
            </p:cNvPr>
            <p:cNvSpPr/>
            <p:nvPr/>
          </p:nvSpPr>
          <p:spPr>
            <a:xfrm>
              <a:off x="0" y="2870669"/>
              <a:ext cx="765917" cy="420055"/>
            </a:xfrm>
            <a:custGeom>
              <a:avLst/>
              <a:gdLst/>
              <a:ahLst/>
              <a:cxnLst/>
              <a:rect l="l" t="t" r="r" b="b"/>
              <a:pathLst>
                <a:path w="3671" h="2488" extrusionOk="0">
                  <a:moveTo>
                    <a:pt x="187" y="0"/>
                  </a:moveTo>
                  <a:cubicBezTo>
                    <a:pt x="125" y="0"/>
                    <a:pt x="63" y="10"/>
                    <a:pt x="0" y="29"/>
                  </a:cubicBezTo>
                  <a:lnTo>
                    <a:pt x="0" y="2488"/>
                  </a:lnTo>
                  <a:lnTo>
                    <a:pt x="3629" y="2488"/>
                  </a:lnTo>
                  <a:cubicBezTo>
                    <a:pt x="3671" y="2378"/>
                    <a:pt x="3629" y="2258"/>
                    <a:pt x="3548" y="2190"/>
                  </a:cubicBezTo>
                  <a:cubicBezTo>
                    <a:pt x="3501" y="2151"/>
                    <a:pt x="3437" y="2130"/>
                    <a:pt x="3373" y="2130"/>
                  </a:cubicBezTo>
                  <a:cubicBezTo>
                    <a:pt x="3326" y="2130"/>
                    <a:pt x="3280" y="2141"/>
                    <a:pt x="3240" y="2164"/>
                  </a:cubicBezTo>
                  <a:cubicBezTo>
                    <a:pt x="3211" y="2054"/>
                    <a:pt x="3117" y="1960"/>
                    <a:pt x="3010" y="1934"/>
                  </a:cubicBezTo>
                  <a:cubicBezTo>
                    <a:pt x="2983" y="1928"/>
                    <a:pt x="2956" y="1925"/>
                    <a:pt x="2930" y="1925"/>
                  </a:cubicBezTo>
                  <a:cubicBezTo>
                    <a:pt x="2836" y="1925"/>
                    <a:pt x="2749" y="1962"/>
                    <a:pt x="2686" y="2015"/>
                  </a:cubicBezTo>
                  <a:cubicBezTo>
                    <a:pt x="2686" y="1947"/>
                    <a:pt x="2631" y="1879"/>
                    <a:pt x="2576" y="1866"/>
                  </a:cubicBezTo>
                  <a:cubicBezTo>
                    <a:pt x="2511" y="1840"/>
                    <a:pt x="2430" y="1840"/>
                    <a:pt x="2362" y="1840"/>
                  </a:cubicBezTo>
                  <a:cubicBezTo>
                    <a:pt x="2430" y="1691"/>
                    <a:pt x="2375" y="1500"/>
                    <a:pt x="2252" y="1393"/>
                  </a:cubicBezTo>
                  <a:cubicBezTo>
                    <a:pt x="2179" y="1334"/>
                    <a:pt x="2089" y="1304"/>
                    <a:pt x="1998" y="1304"/>
                  </a:cubicBezTo>
                  <a:cubicBezTo>
                    <a:pt x="1923" y="1304"/>
                    <a:pt x="1848" y="1325"/>
                    <a:pt x="1782" y="1367"/>
                  </a:cubicBezTo>
                  <a:cubicBezTo>
                    <a:pt x="1793" y="1237"/>
                    <a:pt x="1681" y="1116"/>
                    <a:pt x="1553" y="1116"/>
                  </a:cubicBezTo>
                  <a:cubicBezTo>
                    <a:pt x="1534" y="1116"/>
                    <a:pt x="1516" y="1119"/>
                    <a:pt x="1497" y="1124"/>
                  </a:cubicBezTo>
                  <a:cubicBezTo>
                    <a:pt x="1510" y="988"/>
                    <a:pt x="1442" y="852"/>
                    <a:pt x="1335" y="771"/>
                  </a:cubicBezTo>
                  <a:cubicBezTo>
                    <a:pt x="1275" y="729"/>
                    <a:pt x="1187" y="701"/>
                    <a:pt x="1103" y="701"/>
                  </a:cubicBezTo>
                  <a:cubicBezTo>
                    <a:pt x="998" y="701"/>
                    <a:pt x="900" y="746"/>
                    <a:pt x="876" y="864"/>
                  </a:cubicBezTo>
                  <a:lnTo>
                    <a:pt x="876" y="864"/>
                  </a:lnTo>
                  <a:cubicBezTo>
                    <a:pt x="898" y="745"/>
                    <a:pt x="776" y="618"/>
                    <a:pt x="655" y="618"/>
                  </a:cubicBezTo>
                  <a:cubicBezTo>
                    <a:pt x="638" y="618"/>
                    <a:pt x="622" y="620"/>
                    <a:pt x="606" y="625"/>
                  </a:cubicBezTo>
                  <a:cubicBezTo>
                    <a:pt x="713" y="476"/>
                    <a:pt x="661" y="233"/>
                    <a:pt x="512" y="110"/>
                  </a:cubicBezTo>
                  <a:cubicBezTo>
                    <a:pt x="408" y="33"/>
                    <a:pt x="299" y="0"/>
                    <a:pt x="187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2" name="Google Shape;26;p2">
              <a:extLst>
                <a:ext uri="{FF2B5EF4-FFF2-40B4-BE49-F238E27FC236}">
                  <a16:creationId xmlns:a16="http://schemas.microsoft.com/office/drawing/2014/main" id="{2B9B01FB-1AFB-A5C0-8D39-4504243F8D06}"/>
                </a:ext>
              </a:extLst>
            </p:cNvPr>
            <p:cNvSpPr/>
            <p:nvPr/>
          </p:nvSpPr>
          <p:spPr>
            <a:xfrm>
              <a:off x="6646876" y="4433050"/>
              <a:ext cx="2504097" cy="710447"/>
            </a:xfrm>
            <a:custGeom>
              <a:avLst/>
              <a:gdLst/>
              <a:ahLst/>
              <a:cxnLst/>
              <a:rect l="l" t="t" r="r" b="b"/>
              <a:pathLst>
                <a:path w="12002" h="4208" extrusionOk="0">
                  <a:moveTo>
                    <a:pt x="11404" y="0"/>
                  </a:moveTo>
                  <a:cubicBezTo>
                    <a:pt x="11120" y="0"/>
                    <a:pt x="10830" y="82"/>
                    <a:pt x="10719" y="200"/>
                  </a:cubicBezTo>
                  <a:cubicBezTo>
                    <a:pt x="10518" y="414"/>
                    <a:pt x="10450" y="848"/>
                    <a:pt x="10557" y="1023"/>
                  </a:cubicBezTo>
                  <a:cubicBezTo>
                    <a:pt x="10557" y="1023"/>
                    <a:pt x="10371" y="827"/>
                    <a:pt x="10125" y="827"/>
                  </a:cubicBezTo>
                  <a:cubicBezTo>
                    <a:pt x="10060" y="827"/>
                    <a:pt x="9992" y="840"/>
                    <a:pt x="9922" y="874"/>
                  </a:cubicBezTo>
                  <a:cubicBezTo>
                    <a:pt x="9585" y="1036"/>
                    <a:pt x="9922" y="1373"/>
                    <a:pt x="9922" y="1373"/>
                  </a:cubicBezTo>
                  <a:cubicBezTo>
                    <a:pt x="9922" y="1373"/>
                    <a:pt x="9572" y="1441"/>
                    <a:pt x="9572" y="1671"/>
                  </a:cubicBezTo>
                  <a:cubicBezTo>
                    <a:pt x="9572" y="1901"/>
                    <a:pt x="9789" y="2089"/>
                    <a:pt x="9789" y="2089"/>
                  </a:cubicBezTo>
                  <a:cubicBezTo>
                    <a:pt x="9789" y="2089"/>
                    <a:pt x="9718" y="2065"/>
                    <a:pt x="9631" y="2065"/>
                  </a:cubicBezTo>
                  <a:cubicBezTo>
                    <a:pt x="9545" y="2065"/>
                    <a:pt x="9444" y="2089"/>
                    <a:pt x="9384" y="2183"/>
                  </a:cubicBezTo>
                  <a:cubicBezTo>
                    <a:pt x="9351" y="2239"/>
                    <a:pt x="9338" y="2291"/>
                    <a:pt x="9335" y="2337"/>
                  </a:cubicBezTo>
                  <a:lnTo>
                    <a:pt x="9335" y="2337"/>
                  </a:lnTo>
                  <a:cubicBezTo>
                    <a:pt x="9258" y="2167"/>
                    <a:pt x="9056" y="1933"/>
                    <a:pt x="8532" y="1901"/>
                  </a:cubicBezTo>
                  <a:cubicBezTo>
                    <a:pt x="8505" y="1900"/>
                    <a:pt x="8479" y="1899"/>
                    <a:pt x="8454" y="1899"/>
                  </a:cubicBezTo>
                  <a:cubicBezTo>
                    <a:pt x="7672" y="1899"/>
                    <a:pt x="7508" y="2507"/>
                    <a:pt x="7508" y="2507"/>
                  </a:cubicBezTo>
                  <a:cubicBezTo>
                    <a:pt x="7508" y="2507"/>
                    <a:pt x="7333" y="2234"/>
                    <a:pt x="6984" y="2234"/>
                  </a:cubicBezTo>
                  <a:cubicBezTo>
                    <a:pt x="6921" y="2234"/>
                    <a:pt x="6853" y="2243"/>
                    <a:pt x="6779" y="2264"/>
                  </a:cubicBezTo>
                  <a:cubicBezTo>
                    <a:pt x="6306" y="2400"/>
                    <a:pt x="6374" y="2711"/>
                    <a:pt x="6374" y="2711"/>
                  </a:cubicBezTo>
                  <a:cubicBezTo>
                    <a:pt x="6374" y="2711"/>
                    <a:pt x="6221" y="2606"/>
                    <a:pt x="6045" y="2606"/>
                  </a:cubicBezTo>
                  <a:cubicBezTo>
                    <a:pt x="5975" y="2606"/>
                    <a:pt x="5902" y="2623"/>
                    <a:pt x="5833" y="2669"/>
                  </a:cubicBezTo>
                  <a:cubicBezTo>
                    <a:pt x="5590" y="2831"/>
                    <a:pt x="5658" y="3019"/>
                    <a:pt x="5658" y="3019"/>
                  </a:cubicBezTo>
                  <a:cubicBezTo>
                    <a:pt x="5658" y="3019"/>
                    <a:pt x="5348" y="2774"/>
                    <a:pt x="4932" y="2774"/>
                  </a:cubicBezTo>
                  <a:cubicBezTo>
                    <a:pt x="4771" y="2774"/>
                    <a:pt x="4594" y="2811"/>
                    <a:pt x="4414" y="2912"/>
                  </a:cubicBezTo>
                  <a:cubicBezTo>
                    <a:pt x="3753" y="3262"/>
                    <a:pt x="3915" y="3696"/>
                    <a:pt x="3915" y="3696"/>
                  </a:cubicBezTo>
                  <a:cubicBezTo>
                    <a:pt x="3915" y="3696"/>
                    <a:pt x="3636" y="3417"/>
                    <a:pt x="3272" y="3417"/>
                  </a:cubicBezTo>
                  <a:cubicBezTo>
                    <a:pt x="3156" y="3417"/>
                    <a:pt x="3031" y="3446"/>
                    <a:pt x="2904" y="3521"/>
                  </a:cubicBezTo>
                  <a:lnTo>
                    <a:pt x="2849" y="3858"/>
                  </a:lnTo>
                  <a:cubicBezTo>
                    <a:pt x="2849" y="3858"/>
                    <a:pt x="2548" y="3567"/>
                    <a:pt x="2174" y="3567"/>
                  </a:cubicBezTo>
                  <a:cubicBezTo>
                    <a:pt x="2122" y="3567"/>
                    <a:pt x="2068" y="3573"/>
                    <a:pt x="2013" y="3586"/>
                  </a:cubicBezTo>
                  <a:cubicBezTo>
                    <a:pt x="1553" y="3696"/>
                    <a:pt x="1485" y="3858"/>
                    <a:pt x="1485" y="3858"/>
                  </a:cubicBezTo>
                  <a:cubicBezTo>
                    <a:pt x="1485" y="3858"/>
                    <a:pt x="1243" y="3754"/>
                    <a:pt x="930" y="3754"/>
                  </a:cubicBezTo>
                  <a:cubicBezTo>
                    <a:pt x="635" y="3754"/>
                    <a:pt x="277" y="3847"/>
                    <a:pt x="1" y="4208"/>
                  </a:cubicBezTo>
                  <a:lnTo>
                    <a:pt x="12002" y="4208"/>
                  </a:lnTo>
                  <a:lnTo>
                    <a:pt x="12002" y="200"/>
                  </a:lnTo>
                  <a:cubicBezTo>
                    <a:pt x="11879" y="58"/>
                    <a:pt x="11644" y="0"/>
                    <a:pt x="1140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Google Shape;27;p2">
              <a:extLst>
                <a:ext uri="{FF2B5EF4-FFF2-40B4-BE49-F238E27FC236}">
                  <a16:creationId xmlns:a16="http://schemas.microsoft.com/office/drawing/2014/main" id="{65C5CC88-57B1-F728-487F-BEBAD5730450}"/>
                </a:ext>
              </a:extLst>
            </p:cNvPr>
            <p:cNvSpPr/>
            <p:nvPr/>
          </p:nvSpPr>
          <p:spPr>
            <a:xfrm>
              <a:off x="7632495" y="4787262"/>
              <a:ext cx="1518482" cy="356237"/>
            </a:xfrm>
            <a:custGeom>
              <a:avLst/>
              <a:gdLst/>
              <a:ahLst/>
              <a:cxnLst/>
              <a:rect l="l" t="t" r="r" b="b"/>
              <a:pathLst>
                <a:path w="7278" h="2110" extrusionOk="0">
                  <a:moveTo>
                    <a:pt x="7196" y="1"/>
                  </a:moveTo>
                  <a:cubicBezTo>
                    <a:pt x="7059" y="1"/>
                    <a:pt x="6916" y="28"/>
                    <a:pt x="6792" y="85"/>
                  </a:cubicBezTo>
                  <a:cubicBezTo>
                    <a:pt x="6562" y="192"/>
                    <a:pt x="6374" y="354"/>
                    <a:pt x="6225" y="545"/>
                  </a:cubicBezTo>
                  <a:cubicBezTo>
                    <a:pt x="6131" y="652"/>
                    <a:pt x="6063" y="775"/>
                    <a:pt x="6063" y="895"/>
                  </a:cubicBezTo>
                  <a:cubicBezTo>
                    <a:pt x="5966" y="827"/>
                    <a:pt x="5855" y="795"/>
                    <a:pt x="5750" y="795"/>
                  </a:cubicBezTo>
                  <a:cubicBezTo>
                    <a:pt x="5518" y="795"/>
                    <a:pt x="5315" y="953"/>
                    <a:pt x="5360" y="1232"/>
                  </a:cubicBezTo>
                  <a:cubicBezTo>
                    <a:pt x="5317" y="1168"/>
                    <a:pt x="5236" y="1138"/>
                    <a:pt x="5152" y="1138"/>
                  </a:cubicBezTo>
                  <a:cubicBezTo>
                    <a:pt x="5077" y="1138"/>
                    <a:pt x="5000" y="1162"/>
                    <a:pt x="4942" y="1206"/>
                  </a:cubicBezTo>
                  <a:cubicBezTo>
                    <a:pt x="4822" y="1313"/>
                    <a:pt x="4793" y="1462"/>
                    <a:pt x="4793" y="1611"/>
                  </a:cubicBezTo>
                  <a:cubicBezTo>
                    <a:pt x="4524" y="1436"/>
                    <a:pt x="4242" y="1245"/>
                    <a:pt x="3918" y="1232"/>
                  </a:cubicBezTo>
                  <a:cubicBezTo>
                    <a:pt x="3910" y="1232"/>
                    <a:pt x="3902" y="1231"/>
                    <a:pt x="3894" y="1231"/>
                  </a:cubicBezTo>
                  <a:cubicBezTo>
                    <a:pt x="3576" y="1231"/>
                    <a:pt x="3229" y="1482"/>
                    <a:pt x="3296" y="1773"/>
                  </a:cubicBezTo>
                  <a:cubicBezTo>
                    <a:pt x="3202" y="1637"/>
                    <a:pt x="3092" y="1504"/>
                    <a:pt x="2930" y="1449"/>
                  </a:cubicBezTo>
                  <a:cubicBezTo>
                    <a:pt x="2896" y="1437"/>
                    <a:pt x="2858" y="1432"/>
                    <a:pt x="2821" y="1432"/>
                  </a:cubicBezTo>
                  <a:cubicBezTo>
                    <a:pt x="2682" y="1432"/>
                    <a:pt x="2541" y="1509"/>
                    <a:pt x="2541" y="1637"/>
                  </a:cubicBezTo>
                  <a:cubicBezTo>
                    <a:pt x="2388" y="1511"/>
                    <a:pt x="2173" y="1406"/>
                    <a:pt x="1967" y="1406"/>
                  </a:cubicBezTo>
                  <a:cubicBezTo>
                    <a:pt x="1955" y="1406"/>
                    <a:pt x="1944" y="1406"/>
                    <a:pt x="1932" y="1407"/>
                  </a:cubicBezTo>
                  <a:cubicBezTo>
                    <a:pt x="1702" y="1436"/>
                    <a:pt x="1472" y="1611"/>
                    <a:pt x="1501" y="1828"/>
                  </a:cubicBezTo>
                  <a:cubicBezTo>
                    <a:pt x="1425" y="1700"/>
                    <a:pt x="1278" y="1610"/>
                    <a:pt x="1126" y="1610"/>
                  </a:cubicBezTo>
                  <a:cubicBezTo>
                    <a:pt x="1116" y="1610"/>
                    <a:pt x="1106" y="1610"/>
                    <a:pt x="1096" y="1611"/>
                  </a:cubicBezTo>
                  <a:cubicBezTo>
                    <a:pt x="934" y="1624"/>
                    <a:pt x="785" y="1786"/>
                    <a:pt x="811" y="1935"/>
                  </a:cubicBezTo>
                  <a:cubicBezTo>
                    <a:pt x="728" y="1813"/>
                    <a:pt x="571" y="1744"/>
                    <a:pt x="416" y="1744"/>
                  </a:cubicBezTo>
                  <a:cubicBezTo>
                    <a:pt x="347" y="1744"/>
                    <a:pt x="279" y="1757"/>
                    <a:pt x="218" y="1786"/>
                  </a:cubicBezTo>
                  <a:cubicBezTo>
                    <a:pt x="95" y="1854"/>
                    <a:pt x="30" y="1974"/>
                    <a:pt x="1" y="2110"/>
                  </a:cubicBezTo>
                  <a:lnTo>
                    <a:pt x="7278" y="2110"/>
                  </a:lnTo>
                  <a:lnTo>
                    <a:pt x="7278" y="4"/>
                  </a:lnTo>
                  <a:cubicBezTo>
                    <a:pt x="7251" y="2"/>
                    <a:pt x="7224" y="1"/>
                    <a:pt x="7196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Google Shape;28;p2">
              <a:extLst>
                <a:ext uri="{FF2B5EF4-FFF2-40B4-BE49-F238E27FC236}">
                  <a16:creationId xmlns:a16="http://schemas.microsoft.com/office/drawing/2014/main" id="{F74FAF84-4769-8648-064E-ED9629943070}"/>
                </a:ext>
              </a:extLst>
            </p:cNvPr>
            <p:cNvSpPr/>
            <p:nvPr/>
          </p:nvSpPr>
          <p:spPr>
            <a:xfrm>
              <a:off x="0" y="3566261"/>
              <a:ext cx="974140" cy="633628"/>
            </a:xfrm>
            <a:custGeom>
              <a:avLst/>
              <a:gdLst/>
              <a:ahLst/>
              <a:cxnLst/>
              <a:rect l="l" t="t" r="r" b="b"/>
              <a:pathLst>
                <a:path w="4669" h="3753" extrusionOk="0">
                  <a:moveTo>
                    <a:pt x="486" y="1"/>
                  </a:moveTo>
                  <a:cubicBezTo>
                    <a:pt x="201" y="1"/>
                    <a:pt x="0" y="134"/>
                    <a:pt x="0" y="150"/>
                  </a:cubicBezTo>
                  <a:lnTo>
                    <a:pt x="0" y="3740"/>
                  </a:lnTo>
                  <a:lnTo>
                    <a:pt x="337" y="3753"/>
                  </a:lnTo>
                  <a:cubicBezTo>
                    <a:pt x="648" y="3727"/>
                    <a:pt x="956" y="3714"/>
                    <a:pt x="1254" y="3698"/>
                  </a:cubicBezTo>
                  <a:cubicBezTo>
                    <a:pt x="1691" y="3673"/>
                    <a:pt x="2133" y="3664"/>
                    <a:pt x="2573" y="3664"/>
                  </a:cubicBezTo>
                  <a:cubicBezTo>
                    <a:pt x="2827" y="3664"/>
                    <a:pt x="3081" y="3667"/>
                    <a:pt x="3334" y="3672"/>
                  </a:cubicBezTo>
                  <a:cubicBezTo>
                    <a:pt x="3684" y="3685"/>
                    <a:pt x="4034" y="3698"/>
                    <a:pt x="4374" y="3714"/>
                  </a:cubicBezTo>
                  <a:cubicBezTo>
                    <a:pt x="4414" y="3720"/>
                    <a:pt x="4480" y="3733"/>
                    <a:pt x="4538" y="3733"/>
                  </a:cubicBezTo>
                  <a:cubicBezTo>
                    <a:pt x="4598" y="3733"/>
                    <a:pt x="4649" y="3720"/>
                    <a:pt x="4656" y="3672"/>
                  </a:cubicBezTo>
                  <a:cubicBezTo>
                    <a:pt x="4669" y="3617"/>
                    <a:pt x="4643" y="3578"/>
                    <a:pt x="4617" y="3552"/>
                  </a:cubicBezTo>
                  <a:cubicBezTo>
                    <a:pt x="4588" y="3497"/>
                    <a:pt x="4549" y="3471"/>
                    <a:pt x="4494" y="3442"/>
                  </a:cubicBezTo>
                  <a:cubicBezTo>
                    <a:pt x="4479" y="3438"/>
                    <a:pt x="4464" y="3437"/>
                    <a:pt x="4449" y="3437"/>
                  </a:cubicBezTo>
                  <a:cubicBezTo>
                    <a:pt x="4406" y="3437"/>
                    <a:pt x="4363" y="3450"/>
                    <a:pt x="4332" y="3471"/>
                  </a:cubicBezTo>
                  <a:cubicBezTo>
                    <a:pt x="4319" y="3416"/>
                    <a:pt x="4264" y="3335"/>
                    <a:pt x="4196" y="3322"/>
                  </a:cubicBezTo>
                  <a:cubicBezTo>
                    <a:pt x="4166" y="3315"/>
                    <a:pt x="4136" y="3311"/>
                    <a:pt x="4108" y="3311"/>
                  </a:cubicBezTo>
                  <a:cubicBezTo>
                    <a:pt x="4021" y="3311"/>
                    <a:pt x="3946" y="3345"/>
                    <a:pt x="3927" y="3416"/>
                  </a:cubicBezTo>
                  <a:cubicBezTo>
                    <a:pt x="3897" y="3281"/>
                    <a:pt x="3761" y="3185"/>
                    <a:pt x="3626" y="3185"/>
                  </a:cubicBezTo>
                  <a:cubicBezTo>
                    <a:pt x="3586" y="3185"/>
                    <a:pt x="3546" y="3193"/>
                    <a:pt x="3509" y="3212"/>
                  </a:cubicBezTo>
                  <a:cubicBezTo>
                    <a:pt x="3496" y="3050"/>
                    <a:pt x="3522" y="2875"/>
                    <a:pt x="3386" y="2781"/>
                  </a:cubicBezTo>
                  <a:cubicBezTo>
                    <a:pt x="3337" y="2739"/>
                    <a:pt x="3273" y="2718"/>
                    <a:pt x="3208" y="2718"/>
                  </a:cubicBezTo>
                  <a:cubicBezTo>
                    <a:pt x="3148" y="2718"/>
                    <a:pt x="3087" y="2735"/>
                    <a:pt x="3036" y="2768"/>
                  </a:cubicBezTo>
                  <a:cubicBezTo>
                    <a:pt x="3062" y="2645"/>
                    <a:pt x="3023" y="2512"/>
                    <a:pt x="2942" y="2418"/>
                  </a:cubicBezTo>
                  <a:cubicBezTo>
                    <a:pt x="2869" y="2345"/>
                    <a:pt x="2751" y="2293"/>
                    <a:pt x="2641" y="2293"/>
                  </a:cubicBezTo>
                  <a:cubicBezTo>
                    <a:pt x="2629" y="2293"/>
                    <a:pt x="2617" y="2294"/>
                    <a:pt x="2605" y="2295"/>
                  </a:cubicBezTo>
                  <a:cubicBezTo>
                    <a:pt x="2673" y="2146"/>
                    <a:pt x="2725" y="2013"/>
                    <a:pt x="2738" y="1864"/>
                  </a:cubicBezTo>
                  <a:cubicBezTo>
                    <a:pt x="2754" y="1715"/>
                    <a:pt x="2712" y="1553"/>
                    <a:pt x="2605" y="1459"/>
                  </a:cubicBezTo>
                  <a:cubicBezTo>
                    <a:pt x="2523" y="1386"/>
                    <a:pt x="2419" y="1350"/>
                    <a:pt x="2315" y="1350"/>
                  </a:cubicBezTo>
                  <a:cubicBezTo>
                    <a:pt x="2261" y="1350"/>
                    <a:pt x="2208" y="1359"/>
                    <a:pt x="2158" y="1378"/>
                  </a:cubicBezTo>
                  <a:cubicBezTo>
                    <a:pt x="2009" y="1417"/>
                    <a:pt x="1889" y="1527"/>
                    <a:pt x="1795" y="1660"/>
                  </a:cubicBezTo>
                  <a:cubicBezTo>
                    <a:pt x="1766" y="1472"/>
                    <a:pt x="1740" y="1297"/>
                    <a:pt x="1620" y="1148"/>
                  </a:cubicBezTo>
                  <a:cubicBezTo>
                    <a:pt x="1548" y="1059"/>
                    <a:pt x="1425" y="999"/>
                    <a:pt x="1311" y="999"/>
                  </a:cubicBezTo>
                  <a:cubicBezTo>
                    <a:pt x="1251" y="999"/>
                    <a:pt x="1193" y="1016"/>
                    <a:pt x="1147" y="1054"/>
                  </a:cubicBezTo>
                  <a:cubicBezTo>
                    <a:pt x="1280" y="811"/>
                    <a:pt x="1228" y="474"/>
                    <a:pt x="1037" y="270"/>
                  </a:cubicBezTo>
                  <a:cubicBezTo>
                    <a:pt x="917" y="134"/>
                    <a:pt x="674" y="1"/>
                    <a:pt x="48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Google Shape;29;p2">
              <a:extLst>
                <a:ext uri="{FF2B5EF4-FFF2-40B4-BE49-F238E27FC236}">
                  <a16:creationId xmlns:a16="http://schemas.microsoft.com/office/drawing/2014/main" id="{9B09C0CC-A35B-45B4-4805-EB24199919AF}"/>
                </a:ext>
              </a:extLst>
            </p:cNvPr>
            <p:cNvSpPr/>
            <p:nvPr/>
          </p:nvSpPr>
          <p:spPr>
            <a:xfrm>
              <a:off x="0" y="3818836"/>
              <a:ext cx="644906" cy="355899"/>
            </a:xfrm>
            <a:custGeom>
              <a:avLst/>
              <a:gdLst/>
              <a:ahLst/>
              <a:cxnLst/>
              <a:rect l="l" t="t" r="r" b="b"/>
              <a:pathLst>
                <a:path w="3091" h="2108" extrusionOk="0">
                  <a:moveTo>
                    <a:pt x="39" y="0"/>
                  </a:moveTo>
                  <a:cubicBezTo>
                    <a:pt x="26" y="0"/>
                    <a:pt x="13" y="1"/>
                    <a:pt x="0" y="2"/>
                  </a:cubicBezTo>
                  <a:lnTo>
                    <a:pt x="0" y="2095"/>
                  </a:lnTo>
                  <a:lnTo>
                    <a:pt x="337" y="2108"/>
                  </a:lnTo>
                  <a:cubicBezTo>
                    <a:pt x="1102" y="2051"/>
                    <a:pt x="1867" y="2024"/>
                    <a:pt x="2634" y="2024"/>
                  </a:cubicBezTo>
                  <a:cubicBezTo>
                    <a:pt x="2786" y="2024"/>
                    <a:pt x="2939" y="2025"/>
                    <a:pt x="3091" y="2027"/>
                  </a:cubicBezTo>
                  <a:cubicBezTo>
                    <a:pt x="3049" y="1839"/>
                    <a:pt x="2887" y="1677"/>
                    <a:pt x="2712" y="1596"/>
                  </a:cubicBezTo>
                  <a:cubicBezTo>
                    <a:pt x="2597" y="1549"/>
                    <a:pt x="2475" y="1529"/>
                    <a:pt x="2352" y="1529"/>
                  </a:cubicBezTo>
                  <a:cubicBezTo>
                    <a:pt x="2229" y="1529"/>
                    <a:pt x="2104" y="1549"/>
                    <a:pt x="1983" y="1583"/>
                  </a:cubicBezTo>
                  <a:cubicBezTo>
                    <a:pt x="1944" y="1421"/>
                    <a:pt x="1808" y="1298"/>
                    <a:pt x="1659" y="1272"/>
                  </a:cubicBezTo>
                  <a:cubicBezTo>
                    <a:pt x="1639" y="1269"/>
                    <a:pt x="1618" y="1267"/>
                    <a:pt x="1598" y="1267"/>
                  </a:cubicBezTo>
                  <a:cubicBezTo>
                    <a:pt x="1457" y="1267"/>
                    <a:pt x="1323" y="1344"/>
                    <a:pt x="1241" y="1460"/>
                  </a:cubicBezTo>
                  <a:cubicBezTo>
                    <a:pt x="1322" y="1298"/>
                    <a:pt x="1173" y="1149"/>
                    <a:pt x="1011" y="1149"/>
                  </a:cubicBezTo>
                  <a:cubicBezTo>
                    <a:pt x="1053" y="1003"/>
                    <a:pt x="972" y="880"/>
                    <a:pt x="862" y="854"/>
                  </a:cubicBezTo>
                  <a:cubicBezTo>
                    <a:pt x="841" y="848"/>
                    <a:pt x="820" y="846"/>
                    <a:pt x="799" y="846"/>
                  </a:cubicBezTo>
                  <a:cubicBezTo>
                    <a:pt x="714" y="846"/>
                    <a:pt x="629" y="888"/>
                    <a:pt x="551" y="922"/>
                  </a:cubicBezTo>
                  <a:cubicBezTo>
                    <a:pt x="674" y="692"/>
                    <a:pt x="648" y="381"/>
                    <a:pt x="457" y="193"/>
                  </a:cubicBezTo>
                  <a:cubicBezTo>
                    <a:pt x="347" y="68"/>
                    <a:pt x="190" y="0"/>
                    <a:pt x="39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Google Shape;30;p2">
              <a:extLst>
                <a:ext uri="{FF2B5EF4-FFF2-40B4-BE49-F238E27FC236}">
                  <a16:creationId xmlns:a16="http://schemas.microsoft.com/office/drawing/2014/main" id="{37B2D8FA-31A1-88E3-36A3-730D519DD1E2}"/>
                </a:ext>
              </a:extLst>
            </p:cNvPr>
            <p:cNvSpPr/>
            <p:nvPr/>
          </p:nvSpPr>
          <p:spPr>
            <a:xfrm>
              <a:off x="0" y="4142151"/>
              <a:ext cx="4867154" cy="1001346"/>
            </a:xfrm>
            <a:custGeom>
              <a:avLst/>
              <a:gdLst/>
              <a:ahLst/>
              <a:cxnLst/>
              <a:rect l="l" t="t" r="r" b="b"/>
              <a:pathLst>
                <a:path w="23328" h="5931" extrusionOk="0">
                  <a:moveTo>
                    <a:pt x="1542" y="1"/>
                  </a:moveTo>
                  <a:cubicBezTo>
                    <a:pt x="517" y="1"/>
                    <a:pt x="0" y="73"/>
                    <a:pt x="0" y="73"/>
                  </a:cubicBezTo>
                  <a:lnTo>
                    <a:pt x="0" y="5931"/>
                  </a:lnTo>
                  <a:lnTo>
                    <a:pt x="23328" y="5931"/>
                  </a:lnTo>
                  <a:cubicBezTo>
                    <a:pt x="23328" y="5931"/>
                    <a:pt x="17143" y="2691"/>
                    <a:pt x="10313" y="1139"/>
                  </a:cubicBezTo>
                  <a:cubicBezTo>
                    <a:pt x="6113" y="185"/>
                    <a:pt x="3179" y="1"/>
                    <a:pt x="1542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Google Shape;31;p2">
              <a:extLst>
                <a:ext uri="{FF2B5EF4-FFF2-40B4-BE49-F238E27FC236}">
                  <a16:creationId xmlns:a16="http://schemas.microsoft.com/office/drawing/2014/main" id="{1F65B013-72B0-19D6-E3BE-0A6806F989FA}"/>
                </a:ext>
              </a:extLst>
            </p:cNvPr>
            <p:cNvSpPr/>
            <p:nvPr/>
          </p:nvSpPr>
          <p:spPr>
            <a:xfrm>
              <a:off x="0" y="4142151"/>
              <a:ext cx="4867154" cy="1001346"/>
            </a:xfrm>
            <a:custGeom>
              <a:avLst/>
              <a:gdLst/>
              <a:ahLst/>
              <a:cxnLst/>
              <a:rect l="l" t="t" r="r" b="b"/>
              <a:pathLst>
                <a:path w="23328" h="5931" extrusionOk="0">
                  <a:moveTo>
                    <a:pt x="1542" y="1"/>
                  </a:moveTo>
                  <a:cubicBezTo>
                    <a:pt x="517" y="1"/>
                    <a:pt x="0" y="73"/>
                    <a:pt x="0" y="73"/>
                  </a:cubicBezTo>
                  <a:lnTo>
                    <a:pt x="0" y="530"/>
                  </a:lnTo>
                  <a:cubicBezTo>
                    <a:pt x="145" y="529"/>
                    <a:pt x="302" y="528"/>
                    <a:pt x="472" y="528"/>
                  </a:cubicBezTo>
                  <a:cubicBezTo>
                    <a:pt x="2551" y="528"/>
                    <a:pt x="6483" y="639"/>
                    <a:pt x="11324" y="1774"/>
                  </a:cubicBezTo>
                  <a:cubicBezTo>
                    <a:pt x="16563" y="3015"/>
                    <a:pt x="23328" y="5931"/>
                    <a:pt x="23328" y="5931"/>
                  </a:cubicBezTo>
                  <a:cubicBezTo>
                    <a:pt x="23328" y="5931"/>
                    <a:pt x="17143" y="2691"/>
                    <a:pt x="10313" y="1139"/>
                  </a:cubicBezTo>
                  <a:cubicBezTo>
                    <a:pt x="6113" y="185"/>
                    <a:pt x="3179" y="1"/>
                    <a:pt x="1542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Google Shape;32;p2">
              <a:extLst>
                <a:ext uri="{FF2B5EF4-FFF2-40B4-BE49-F238E27FC236}">
                  <a16:creationId xmlns:a16="http://schemas.microsoft.com/office/drawing/2014/main" id="{6D1C596B-A648-F6CB-0597-E8CE579A5C21}"/>
                </a:ext>
              </a:extLst>
            </p:cNvPr>
            <p:cNvSpPr/>
            <p:nvPr/>
          </p:nvSpPr>
          <p:spPr>
            <a:xfrm>
              <a:off x="0" y="4623663"/>
              <a:ext cx="2605288" cy="519835"/>
            </a:xfrm>
            <a:custGeom>
              <a:avLst/>
              <a:gdLst/>
              <a:ahLst/>
              <a:cxnLst/>
              <a:rect l="l" t="t" r="r" b="b"/>
              <a:pathLst>
                <a:path w="12487" h="3079" extrusionOk="0">
                  <a:moveTo>
                    <a:pt x="0" y="1"/>
                  </a:moveTo>
                  <a:lnTo>
                    <a:pt x="0" y="3079"/>
                  </a:lnTo>
                  <a:lnTo>
                    <a:pt x="12487" y="3079"/>
                  </a:lnTo>
                  <a:cubicBezTo>
                    <a:pt x="9516" y="1796"/>
                    <a:pt x="2644" y="95"/>
                    <a:pt x="0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Google Shape;33;p2">
              <a:extLst>
                <a:ext uri="{FF2B5EF4-FFF2-40B4-BE49-F238E27FC236}">
                  <a16:creationId xmlns:a16="http://schemas.microsoft.com/office/drawing/2014/main" id="{F100F5D4-3588-8A28-A8E4-804A08087274}"/>
                </a:ext>
              </a:extLst>
            </p:cNvPr>
            <p:cNvSpPr/>
            <p:nvPr/>
          </p:nvSpPr>
          <p:spPr>
            <a:xfrm>
              <a:off x="0" y="4242944"/>
              <a:ext cx="2101005" cy="900553"/>
            </a:xfrm>
            <a:custGeom>
              <a:avLst/>
              <a:gdLst/>
              <a:ahLst/>
              <a:cxnLst/>
              <a:rect l="l" t="t" r="r" b="b"/>
              <a:pathLst>
                <a:path w="10070" h="5334" extrusionOk="0">
                  <a:moveTo>
                    <a:pt x="7627" y="1"/>
                  </a:moveTo>
                  <a:cubicBezTo>
                    <a:pt x="3684" y="30"/>
                    <a:pt x="0" y="3756"/>
                    <a:pt x="0" y="3756"/>
                  </a:cubicBezTo>
                  <a:lnTo>
                    <a:pt x="0" y="5334"/>
                  </a:lnTo>
                  <a:lnTo>
                    <a:pt x="5103" y="5334"/>
                  </a:lnTo>
                  <a:cubicBezTo>
                    <a:pt x="5103" y="5334"/>
                    <a:pt x="5952" y="3675"/>
                    <a:pt x="7410" y="2256"/>
                  </a:cubicBezTo>
                  <a:cubicBezTo>
                    <a:pt x="8557" y="1135"/>
                    <a:pt x="9529" y="678"/>
                    <a:pt x="10070" y="487"/>
                  </a:cubicBezTo>
                  <a:cubicBezTo>
                    <a:pt x="9205" y="299"/>
                    <a:pt x="8382" y="137"/>
                    <a:pt x="7627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Google Shape;34;p2">
              <a:extLst>
                <a:ext uri="{FF2B5EF4-FFF2-40B4-BE49-F238E27FC236}">
                  <a16:creationId xmlns:a16="http://schemas.microsoft.com/office/drawing/2014/main" id="{1AA78E64-17E7-F155-EFA5-D14CE6D51657}"/>
                </a:ext>
              </a:extLst>
            </p:cNvPr>
            <p:cNvSpPr/>
            <p:nvPr/>
          </p:nvSpPr>
          <p:spPr>
            <a:xfrm>
              <a:off x="1233693" y="4242944"/>
              <a:ext cx="867316" cy="130339"/>
            </a:xfrm>
            <a:custGeom>
              <a:avLst/>
              <a:gdLst/>
              <a:ahLst/>
              <a:cxnLst/>
              <a:rect l="l" t="t" r="r" b="b"/>
              <a:pathLst>
                <a:path w="4157" h="772" extrusionOk="0">
                  <a:moveTo>
                    <a:pt x="1714" y="1"/>
                  </a:moveTo>
                  <a:cubicBezTo>
                    <a:pt x="1134" y="1"/>
                    <a:pt x="551" y="95"/>
                    <a:pt x="0" y="231"/>
                  </a:cubicBezTo>
                  <a:cubicBezTo>
                    <a:pt x="1066" y="354"/>
                    <a:pt x="2252" y="529"/>
                    <a:pt x="3509" y="772"/>
                  </a:cubicBezTo>
                  <a:cubicBezTo>
                    <a:pt x="3765" y="636"/>
                    <a:pt x="3982" y="542"/>
                    <a:pt x="4157" y="487"/>
                  </a:cubicBezTo>
                  <a:cubicBezTo>
                    <a:pt x="3726" y="393"/>
                    <a:pt x="3305" y="299"/>
                    <a:pt x="2900" y="218"/>
                  </a:cubicBezTo>
                  <a:cubicBezTo>
                    <a:pt x="2793" y="205"/>
                    <a:pt x="2699" y="176"/>
                    <a:pt x="2605" y="163"/>
                  </a:cubicBezTo>
                  <a:lnTo>
                    <a:pt x="2592" y="163"/>
                  </a:lnTo>
                  <a:cubicBezTo>
                    <a:pt x="2495" y="137"/>
                    <a:pt x="2414" y="124"/>
                    <a:pt x="2320" y="111"/>
                  </a:cubicBezTo>
                  <a:lnTo>
                    <a:pt x="2294" y="111"/>
                  </a:lnTo>
                  <a:cubicBezTo>
                    <a:pt x="2213" y="82"/>
                    <a:pt x="2132" y="69"/>
                    <a:pt x="2038" y="56"/>
                  </a:cubicBezTo>
                  <a:lnTo>
                    <a:pt x="1996" y="56"/>
                  </a:lnTo>
                  <a:cubicBezTo>
                    <a:pt x="1902" y="30"/>
                    <a:pt x="1821" y="14"/>
                    <a:pt x="1727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Google Shape;35;p2">
              <a:extLst>
                <a:ext uri="{FF2B5EF4-FFF2-40B4-BE49-F238E27FC236}">
                  <a16:creationId xmlns:a16="http://schemas.microsoft.com/office/drawing/2014/main" id="{ECF5EEF6-A064-E971-F8C3-EA0ADF089AF1}"/>
                </a:ext>
              </a:extLst>
            </p:cNvPr>
            <p:cNvSpPr/>
            <p:nvPr/>
          </p:nvSpPr>
          <p:spPr>
            <a:xfrm>
              <a:off x="0" y="4651014"/>
              <a:ext cx="1329037" cy="492484"/>
            </a:xfrm>
            <a:custGeom>
              <a:avLst/>
              <a:gdLst/>
              <a:ahLst/>
              <a:cxnLst/>
              <a:rect l="l" t="t" r="r" b="b"/>
              <a:pathLst>
                <a:path w="6370" h="2917" extrusionOk="0">
                  <a:moveTo>
                    <a:pt x="1578" y="1"/>
                  </a:moveTo>
                  <a:cubicBezTo>
                    <a:pt x="593" y="730"/>
                    <a:pt x="0" y="1339"/>
                    <a:pt x="0" y="1339"/>
                  </a:cubicBezTo>
                  <a:lnTo>
                    <a:pt x="0" y="2917"/>
                  </a:lnTo>
                  <a:lnTo>
                    <a:pt x="5103" y="2917"/>
                  </a:lnTo>
                  <a:cubicBezTo>
                    <a:pt x="5103" y="2917"/>
                    <a:pt x="5560" y="2026"/>
                    <a:pt x="6370" y="999"/>
                  </a:cubicBezTo>
                  <a:cubicBezTo>
                    <a:pt x="4643" y="568"/>
                    <a:pt x="2929" y="205"/>
                    <a:pt x="1578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Google Shape;36;p2">
              <a:extLst>
                <a:ext uri="{FF2B5EF4-FFF2-40B4-BE49-F238E27FC236}">
                  <a16:creationId xmlns:a16="http://schemas.microsoft.com/office/drawing/2014/main" id="{5E4FB2E1-4D61-678F-0312-BD453EBB5C65}"/>
                </a:ext>
              </a:extLst>
            </p:cNvPr>
            <p:cNvSpPr/>
            <p:nvPr/>
          </p:nvSpPr>
          <p:spPr>
            <a:xfrm>
              <a:off x="3627219" y="4919627"/>
              <a:ext cx="87420" cy="64156"/>
            </a:xfrm>
            <a:custGeom>
              <a:avLst/>
              <a:gdLst/>
              <a:ahLst/>
              <a:cxnLst/>
              <a:rect l="l" t="t" r="r" b="b"/>
              <a:pathLst>
                <a:path w="419" h="380" extrusionOk="0">
                  <a:moveTo>
                    <a:pt x="376" y="0"/>
                  </a:moveTo>
                  <a:cubicBezTo>
                    <a:pt x="325" y="0"/>
                    <a:pt x="234" y="13"/>
                    <a:pt x="137" y="85"/>
                  </a:cubicBezTo>
                  <a:cubicBezTo>
                    <a:pt x="1" y="205"/>
                    <a:pt x="69" y="380"/>
                    <a:pt x="69" y="380"/>
                  </a:cubicBezTo>
                  <a:cubicBezTo>
                    <a:pt x="69" y="380"/>
                    <a:pt x="192" y="218"/>
                    <a:pt x="218" y="137"/>
                  </a:cubicBezTo>
                  <a:cubicBezTo>
                    <a:pt x="244" y="72"/>
                    <a:pt x="419" y="4"/>
                    <a:pt x="419" y="4"/>
                  </a:cubicBezTo>
                  <a:cubicBezTo>
                    <a:pt x="419" y="4"/>
                    <a:pt x="403" y="0"/>
                    <a:pt x="376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Google Shape;37;p2">
              <a:extLst>
                <a:ext uri="{FF2B5EF4-FFF2-40B4-BE49-F238E27FC236}">
                  <a16:creationId xmlns:a16="http://schemas.microsoft.com/office/drawing/2014/main" id="{6F5FA453-0D8E-BFF0-259D-F7F4082FBD32}"/>
                </a:ext>
              </a:extLst>
            </p:cNvPr>
            <p:cNvSpPr/>
            <p:nvPr/>
          </p:nvSpPr>
          <p:spPr>
            <a:xfrm>
              <a:off x="3661019" y="4932121"/>
              <a:ext cx="104320" cy="54364"/>
            </a:xfrm>
            <a:custGeom>
              <a:avLst/>
              <a:gdLst/>
              <a:ahLst/>
              <a:cxnLst/>
              <a:rect l="l" t="t" r="r" b="b"/>
              <a:pathLst>
                <a:path w="500" h="322" extrusionOk="0">
                  <a:moveTo>
                    <a:pt x="372" y="0"/>
                  </a:moveTo>
                  <a:cubicBezTo>
                    <a:pt x="302" y="0"/>
                    <a:pt x="217" y="10"/>
                    <a:pt x="150" y="50"/>
                  </a:cubicBezTo>
                  <a:cubicBezTo>
                    <a:pt x="30" y="131"/>
                    <a:pt x="1" y="322"/>
                    <a:pt x="1" y="322"/>
                  </a:cubicBezTo>
                  <a:cubicBezTo>
                    <a:pt x="1" y="322"/>
                    <a:pt x="163" y="293"/>
                    <a:pt x="299" y="241"/>
                  </a:cubicBezTo>
                  <a:cubicBezTo>
                    <a:pt x="419" y="186"/>
                    <a:pt x="500" y="11"/>
                    <a:pt x="500" y="11"/>
                  </a:cubicBezTo>
                  <a:cubicBezTo>
                    <a:pt x="500" y="11"/>
                    <a:pt x="444" y="0"/>
                    <a:pt x="372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Google Shape;38;p2">
              <a:extLst>
                <a:ext uri="{FF2B5EF4-FFF2-40B4-BE49-F238E27FC236}">
                  <a16:creationId xmlns:a16="http://schemas.microsoft.com/office/drawing/2014/main" id="{AD342934-29B2-9DDF-8E1B-7FE0B3325713}"/>
                </a:ext>
              </a:extLst>
            </p:cNvPr>
            <p:cNvSpPr/>
            <p:nvPr/>
          </p:nvSpPr>
          <p:spPr>
            <a:xfrm>
              <a:off x="3686681" y="4967576"/>
              <a:ext cx="84708" cy="23299"/>
            </a:xfrm>
            <a:custGeom>
              <a:avLst/>
              <a:gdLst/>
              <a:ahLst/>
              <a:cxnLst/>
              <a:rect l="l" t="t" r="r" b="b"/>
              <a:pathLst>
                <a:path w="406" h="138" extrusionOk="0">
                  <a:moveTo>
                    <a:pt x="214" y="1"/>
                  </a:moveTo>
                  <a:cubicBezTo>
                    <a:pt x="109" y="1"/>
                    <a:pt x="1" y="112"/>
                    <a:pt x="1" y="112"/>
                  </a:cubicBezTo>
                  <a:cubicBezTo>
                    <a:pt x="1" y="112"/>
                    <a:pt x="150" y="138"/>
                    <a:pt x="244" y="138"/>
                  </a:cubicBezTo>
                  <a:cubicBezTo>
                    <a:pt x="338" y="138"/>
                    <a:pt x="406" y="70"/>
                    <a:pt x="406" y="70"/>
                  </a:cubicBezTo>
                  <a:cubicBezTo>
                    <a:pt x="406" y="70"/>
                    <a:pt x="338" y="2"/>
                    <a:pt x="231" y="2"/>
                  </a:cubicBezTo>
                  <a:cubicBezTo>
                    <a:pt x="225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Google Shape;39;p2">
              <a:extLst>
                <a:ext uri="{FF2B5EF4-FFF2-40B4-BE49-F238E27FC236}">
                  <a16:creationId xmlns:a16="http://schemas.microsoft.com/office/drawing/2014/main" id="{F2CF7A99-5384-4C1D-9892-5E2ED6D62CAD}"/>
                </a:ext>
              </a:extLst>
            </p:cNvPr>
            <p:cNvSpPr/>
            <p:nvPr/>
          </p:nvSpPr>
          <p:spPr>
            <a:xfrm>
              <a:off x="2709200" y="4834873"/>
              <a:ext cx="104320" cy="42546"/>
            </a:xfrm>
            <a:custGeom>
              <a:avLst/>
              <a:gdLst/>
              <a:ahLst/>
              <a:cxnLst/>
              <a:rect l="l" t="t" r="r" b="b"/>
              <a:pathLst>
                <a:path w="500" h="252" extrusionOk="0">
                  <a:moveTo>
                    <a:pt x="280" y="1"/>
                  </a:moveTo>
                  <a:cubicBezTo>
                    <a:pt x="241" y="1"/>
                    <a:pt x="201" y="6"/>
                    <a:pt x="163" y="20"/>
                  </a:cubicBezTo>
                  <a:cubicBezTo>
                    <a:pt x="1" y="72"/>
                    <a:pt x="1" y="250"/>
                    <a:pt x="1" y="250"/>
                  </a:cubicBezTo>
                  <a:cubicBezTo>
                    <a:pt x="1" y="250"/>
                    <a:pt x="18" y="251"/>
                    <a:pt x="44" y="251"/>
                  </a:cubicBezTo>
                  <a:cubicBezTo>
                    <a:pt x="100" y="251"/>
                    <a:pt x="201" y="245"/>
                    <a:pt x="283" y="208"/>
                  </a:cubicBezTo>
                  <a:cubicBezTo>
                    <a:pt x="419" y="169"/>
                    <a:pt x="500" y="46"/>
                    <a:pt x="500" y="46"/>
                  </a:cubicBezTo>
                  <a:cubicBezTo>
                    <a:pt x="500" y="46"/>
                    <a:pt x="395" y="1"/>
                    <a:pt x="280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Google Shape;40;p2">
              <a:extLst>
                <a:ext uri="{FF2B5EF4-FFF2-40B4-BE49-F238E27FC236}">
                  <a16:creationId xmlns:a16="http://schemas.microsoft.com/office/drawing/2014/main" id="{099A382E-F00D-056C-2B0E-D60A475E875E}"/>
                </a:ext>
              </a:extLst>
            </p:cNvPr>
            <p:cNvSpPr/>
            <p:nvPr/>
          </p:nvSpPr>
          <p:spPr>
            <a:xfrm>
              <a:off x="2675400" y="4802795"/>
              <a:ext cx="118508" cy="74286"/>
            </a:xfrm>
            <a:custGeom>
              <a:avLst/>
              <a:gdLst/>
              <a:ahLst/>
              <a:cxnLst/>
              <a:rect l="l" t="t" r="r" b="b"/>
              <a:pathLst>
                <a:path w="568" h="440" extrusionOk="0">
                  <a:moveTo>
                    <a:pt x="492" y="1"/>
                  </a:moveTo>
                  <a:cubicBezTo>
                    <a:pt x="429" y="1"/>
                    <a:pt x="332" y="9"/>
                    <a:pt x="218" y="48"/>
                  </a:cubicBezTo>
                  <a:cubicBezTo>
                    <a:pt x="1" y="100"/>
                    <a:pt x="56" y="440"/>
                    <a:pt x="56" y="440"/>
                  </a:cubicBezTo>
                  <a:cubicBezTo>
                    <a:pt x="56" y="440"/>
                    <a:pt x="176" y="411"/>
                    <a:pt x="351" y="330"/>
                  </a:cubicBezTo>
                  <a:cubicBezTo>
                    <a:pt x="526" y="249"/>
                    <a:pt x="568" y="6"/>
                    <a:pt x="568" y="6"/>
                  </a:cubicBezTo>
                  <a:cubicBezTo>
                    <a:pt x="568" y="6"/>
                    <a:pt x="540" y="1"/>
                    <a:pt x="492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Google Shape;41;p2">
              <a:extLst>
                <a:ext uri="{FF2B5EF4-FFF2-40B4-BE49-F238E27FC236}">
                  <a16:creationId xmlns:a16="http://schemas.microsoft.com/office/drawing/2014/main" id="{C937AB54-1D62-5F39-4391-863BC48FFCB8}"/>
                </a:ext>
              </a:extLst>
            </p:cNvPr>
            <p:cNvSpPr/>
            <p:nvPr/>
          </p:nvSpPr>
          <p:spPr>
            <a:xfrm>
              <a:off x="239520" y="4417855"/>
              <a:ext cx="75528" cy="48961"/>
            </a:xfrm>
            <a:custGeom>
              <a:avLst/>
              <a:gdLst/>
              <a:ahLst/>
              <a:cxnLst/>
              <a:rect l="l" t="t" r="r" b="b"/>
              <a:pathLst>
                <a:path w="362" h="290" extrusionOk="0">
                  <a:moveTo>
                    <a:pt x="308" y="0"/>
                  </a:moveTo>
                  <a:cubicBezTo>
                    <a:pt x="237" y="0"/>
                    <a:pt x="0" y="189"/>
                    <a:pt x="12" y="290"/>
                  </a:cubicBezTo>
                  <a:cubicBezTo>
                    <a:pt x="12" y="290"/>
                    <a:pt x="119" y="274"/>
                    <a:pt x="200" y="209"/>
                  </a:cubicBezTo>
                  <a:cubicBezTo>
                    <a:pt x="281" y="128"/>
                    <a:pt x="362" y="47"/>
                    <a:pt x="323" y="5"/>
                  </a:cubicBezTo>
                  <a:cubicBezTo>
                    <a:pt x="320" y="2"/>
                    <a:pt x="315" y="0"/>
                    <a:pt x="308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Google Shape;42;p2">
              <a:extLst>
                <a:ext uri="{FF2B5EF4-FFF2-40B4-BE49-F238E27FC236}">
                  <a16:creationId xmlns:a16="http://schemas.microsoft.com/office/drawing/2014/main" id="{12F2ACED-BA95-E084-5688-93C3A78D6E1D}"/>
                </a:ext>
              </a:extLst>
            </p:cNvPr>
            <p:cNvSpPr/>
            <p:nvPr/>
          </p:nvSpPr>
          <p:spPr>
            <a:xfrm>
              <a:off x="275614" y="4404349"/>
              <a:ext cx="132695" cy="62468"/>
            </a:xfrm>
            <a:custGeom>
              <a:avLst/>
              <a:gdLst/>
              <a:ahLst/>
              <a:cxnLst/>
              <a:rect l="l" t="t" r="r" b="b"/>
              <a:pathLst>
                <a:path w="636" h="370" extrusionOk="0">
                  <a:moveTo>
                    <a:pt x="467" y="1"/>
                  </a:moveTo>
                  <a:cubicBezTo>
                    <a:pt x="413" y="1"/>
                    <a:pt x="347" y="8"/>
                    <a:pt x="270" y="30"/>
                  </a:cubicBezTo>
                  <a:cubicBezTo>
                    <a:pt x="27" y="111"/>
                    <a:pt x="1" y="370"/>
                    <a:pt x="1" y="370"/>
                  </a:cubicBezTo>
                  <a:cubicBezTo>
                    <a:pt x="1" y="370"/>
                    <a:pt x="218" y="354"/>
                    <a:pt x="380" y="289"/>
                  </a:cubicBezTo>
                  <a:cubicBezTo>
                    <a:pt x="542" y="221"/>
                    <a:pt x="636" y="30"/>
                    <a:pt x="636" y="30"/>
                  </a:cubicBezTo>
                  <a:cubicBezTo>
                    <a:pt x="636" y="3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Google Shape;43;p2">
              <a:extLst>
                <a:ext uri="{FF2B5EF4-FFF2-40B4-BE49-F238E27FC236}">
                  <a16:creationId xmlns:a16="http://schemas.microsoft.com/office/drawing/2014/main" id="{E0447DD3-140D-F5FA-3AAC-A19A457C51C1}"/>
                </a:ext>
              </a:extLst>
            </p:cNvPr>
            <p:cNvSpPr/>
            <p:nvPr/>
          </p:nvSpPr>
          <p:spPr>
            <a:xfrm>
              <a:off x="306702" y="4448245"/>
              <a:ext cx="95557" cy="25156"/>
            </a:xfrm>
            <a:custGeom>
              <a:avLst/>
              <a:gdLst/>
              <a:ahLst/>
              <a:cxnLst/>
              <a:rect l="l" t="t" r="r" b="b"/>
              <a:pathLst>
                <a:path w="458" h="149" extrusionOk="0">
                  <a:moveTo>
                    <a:pt x="241" y="0"/>
                  </a:moveTo>
                  <a:cubicBezTo>
                    <a:pt x="162" y="0"/>
                    <a:pt x="71" y="25"/>
                    <a:pt x="1" y="94"/>
                  </a:cubicBezTo>
                  <a:cubicBezTo>
                    <a:pt x="1" y="94"/>
                    <a:pt x="163" y="149"/>
                    <a:pt x="257" y="149"/>
                  </a:cubicBezTo>
                  <a:cubicBezTo>
                    <a:pt x="351" y="136"/>
                    <a:pt x="458" y="149"/>
                    <a:pt x="419" y="68"/>
                  </a:cubicBezTo>
                  <a:cubicBezTo>
                    <a:pt x="405" y="32"/>
                    <a:pt x="331" y="0"/>
                    <a:pt x="241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Google Shape;44;p2">
              <a:extLst>
                <a:ext uri="{FF2B5EF4-FFF2-40B4-BE49-F238E27FC236}">
                  <a16:creationId xmlns:a16="http://schemas.microsoft.com/office/drawing/2014/main" id="{9CC1CE09-6DBB-801C-A223-EF5DAB625DD6}"/>
                </a:ext>
              </a:extLst>
            </p:cNvPr>
            <p:cNvSpPr/>
            <p:nvPr/>
          </p:nvSpPr>
          <p:spPr>
            <a:xfrm>
              <a:off x="2605088" y="4753833"/>
              <a:ext cx="98895" cy="123248"/>
            </a:xfrm>
            <a:custGeom>
              <a:avLst/>
              <a:gdLst/>
              <a:ahLst/>
              <a:cxnLst/>
              <a:rect l="l" t="t" r="r" b="b"/>
              <a:pathLst>
                <a:path w="474" h="730" extrusionOk="0">
                  <a:moveTo>
                    <a:pt x="121" y="1"/>
                  </a:moveTo>
                  <a:cubicBezTo>
                    <a:pt x="27" y="163"/>
                    <a:pt x="1" y="364"/>
                    <a:pt x="121" y="526"/>
                  </a:cubicBezTo>
                  <a:cubicBezTo>
                    <a:pt x="215" y="649"/>
                    <a:pt x="393" y="730"/>
                    <a:pt x="393" y="730"/>
                  </a:cubicBezTo>
                  <a:cubicBezTo>
                    <a:pt x="393" y="730"/>
                    <a:pt x="474" y="568"/>
                    <a:pt x="406" y="364"/>
                  </a:cubicBezTo>
                  <a:cubicBezTo>
                    <a:pt x="338" y="163"/>
                    <a:pt x="121" y="1"/>
                    <a:pt x="12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Google Shape;45;p2">
              <a:extLst>
                <a:ext uri="{FF2B5EF4-FFF2-40B4-BE49-F238E27FC236}">
                  <a16:creationId xmlns:a16="http://schemas.microsoft.com/office/drawing/2014/main" id="{27C5258D-54DC-21EC-47BE-6380E8B6EA76}"/>
                </a:ext>
              </a:extLst>
            </p:cNvPr>
            <p:cNvSpPr/>
            <p:nvPr/>
          </p:nvSpPr>
          <p:spPr>
            <a:xfrm>
              <a:off x="2697724" y="4787769"/>
              <a:ext cx="65096" cy="89312"/>
            </a:xfrm>
            <a:custGeom>
              <a:avLst/>
              <a:gdLst/>
              <a:ahLst/>
              <a:cxnLst/>
              <a:rect l="l" t="t" r="r" b="b"/>
              <a:pathLst>
                <a:path w="312" h="529" extrusionOk="0">
                  <a:moveTo>
                    <a:pt x="286" y="1"/>
                  </a:moveTo>
                  <a:cubicBezTo>
                    <a:pt x="286" y="1"/>
                    <a:pt x="163" y="43"/>
                    <a:pt x="82" y="163"/>
                  </a:cubicBezTo>
                  <a:cubicBezTo>
                    <a:pt x="1" y="286"/>
                    <a:pt x="56" y="529"/>
                    <a:pt x="56" y="529"/>
                  </a:cubicBezTo>
                  <a:cubicBezTo>
                    <a:pt x="56" y="529"/>
                    <a:pt x="231" y="419"/>
                    <a:pt x="286" y="257"/>
                  </a:cubicBezTo>
                  <a:cubicBezTo>
                    <a:pt x="312" y="176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Google Shape;46;p2">
              <a:extLst>
                <a:ext uri="{FF2B5EF4-FFF2-40B4-BE49-F238E27FC236}">
                  <a16:creationId xmlns:a16="http://schemas.microsoft.com/office/drawing/2014/main" id="{BA1EA4FD-4587-D821-4BB1-73415AEC22B1}"/>
                </a:ext>
              </a:extLst>
            </p:cNvPr>
            <p:cNvSpPr/>
            <p:nvPr/>
          </p:nvSpPr>
          <p:spPr>
            <a:xfrm>
              <a:off x="2576713" y="4844159"/>
              <a:ext cx="76571" cy="30221"/>
            </a:xfrm>
            <a:custGeom>
              <a:avLst/>
              <a:gdLst/>
              <a:ahLst/>
              <a:cxnLst/>
              <a:rect l="l" t="t" r="r" b="b"/>
              <a:pathLst>
                <a:path w="367" h="179" extrusionOk="0">
                  <a:moveTo>
                    <a:pt x="104" y="1"/>
                  </a:moveTo>
                  <a:cubicBezTo>
                    <a:pt x="96" y="1"/>
                    <a:pt x="89" y="2"/>
                    <a:pt x="82" y="4"/>
                  </a:cubicBezTo>
                  <a:cubicBezTo>
                    <a:pt x="1" y="17"/>
                    <a:pt x="43" y="85"/>
                    <a:pt x="137" y="140"/>
                  </a:cubicBezTo>
                  <a:cubicBezTo>
                    <a:pt x="189" y="166"/>
                    <a:pt x="367" y="179"/>
                    <a:pt x="367" y="179"/>
                  </a:cubicBezTo>
                  <a:cubicBezTo>
                    <a:pt x="340" y="120"/>
                    <a:pt x="192" y="1"/>
                    <a:pt x="104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Google Shape;47;p2">
              <a:extLst>
                <a:ext uri="{FF2B5EF4-FFF2-40B4-BE49-F238E27FC236}">
                  <a16:creationId xmlns:a16="http://schemas.microsoft.com/office/drawing/2014/main" id="{9AE5D730-C70A-B9CF-24D3-0E4B77ADC580}"/>
                </a:ext>
              </a:extLst>
            </p:cNvPr>
            <p:cNvSpPr/>
            <p:nvPr/>
          </p:nvSpPr>
          <p:spPr>
            <a:xfrm>
              <a:off x="2734237" y="4366024"/>
              <a:ext cx="81996" cy="128144"/>
            </a:xfrm>
            <a:custGeom>
              <a:avLst/>
              <a:gdLst/>
              <a:ahLst/>
              <a:cxnLst/>
              <a:rect l="l" t="t" r="r" b="b"/>
              <a:pathLst>
                <a:path w="393" h="759" extrusionOk="0">
                  <a:moveTo>
                    <a:pt x="286" y="1"/>
                  </a:moveTo>
                  <a:cubicBezTo>
                    <a:pt x="124" y="82"/>
                    <a:pt x="1" y="244"/>
                    <a:pt x="30" y="448"/>
                  </a:cubicBezTo>
                  <a:cubicBezTo>
                    <a:pt x="56" y="610"/>
                    <a:pt x="163" y="759"/>
                    <a:pt x="163" y="759"/>
                  </a:cubicBezTo>
                  <a:cubicBezTo>
                    <a:pt x="163" y="759"/>
                    <a:pt x="312" y="649"/>
                    <a:pt x="354" y="448"/>
                  </a:cubicBezTo>
                  <a:cubicBezTo>
                    <a:pt x="393" y="244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Google Shape;48;p2">
              <a:extLst>
                <a:ext uri="{FF2B5EF4-FFF2-40B4-BE49-F238E27FC236}">
                  <a16:creationId xmlns:a16="http://schemas.microsoft.com/office/drawing/2014/main" id="{5E464E42-94CF-4E8E-E137-DF853E12BA26}"/>
                </a:ext>
              </a:extLst>
            </p:cNvPr>
            <p:cNvSpPr/>
            <p:nvPr/>
          </p:nvSpPr>
          <p:spPr>
            <a:xfrm>
              <a:off x="2788483" y="4443011"/>
              <a:ext cx="95348" cy="59936"/>
            </a:xfrm>
            <a:custGeom>
              <a:avLst/>
              <a:gdLst/>
              <a:ahLst/>
              <a:cxnLst/>
              <a:rect l="l" t="t" r="r" b="b"/>
              <a:pathLst>
                <a:path w="457" h="355" extrusionOk="0">
                  <a:moveTo>
                    <a:pt x="408" y="1"/>
                  </a:moveTo>
                  <a:cubicBezTo>
                    <a:pt x="361" y="1"/>
                    <a:pt x="284" y="11"/>
                    <a:pt x="201" y="60"/>
                  </a:cubicBezTo>
                  <a:cubicBezTo>
                    <a:pt x="65" y="125"/>
                    <a:pt x="0" y="355"/>
                    <a:pt x="0" y="355"/>
                  </a:cubicBezTo>
                  <a:cubicBezTo>
                    <a:pt x="0" y="355"/>
                    <a:pt x="201" y="342"/>
                    <a:pt x="324" y="235"/>
                  </a:cubicBezTo>
                  <a:cubicBezTo>
                    <a:pt x="389" y="180"/>
                    <a:pt x="457" y="5"/>
                    <a:pt x="457" y="5"/>
                  </a:cubicBezTo>
                  <a:cubicBezTo>
                    <a:pt x="457" y="5"/>
                    <a:pt x="439" y="1"/>
                    <a:pt x="408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Google Shape;49;p2">
              <a:extLst>
                <a:ext uri="{FF2B5EF4-FFF2-40B4-BE49-F238E27FC236}">
                  <a16:creationId xmlns:a16="http://schemas.microsoft.com/office/drawing/2014/main" id="{1740C10B-0297-9241-8819-15020199DAC8}"/>
                </a:ext>
              </a:extLst>
            </p:cNvPr>
            <p:cNvSpPr/>
            <p:nvPr/>
          </p:nvSpPr>
          <p:spPr>
            <a:xfrm>
              <a:off x="2692717" y="4426803"/>
              <a:ext cx="50491" cy="50987"/>
            </a:xfrm>
            <a:custGeom>
              <a:avLst/>
              <a:gdLst/>
              <a:ahLst/>
              <a:cxnLst/>
              <a:rect l="l" t="t" r="r" b="b"/>
              <a:pathLst>
                <a:path w="242" h="302" extrusionOk="0">
                  <a:moveTo>
                    <a:pt x="42" y="1"/>
                  </a:moveTo>
                  <a:cubicBezTo>
                    <a:pt x="0" y="1"/>
                    <a:pt x="7" y="72"/>
                    <a:pt x="54" y="156"/>
                  </a:cubicBezTo>
                  <a:cubicBezTo>
                    <a:pt x="80" y="208"/>
                    <a:pt x="229" y="302"/>
                    <a:pt x="229" y="302"/>
                  </a:cubicBezTo>
                  <a:cubicBezTo>
                    <a:pt x="242" y="221"/>
                    <a:pt x="148" y="33"/>
                    <a:pt x="67" y="7"/>
                  </a:cubicBezTo>
                  <a:cubicBezTo>
                    <a:pt x="57" y="3"/>
                    <a:pt x="49" y="1"/>
                    <a:pt x="42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Google Shape;50;p2">
              <a:extLst>
                <a:ext uri="{FF2B5EF4-FFF2-40B4-BE49-F238E27FC236}">
                  <a16:creationId xmlns:a16="http://schemas.microsoft.com/office/drawing/2014/main" id="{5BD12029-975F-6CFF-EF34-DCD04EBF50C5}"/>
                </a:ext>
              </a:extLst>
            </p:cNvPr>
            <p:cNvSpPr/>
            <p:nvPr/>
          </p:nvSpPr>
          <p:spPr>
            <a:xfrm>
              <a:off x="3635982" y="4883497"/>
              <a:ext cx="73233" cy="102988"/>
            </a:xfrm>
            <a:custGeom>
              <a:avLst/>
              <a:gdLst/>
              <a:ahLst/>
              <a:cxnLst/>
              <a:rect l="l" t="t" r="r" b="b"/>
              <a:pathLst>
                <a:path w="351" h="610" extrusionOk="0">
                  <a:moveTo>
                    <a:pt x="257" y="1"/>
                  </a:moveTo>
                  <a:cubicBezTo>
                    <a:pt x="257" y="1"/>
                    <a:pt x="82" y="108"/>
                    <a:pt x="40" y="299"/>
                  </a:cubicBezTo>
                  <a:cubicBezTo>
                    <a:pt x="1" y="500"/>
                    <a:pt x="121" y="610"/>
                    <a:pt x="121" y="610"/>
                  </a:cubicBezTo>
                  <a:cubicBezTo>
                    <a:pt x="121" y="610"/>
                    <a:pt x="296" y="513"/>
                    <a:pt x="325" y="367"/>
                  </a:cubicBezTo>
                  <a:cubicBezTo>
                    <a:pt x="351" y="218"/>
                    <a:pt x="257" y="1"/>
                    <a:pt x="257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Google Shape;51;p2">
              <a:extLst>
                <a:ext uri="{FF2B5EF4-FFF2-40B4-BE49-F238E27FC236}">
                  <a16:creationId xmlns:a16="http://schemas.microsoft.com/office/drawing/2014/main" id="{2A1D59B3-01B6-DDBC-EAD8-FD71EA02852E}"/>
                </a:ext>
              </a:extLst>
            </p:cNvPr>
            <p:cNvSpPr/>
            <p:nvPr/>
          </p:nvSpPr>
          <p:spPr>
            <a:xfrm>
              <a:off x="3596131" y="4901562"/>
              <a:ext cx="45484" cy="84923"/>
            </a:xfrm>
            <a:custGeom>
              <a:avLst/>
              <a:gdLst/>
              <a:ahLst/>
              <a:cxnLst/>
              <a:rect l="l" t="t" r="r" b="b"/>
              <a:pathLst>
                <a:path w="218" h="503" extrusionOk="0">
                  <a:moveTo>
                    <a:pt x="82" y="1"/>
                  </a:moveTo>
                  <a:cubicBezTo>
                    <a:pt x="82" y="1"/>
                    <a:pt x="1" y="192"/>
                    <a:pt x="1" y="299"/>
                  </a:cubicBezTo>
                  <a:cubicBezTo>
                    <a:pt x="1" y="393"/>
                    <a:pt x="218" y="503"/>
                    <a:pt x="218" y="503"/>
                  </a:cubicBezTo>
                  <a:cubicBezTo>
                    <a:pt x="218" y="503"/>
                    <a:pt x="163" y="299"/>
                    <a:pt x="150" y="192"/>
                  </a:cubicBezTo>
                  <a:cubicBezTo>
                    <a:pt x="137" y="82"/>
                    <a:pt x="82" y="1"/>
                    <a:pt x="82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Google Shape;52;p2">
              <a:extLst>
                <a:ext uri="{FF2B5EF4-FFF2-40B4-BE49-F238E27FC236}">
                  <a16:creationId xmlns:a16="http://schemas.microsoft.com/office/drawing/2014/main" id="{7A97C213-875F-A3D0-8D53-7BE84A8EAB6B}"/>
                </a:ext>
              </a:extLst>
            </p:cNvPr>
            <p:cNvSpPr/>
            <p:nvPr/>
          </p:nvSpPr>
          <p:spPr>
            <a:xfrm>
              <a:off x="3686681" y="4955589"/>
              <a:ext cx="65096" cy="30896"/>
            </a:xfrm>
            <a:custGeom>
              <a:avLst/>
              <a:gdLst/>
              <a:ahLst/>
              <a:cxnLst/>
              <a:rect l="l" t="t" r="r" b="b"/>
              <a:pathLst>
                <a:path w="312" h="183" extrusionOk="0">
                  <a:moveTo>
                    <a:pt x="231" y="0"/>
                  </a:moveTo>
                  <a:cubicBezTo>
                    <a:pt x="91" y="0"/>
                    <a:pt x="1" y="183"/>
                    <a:pt x="1" y="183"/>
                  </a:cubicBezTo>
                  <a:cubicBezTo>
                    <a:pt x="312" y="183"/>
                    <a:pt x="270" y="5"/>
                    <a:pt x="270" y="5"/>
                  </a:cubicBezTo>
                  <a:cubicBezTo>
                    <a:pt x="257" y="2"/>
                    <a:pt x="244" y="0"/>
                    <a:pt x="231" y="0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Google Shape;53;p2">
              <a:extLst>
                <a:ext uri="{FF2B5EF4-FFF2-40B4-BE49-F238E27FC236}">
                  <a16:creationId xmlns:a16="http://schemas.microsoft.com/office/drawing/2014/main" id="{43ADD654-9CB5-8578-09E5-B15A57D9F088}"/>
                </a:ext>
              </a:extLst>
            </p:cNvPr>
            <p:cNvSpPr/>
            <p:nvPr/>
          </p:nvSpPr>
          <p:spPr>
            <a:xfrm>
              <a:off x="258714" y="4345764"/>
              <a:ext cx="96392" cy="121053"/>
            </a:xfrm>
            <a:custGeom>
              <a:avLst/>
              <a:gdLst/>
              <a:ahLst/>
              <a:cxnLst/>
              <a:rect l="l" t="t" r="r" b="b"/>
              <a:pathLst>
                <a:path w="462" h="717" extrusionOk="0">
                  <a:moveTo>
                    <a:pt x="338" y="1"/>
                  </a:moveTo>
                  <a:cubicBezTo>
                    <a:pt x="338" y="1"/>
                    <a:pt x="121" y="163"/>
                    <a:pt x="69" y="351"/>
                  </a:cubicBezTo>
                  <a:cubicBezTo>
                    <a:pt x="1" y="555"/>
                    <a:pt x="82" y="717"/>
                    <a:pt x="82" y="717"/>
                  </a:cubicBezTo>
                  <a:cubicBezTo>
                    <a:pt x="82" y="717"/>
                    <a:pt x="244" y="649"/>
                    <a:pt x="338" y="513"/>
                  </a:cubicBezTo>
                  <a:cubicBezTo>
                    <a:pt x="461" y="351"/>
                    <a:pt x="445" y="150"/>
                    <a:pt x="338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Google Shape;54;p2">
              <a:extLst>
                <a:ext uri="{FF2B5EF4-FFF2-40B4-BE49-F238E27FC236}">
                  <a16:creationId xmlns:a16="http://schemas.microsoft.com/office/drawing/2014/main" id="{FAFB686B-1DB9-1E40-CF65-865819A682BE}"/>
                </a:ext>
              </a:extLst>
            </p:cNvPr>
            <p:cNvSpPr/>
            <p:nvPr/>
          </p:nvSpPr>
          <p:spPr>
            <a:xfrm>
              <a:off x="188403" y="4368218"/>
              <a:ext cx="65304" cy="84923"/>
            </a:xfrm>
            <a:custGeom>
              <a:avLst/>
              <a:gdLst/>
              <a:ahLst/>
              <a:cxnLst/>
              <a:rect l="l" t="t" r="r" b="b"/>
              <a:pathLst>
                <a:path w="313" h="503" extrusionOk="0">
                  <a:moveTo>
                    <a:pt x="1" y="1"/>
                  </a:moveTo>
                  <a:cubicBezTo>
                    <a:pt x="1" y="1"/>
                    <a:pt x="1" y="179"/>
                    <a:pt x="40" y="273"/>
                  </a:cubicBezTo>
                  <a:cubicBezTo>
                    <a:pt x="108" y="406"/>
                    <a:pt x="296" y="503"/>
                    <a:pt x="296" y="503"/>
                  </a:cubicBezTo>
                  <a:cubicBezTo>
                    <a:pt x="296" y="503"/>
                    <a:pt x="312" y="260"/>
                    <a:pt x="215" y="137"/>
                  </a:cubicBezTo>
                  <a:cubicBezTo>
                    <a:pt x="121" y="3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Google Shape;55;p2">
              <a:extLst>
                <a:ext uri="{FF2B5EF4-FFF2-40B4-BE49-F238E27FC236}">
                  <a16:creationId xmlns:a16="http://schemas.microsoft.com/office/drawing/2014/main" id="{9FC689E4-1CA3-4D7C-8D22-B239B1F1396A}"/>
                </a:ext>
              </a:extLst>
            </p:cNvPr>
            <p:cNvSpPr/>
            <p:nvPr/>
          </p:nvSpPr>
          <p:spPr>
            <a:xfrm>
              <a:off x="306702" y="4433894"/>
              <a:ext cx="75945" cy="30221"/>
            </a:xfrm>
            <a:custGeom>
              <a:avLst/>
              <a:gdLst/>
              <a:ahLst/>
              <a:cxnLst/>
              <a:rect l="l" t="t" r="r" b="b"/>
              <a:pathLst>
                <a:path w="364" h="179" extrusionOk="0">
                  <a:moveTo>
                    <a:pt x="263" y="1"/>
                  </a:moveTo>
                  <a:cubicBezTo>
                    <a:pt x="186" y="1"/>
                    <a:pt x="37" y="120"/>
                    <a:pt x="1" y="179"/>
                  </a:cubicBezTo>
                  <a:cubicBezTo>
                    <a:pt x="1" y="179"/>
                    <a:pt x="176" y="166"/>
                    <a:pt x="244" y="140"/>
                  </a:cubicBezTo>
                  <a:cubicBezTo>
                    <a:pt x="325" y="98"/>
                    <a:pt x="364" y="17"/>
                    <a:pt x="283" y="4"/>
                  </a:cubicBezTo>
                  <a:cubicBezTo>
                    <a:pt x="277" y="2"/>
                    <a:pt x="270" y="1"/>
                    <a:pt x="263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Google Shape;56;p2">
              <a:extLst>
                <a:ext uri="{FF2B5EF4-FFF2-40B4-BE49-F238E27FC236}">
                  <a16:creationId xmlns:a16="http://schemas.microsoft.com/office/drawing/2014/main" id="{4522E52A-1636-6E77-94F3-69BF2E748811}"/>
                </a:ext>
              </a:extLst>
            </p:cNvPr>
            <p:cNvSpPr/>
            <p:nvPr/>
          </p:nvSpPr>
          <p:spPr>
            <a:xfrm>
              <a:off x="162740" y="4430011"/>
              <a:ext cx="79283" cy="37481"/>
            </a:xfrm>
            <a:custGeom>
              <a:avLst/>
              <a:gdLst/>
              <a:ahLst/>
              <a:cxnLst/>
              <a:rect l="l" t="t" r="r" b="b"/>
              <a:pathLst>
                <a:path w="380" h="222" extrusionOk="0">
                  <a:moveTo>
                    <a:pt x="30" y="1"/>
                  </a:moveTo>
                  <a:lnTo>
                    <a:pt x="30" y="1"/>
                  </a:lnTo>
                  <a:cubicBezTo>
                    <a:pt x="30" y="1"/>
                    <a:pt x="1" y="82"/>
                    <a:pt x="124" y="163"/>
                  </a:cubicBezTo>
                  <a:cubicBezTo>
                    <a:pt x="205" y="212"/>
                    <a:pt x="282" y="222"/>
                    <a:pt x="330" y="222"/>
                  </a:cubicBezTo>
                  <a:cubicBezTo>
                    <a:pt x="361" y="222"/>
                    <a:pt x="380" y="218"/>
                    <a:pt x="380" y="218"/>
                  </a:cubicBezTo>
                  <a:cubicBezTo>
                    <a:pt x="380" y="218"/>
                    <a:pt x="273" y="27"/>
                    <a:pt x="30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Google Shape;57;p2">
              <a:extLst>
                <a:ext uri="{FF2B5EF4-FFF2-40B4-BE49-F238E27FC236}">
                  <a16:creationId xmlns:a16="http://schemas.microsoft.com/office/drawing/2014/main" id="{F44A3C9C-4794-46C3-1033-1935FB955767}"/>
                </a:ext>
              </a:extLst>
            </p:cNvPr>
            <p:cNvSpPr/>
            <p:nvPr/>
          </p:nvSpPr>
          <p:spPr>
            <a:xfrm>
              <a:off x="1002310" y="4053682"/>
              <a:ext cx="90132" cy="139624"/>
            </a:xfrm>
            <a:custGeom>
              <a:avLst/>
              <a:gdLst/>
              <a:ahLst/>
              <a:cxnLst/>
              <a:rect l="l" t="t" r="r" b="b"/>
              <a:pathLst>
                <a:path w="432" h="827" extrusionOk="0">
                  <a:moveTo>
                    <a:pt x="231" y="1"/>
                  </a:moveTo>
                  <a:cubicBezTo>
                    <a:pt x="231" y="1"/>
                    <a:pt x="121" y="124"/>
                    <a:pt x="56" y="341"/>
                  </a:cubicBezTo>
                  <a:cubicBezTo>
                    <a:pt x="1" y="542"/>
                    <a:pt x="108" y="759"/>
                    <a:pt x="231" y="827"/>
                  </a:cubicBezTo>
                  <a:cubicBezTo>
                    <a:pt x="231" y="827"/>
                    <a:pt x="432" y="568"/>
                    <a:pt x="432" y="406"/>
                  </a:cubicBezTo>
                  <a:cubicBezTo>
                    <a:pt x="419" y="244"/>
                    <a:pt x="231" y="1"/>
                    <a:pt x="231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Google Shape;58;p2">
              <a:extLst>
                <a:ext uri="{FF2B5EF4-FFF2-40B4-BE49-F238E27FC236}">
                  <a16:creationId xmlns:a16="http://schemas.microsoft.com/office/drawing/2014/main" id="{3B5508DA-A553-F79D-33F8-AF83C26B8C27}"/>
                </a:ext>
              </a:extLst>
            </p:cNvPr>
            <p:cNvSpPr/>
            <p:nvPr/>
          </p:nvSpPr>
          <p:spPr>
            <a:xfrm>
              <a:off x="963294" y="4122060"/>
              <a:ext cx="56124" cy="61962"/>
            </a:xfrm>
            <a:custGeom>
              <a:avLst/>
              <a:gdLst/>
              <a:ahLst/>
              <a:cxnLst/>
              <a:rect l="l" t="t" r="r" b="b"/>
              <a:pathLst>
                <a:path w="269" h="367" extrusionOk="0">
                  <a:moveTo>
                    <a:pt x="26" y="1"/>
                  </a:moveTo>
                  <a:lnTo>
                    <a:pt x="26" y="1"/>
                  </a:lnTo>
                  <a:cubicBezTo>
                    <a:pt x="26" y="1"/>
                    <a:pt x="0" y="179"/>
                    <a:pt x="94" y="273"/>
                  </a:cubicBezTo>
                  <a:cubicBezTo>
                    <a:pt x="201" y="367"/>
                    <a:pt x="269" y="367"/>
                    <a:pt x="269" y="367"/>
                  </a:cubicBezTo>
                  <a:cubicBezTo>
                    <a:pt x="269" y="367"/>
                    <a:pt x="269" y="98"/>
                    <a:pt x="26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Google Shape;59;p2">
              <a:extLst>
                <a:ext uri="{FF2B5EF4-FFF2-40B4-BE49-F238E27FC236}">
                  <a16:creationId xmlns:a16="http://schemas.microsoft.com/office/drawing/2014/main" id="{6BFA0E14-9D53-548F-4148-EB8FC9E43144}"/>
                </a:ext>
              </a:extLst>
            </p:cNvPr>
            <p:cNvSpPr/>
            <p:nvPr/>
          </p:nvSpPr>
          <p:spPr>
            <a:xfrm>
              <a:off x="8483540" y="3577404"/>
              <a:ext cx="84708" cy="30390"/>
            </a:xfrm>
            <a:custGeom>
              <a:avLst/>
              <a:gdLst/>
              <a:ahLst/>
              <a:cxnLst/>
              <a:rect l="l" t="t" r="r" b="b"/>
              <a:pathLst>
                <a:path w="406" h="180" extrusionOk="0">
                  <a:moveTo>
                    <a:pt x="238" y="0"/>
                  </a:moveTo>
                  <a:cubicBezTo>
                    <a:pt x="204" y="0"/>
                    <a:pt x="168" y="4"/>
                    <a:pt x="134" y="16"/>
                  </a:cubicBezTo>
                  <a:cubicBezTo>
                    <a:pt x="1" y="55"/>
                    <a:pt x="1" y="178"/>
                    <a:pt x="1" y="178"/>
                  </a:cubicBezTo>
                  <a:cubicBezTo>
                    <a:pt x="1" y="178"/>
                    <a:pt x="20" y="180"/>
                    <a:pt x="50" y="180"/>
                  </a:cubicBezTo>
                  <a:cubicBezTo>
                    <a:pt x="99" y="180"/>
                    <a:pt x="176" y="175"/>
                    <a:pt x="244" y="149"/>
                  </a:cubicBezTo>
                  <a:cubicBezTo>
                    <a:pt x="338" y="123"/>
                    <a:pt x="406" y="29"/>
                    <a:pt x="406" y="29"/>
                  </a:cubicBezTo>
                  <a:cubicBezTo>
                    <a:pt x="406" y="29"/>
                    <a:pt x="328" y="0"/>
                    <a:pt x="238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Google Shape;60;p2">
              <a:extLst>
                <a:ext uri="{FF2B5EF4-FFF2-40B4-BE49-F238E27FC236}">
                  <a16:creationId xmlns:a16="http://schemas.microsoft.com/office/drawing/2014/main" id="{B024E14D-F0DD-FEA1-65B9-47D464F872B3}"/>
                </a:ext>
              </a:extLst>
            </p:cNvPr>
            <p:cNvSpPr/>
            <p:nvPr/>
          </p:nvSpPr>
          <p:spPr>
            <a:xfrm>
              <a:off x="8457877" y="3552248"/>
              <a:ext cx="93471" cy="55208"/>
            </a:xfrm>
            <a:custGeom>
              <a:avLst/>
              <a:gdLst/>
              <a:ahLst/>
              <a:cxnLst/>
              <a:rect l="l" t="t" r="r" b="b"/>
              <a:pathLst>
                <a:path w="448" h="327" extrusionOk="0">
                  <a:moveTo>
                    <a:pt x="398" y="1"/>
                  </a:moveTo>
                  <a:cubicBezTo>
                    <a:pt x="349" y="1"/>
                    <a:pt x="268" y="6"/>
                    <a:pt x="163" y="29"/>
                  </a:cubicBezTo>
                  <a:cubicBezTo>
                    <a:pt x="1" y="84"/>
                    <a:pt x="43" y="327"/>
                    <a:pt x="43" y="327"/>
                  </a:cubicBezTo>
                  <a:cubicBezTo>
                    <a:pt x="43" y="327"/>
                    <a:pt x="137" y="314"/>
                    <a:pt x="286" y="246"/>
                  </a:cubicBezTo>
                  <a:cubicBezTo>
                    <a:pt x="419" y="191"/>
                    <a:pt x="448" y="3"/>
                    <a:pt x="448" y="3"/>
                  </a:cubicBezTo>
                  <a:cubicBezTo>
                    <a:pt x="448" y="3"/>
                    <a:pt x="430" y="1"/>
                    <a:pt x="398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Google Shape;61;p2">
              <a:extLst>
                <a:ext uri="{FF2B5EF4-FFF2-40B4-BE49-F238E27FC236}">
                  <a16:creationId xmlns:a16="http://schemas.microsoft.com/office/drawing/2014/main" id="{BE101F40-0DB5-7ACD-164C-CA5988083A9F}"/>
                </a:ext>
              </a:extLst>
            </p:cNvPr>
            <p:cNvSpPr/>
            <p:nvPr/>
          </p:nvSpPr>
          <p:spPr>
            <a:xfrm>
              <a:off x="8401753" y="3515949"/>
              <a:ext cx="75945" cy="91507"/>
            </a:xfrm>
            <a:custGeom>
              <a:avLst/>
              <a:gdLst/>
              <a:ahLst/>
              <a:cxnLst/>
              <a:rect l="l" t="t" r="r" b="b"/>
              <a:pathLst>
                <a:path w="364" h="542" extrusionOk="0">
                  <a:moveTo>
                    <a:pt x="95" y="1"/>
                  </a:moveTo>
                  <a:cubicBezTo>
                    <a:pt x="14" y="124"/>
                    <a:pt x="1" y="270"/>
                    <a:pt x="95" y="393"/>
                  </a:cubicBezTo>
                  <a:cubicBezTo>
                    <a:pt x="176" y="487"/>
                    <a:pt x="312" y="542"/>
                    <a:pt x="312" y="542"/>
                  </a:cubicBezTo>
                  <a:cubicBezTo>
                    <a:pt x="312" y="542"/>
                    <a:pt x="364" y="419"/>
                    <a:pt x="325" y="270"/>
                  </a:cubicBezTo>
                  <a:cubicBezTo>
                    <a:pt x="270" y="124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Google Shape;62;p2">
              <a:extLst>
                <a:ext uri="{FF2B5EF4-FFF2-40B4-BE49-F238E27FC236}">
                  <a16:creationId xmlns:a16="http://schemas.microsoft.com/office/drawing/2014/main" id="{1F4020D6-59B1-2EBE-139F-A98CBCECDF4B}"/>
                </a:ext>
              </a:extLst>
            </p:cNvPr>
            <p:cNvSpPr/>
            <p:nvPr/>
          </p:nvSpPr>
          <p:spPr>
            <a:xfrm>
              <a:off x="8474777" y="3541105"/>
              <a:ext cx="53620" cy="66351"/>
            </a:xfrm>
            <a:custGeom>
              <a:avLst/>
              <a:gdLst/>
              <a:ahLst/>
              <a:cxnLst/>
              <a:rect l="l" t="t" r="r" b="b"/>
              <a:pathLst>
                <a:path w="257" h="393" extrusionOk="0">
                  <a:moveTo>
                    <a:pt x="231" y="1"/>
                  </a:moveTo>
                  <a:cubicBezTo>
                    <a:pt x="231" y="1"/>
                    <a:pt x="137" y="27"/>
                    <a:pt x="69" y="121"/>
                  </a:cubicBezTo>
                  <a:cubicBezTo>
                    <a:pt x="1" y="218"/>
                    <a:pt x="43" y="393"/>
                    <a:pt x="43" y="393"/>
                  </a:cubicBezTo>
                  <a:cubicBezTo>
                    <a:pt x="43" y="393"/>
                    <a:pt x="189" y="312"/>
                    <a:pt x="231" y="202"/>
                  </a:cubicBezTo>
                  <a:cubicBezTo>
                    <a:pt x="257" y="137"/>
                    <a:pt x="231" y="1"/>
                    <a:pt x="231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Google Shape;63;p2">
              <a:extLst>
                <a:ext uri="{FF2B5EF4-FFF2-40B4-BE49-F238E27FC236}">
                  <a16:creationId xmlns:a16="http://schemas.microsoft.com/office/drawing/2014/main" id="{9FFD66FD-E4C7-0A4E-3B84-07B1F9D00072}"/>
                </a:ext>
              </a:extLst>
            </p:cNvPr>
            <p:cNvSpPr/>
            <p:nvPr/>
          </p:nvSpPr>
          <p:spPr>
            <a:xfrm>
              <a:off x="8376090" y="3581963"/>
              <a:ext cx="62383" cy="25494"/>
            </a:xfrm>
            <a:custGeom>
              <a:avLst/>
              <a:gdLst/>
              <a:ahLst/>
              <a:cxnLst/>
              <a:rect l="l" t="t" r="r" b="b"/>
              <a:pathLst>
                <a:path w="299" h="151" extrusionOk="0">
                  <a:moveTo>
                    <a:pt x="81" y="1"/>
                  </a:moveTo>
                  <a:cubicBezTo>
                    <a:pt x="77" y="1"/>
                    <a:pt x="73" y="1"/>
                    <a:pt x="69" y="2"/>
                  </a:cubicBezTo>
                  <a:cubicBezTo>
                    <a:pt x="1" y="28"/>
                    <a:pt x="43" y="70"/>
                    <a:pt x="111" y="109"/>
                  </a:cubicBezTo>
                  <a:cubicBezTo>
                    <a:pt x="163" y="138"/>
                    <a:pt x="299" y="151"/>
                    <a:pt x="299" y="151"/>
                  </a:cubicBezTo>
                  <a:cubicBezTo>
                    <a:pt x="274" y="99"/>
                    <a:pt x="152" y="1"/>
                    <a:pt x="81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Google Shape;64;p2">
              <a:extLst>
                <a:ext uri="{FF2B5EF4-FFF2-40B4-BE49-F238E27FC236}">
                  <a16:creationId xmlns:a16="http://schemas.microsoft.com/office/drawing/2014/main" id="{11974E87-BA15-EB0F-5E90-F5EA7B5CAAAC}"/>
                </a:ext>
              </a:extLst>
            </p:cNvPr>
            <p:cNvSpPr/>
            <p:nvPr/>
          </p:nvSpPr>
          <p:spPr>
            <a:xfrm>
              <a:off x="8474777" y="4315542"/>
              <a:ext cx="73233" cy="48455"/>
            </a:xfrm>
            <a:custGeom>
              <a:avLst/>
              <a:gdLst/>
              <a:ahLst/>
              <a:cxnLst/>
              <a:rect l="l" t="t" r="r" b="b"/>
              <a:pathLst>
                <a:path w="351" h="287" extrusionOk="0">
                  <a:moveTo>
                    <a:pt x="309" y="1"/>
                  </a:moveTo>
                  <a:cubicBezTo>
                    <a:pt x="267" y="1"/>
                    <a:pt x="198" y="12"/>
                    <a:pt x="124" y="70"/>
                  </a:cubicBezTo>
                  <a:cubicBezTo>
                    <a:pt x="1" y="151"/>
                    <a:pt x="56" y="287"/>
                    <a:pt x="56" y="287"/>
                  </a:cubicBezTo>
                  <a:cubicBezTo>
                    <a:pt x="56" y="287"/>
                    <a:pt x="163" y="167"/>
                    <a:pt x="176" y="112"/>
                  </a:cubicBezTo>
                  <a:cubicBezTo>
                    <a:pt x="205" y="44"/>
                    <a:pt x="351" y="5"/>
                    <a:pt x="351" y="5"/>
                  </a:cubicBezTo>
                  <a:cubicBezTo>
                    <a:pt x="351" y="5"/>
                    <a:pt x="335" y="1"/>
                    <a:pt x="309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Google Shape;65;p2">
              <a:extLst>
                <a:ext uri="{FF2B5EF4-FFF2-40B4-BE49-F238E27FC236}">
                  <a16:creationId xmlns:a16="http://schemas.microsoft.com/office/drawing/2014/main" id="{4634F328-94F8-AC30-2A3C-C3CE2629A381}"/>
                </a:ext>
              </a:extLst>
            </p:cNvPr>
            <p:cNvSpPr/>
            <p:nvPr/>
          </p:nvSpPr>
          <p:spPr>
            <a:xfrm>
              <a:off x="8503152" y="4325335"/>
              <a:ext cx="84708" cy="38663"/>
            </a:xfrm>
            <a:custGeom>
              <a:avLst/>
              <a:gdLst/>
              <a:ahLst/>
              <a:cxnLst/>
              <a:rect l="l" t="t" r="r" b="b"/>
              <a:pathLst>
                <a:path w="406" h="229" extrusionOk="0">
                  <a:moveTo>
                    <a:pt x="293" y="1"/>
                  </a:moveTo>
                  <a:cubicBezTo>
                    <a:pt x="238" y="1"/>
                    <a:pt x="172" y="9"/>
                    <a:pt x="121" y="41"/>
                  </a:cubicBezTo>
                  <a:cubicBezTo>
                    <a:pt x="27" y="93"/>
                    <a:pt x="1" y="229"/>
                    <a:pt x="1" y="229"/>
                  </a:cubicBezTo>
                  <a:cubicBezTo>
                    <a:pt x="1" y="229"/>
                    <a:pt x="134" y="216"/>
                    <a:pt x="244" y="174"/>
                  </a:cubicBezTo>
                  <a:cubicBezTo>
                    <a:pt x="338" y="135"/>
                    <a:pt x="406" y="12"/>
                    <a:pt x="406" y="12"/>
                  </a:cubicBezTo>
                  <a:cubicBezTo>
                    <a:pt x="406" y="12"/>
                    <a:pt x="356" y="1"/>
                    <a:pt x="293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Google Shape;66;p2">
              <a:extLst>
                <a:ext uri="{FF2B5EF4-FFF2-40B4-BE49-F238E27FC236}">
                  <a16:creationId xmlns:a16="http://schemas.microsoft.com/office/drawing/2014/main" id="{5012DC88-1813-8AD7-A864-A11B48ADD15B}"/>
                </a:ext>
              </a:extLst>
            </p:cNvPr>
            <p:cNvSpPr/>
            <p:nvPr/>
          </p:nvSpPr>
          <p:spPr>
            <a:xfrm>
              <a:off x="8522764" y="4350153"/>
              <a:ext cx="70520" cy="18234"/>
            </a:xfrm>
            <a:custGeom>
              <a:avLst/>
              <a:gdLst/>
              <a:ahLst/>
              <a:cxnLst/>
              <a:rect l="l" t="t" r="r" b="b"/>
              <a:pathLst>
                <a:path w="338" h="108" extrusionOk="0">
                  <a:moveTo>
                    <a:pt x="189" y="1"/>
                  </a:moveTo>
                  <a:cubicBezTo>
                    <a:pt x="108" y="1"/>
                    <a:pt x="1" y="82"/>
                    <a:pt x="1" y="82"/>
                  </a:cubicBezTo>
                  <a:cubicBezTo>
                    <a:pt x="1" y="82"/>
                    <a:pt x="121" y="108"/>
                    <a:pt x="202" y="108"/>
                  </a:cubicBezTo>
                  <a:cubicBezTo>
                    <a:pt x="283" y="108"/>
                    <a:pt x="338" y="56"/>
                    <a:pt x="338" y="56"/>
                  </a:cubicBezTo>
                  <a:cubicBezTo>
                    <a:pt x="338" y="56"/>
                    <a:pt x="283" y="14"/>
                    <a:pt x="189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Google Shape;67;p2">
              <a:extLst>
                <a:ext uri="{FF2B5EF4-FFF2-40B4-BE49-F238E27FC236}">
                  <a16:creationId xmlns:a16="http://schemas.microsoft.com/office/drawing/2014/main" id="{DAAC9204-DD09-C48A-A0A9-9E8A03FB2EBC}"/>
                </a:ext>
              </a:extLst>
            </p:cNvPr>
            <p:cNvSpPr/>
            <p:nvPr/>
          </p:nvSpPr>
          <p:spPr>
            <a:xfrm>
              <a:off x="8480202" y="4288867"/>
              <a:ext cx="59671" cy="75130"/>
            </a:xfrm>
            <a:custGeom>
              <a:avLst/>
              <a:gdLst/>
              <a:ahLst/>
              <a:cxnLst/>
              <a:rect l="l" t="t" r="r" b="b"/>
              <a:pathLst>
                <a:path w="286" h="445" extrusionOk="0">
                  <a:moveTo>
                    <a:pt x="218" y="1"/>
                  </a:moveTo>
                  <a:cubicBezTo>
                    <a:pt x="218" y="1"/>
                    <a:pt x="69" y="82"/>
                    <a:pt x="43" y="228"/>
                  </a:cubicBezTo>
                  <a:cubicBezTo>
                    <a:pt x="1" y="364"/>
                    <a:pt x="111" y="445"/>
                    <a:pt x="111" y="445"/>
                  </a:cubicBezTo>
                  <a:cubicBezTo>
                    <a:pt x="111" y="445"/>
                    <a:pt x="244" y="377"/>
                    <a:pt x="273" y="270"/>
                  </a:cubicBezTo>
                  <a:cubicBezTo>
                    <a:pt x="286" y="163"/>
                    <a:pt x="218" y="1"/>
                    <a:pt x="218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Google Shape;68;p2">
              <a:extLst>
                <a:ext uri="{FF2B5EF4-FFF2-40B4-BE49-F238E27FC236}">
                  <a16:creationId xmlns:a16="http://schemas.microsoft.com/office/drawing/2014/main" id="{8B6B61BE-F0E7-43D1-EE81-E784C6CB0672}"/>
                </a:ext>
              </a:extLst>
            </p:cNvPr>
            <p:cNvSpPr/>
            <p:nvPr/>
          </p:nvSpPr>
          <p:spPr>
            <a:xfrm>
              <a:off x="8449740" y="4302542"/>
              <a:ext cx="36721" cy="61455"/>
            </a:xfrm>
            <a:custGeom>
              <a:avLst/>
              <a:gdLst/>
              <a:ahLst/>
              <a:cxnLst/>
              <a:rect l="l" t="t" r="r" b="b"/>
              <a:pathLst>
                <a:path w="176" h="364" extrusionOk="0">
                  <a:moveTo>
                    <a:pt x="66" y="1"/>
                  </a:moveTo>
                  <a:cubicBezTo>
                    <a:pt x="66" y="1"/>
                    <a:pt x="1" y="147"/>
                    <a:pt x="1" y="215"/>
                  </a:cubicBezTo>
                  <a:cubicBezTo>
                    <a:pt x="1" y="296"/>
                    <a:pt x="176" y="364"/>
                    <a:pt x="176" y="364"/>
                  </a:cubicBezTo>
                  <a:cubicBezTo>
                    <a:pt x="176" y="364"/>
                    <a:pt x="134" y="228"/>
                    <a:pt x="121" y="147"/>
                  </a:cubicBezTo>
                  <a:cubicBezTo>
                    <a:pt x="121" y="66"/>
                    <a:pt x="66" y="1"/>
                    <a:pt x="66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Google Shape;69;p2">
              <a:extLst>
                <a:ext uri="{FF2B5EF4-FFF2-40B4-BE49-F238E27FC236}">
                  <a16:creationId xmlns:a16="http://schemas.microsoft.com/office/drawing/2014/main" id="{D792347D-A2E6-2C37-5B8A-BEB184256C12}"/>
                </a:ext>
              </a:extLst>
            </p:cNvPr>
            <p:cNvSpPr/>
            <p:nvPr/>
          </p:nvSpPr>
          <p:spPr>
            <a:xfrm>
              <a:off x="8522764" y="4343062"/>
              <a:ext cx="53203" cy="21104"/>
            </a:xfrm>
            <a:custGeom>
              <a:avLst/>
              <a:gdLst/>
              <a:ahLst/>
              <a:cxnLst/>
              <a:rect l="l" t="t" r="r" b="b"/>
              <a:pathLst>
                <a:path w="255" h="125" extrusionOk="0">
                  <a:moveTo>
                    <a:pt x="196" y="0"/>
                  </a:moveTo>
                  <a:cubicBezTo>
                    <a:pt x="79" y="0"/>
                    <a:pt x="1" y="124"/>
                    <a:pt x="1" y="124"/>
                  </a:cubicBezTo>
                  <a:cubicBezTo>
                    <a:pt x="13" y="124"/>
                    <a:pt x="24" y="125"/>
                    <a:pt x="35" y="125"/>
                  </a:cubicBezTo>
                  <a:cubicBezTo>
                    <a:pt x="254" y="125"/>
                    <a:pt x="231" y="4"/>
                    <a:pt x="231" y="4"/>
                  </a:cubicBezTo>
                  <a:cubicBezTo>
                    <a:pt x="219" y="1"/>
                    <a:pt x="207" y="0"/>
                    <a:pt x="19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Google Shape;70;p2">
              <a:extLst>
                <a:ext uri="{FF2B5EF4-FFF2-40B4-BE49-F238E27FC236}">
                  <a16:creationId xmlns:a16="http://schemas.microsoft.com/office/drawing/2014/main" id="{64916CCD-0FAA-2F19-D1F4-481B6F69FD5B}"/>
                </a:ext>
              </a:extLst>
            </p:cNvPr>
            <p:cNvSpPr/>
            <p:nvPr/>
          </p:nvSpPr>
          <p:spPr>
            <a:xfrm>
              <a:off x="1943488" y="3659120"/>
              <a:ext cx="70312" cy="4845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295" y="1"/>
                  </a:moveTo>
                  <a:cubicBezTo>
                    <a:pt x="253" y="1"/>
                    <a:pt x="186" y="12"/>
                    <a:pt x="120" y="70"/>
                  </a:cubicBezTo>
                  <a:cubicBezTo>
                    <a:pt x="0" y="151"/>
                    <a:pt x="52" y="287"/>
                    <a:pt x="52" y="287"/>
                  </a:cubicBezTo>
                  <a:cubicBezTo>
                    <a:pt x="52" y="287"/>
                    <a:pt x="162" y="167"/>
                    <a:pt x="175" y="112"/>
                  </a:cubicBezTo>
                  <a:cubicBezTo>
                    <a:pt x="201" y="57"/>
                    <a:pt x="337" y="5"/>
                    <a:pt x="337" y="5"/>
                  </a:cubicBezTo>
                  <a:cubicBezTo>
                    <a:pt x="337" y="5"/>
                    <a:pt x="321" y="1"/>
                    <a:pt x="295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Google Shape;71;p2">
              <a:extLst>
                <a:ext uri="{FF2B5EF4-FFF2-40B4-BE49-F238E27FC236}">
                  <a16:creationId xmlns:a16="http://schemas.microsoft.com/office/drawing/2014/main" id="{4E62CA92-F69E-C378-1ABD-C3B1D31F05EB}"/>
                </a:ext>
              </a:extLst>
            </p:cNvPr>
            <p:cNvSpPr/>
            <p:nvPr/>
          </p:nvSpPr>
          <p:spPr>
            <a:xfrm>
              <a:off x="1971029" y="3669756"/>
              <a:ext cx="84708" cy="40013"/>
            </a:xfrm>
            <a:custGeom>
              <a:avLst/>
              <a:gdLst/>
              <a:ahLst/>
              <a:cxnLst/>
              <a:rect l="l" t="t" r="r" b="b"/>
              <a:pathLst>
                <a:path w="406" h="237" extrusionOk="0">
                  <a:moveTo>
                    <a:pt x="310" y="1"/>
                  </a:moveTo>
                  <a:cubicBezTo>
                    <a:pt x="252" y="1"/>
                    <a:pt x="179" y="8"/>
                    <a:pt x="124" y="36"/>
                  </a:cubicBezTo>
                  <a:cubicBezTo>
                    <a:pt x="14" y="88"/>
                    <a:pt x="1" y="237"/>
                    <a:pt x="1" y="237"/>
                  </a:cubicBezTo>
                  <a:cubicBezTo>
                    <a:pt x="1" y="237"/>
                    <a:pt x="137" y="211"/>
                    <a:pt x="231" y="169"/>
                  </a:cubicBezTo>
                  <a:cubicBezTo>
                    <a:pt x="338" y="143"/>
                    <a:pt x="406" y="7"/>
                    <a:pt x="406" y="7"/>
                  </a:cubicBezTo>
                  <a:cubicBezTo>
                    <a:pt x="406" y="7"/>
                    <a:pt x="365" y="1"/>
                    <a:pt x="310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Google Shape;72;p2">
              <a:extLst>
                <a:ext uri="{FF2B5EF4-FFF2-40B4-BE49-F238E27FC236}">
                  <a16:creationId xmlns:a16="http://schemas.microsoft.com/office/drawing/2014/main" id="{1B6F81A7-9710-F7D8-AEC9-597E93339390}"/>
                </a:ext>
              </a:extLst>
            </p:cNvPr>
            <p:cNvSpPr/>
            <p:nvPr/>
          </p:nvSpPr>
          <p:spPr>
            <a:xfrm>
              <a:off x="1990641" y="3695756"/>
              <a:ext cx="71146" cy="16208"/>
            </a:xfrm>
            <a:custGeom>
              <a:avLst/>
              <a:gdLst/>
              <a:ahLst/>
              <a:cxnLst/>
              <a:rect l="l" t="t" r="r" b="b"/>
              <a:pathLst>
                <a:path w="341" h="96" extrusionOk="0">
                  <a:moveTo>
                    <a:pt x="176" y="1"/>
                  </a:moveTo>
                  <a:cubicBezTo>
                    <a:pt x="97" y="1"/>
                    <a:pt x="1" y="83"/>
                    <a:pt x="1" y="83"/>
                  </a:cubicBezTo>
                  <a:cubicBezTo>
                    <a:pt x="1" y="83"/>
                    <a:pt x="124" y="96"/>
                    <a:pt x="205" y="96"/>
                  </a:cubicBezTo>
                  <a:cubicBezTo>
                    <a:pt x="286" y="96"/>
                    <a:pt x="341" y="57"/>
                    <a:pt x="341" y="57"/>
                  </a:cubicBezTo>
                  <a:cubicBezTo>
                    <a:pt x="341" y="57"/>
                    <a:pt x="273" y="2"/>
                    <a:pt x="192" y="2"/>
                  </a:cubicBezTo>
                  <a:cubicBezTo>
                    <a:pt x="187" y="1"/>
                    <a:pt x="181" y="1"/>
                    <a:pt x="176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Google Shape;73;p2">
              <a:extLst>
                <a:ext uri="{FF2B5EF4-FFF2-40B4-BE49-F238E27FC236}">
                  <a16:creationId xmlns:a16="http://schemas.microsoft.com/office/drawing/2014/main" id="{9DD5BCDC-B5CA-25F5-E849-7BDD0C551E32}"/>
                </a:ext>
              </a:extLst>
            </p:cNvPr>
            <p:cNvSpPr/>
            <p:nvPr/>
          </p:nvSpPr>
          <p:spPr>
            <a:xfrm>
              <a:off x="1948704" y="3632444"/>
              <a:ext cx="59045" cy="77325"/>
            </a:xfrm>
            <a:custGeom>
              <a:avLst/>
              <a:gdLst/>
              <a:ahLst/>
              <a:cxnLst/>
              <a:rect l="l" t="t" r="r" b="b"/>
              <a:pathLst>
                <a:path w="283" h="458" extrusionOk="0">
                  <a:moveTo>
                    <a:pt x="218" y="1"/>
                  </a:moveTo>
                  <a:cubicBezTo>
                    <a:pt x="218" y="1"/>
                    <a:pt x="69" y="82"/>
                    <a:pt x="40" y="228"/>
                  </a:cubicBezTo>
                  <a:cubicBezTo>
                    <a:pt x="1" y="377"/>
                    <a:pt x="108" y="458"/>
                    <a:pt x="108" y="458"/>
                  </a:cubicBezTo>
                  <a:cubicBezTo>
                    <a:pt x="108" y="458"/>
                    <a:pt x="244" y="377"/>
                    <a:pt x="270" y="270"/>
                  </a:cubicBezTo>
                  <a:cubicBezTo>
                    <a:pt x="283" y="163"/>
                    <a:pt x="218" y="1"/>
                    <a:pt x="218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Google Shape;74;p2">
              <a:extLst>
                <a:ext uri="{FF2B5EF4-FFF2-40B4-BE49-F238E27FC236}">
                  <a16:creationId xmlns:a16="http://schemas.microsoft.com/office/drawing/2014/main" id="{A73C2710-02CC-DAFA-F632-172742381086}"/>
                </a:ext>
              </a:extLst>
            </p:cNvPr>
            <p:cNvSpPr/>
            <p:nvPr/>
          </p:nvSpPr>
          <p:spPr>
            <a:xfrm>
              <a:off x="1917617" y="3646119"/>
              <a:ext cx="36721" cy="63650"/>
            </a:xfrm>
            <a:custGeom>
              <a:avLst/>
              <a:gdLst/>
              <a:ahLst/>
              <a:cxnLst/>
              <a:rect l="l" t="t" r="r" b="b"/>
              <a:pathLst>
                <a:path w="176" h="377" extrusionOk="0">
                  <a:moveTo>
                    <a:pt x="69" y="1"/>
                  </a:moveTo>
                  <a:cubicBezTo>
                    <a:pt x="69" y="1"/>
                    <a:pt x="1" y="147"/>
                    <a:pt x="1" y="215"/>
                  </a:cubicBezTo>
                  <a:cubicBezTo>
                    <a:pt x="1" y="296"/>
                    <a:pt x="176" y="377"/>
                    <a:pt x="176" y="377"/>
                  </a:cubicBezTo>
                  <a:cubicBezTo>
                    <a:pt x="176" y="377"/>
                    <a:pt x="137" y="228"/>
                    <a:pt x="124" y="147"/>
                  </a:cubicBezTo>
                  <a:cubicBezTo>
                    <a:pt x="124" y="66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Google Shape;75;p2">
              <a:extLst>
                <a:ext uri="{FF2B5EF4-FFF2-40B4-BE49-F238E27FC236}">
                  <a16:creationId xmlns:a16="http://schemas.microsoft.com/office/drawing/2014/main" id="{E3E3891F-C371-C0B2-CD79-BDCD110BFD5D}"/>
                </a:ext>
              </a:extLst>
            </p:cNvPr>
            <p:cNvSpPr/>
            <p:nvPr/>
          </p:nvSpPr>
          <p:spPr>
            <a:xfrm>
              <a:off x="1990641" y="3686639"/>
              <a:ext cx="54246" cy="23130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195" y="0"/>
                  </a:moveTo>
                  <a:cubicBezTo>
                    <a:pt x="69" y="0"/>
                    <a:pt x="1" y="137"/>
                    <a:pt x="1" y="137"/>
                  </a:cubicBezTo>
                  <a:cubicBezTo>
                    <a:pt x="260" y="137"/>
                    <a:pt x="231" y="4"/>
                    <a:pt x="231" y="4"/>
                  </a:cubicBezTo>
                  <a:cubicBezTo>
                    <a:pt x="219" y="2"/>
                    <a:pt x="207" y="0"/>
                    <a:pt x="195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Google Shape;76;p2">
              <a:extLst>
                <a:ext uri="{FF2B5EF4-FFF2-40B4-BE49-F238E27FC236}">
                  <a16:creationId xmlns:a16="http://schemas.microsoft.com/office/drawing/2014/main" id="{9B7A2EC0-9D71-88AC-C234-78E327C1FB99}"/>
                </a:ext>
              </a:extLst>
            </p:cNvPr>
            <p:cNvSpPr/>
            <p:nvPr/>
          </p:nvSpPr>
          <p:spPr>
            <a:xfrm>
              <a:off x="4334511" y="3823732"/>
              <a:ext cx="50700" cy="29883"/>
            </a:xfrm>
            <a:custGeom>
              <a:avLst/>
              <a:gdLst/>
              <a:ahLst/>
              <a:cxnLst/>
              <a:rect l="l" t="t" r="r" b="b"/>
              <a:pathLst>
                <a:path w="243" h="177" extrusionOk="0">
                  <a:moveTo>
                    <a:pt x="210" y="1"/>
                  </a:moveTo>
                  <a:cubicBezTo>
                    <a:pt x="166" y="1"/>
                    <a:pt x="1" y="113"/>
                    <a:pt x="13" y="177"/>
                  </a:cubicBezTo>
                  <a:cubicBezTo>
                    <a:pt x="13" y="177"/>
                    <a:pt x="81" y="164"/>
                    <a:pt x="136" y="122"/>
                  </a:cubicBezTo>
                  <a:cubicBezTo>
                    <a:pt x="188" y="67"/>
                    <a:pt x="243" y="28"/>
                    <a:pt x="217" y="2"/>
                  </a:cubicBezTo>
                  <a:cubicBezTo>
                    <a:pt x="215" y="1"/>
                    <a:pt x="213" y="1"/>
                    <a:pt x="210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Google Shape;77;p2">
              <a:extLst>
                <a:ext uri="{FF2B5EF4-FFF2-40B4-BE49-F238E27FC236}">
                  <a16:creationId xmlns:a16="http://schemas.microsoft.com/office/drawing/2014/main" id="{56C63DD2-5B2E-A2B1-FB84-22A93C625911}"/>
                </a:ext>
              </a:extLst>
            </p:cNvPr>
            <p:cNvSpPr/>
            <p:nvPr/>
          </p:nvSpPr>
          <p:spPr>
            <a:xfrm>
              <a:off x="4359965" y="3816134"/>
              <a:ext cx="84708" cy="37481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302" y="1"/>
                  </a:moveTo>
                  <a:cubicBezTo>
                    <a:pt x="268" y="1"/>
                    <a:pt x="226" y="5"/>
                    <a:pt x="176" y="18"/>
                  </a:cubicBezTo>
                  <a:cubicBezTo>
                    <a:pt x="14" y="60"/>
                    <a:pt x="1" y="222"/>
                    <a:pt x="1" y="222"/>
                  </a:cubicBezTo>
                  <a:cubicBezTo>
                    <a:pt x="1" y="222"/>
                    <a:pt x="134" y="209"/>
                    <a:pt x="244" y="167"/>
                  </a:cubicBezTo>
                  <a:cubicBezTo>
                    <a:pt x="351" y="128"/>
                    <a:pt x="406" y="18"/>
                    <a:pt x="406" y="18"/>
                  </a:cubicBezTo>
                  <a:cubicBezTo>
                    <a:pt x="406" y="18"/>
                    <a:pt x="370" y="1"/>
                    <a:pt x="302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Google Shape;78;p2">
              <a:extLst>
                <a:ext uri="{FF2B5EF4-FFF2-40B4-BE49-F238E27FC236}">
                  <a16:creationId xmlns:a16="http://schemas.microsoft.com/office/drawing/2014/main" id="{423FABC8-11E4-70A7-2A15-55F07D6A0CC1}"/>
                </a:ext>
              </a:extLst>
            </p:cNvPr>
            <p:cNvSpPr/>
            <p:nvPr/>
          </p:nvSpPr>
          <p:spPr>
            <a:xfrm>
              <a:off x="4379577" y="3842303"/>
              <a:ext cx="61757" cy="13507"/>
            </a:xfrm>
            <a:custGeom>
              <a:avLst/>
              <a:gdLst/>
              <a:ahLst/>
              <a:cxnLst/>
              <a:rect l="l" t="t" r="r" b="b"/>
              <a:pathLst>
                <a:path w="296" h="80" extrusionOk="0">
                  <a:moveTo>
                    <a:pt x="159" y="1"/>
                  </a:moveTo>
                  <a:cubicBezTo>
                    <a:pt x="107" y="1"/>
                    <a:pt x="46" y="15"/>
                    <a:pt x="1" y="54"/>
                  </a:cubicBezTo>
                  <a:cubicBezTo>
                    <a:pt x="1" y="54"/>
                    <a:pt x="108" y="80"/>
                    <a:pt x="163" y="80"/>
                  </a:cubicBezTo>
                  <a:cubicBezTo>
                    <a:pt x="231" y="80"/>
                    <a:pt x="296" y="80"/>
                    <a:pt x="270" y="38"/>
                  </a:cubicBezTo>
                  <a:cubicBezTo>
                    <a:pt x="263" y="18"/>
                    <a:pt x="216" y="1"/>
                    <a:pt x="159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Google Shape;79;p2">
              <a:extLst>
                <a:ext uri="{FF2B5EF4-FFF2-40B4-BE49-F238E27FC236}">
                  <a16:creationId xmlns:a16="http://schemas.microsoft.com/office/drawing/2014/main" id="{FB126A3B-DF5A-EEC7-53CF-B27F453A9D05}"/>
                </a:ext>
              </a:extLst>
            </p:cNvPr>
            <p:cNvSpPr/>
            <p:nvPr/>
          </p:nvSpPr>
          <p:spPr>
            <a:xfrm>
              <a:off x="4348490" y="3780173"/>
              <a:ext cx="62383" cy="73442"/>
            </a:xfrm>
            <a:custGeom>
              <a:avLst/>
              <a:gdLst/>
              <a:ahLst/>
              <a:cxnLst/>
              <a:rect l="l" t="t" r="r" b="b"/>
              <a:pathLst>
                <a:path w="299" h="435" extrusionOk="0">
                  <a:moveTo>
                    <a:pt x="218" y="1"/>
                  </a:moveTo>
                  <a:cubicBezTo>
                    <a:pt x="218" y="1"/>
                    <a:pt x="82" y="98"/>
                    <a:pt x="40" y="218"/>
                  </a:cubicBezTo>
                  <a:cubicBezTo>
                    <a:pt x="1" y="341"/>
                    <a:pt x="56" y="435"/>
                    <a:pt x="56" y="435"/>
                  </a:cubicBezTo>
                  <a:cubicBezTo>
                    <a:pt x="56" y="435"/>
                    <a:pt x="163" y="380"/>
                    <a:pt x="218" y="312"/>
                  </a:cubicBezTo>
                  <a:cubicBezTo>
                    <a:pt x="299" y="218"/>
                    <a:pt x="283" y="98"/>
                    <a:pt x="218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Google Shape;80;p2">
              <a:extLst>
                <a:ext uri="{FF2B5EF4-FFF2-40B4-BE49-F238E27FC236}">
                  <a16:creationId xmlns:a16="http://schemas.microsoft.com/office/drawing/2014/main" id="{D44313A2-A1F8-6928-17C4-A9465E189D89}"/>
                </a:ext>
              </a:extLst>
            </p:cNvPr>
            <p:cNvSpPr/>
            <p:nvPr/>
          </p:nvSpPr>
          <p:spPr>
            <a:xfrm>
              <a:off x="4303215" y="3793848"/>
              <a:ext cx="42771" cy="50481"/>
            </a:xfrm>
            <a:custGeom>
              <a:avLst/>
              <a:gdLst/>
              <a:ahLst/>
              <a:cxnLst/>
              <a:rect l="l" t="t" r="r" b="b"/>
              <a:pathLst>
                <a:path w="205" h="299" extrusionOk="0">
                  <a:moveTo>
                    <a:pt x="1" y="1"/>
                  </a:moveTo>
                  <a:cubicBezTo>
                    <a:pt x="1" y="1"/>
                    <a:pt x="1" y="111"/>
                    <a:pt x="30" y="163"/>
                  </a:cubicBezTo>
                  <a:cubicBezTo>
                    <a:pt x="69" y="244"/>
                    <a:pt x="192" y="299"/>
                    <a:pt x="192" y="299"/>
                  </a:cubicBezTo>
                  <a:cubicBezTo>
                    <a:pt x="192" y="299"/>
                    <a:pt x="205" y="150"/>
                    <a:pt x="137" y="82"/>
                  </a:cubicBezTo>
                  <a:cubicBezTo>
                    <a:pt x="82" y="1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Google Shape;81;p2">
              <a:extLst>
                <a:ext uri="{FF2B5EF4-FFF2-40B4-BE49-F238E27FC236}">
                  <a16:creationId xmlns:a16="http://schemas.microsoft.com/office/drawing/2014/main" id="{EAB60686-47AE-6D5D-BC56-34B47080A2DB}"/>
                </a:ext>
              </a:extLst>
            </p:cNvPr>
            <p:cNvSpPr/>
            <p:nvPr/>
          </p:nvSpPr>
          <p:spPr>
            <a:xfrm>
              <a:off x="4379577" y="3832511"/>
              <a:ext cx="50908" cy="18909"/>
            </a:xfrm>
            <a:custGeom>
              <a:avLst/>
              <a:gdLst/>
              <a:ahLst/>
              <a:cxnLst/>
              <a:rect l="l" t="t" r="r" b="b"/>
              <a:pathLst>
                <a:path w="244" h="112" extrusionOk="0">
                  <a:moveTo>
                    <a:pt x="176" y="0"/>
                  </a:moveTo>
                  <a:cubicBezTo>
                    <a:pt x="119" y="0"/>
                    <a:pt x="25" y="73"/>
                    <a:pt x="1" y="112"/>
                  </a:cubicBezTo>
                  <a:cubicBezTo>
                    <a:pt x="1" y="112"/>
                    <a:pt x="121" y="112"/>
                    <a:pt x="150" y="83"/>
                  </a:cubicBezTo>
                  <a:cubicBezTo>
                    <a:pt x="215" y="57"/>
                    <a:pt x="244" y="15"/>
                    <a:pt x="189" y="2"/>
                  </a:cubicBezTo>
                  <a:cubicBezTo>
                    <a:pt x="185" y="1"/>
                    <a:pt x="181" y="0"/>
                    <a:pt x="17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Google Shape;82;p2">
              <a:extLst>
                <a:ext uri="{FF2B5EF4-FFF2-40B4-BE49-F238E27FC236}">
                  <a16:creationId xmlns:a16="http://schemas.microsoft.com/office/drawing/2014/main" id="{5DE55B73-0003-8272-B5ED-ADDE416C6EA0}"/>
                </a:ext>
              </a:extLst>
            </p:cNvPr>
            <p:cNvSpPr/>
            <p:nvPr/>
          </p:nvSpPr>
          <p:spPr>
            <a:xfrm>
              <a:off x="4286315" y="3830485"/>
              <a:ext cx="50908" cy="23468"/>
            </a:xfrm>
            <a:custGeom>
              <a:avLst/>
              <a:gdLst/>
              <a:ahLst/>
              <a:cxnLst/>
              <a:rect l="l" t="t" r="r" b="b"/>
              <a:pathLst>
                <a:path w="244" h="139" extrusionOk="0">
                  <a:moveTo>
                    <a:pt x="14" y="1"/>
                  </a:moveTo>
                  <a:cubicBezTo>
                    <a:pt x="14" y="1"/>
                    <a:pt x="1" y="56"/>
                    <a:pt x="82" y="95"/>
                  </a:cubicBezTo>
                  <a:cubicBezTo>
                    <a:pt x="137" y="132"/>
                    <a:pt x="192" y="138"/>
                    <a:pt x="222" y="138"/>
                  </a:cubicBezTo>
                  <a:cubicBezTo>
                    <a:pt x="236" y="138"/>
                    <a:pt x="244" y="137"/>
                    <a:pt x="244" y="137"/>
                  </a:cubicBezTo>
                  <a:cubicBezTo>
                    <a:pt x="244" y="137"/>
                    <a:pt x="176" y="27"/>
                    <a:pt x="14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Google Shape;83;p2">
              <a:extLst>
                <a:ext uri="{FF2B5EF4-FFF2-40B4-BE49-F238E27FC236}">
                  <a16:creationId xmlns:a16="http://schemas.microsoft.com/office/drawing/2014/main" id="{549B9D92-3029-77A1-44BB-5911BE6E1A48}"/>
                </a:ext>
              </a:extLst>
            </p:cNvPr>
            <p:cNvSpPr/>
            <p:nvPr/>
          </p:nvSpPr>
          <p:spPr>
            <a:xfrm>
              <a:off x="500946" y="3481507"/>
              <a:ext cx="64887" cy="36805"/>
            </a:xfrm>
            <a:custGeom>
              <a:avLst/>
              <a:gdLst/>
              <a:ahLst/>
              <a:cxnLst/>
              <a:rect l="l" t="t" r="r" b="b"/>
              <a:pathLst>
                <a:path w="311" h="218" extrusionOk="0">
                  <a:moveTo>
                    <a:pt x="257" y="0"/>
                  </a:moveTo>
                  <a:cubicBezTo>
                    <a:pt x="192" y="0"/>
                    <a:pt x="1" y="132"/>
                    <a:pt x="13" y="218"/>
                  </a:cubicBezTo>
                  <a:cubicBezTo>
                    <a:pt x="13" y="218"/>
                    <a:pt x="94" y="205"/>
                    <a:pt x="162" y="150"/>
                  </a:cubicBezTo>
                  <a:cubicBezTo>
                    <a:pt x="243" y="98"/>
                    <a:pt x="311" y="30"/>
                    <a:pt x="272" y="4"/>
                  </a:cubicBezTo>
                  <a:cubicBezTo>
                    <a:pt x="268" y="1"/>
                    <a:pt x="263" y="0"/>
                    <a:pt x="257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Google Shape;84;p2">
              <a:extLst>
                <a:ext uri="{FF2B5EF4-FFF2-40B4-BE49-F238E27FC236}">
                  <a16:creationId xmlns:a16="http://schemas.microsoft.com/office/drawing/2014/main" id="{655A2CC6-27E3-7A2A-558C-C8BA094598AA}"/>
                </a:ext>
              </a:extLst>
            </p:cNvPr>
            <p:cNvSpPr/>
            <p:nvPr/>
          </p:nvSpPr>
          <p:spPr>
            <a:xfrm>
              <a:off x="531825" y="3470871"/>
              <a:ext cx="107032" cy="47442"/>
            </a:xfrm>
            <a:custGeom>
              <a:avLst/>
              <a:gdLst/>
              <a:ahLst/>
              <a:cxnLst/>
              <a:rect l="l" t="t" r="r" b="b"/>
              <a:pathLst>
                <a:path w="513" h="281" extrusionOk="0">
                  <a:moveTo>
                    <a:pt x="378" y="0"/>
                  </a:moveTo>
                  <a:cubicBezTo>
                    <a:pt x="334" y="0"/>
                    <a:pt x="281" y="7"/>
                    <a:pt x="218" y="25"/>
                  </a:cubicBezTo>
                  <a:cubicBezTo>
                    <a:pt x="27" y="80"/>
                    <a:pt x="1" y="281"/>
                    <a:pt x="1" y="281"/>
                  </a:cubicBezTo>
                  <a:cubicBezTo>
                    <a:pt x="1" y="281"/>
                    <a:pt x="176" y="268"/>
                    <a:pt x="312" y="213"/>
                  </a:cubicBezTo>
                  <a:cubicBezTo>
                    <a:pt x="448" y="161"/>
                    <a:pt x="513" y="25"/>
                    <a:pt x="513" y="25"/>
                  </a:cubicBezTo>
                  <a:cubicBezTo>
                    <a:pt x="513" y="25"/>
                    <a:pt x="465" y="0"/>
                    <a:pt x="378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Google Shape;85;p2">
              <a:extLst>
                <a:ext uri="{FF2B5EF4-FFF2-40B4-BE49-F238E27FC236}">
                  <a16:creationId xmlns:a16="http://schemas.microsoft.com/office/drawing/2014/main" id="{0CA3A038-428D-FB6F-FAC5-A1AF5555E332}"/>
                </a:ext>
              </a:extLst>
            </p:cNvPr>
            <p:cNvSpPr/>
            <p:nvPr/>
          </p:nvSpPr>
          <p:spPr>
            <a:xfrm>
              <a:off x="557697" y="3504300"/>
              <a:ext cx="78449" cy="18909"/>
            </a:xfrm>
            <a:custGeom>
              <a:avLst/>
              <a:gdLst/>
              <a:ahLst/>
              <a:cxnLst/>
              <a:rect l="l" t="t" r="r" b="b"/>
              <a:pathLst>
                <a:path w="376" h="112" extrusionOk="0">
                  <a:moveTo>
                    <a:pt x="200" y="1"/>
                  </a:moveTo>
                  <a:cubicBezTo>
                    <a:pt x="134" y="1"/>
                    <a:pt x="57" y="19"/>
                    <a:pt x="0" y="70"/>
                  </a:cubicBezTo>
                  <a:cubicBezTo>
                    <a:pt x="0" y="70"/>
                    <a:pt x="120" y="112"/>
                    <a:pt x="201" y="112"/>
                  </a:cubicBezTo>
                  <a:cubicBezTo>
                    <a:pt x="282" y="96"/>
                    <a:pt x="376" y="112"/>
                    <a:pt x="337" y="44"/>
                  </a:cubicBezTo>
                  <a:cubicBezTo>
                    <a:pt x="330" y="22"/>
                    <a:pt x="272" y="1"/>
                    <a:pt x="200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Google Shape;86;p2">
              <a:extLst>
                <a:ext uri="{FF2B5EF4-FFF2-40B4-BE49-F238E27FC236}">
                  <a16:creationId xmlns:a16="http://schemas.microsoft.com/office/drawing/2014/main" id="{A15E389A-C9E1-78C4-344C-948A6344A08D}"/>
                </a:ext>
              </a:extLst>
            </p:cNvPr>
            <p:cNvSpPr/>
            <p:nvPr/>
          </p:nvSpPr>
          <p:spPr>
            <a:xfrm>
              <a:off x="517638" y="3427312"/>
              <a:ext cx="79283" cy="91001"/>
            </a:xfrm>
            <a:custGeom>
              <a:avLst/>
              <a:gdLst/>
              <a:ahLst/>
              <a:cxnLst/>
              <a:rect l="l" t="t" r="r" b="b"/>
              <a:pathLst>
                <a:path w="380" h="539" extrusionOk="0">
                  <a:moveTo>
                    <a:pt x="286" y="1"/>
                  </a:moveTo>
                  <a:cubicBezTo>
                    <a:pt x="286" y="1"/>
                    <a:pt x="111" y="121"/>
                    <a:pt x="56" y="270"/>
                  </a:cubicBezTo>
                  <a:cubicBezTo>
                    <a:pt x="1" y="419"/>
                    <a:pt x="69" y="539"/>
                    <a:pt x="69" y="539"/>
                  </a:cubicBezTo>
                  <a:cubicBezTo>
                    <a:pt x="69" y="539"/>
                    <a:pt x="205" y="487"/>
                    <a:pt x="286" y="390"/>
                  </a:cubicBezTo>
                  <a:cubicBezTo>
                    <a:pt x="380" y="270"/>
                    <a:pt x="367" y="108"/>
                    <a:pt x="286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3" name="Google Shape;87;p2">
              <a:extLst>
                <a:ext uri="{FF2B5EF4-FFF2-40B4-BE49-F238E27FC236}">
                  <a16:creationId xmlns:a16="http://schemas.microsoft.com/office/drawing/2014/main" id="{6AC60FE6-0894-AF4F-9DDB-875C9D345C71}"/>
                </a:ext>
              </a:extLst>
            </p:cNvPr>
            <p:cNvSpPr/>
            <p:nvPr/>
          </p:nvSpPr>
          <p:spPr>
            <a:xfrm>
              <a:off x="461513" y="3445377"/>
              <a:ext cx="53620" cy="61455"/>
            </a:xfrm>
            <a:custGeom>
              <a:avLst/>
              <a:gdLst/>
              <a:ahLst/>
              <a:cxnLst/>
              <a:rect l="l" t="t" r="r" b="b"/>
              <a:pathLst>
                <a:path w="257" h="364" extrusionOk="0">
                  <a:moveTo>
                    <a:pt x="1" y="1"/>
                  </a:moveTo>
                  <a:cubicBezTo>
                    <a:pt x="1" y="1"/>
                    <a:pt x="1" y="121"/>
                    <a:pt x="27" y="189"/>
                  </a:cubicBezTo>
                  <a:cubicBezTo>
                    <a:pt x="82" y="299"/>
                    <a:pt x="231" y="364"/>
                    <a:pt x="231" y="364"/>
                  </a:cubicBezTo>
                  <a:cubicBezTo>
                    <a:pt x="231" y="364"/>
                    <a:pt x="257" y="176"/>
                    <a:pt x="176" y="95"/>
                  </a:cubicBezTo>
                  <a:cubicBezTo>
                    <a:pt x="95" y="1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4" name="Google Shape;88;p2">
              <a:extLst>
                <a:ext uri="{FF2B5EF4-FFF2-40B4-BE49-F238E27FC236}">
                  <a16:creationId xmlns:a16="http://schemas.microsoft.com/office/drawing/2014/main" id="{CBF35C62-02C2-A8E3-3C3C-6E2C6AFC7384}"/>
                </a:ext>
              </a:extLst>
            </p:cNvPr>
            <p:cNvSpPr/>
            <p:nvPr/>
          </p:nvSpPr>
          <p:spPr>
            <a:xfrm>
              <a:off x="557697" y="3492819"/>
              <a:ext cx="61549" cy="23299"/>
            </a:xfrm>
            <a:custGeom>
              <a:avLst/>
              <a:gdLst/>
              <a:ahLst/>
              <a:cxnLst/>
              <a:rect l="l" t="t" r="r" b="b"/>
              <a:pathLst>
                <a:path w="295" h="138" extrusionOk="0">
                  <a:moveTo>
                    <a:pt x="214" y="1"/>
                  </a:moveTo>
                  <a:cubicBezTo>
                    <a:pt x="145" y="1"/>
                    <a:pt x="24" y="86"/>
                    <a:pt x="0" y="138"/>
                  </a:cubicBezTo>
                  <a:cubicBezTo>
                    <a:pt x="0" y="138"/>
                    <a:pt x="146" y="125"/>
                    <a:pt x="188" y="112"/>
                  </a:cubicBezTo>
                  <a:cubicBezTo>
                    <a:pt x="269" y="70"/>
                    <a:pt x="295" y="18"/>
                    <a:pt x="227" y="2"/>
                  </a:cubicBezTo>
                  <a:cubicBezTo>
                    <a:pt x="223" y="1"/>
                    <a:pt x="218" y="1"/>
                    <a:pt x="214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Google Shape;89;p2">
              <a:extLst>
                <a:ext uri="{FF2B5EF4-FFF2-40B4-BE49-F238E27FC236}">
                  <a16:creationId xmlns:a16="http://schemas.microsoft.com/office/drawing/2014/main" id="{B4685485-085E-C6D1-1842-393DD382F7FB}"/>
                </a:ext>
              </a:extLst>
            </p:cNvPr>
            <p:cNvSpPr/>
            <p:nvPr/>
          </p:nvSpPr>
          <p:spPr>
            <a:xfrm>
              <a:off x="439397" y="3490793"/>
              <a:ext cx="64261" cy="27689"/>
            </a:xfrm>
            <a:custGeom>
              <a:avLst/>
              <a:gdLst/>
              <a:ahLst/>
              <a:cxnLst/>
              <a:rect l="l" t="t" r="r" b="b"/>
              <a:pathLst>
                <a:path w="308" h="164" extrusionOk="0">
                  <a:moveTo>
                    <a:pt x="26" y="1"/>
                  </a:moveTo>
                  <a:cubicBezTo>
                    <a:pt x="26" y="1"/>
                    <a:pt x="0" y="56"/>
                    <a:pt x="107" y="111"/>
                  </a:cubicBezTo>
                  <a:cubicBezTo>
                    <a:pt x="183" y="157"/>
                    <a:pt x="253" y="164"/>
                    <a:pt x="287" y="164"/>
                  </a:cubicBezTo>
                  <a:cubicBezTo>
                    <a:pt x="300" y="164"/>
                    <a:pt x="308" y="163"/>
                    <a:pt x="308" y="163"/>
                  </a:cubicBezTo>
                  <a:cubicBezTo>
                    <a:pt x="308" y="163"/>
                    <a:pt x="214" y="30"/>
                    <a:pt x="26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Google Shape;90;p2">
              <a:extLst>
                <a:ext uri="{FF2B5EF4-FFF2-40B4-BE49-F238E27FC236}">
                  <a16:creationId xmlns:a16="http://schemas.microsoft.com/office/drawing/2014/main" id="{E12B001C-1689-C4E3-4E9F-E3C3032102E3}"/>
                </a:ext>
              </a:extLst>
            </p:cNvPr>
            <p:cNvSpPr/>
            <p:nvPr/>
          </p:nvSpPr>
          <p:spPr>
            <a:xfrm>
              <a:off x="4385002" y="3390675"/>
              <a:ext cx="242231" cy="373795"/>
            </a:xfrm>
            <a:custGeom>
              <a:avLst/>
              <a:gdLst/>
              <a:ahLst/>
              <a:cxnLst/>
              <a:rect l="l" t="t" r="r" b="b"/>
              <a:pathLst>
                <a:path w="1161" h="2214" extrusionOk="0">
                  <a:moveTo>
                    <a:pt x="623" y="1"/>
                  </a:moveTo>
                  <a:cubicBezTo>
                    <a:pt x="623" y="1"/>
                    <a:pt x="286" y="406"/>
                    <a:pt x="150" y="1271"/>
                  </a:cubicBezTo>
                  <a:cubicBezTo>
                    <a:pt x="1" y="2133"/>
                    <a:pt x="623" y="2214"/>
                    <a:pt x="623" y="2214"/>
                  </a:cubicBezTo>
                  <a:cubicBezTo>
                    <a:pt x="623" y="2214"/>
                    <a:pt x="1161" y="2065"/>
                    <a:pt x="1054" y="1271"/>
                  </a:cubicBezTo>
                  <a:cubicBezTo>
                    <a:pt x="960" y="474"/>
                    <a:pt x="623" y="1"/>
                    <a:pt x="623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Google Shape;91;p2">
              <a:extLst>
                <a:ext uri="{FF2B5EF4-FFF2-40B4-BE49-F238E27FC236}">
                  <a16:creationId xmlns:a16="http://schemas.microsoft.com/office/drawing/2014/main" id="{F1DDD339-FB8A-C74A-0B04-9381540E3E8B}"/>
                </a:ext>
              </a:extLst>
            </p:cNvPr>
            <p:cNvSpPr/>
            <p:nvPr/>
          </p:nvSpPr>
          <p:spPr>
            <a:xfrm>
              <a:off x="4497876" y="3595807"/>
              <a:ext cx="31296" cy="255612"/>
            </a:xfrm>
            <a:custGeom>
              <a:avLst/>
              <a:gdLst/>
              <a:ahLst/>
              <a:cxnLst/>
              <a:rect l="l" t="t" r="r" b="b"/>
              <a:pathLst>
                <a:path w="150" h="1514" extrusionOk="0">
                  <a:moveTo>
                    <a:pt x="53" y="1"/>
                  </a:moveTo>
                  <a:lnTo>
                    <a:pt x="1" y="1514"/>
                  </a:lnTo>
                  <a:lnTo>
                    <a:pt x="150" y="151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52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Google Shape;92;p2">
              <a:extLst>
                <a:ext uri="{FF2B5EF4-FFF2-40B4-BE49-F238E27FC236}">
                  <a16:creationId xmlns:a16="http://schemas.microsoft.com/office/drawing/2014/main" id="{6B2F3FCB-3FC8-A5E4-518E-E63B94EBA0EE}"/>
                </a:ext>
              </a:extLst>
            </p:cNvPr>
            <p:cNvSpPr/>
            <p:nvPr/>
          </p:nvSpPr>
          <p:spPr>
            <a:xfrm>
              <a:off x="7525671" y="2964540"/>
              <a:ext cx="169207" cy="264392"/>
            </a:xfrm>
            <a:custGeom>
              <a:avLst/>
              <a:gdLst/>
              <a:ahLst/>
              <a:cxnLst/>
              <a:rect l="l" t="t" r="r" b="b"/>
              <a:pathLst>
                <a:path w="811" h="1566" extrusionOk="0">
                  <a:moveTo>
                    <a:pt x="432" y="1"/>
                  </a:moveTo>
                  <a:cubicBezTo>
                    <a:pt x="432" y="1"/>
                    <a:pt x="189" y="283"/>
                    <a:pt x="95" y="892"/>
                  </a:cubicBezTo>
                  <a:cubicBezTo>
                    <a:pt x="1" y="1498"/>
                    <a:pt x="432" y="1566"/>
                    <a:pt x="432" y="1566"/>
                  </a:cubicBezTo>
                  <a:cubicBezTo>
                    <a:pt x="432" y="1566"/>
                    <a:pt x="811" y="1459"/>
                    <a:pt x="743" y="892"/>
                  </a:cubicBezTo>
                  <a:cubicBezTo>
                    <a:pt x="662" y="338"/>
                    <a:pt x="432" y="1"/>
                    <a:pt x="432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Google Shape;93;p2">
              <a:extLst>
                <a:ext uri="{FF2B5EF4-FFF2-40B4-BE49-F238E27FC236}">
                  <a16:creationId xmlns:a16="http://schemas.microsoft.com/office/drawing/2014/main" id="{4C9D360F-E838-330B-A55D-081C5E1ACD1F}"/>
                </a:ext>
              </a:extLst>
            </p:cNvPr>
            <p:cNvSpPr/>
            <p:nvPr/>
          </p:nvSpPr>
          <p:spPr>
            <a:xfrm>
              <a:off x="7601407" y="3110074"/>
              <a:ext cx="23159" cy="180651"/>
            </a:xfrm>
            <a:custGeom>
              <a:avLst/>
              <a:gdLst/>
              <a:ahLst/>
              <a:cxnLst/>
              <a:rect l="l" t="t" r="r" b="b"/>
              <a:pathLst>
                <a:path w="111" h="1070" extrusionOk="0">
                  <a:moveTo>
                    <a:pt x="56" y="1"/>
                  </a:moveTo>
                  <a:lnTo>
                    <a:pt x="1" y="1070"/>
                  </a:lnTo>
                  <a:lnTo>
                    <a:pt x="111" y="1070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52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Google Shape;94;p2">
              <a:extLst>
                <a:ext uri="{FF2B5EF4-FFF2-40B4-BE49-F238E27FC236}">
                  <a16:creationId xmlns:a16="http://schemas.microsoft.com/office/drawing/2014/main" id="{C8528F6C-5B27-DF5C-82CF-854478101D23}"/>
                </a:ext>
              </a:extLst>
            </p:cNvPr>
            <p:cNvSpPr/>
            <p:nvPr/>
          </p:nvSpPr>
          <p:spPr>
            <a:xfrm>
              <a:off x="7635207" y="2829980"/>
              <a:ext cx="240145" cy="373795"/>
            </a:xfrm>
            <a:custGeom>
              <a:avLst/>
              <a:gdLst/>
              <a:ahLst/>
              <a:cxnLst/>
              <a:rect l="l" t="t" r="r" b="b"/>
              <a:pathLst>
                <a:path w="1151" h="2214" extrusionOk="0">
                  <a:moveTo>
                    <a:pt x="610" y="1"/>
                  </a:moveTo>
                  <a:cubicBezTo>
                    <a:pt x="610" y="1"/>
                    <a:pt x="286" y="406"/>
                    <a:pt x="137" y="1271"/>
                  </a:cubicBezTo>
                  <a:cubicBezTo>
                    <a:pt x="1" y="2120"/>
                    <a:pt x="610" y="2214"/>
                    <a:pt x="610" y="2214"/>
                  </a:cubicBezTo>
                  <a:cubicBezTo>
                    <a:pt x="610" y="2214"/>
                    <a:pt x="1151" y="2065"/>
                    <a:pt x="1054" y="1271"/>
                  </a:cubicBezTo>
                  <a:cubicBezTo>
                    <a:pt x="947" y="474"/>
                    <a:pt x="610" y="1"/>
                    <a:pt x="61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Google Shape;95;p2">
              <a:extLst>
                <a:ext uri="{FF2B5EF4-FFF2-40B4-BE49-F238E27FC236}">
                  <a16:creationId xmlns:a16="http://schemas.microsoft.com/office/drawing/2014/main" id="{FC77F343-3AE6-9AA9-CB13-227270D0BE64}"/>
                </a:ext>
              </a:extLst>
            </p:cNvPr>
            <p:cNvSpPr/>
            <p:nvPr/>
          </p:nvSpPr>
          <p:spPr>
            <a:xfrm>
              <a:off x="7745369" y="3035112"/>
              <a:ext cx="31296" cy="255612"/>
            </a:xfrm>
            <a:custGeom>
              <a:avLst/>
              <a:gdLst/>
              <a:ahLst/>
              <a:cxnLst/>
              <a:rect l="l" t="t" r="r" b="b"/>
              <a:pathLst>
                <a:path w="150" h="1514" extrusionOk="0">
                  <a:moveTo>
                    <a:pt x="69" y="1"/>
                  </a:moveTo>
                  <a:lnTo>
                    <a:pt x="1" y="1514"/>
                  </a:lnTo>
                  <a:lnTo>
                    <a:pt x="150" y="151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52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Google Shape;96;p2">
              <a:extLst>
                <a:ext uri="{FF2B5EF4-FFF2-40B4-BE49-F238E27FC236}">
                  <a16:creationId xmlns:a16="http://schemas.microsoft.com/office/drawing/2014/main" id="{E73A6C16-39D3-EF3D-7609-73FAC33EB2FE}"/>
                </a:ext>
              </a:extLst>
            </p:cNvPr>
            <p:cNvSpPr/>
            <p:nvPr/>
          </p:nvSpPr>
          <p:spPr>
            <a:xfrm>
              <a:off x="1757589" y="3244634"/>
              <a:ext cx="242022" cy="376496"/>
            </a:xfrm>
            <a:custGeom>
              <a:avLst/>
              <a:gdLst/>
              <a:ahLst/>
              <a:cxnLst/>
              <a:rect l="l" t="t" r="r" b="b"/>
              <a:pathLst>
                <a:path w="1160" h="2230" extrusionOk="0">
                  <a:moveTo>
                    <a:pt x="619" y="1"/>
                  </a:moveTo>
                  <a:cubicBezTo>
                    <a:pt x="619" y="1"/>
                    <a:pt x="282" y="419"/>
                    <a:pt x="146" y="1271"/>
                  </a:cubicBezTo>
                  <a:cubicBezTo>
                    <a:pt x="0" y="2136"/>
                    <a:pt x="619" y="2230"/>
                    <a:pt x="619" y="2230"/>
                  </a:cubicBezTo>
                  <a:cubicBezTo>
                    <a:pt x="619" y="2230"/>
                    <a:pt x="1160" y="2081"/>
                    <a:pt x="1053" y="1271"/>
                  </a:cubicBezTo>
                  <a:cubicBezTo>
                    <a:pt x="956" y="474"/>
                    <a:pt x="619" y="1"/>
                    <a:pt x="619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Google Shape;97;p2">
              <a:extLst>
                <a:ext uri="{FF2B5EF4-FFF2-40B4-BE49-F238E27FC236}">
                  <a16:creationId xmlns:a16="http://schemas.microsoft.com/office/drawing/2014/main" id="{F037EBCD-A57A-8213-FC1E-F0F08D686122}"/>
                </a:ext>
              </a:extLst>
            </p:cNvPr>
            <p:cNvSpPr/>
            <p:nvPr/>
          </p:nvSpPr>
          <p:spPr>
            <a:xfrm>
              <a:off x="1866917" y="3451961"/>
              <a:ext cx="34008" cy="255612"/>
            </a:xfrm>
            <a:custGeom>
              <a:avLst/>
              <a:gdLst/>
              <a:ahLst/>
              <a:cxnLst/>
              <a:rect l="l" t="t" r="r" b="b"/>
              <a:pathLst>
                <a:path w="163" h="1514" extrusionOk="0">
                  <a:moveTo>
                    <a:pt x="69" y="1"/>
                  </a:moveTo>
                  <a:lnTo>
                    <a:pt x="1" y="1514"/>
                  </a:lnTo>
                  <a:lnTo>
                    <a:pt x="163" y="1514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52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4" name="Google Shape;98;p2">
              <a:extLst>
                <a:ext uri="{FF2B5EF4-FFF2-40B4-BE49-F238E27FC236}">
                  <a16:creationId xmlns:a16="http://schemas.microsoft.com/office/drawing/2014/main" id="{A10CF7D5-A2D8-8C0E-8AB9-996EBDB20370}"/>
                </a:ext>
              </a:extLst>
            </p:cNvPr>
            <p:cNvSpPr/>
            <p:nvPr/>
          </p:nvSpPr>
          <p:spPr>
            <a:xfrm>
              <a:off x="1596519" y="3194997"/>
              <a:ext cx="242231" cy="375821"/>
            </a:xfrm>
            <a:custGeom>
              <a:avLst/>
              <a:gdLst/>
              <a:ahLst/>
              <a:cxnLst/>
              <a:rect l="l" t="t" r="r" b="b"/>
              <a:pathLst>
                <a:path w="1161" h="2226" extrusionOk="0">
                  <a:moveTo>
                    <a:pt x="623" y="0"/>
                  </a:moveTo>
                  <a:cubicBezTo>
                    <a:pt x="623" y="0"/>
                    <a:pt x="286" y="418"/>
                    <a:pt x="150" y="1280"/>
                  </a:cubicBezTo>
                  <a:cubicBezTo>
                    <a:pt x="1" y="2132"/>
                    <a:pt x="623" y="2226"/>
                    <a:pt x="623" y="2226"/>
                  </a:cubicBezTo>
                  <a:cubicBezTo>
                    <a:pt x="623" y="2226"/>
                    <a:pt x="1161" y="2077"/>
                    <a:pt x="1054" y="1280"/>
                  </a:cubicBezTo>
                  <a:cubicBezTo>
                    <a:pt x="960" y="470"/>
                    <a:pt x="623" y="0"/>
                    <a:pt x="6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5" name="Google Shape;99;p2">
              <a:extLst>
                <a:ext uri="{FF2B5EF4-FFF2-40B4-BE49-F238E27FC236}">
                  <a16:creationId xmlns:a16="http://schemas.microsoft.com/office/drawing/2014/main" id="{BDE343E8-5720-079F-673C-36BCCADD0CF4}"/>
                </a:ext>
              </a:extLst>
            </p:cNvPr>
            <p:cNvSpPr/>
            <p:nvPr/>
          </p:nvSpPr>
          <p:spPr>
            <a:xfrm>
              <a:off x="1709393" y="3402156"/>
              <a:ext cx="31505" cy="255106"/>
            </a:xfrm>
            <a:custGeom>
              <a:avLst/>
              <a:gdLst/>
              <a:ahLst/>
              <a:cxnLst/>
              <a:rect l="l" t="t" r="r" b="b"/>
              <a:pathLst>
                <a:path w="151" h="1511" extrusionOk="0">
                  <a:moveTo>
                    <a:pt x="53" y="1"/>
                  </a:moveTo>
                  <a:lnTo>
                    <a:pt x="1" y="1511"/>
                  </a:lnTo>
                  <a:lnTo>
                    <a:pt x="150" y="151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52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6" name="Google Shape;100;p2">
              <a:extLst>
                <a:ext uri="{FF2B5EF4-FFF2-40B4-BE49-F238E27FC236}">
                  <a16:creationId xmlns:a16="http://schemas.microsoft.com/office/drawing/2014/main" id="{679DA892-D705-9EAC-B231-D8CF8B6CAE82}"/>
                </a:ext>
              </a:extLst>
            </p:cNvPr>
            <p:cNvSpPr/>
            <p:nvPr/>
          </p:nvSpPr>
          <p:spPr>
            <a:xfrm>
              <a:off x="7272172" y="3650509"/>
              <a:ext cx="65096" cy="95897"/>
            </a:xfrm>
            <a:custGeom>
              <a:avLst/>
              <a:gdLst/>
              <a:ahLst/>
              <a:cxnLst/>
              <a:rect l="l" t="t" r="r" b="b"/>
              <a:pathLst>
                <a:path w="312" h="568" extrusionOk="0">
                  <a:moveTo>
                    <a:pt x="231" y="1"/>
                  </a:moveTo>
                  <a:cubicBezTo>
                    <a:pt x="95" y="69"/>
                    <a:pt x="1" y="189"/>
                    <a:pt x="14" y="351"/>
                  </a:cubicBezTo>
                  <a:cubicBezTo>
                    <a:pt x="27" y="461"/>
                    <a:pt x="121" y="568"/>
                    <a:pt x="121" y="568"/>
                  </a:cubicBezTo>
                  <a:cubicBezTo>
                    <a:pt x="121" y="568"/>
                    <a:pt x="244" y="500"/>
                    <a:pt x="283" y="338"/>
                  </a:cubicBezTo>
                  <a:cubicBezTo>
                    <a:pt x="312" y="189"/>
                    <a:pt x="231" y="1"/>
                    <a:pt x="231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7" name="Google Shape;101;p2">
              <a:extLst>
                <a:ext uri="{FF2B5EF4-FFF2-40B4-BE49-F238E27FC236}">
                  <a16:creationId xmlns:a16="http://schemas.microsoft.com/office/drawing/2014/main" id="{825BAAF3-D97A-085E-1206-AC446AA147D1}"/>
                </a:ext>
              </a:extLst>
            </p:cNvPr>
            <p:cNvSpPr/>
            <p:nvPr/>
          </p:nvSpPr>
          <p:spPr>
            <a:xfrm>
              <a:off x="7314109" y="3709432"/>
              <a:ext cx="76571" cy="46260"/>
            </a:xfrm>
            <a:custGeom>
              <a:avLst/>
              <a:gdLst/>
              <a:ahLst/>
              <a:cxnLst/>
              <a:rect l="l" t="t" r="r" b="b"/>
              <a:pathLst>
                <a:path w="367" h="274" extrusionOk="0">
                  <a:moveTo>
                    <a:pt x="341" y="1"/>
                  </a:moveTo>
                  <a:cubicBezTo>
                    <a:pt x="305" y="1"/>
                    <a:pt x="238" y="7"/>
                    <a:pt x="163" y="44"/>
                  </a:cubicBezTo>
                  <a:cubicBezTo>
                    <a:pt x="56" y="96"/>
                    <a:pt x="1" y="274"/>
                    <a:pt x="1" y="274"/>
                  </a:cubicBezTo>
                  <a:cubicBezTo>
                    <a:pt x="1" y="274"/>
                    <a:pt x="163" y="258"/>
                    <a:pt x="260" y="177"/>
                  </a:cubicBezTo>
                  <a:cubicBezTo>
                    <a:pt x="312" y="138"/>
                    <a:pt x="367" y="2"/>
                    <a:pt x="367" y="2"/>
                  </a:cubicBezTo>
                  <a:cubicBezTo>
                    <a:pt x="367" y="2"/>
                    <a:pt x="357" y="1"/>
                    <a:pt x="341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8" name="Google Shape;102;p2">
              <a:extLst>
                <a:ext uri="{FF2B5EF4-FFF2-40B4-BE49-F238E27FC236}">
                  <a16:creationId xmlns:a16="http://schemas.microsoft.com/office/drawing/2014/main" id="{A75CDA67-960F-6D18-A5A9-FF007A701DCA}"/>
                </a:ext>
              </a:extLst>
            </p:cNvPr>
            <p:cNvSpPr/>
            <p:nvPr/>
          </p:nvSpPr>
          <p:spPr>
            <a:xfrm>
              <a:off x="7235869" y="3697782"/>
              <a:ext cx="41937" cy="39338"/>
            </a:xfrm>
            <a:custGeom>
              <a:avLst/>
              <a:gdLst/>
              <a:ahLst/>
              <a:cxnLst/>
              <a:rect l="l" t="t" r="r" b="b"/>
              <a:pathLst>
                <a:path w="201" h="233" extrusionOk="0">
                  <a:moveTo>
                    <a:pt x="50" y="1"/>
                  </a:moveTo>
                  <a:cubicBezTo>
                    <a:pt x="0" y="1"/>
                    <a:pt x="4" y="52"/>
                    <a:pt x="39" y="113"/>
                  </a:cubicBezTo>
                  <a:cubicBezTo>
                    <a:pt x="68" y="152"/>
                    <a:pt x="188" y="233"/>
                    <a:pt x="188" y="233"/>
                  </a:cubicBezTo>
                  <a:cubicBezTo>
                    <a:pt x="201" y="165"/>
                    <a:pt x="120" y="19"/>
                    <a:pt x="68" y="3"/>
                  </a:cubicBezTo>
                  <a:cubicBezTo>
                    <a:pt x="61" y="2"/>
                    <a:pt x="55" y="1"/>
                    <a:pt x="50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9" name="Google Shape;103;p2">
              <a:extLst>
                <a:ext uri="{FF2B5EF4-FFF2-40B4-BE49-F238E27FC236}">
                  <a16:creationId xmlns:a16="http://schemas.microsoft.com/office/drawing/2014/main" id="{4C36242F-1FFC-8FB9-A4A8-9D0C299015DA}"/>
                </a:ext>
              </a:extLst>
            </p:cNvPr>
            <p:cNvSpPr/>
            <p:nvPr/>
          </p:nvSpPr>
          <p:spPr>
            <a:xfrm>
              <a:off x="6987586" y="4407050"/>
              <a:ext cx="76571" cy="105183"/>
            </a:xfrm>
            <a:custGeom>
              <a:avLst/>
              <a:gdLst/>
              <a:ahLst/>
              <a:cxnLst/>
              <a:rect l="l" t="t" r="r" b="b"/>
              <a:pathLst>
                <a:path w="367" h="623" extrusionOk="0">
                  <a:moveTo>
                    <a:pt x="176" y="1"/>
                  </a:moveTo>
                  <a:cubicBezTo>
                    <a:pt x="176" y="1"/>
                    <a:pt x="14" y="192"/>
                    <a:pt x="14" y="312"/>
                  </a:cubicBezTo>
                  <a:cubicBezTo>
                    <a:pt x="1" y="435"/>
                    <a:pt x="176" y="623"/>
                    <a:pt x="176" y="623"/>
                  </a:cubicBezTo>
                  <a:cubicBezTo>
                    <a:pt x="270" y="568"/>
                    <a:pt x="367" y="419"/>
                    <a:pt x="312" y="257"/>
                  </a:cubicBezTo>
                  <a:cubicBezTo>
                    <a:pt x="257" y="95"/>
                    <a:pt x="176" y="1"/>
                    <a:pt x="176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0" name="Google Shape;104;p2">
              <a:extLst>
                <a:ext uri="{FF2B5EF4-FFF2-40B4-BE49-F238E27FC236}">
                  <a16:creationId xmlns:a16="http://schemas.microsoft.com/office/drawing/2014/main" id="{6DEA1C96-4BE1-F531-7D23-9189BA6182C2}"/>
                </a:ext>
              </a:extLst>
            </p:cNvPr>
            <p:cNvSpPr/>
            <p:nvPr/>
          </p:nvSpPr>
          <p:spPr>
            <a:xfrm>
              <a:off x="7049761" y="4459557"/>
              <a:ext cx="44858" cy="45585"/>
            </a:xfrm>
            <a:custGeom>
              <a:avLst/>
              <a:gdLst/>
              <a:ahLst/>
              <a:cxnLst/>
              <a:rect l="l" t="t" r="r" b="b"/>
              <a:pathLst>
                <a:path w="215" h="270" extrusionOk="0">
                  <a:moveTo>
                    <a:pt x="189" y="1"/>
                  </a:moveTo>
                  <a:cubicBezTo>
                    <a:pt x="1" y="82"/>
                    <a:pt x="1" y="270"/>
                    <a:pt x="1" y="270"/>
                  </a:cubicBezTo>
                  <a:cubicBezTo>
                    <a:pt x="1" y="270"/>
                    <a:pt x="53" y="270"/>
                    <a:pt x="134" y="205"/>
                  </a:cubicBezTo>
                  <a:cubicBezTo>
                    <a:pt x="215" y="137"/>
                    <a:pt x="189" y="1"/>
                    <a:pt x="189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521" name="Google Shape;107;p2">
              <a:extLst>
                <a:ext uri="{FF2B5EF4-FFF2-40B4-BE49-F238E27FC236}">
                  <a16:creationId xmlns:a16="http://schemas.microsoft.com/office/drawing/2014/main" id="{DF85C391-B899-C0A4-C41F-DCBE17D51AE1}"/>
                </a:ext>
              </a:extLst>
            </p:cNvPr>
            <p:cNvGrpSpPr/>
            <p:nvPr/>
          </p:nvGrpSpPr>
          <p:grpSpPr>
            <a:xfrm>
              <a:off x="1620593" y="2845588"/>
              <a:ext cx="1327376" cy="437568"/>
              <a:chOff x="1226000" y="3066700"/>
              <a:chExt cx="377750" cy="124525"/>
            </a:xfrm>
          </p:grpSpPr>
          <p:sp>
            <p:nvSpPr>
              <p:cNvPr id="522" name="Google Shape;108;p2">
                <a:extLst>
                  <a:ext uri="{FF2B5EF4-FFF2-40B4-BE49-F238E27FC236}">
                    <a16:creationId xmlns:a16="http://schemas.microsoft.com/office/drawing/2014/main" id="{BF13A625-8B54-245E-8B82-6C7EC8A8C7E9}"/>
                  </a:ext>
                </a:extLst>
              </p:cNvPr>
              <p:cNvSpPr/>
              <p:nvPr/>
            </p:nvSpPr>
            <p:spPr>
              <a:xfrm>
                <a:off x="1487550" y="3152425"/>
                <a:ext cx="11620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4648" h="1552" extrusionOk="0">
                    <a:moveTo>
                      <a:pt x="358" y="0"/>
                    </a:moveTo>
                    <a:cubicBezTo>
                      <a:pt x="309" y="0"/>
                      <a:pt x="259" y="10"/>
                      <a:pt x="218" y="29"/>
                    </a:cubicBezTo>
                    <a:cubicBezTo>
                      <a:pt x="176" y="55"/>
                      <a:pt x="137" y="68"/>
                      <a:pt x="111" y="110"/>
                    </a:cubicBezTo>
                    <a:cubicBezTo>
                      <a:pt x="82" y="162"/>
                      <a:pt x="69" y="217"/>
                      <a:pt x="56" y="256"/>
                    </a:cubicBezTo>
                    <a:cubicBezTo>
                      <a:pt x="1" y="580"/>
                      <a:pt x="1" y="920"/>
                      <a:pt x="56" y="1244"/>
                    </a:cubicBezTo>
                    <a:cubicBezTo>
                      <a:pt x="69" y="1325"/>
                      <a:pt x="82" y="1500"/>
                      <a:pt x="137" y="1552"/>
                    </a:cubicBezTo>
                    <a:lnTo>
                      <a:pt x="4647" y="1552"/>
                    </a:lnTo>
                    <a:cubicBezTo>
                      <a:pt x="4609" y="1487"/>
                      <a:pt x="4526" y="1442"/>
                      <a:pt x="4443" y="1442"/>
                    </a:cubicBezTo>
                    <a:cubicBezTo>
                      <a:pt x="4406" y="1442"/>
                      <a:pt x="4369" y="1451"/>
                      <a:pt x="4336" y="1471"/>
                    </a:cubicBezTo>
                    <a:cubicBezTo>
                      <a:pt x="4296" y="1407"/>
                      <a:pt x="4222" y="1377"/>
                      <a:pt x="4150" y="1377"/>
                    </a:cubicBezTo>
                    <a:cubicBezTo>
                      <a:pt x="4100" y="1377"/>
                      <a:pt x="4050" y="1391"/>
                      <a:pt x="4012" y="1419"/>
                    </a:cubicBezTo>
                    <a:cubicBezTo>
                      <a:pt x="3999" y="1364"/>
                      <a:pt x="3944" y="1325"/>
                      <a:pt x="3876" y="1325"/>
                    </a:cubicBezTo>
                    <a:cubicBezTo>
                      <a:pt x="3821" y="1325"/>
                      <a:pt x="3756" y="1364"/>
                      <a:pt x="3740" y="1419"/>
                    </a:cubicBezTo>
                    <a:cubicBezTo>
                      <a:pt x="3714" y="1364"/>
                      <a:pt x="3675" y="1325"/>
                      <a:pt x="3620" y="1309"/>
                    </a:cubicBezTo>
                    <a:cubicBezTo>
                      <a:pt x="3613" y="1307"/>
                      <a:pt x="3606" y="1306"/>
                      <a:pt x="3599" y="1306"/>
                    </a:cubicBezTo>
                    <a:cubicBezTo>
                      <a:pt x="3549" y="1306"/>
                      <a:pt x="3497" y="1343"/>
                      <a:pt x="3497" y="1377"/>
                    </a:cubicBezTo>
                    <a:cubicBezTo>
                      <a:pt x="3471" y="1325"/>
                      <a:pt x="3416" y="1270"/>
                      <a:pt x="3351" y="1270"/>
                    </a:cubicBezTo>
                    <a:cubicBezTo>
                      <a:pt x="3342" y="1268"/>
                      <a:pt x="3332" y="1267"/>
                      <a:pt x="3322" y="1267"/>
                    </a:cubicBezTo>
                    <a:cubicBezTo>
                      <a:pt x="3274" y="1267"/>
                      <a:pt x="3221" y="1292"/>
                      <a:pt x="3189" y="1338"/>
                    </a:cubicBezTo>
                    <a:cubicBezTo>
                      <a:pt x="3202" y="1283"/>
                      <a:pt x="3173" y="1215"/>
                      <a:pt x="3121" y="1202"/>
                    </a:cubicBezTo>
                    <a:cubicBezTo>
                      <a:pt x="3103" y="1193"/>
                      <a:pt x="3083" y="1189"/>
                      <a:pt x="3064" y="1189"/>
                    </a:cubicBezTo>
                    <a:cubicBezTo>
                      <a:pt x="3026" y="1189"/>
                      <a:pt x="2989" y="1207"/>
                      <a:pt x="2972" y="1244"/>
                    </a:cubicBezTo>
                    <a:cubicBezTo>
                      <a:pt x="2972" y="1134"/>
                      <a:pt x="2959" y="1040"/>
                      <a:pt x="2849" y="1001"/>
                    </a:cubicBezTo>
                    <a:cubicBezTo>
                      <a:pt x="2816" y="980"/>
                      <a:pt x="2773" y="969"/>
                      <a:pt x="2729" y="969"/>
                    </a:cubicBezTo>
                    <a:cubicBezTo>
                      <a:pt x="2684" y="969"/>
                      <a:pt x="2640" y="980"/>
                      <a:pt x="2606" y="1001"/>
                    </a:cubicBezTo>
                    <a:cubicBezTo>
                      <a:pt x="2499" y="1053"/>
                      <a:pt x="2473" y="1108"/>
                      <a:pt x="2444" y="1228"/>
                    </a:cubicBezTo>
                    <a:cubicBezTo>
                      <a:pt x="2420" y="1184"/>
                      <a:pt x="2372" y="1164"/>
                      <a:pt x="2322" y="1164"/>
                    </a:cubicBezTo>
                    <a:cubicBezTo>
                      <a:pt x="2262" y="1164"/>
                      <a:pt x="2199" y="1192"/>
                      <a:pt x="2162" y="1244"/>
                    </a:cubicBezTo>
                    <a:cubicBezTo>
                      <a:pt x="2188" y="1134"/>
                      <a:pt x="2094" y="1001"/>
                      <a:pt x="1987" y="1001"/>
                    </a:cubicBezTo>
                    <a:cubicBezTo>
                      <a:pt x="1865" y="1001"/>
                      <a:pt x="1772" y="1118"/>
                      <a:pt x="1795" y="1224"/>
                    </a:cubicBezTo>
                    <a:lnTo>
                      <a:pt x="1795" y="1224"/>
                    </a:lnTo>
                    <a:cubicBezTo>
                      <a:pt x="1783" y="1179"/>
                      <a:pt x="1734" y="1146"/>
                      <a:pt x="1686" y="1146"/>
                    </a:cubicBezTo>
                    <a:cubicBezTo>
                      <a:pt x="1668" y="1146"/>
                      <a:pt x="1649" y="1151"/>
                      <a:pt x="1634" y="1163"/>
                    </a:cubicBezTo>
                    <a:cubicBezTo>
                      <a:pt x="1663" y="1095"/>
                      <a:pt x="1676" y="1014"/>
                      <a:pt x="1663" y="946"/>
                    </a:cubicBezTo>
                    <a:cubicBezTo>
                      <a:pt x="1650" y="878"/>
                      <a:pt x="1595" y="810"/>
                      <a:pt x="1527" y="797"/>
                    </a:cubicBezTo>
                    <a:cubicBezTo>
                      <a:pt x="1518" y="795"/>
                      <a:pt x="1509" y="794"/>
                      <a:pt x="1500" y="794"/>
                    </a:cubicBezTo>
                    <a:cubicBezTo>
                      <a:pt x="1442" y="794"/>
                      <a:pt x="1387" y="830"/>
                      <a:pt x="1365" y="878"/>
                    </a:cubicBezTo>
                    <a:cubicBezTo>
                      <a:pt x="1376" y="820"/>
                      <a:pt x="1328" y="752"/>
                      <a:pt x="1263" y="752"/>
                    </a:cubicBezTo>
                    <a:cubicBezTo>
                      <a:pt x="1252" y="752"/>
                      <a:pt x="1241" y="754"/>
                      <a:pt x="1229" y="758"/>
                    </a:cubicBezTo>
                    <a:cubicBezTo>
                      <a:pt x="1339" y="677"/>
                      <a:pt x="1339" y="499"/>
                      <a:pt x="1229" y="418"/>
                    </a:cubicBezTo>
                    <a:cubicBezTo>
                      <a:pt x="1193" y="382"/>
                      <a:pt x="1145" y="366"/>
                      <a:pt x="1096" y="366"/>
                    </a:cubicBezTo>
                    <a:cubicBezTo>
                      <a:pt x="1018" y="366"/>
                      <a:pt x="939" y="407"/>
                      <a:pt x="905" y="473"/>
                    </a:cubicBezTo>
                    <a:cubicBezTo>
                      <a:pt x="905" y="418"/>
                      <a:pt x="879" y="366"/>
                      <a:pt x="840" y="324"/>
                    </a:cubicBezTo>
                    <a:cubicBezTo>
                      <a:pt x="815" y="312"/>
                      <a:pt x="791" y="306"/>
                      <a:pt x="766" y="306"/>
                    </a:cubicBezTo>
                    <a:cubicBezTo>
                      <a:pt x="736" y="306"/>
                      <a:pt x="707" y="315"/>
                      <a:pt x="678" y="337"/>
                    </a:cubicBezTo>
                    <a:cubicBezTo>
                      <a:pt x="691" y="217"/>
                      <a:pt x="623" y="110"/>
                      <a:pt x="529" y="55"/>
                    </a:cubicBezTo>
                    <a:cubicBezTo>
                      <a:pt x="484" y="17"/>
                      <a:pt x="421" y="0"/>
                      <a:pt x="358" y="0"/>
                    </a:cubicBezTo>
                    <a:close/>
                  </a:path>
                </a:pathLst>
              </a:custGeom>
              <a:solidFill>
                <a:srgbClr val="1468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3" name="Google Shape;109;p2">
                <a:extLst>
                  <a:ext uri="{FF2B5EF4-FFF2-40B4-BE49-F238E27FC236}">
                    <a16:creationId xmlns:a16="http://schemas.microsoft.com/office/drawing/2014/main" id="{99BCC3EF-4468-8419-EA5D-D3F2D5812CB7}"/>
                  </a:ext>
                </a:extLst>
              </p:cNvPr>
              <p:cNvSpPr/>
              <p:nvPr/>
            </p:nvSpPr>
            <p:spPr>
              <a:xfrm>
                <a:off x="1226000" y="3154050"/>
                <a:ext cx="114825" cy="37175"/>
              </a:xfrm>
              <a:custGeom>
                <a:avLst/>
                <a:gdLst/>
                <a:ahLst/>
                <a:cxnLst/>
                <a:rect l="l" t="t" r="r" b="b"/>
                <a:pathLst>
                  <a:path w="4593" h="1487" extrusionOk="0">
                    <a:moveTo>
                      <a:pt x="4154" y="0"/>
                    </a:moveTo>
                    <a:cubicBezTo>
                      <a:pt x="4139" y="0"/>
                      <a:pt x="4123" y="1"/>
                      <a:pt x="4106" y="3"/>
                    </a:cubicBezTo>
                    <a:cubicBezTo>
                      <a:pt x="3970" y="16"/>
                      <a:pt x="3850" y="84"/>
                      <a:pt x="3753" y="178"/>
                    </a:cubicBezTo>
                    <a:cubicBezTo>
                      <a:pt x="3672" y="259"/>
                      <a:pt x="3659" y="369"/>
                      <a:pt x="3672" y="476"/>
                    </a:cubicBezTo>
                    <a:cubicBezTo>
                      <a:pt x="3647" y="455"/>
                      <a:pt x="3617" y="446"/>
                      <a:pt x="3586" y="446"/>
                    </a:cubicBezTo>
                    <a:cubicBezTo>
                      <a:pt x="3516" y="446"/>
                      <a:pt x="3445" y="495"/>
                      <a:pt x="3445" y="570"/>
                    </a:cubicBezTo>
                    <a:cubicBezTo>
                      <a:pt x="3390" y="515"/>
                      <a:pt x="3348" y="463"/>
                      <a:pt x="3283" y="450"/>
                    </a:cubicBezTo>
                    <a:cubicBezTo>
                      <a:pt x="3258" y="437"/>
                      <a:pt x="3228" y="430"/>
                      <a:pt x="3197" y="430"/>
                    </a:cubicBezTo>
                    <a:cubicBezTo>
                      <a:pt x="3160" y="430"/>
                      <a:pt x="3122" y="440"/>
                      <a:pt x="3092" y="463"/>
                    </a:cubicBezTo>
                    <a:cubicBezTo>
                      <a:pt x="3053" y="502"/>
                      <a:pt x="3024" y="583"/>
                      <a:pt x="3079" y="638"/>
                    </a:cubicBezTo>
                    <a:cubicBezTo>
                      <a:pt x="3054" y="633"/>
                      <a:pt x="3029" y="630"/>
                      <a:pt x="3006" y="630"/>
                    </a:cubicBezTo>
                    <a:cubicBezTo>
                      <a:pt x="2965" y="630"/>
                      <a:pt x="2929" y="639"/>
                      <a:pt x="2904" y="664"/>
                    </a:cubicBezTo>
                    <a:cubicBezTo>
                      <a:pt x="2862" y="706"/>
                      <a:pt x="2836" y="774"/>
                      <a:pt x="2878" y="826"/>
                    </a:cubicBezTo>
                    <a:cubicBezTo>
                      <a:pt x="2852" y="794"/>
                      <a:pt x="2808" y="776"/>
                      <a:pt x="2764" y="776"/>
                    </a:cubicBezTo>
                    <a:cubicBezTo>
                      <a:pt x="2736" y="776"/>
                      <a:pt x="2708" y="783"/>
                      <a:pt x="2687" y="800"/>
                    </a:cubicBezTo>
                    <a:cubicBezTo>
                      <a:pt x="2619" y="839"/>
                      <a:pt x="2606" y="936"/>
                      <a:pt x="2635" y="988"/>
                    </a:cubicBezTo>
                    <a:cubicBezTo>
                      <a:pt x="2620" y="963"/>
                      <a:pt x="2597" y="953"/>
                      <a:pt x="2571" y="953"/>
                    </a:cubicBezTo>
                    <a:cubicBezTo>
                      <a:pt x="2525" y="953"/>
                      <a:pt x="2471" y="986"/>
                      <a:pt x="2444" y="1030"/>
                    </a:cubicBezTo>
                    <a:cubicBezTo>
                      <a:pt x="2392" y="920"/>
                      <a:pt x="2256" y="881"/>
                      <a:pt x="2133" y="868"/>
                    </a:cubicBezTo>
                    <a:cubicBezTo>
                      <a:pt x="2116" y="864"/>
                      <a:pt x="2098" y="863"/>
                      <a:pt x="2080" y="863"/>
                    </a:cubicBezTo>
                    <a:cubicBezTo>
                      <a:pt x="2033" y="863"/>
                      <a:pt x="1985" y="875"/>
                      <a:pt x="1945" y="894"/>
                    </a:cubicBezTo>
                    <a:cubicBezTo>
                      <a:pt x="1825" y="949"/>
                      <a:pt x="1783" y="1098"/>
                      <a:pt x="1770" y="1231"/>
                    </a:cubicBezTo>
                    <a:cubicBezTo>
                      <a:pt x="1744" y="1205"/>
                      <a:pt x="1702" y="1163"/>
                      <a:pt x="1663" y="1150"/>
                    </a:cubicBezTo>
                    <a:cubicBezTo>
                      <a:pt x="1639" y="1137"/>
                      <a:pt x="1615" y="1131"/>
                      <a:pt x="1592" y="1131"/>
                    </a:cubicBezTo>
                    <a:cubicBezTo>
                      <a:pt x="1522" y="1131"/>
                      <a:pt x="1459" y="1183"/>
                      <a:pt x="1420" y="1244"/>
                    </a:cubicBezTo>
                    <a:cubicBezTo>
                      <a:pt x="1323" y="1137"/>
                      <a:pt x="1190" y="1043"/>
                      <a:pt x="1041" y="1043"/>
                    </a:cubicBezTo>
                    <a:cubicBezTo>
                      <a:pt x="1032" y="1042"/>
                      <a:pt x="1022" y="1042"/>
                      <a:pt x="1012" y="1042"/>
                    </a:cubicBezTo>
                    <a:cubicBezTo>
                      <a:pt x="883" y="1042"/>
                      <a:pt x="740" y="1121"/>
                      <a:pt x="704" y="1260"/>
                    </a:cubicBezTo>
                    <a:cubicBezTo>
                      <a:pt x="649" y="1231"/>
                      <a:pt x="581" y="1205"/>
                      <a:pt x="529" y="1205"/>
                    </a:cubicBezTo>
                    <a:cubicBezTo>
                      <a:pt x="461" y="1205"/>
                      <a:pt x="393" y="1244"/>
                      <a:pt x="380" y="1299"/>
                    </a:cubicBezTo>
                    <a:cubicBezTo>
                      <a:pt x="340" y="1279"/>
                      <a:pt x="299" y="1270"/>
                      <a:pt x="259" y="1270"/>
                    </a:cubicBezTo>
                    <a:cubicBezTo>
                      <a:pt x="218" y="1270"/>
                      <a:pt x="178" y="1279"/>
                      <a:pt x="137" y="1299"/>
                    </a:cubicBezTo>
                    <a:cubicBezTo>
                      <a:pt x="69" y="1341"/>
                      <a:pt x="14" y="1406"/>
                      <a:pt x="1" y="1487"/>
                    </a:cubicBezTo>
                    <a:lnTo>
                      <a:pt x="4456" y="1487"/>
                    </a:lnTo>
                    <a:cubicBezTo>
                      <a:pt x="4524" y="1422"/>
                      <a:pt x="4563" y="1312"/>
                      <a:pt x="4563" y="1192"/>
                    </a:cubicBezTo>
                    <a:cubicBezTo>
                      <a:pt x="4592" y="936"/>
                      <a:pt x="4579" y="664"/>
                      <a:pt x="4537" y="395"/>
                    </a:cubicBezTo>
                    <a:cubicBezTo>
                      <a:pt x="4500" y="179"/>
                      <a:pt x="4390" y="0"/>
                      <a:pt x="4154" y="0"/>
                    </a:cubicBezTo>
                    <a:close/>
                  </a:path>
                </a:pathLst>
              </a:custGeom>
              <a:solidFill>
                <a:srgbClr val="1468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4" name="Google Shape;110;p2">
                <a:extLst>
                  <a:ext uri="{FF2B5EF4-FFF2-40B4-BE49-F238E27FC236}">
                    <a16:creationId xmlns:a16="http://schemas.microsoft.com/office/drawing/2014/main" id="{443F29DB-7E0D-6D12-789A-562717D95EB9}"/>
                  </a:ext>
                </a:extLst>
              </p:cNvPr>
              <p:cNvSpPr/>
              <p:nvPr/>
            </p:nvSpPr>
            <p:spPr>
              <a:xfrm>
                <a:off x="1445775" y="3080225"/>
                <a:ext cx="60350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414" h="2700" extrusionOk="0">
                    <a:moveTo>
                      <a:pt x="188" y="1"/>
                    </a:moveTo>
                    <a:lnTo>
                      <a:pt x="0" y="134"/>
                    </a:lnTo>
                    <a:lnTo>
                      <a:pt x="1782" y="2308"/>
                    </a:lnTo>
                    <a:lnTo>
                      <a:pt x="1782" y="2700"/>
                    </a:lnTo>
                    <a:lnTo>
                      <a:pt x="2414" y="2700"/>
                    </a:lnTo>
                    <a:lnTo>
                      <a:pt x="2158" y="2308"/>
                    </a:lnTo>
                    <a:lnTo>
                      <a:pt x="1834" y="1067"/>
                    </a:lnTo>
                    <a:lnTo>
                      <a:pt x="188" y="1"/>
                    </a:lnTo>
                    <a:close/>
                  </a:path>
                </a:pathLst>
              </a:custGeom>
              <a:solidFill>
                <a:srgbClr val="A8A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5" name="Google Shape;111;p2">
                <a:extLst>
                  <a:ext uri="{FF2B5EF4-FFF2-40B4-BE49-F238E27FC236}">
                    <a16:creationId xmlns:a16="http://schemas.microsoft.com/office/drawing/2014/main" id="{0A4CDB69-803B-4719-49E8-1E028630DC74}"/>
                  </a:ext>
                </a:extLst>
              </p:cNvPr>
              <p:cNvSpPr/>
              <p:nvPr/>
            </p:nvSpPr>
            <p:spPr>
              <a:xfrm>
                <a:off x="1490325" y="3138950"/>
                <a:ext cx="1580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351" extrusionOk="0">
                    <a:moveTo>
                      <a:pt x="0" y="1"/>
                    </a:moveTo>
                    <a:lnTo>
                      <a:pt x="0" y="351"/>
                    </a:lnTo>
                    <a:lnTo>
                      <a:pt x="632" y="351"/>
                    </a:lnTo>
                    <a:lnTo>
                      <a:pt x="308" y="1"/>
                    </a:lnTo>
                    <a:close/>
                  </a:path>
                </a:pathLst>
              </a:custGeom>
              <a:solidFill>
                <a:srgbClr val="8787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6" name="Google Shape;112;p2">
                <a:extLst>
                  <a:ext uri="{FF2B5EF4-FFF2-40B4-BE49-F238E27FC236}">
                    <a16:creationId xmlns:a16="http://schemas.microsoft.com/office/drawing/2014/main" id="{2175BCBD-1BBA-3CF9-C42B-470DF9E004DF}"/>
                  </a:ext>
                </a:extLst>
              </p:cNvPr>
              <p:cNvSpPr/>
              <p:nvPr/>
            </p:nvSpPr>
            <p:spPr>
              <a:xfrm>
                <a:off x="1401225" y="3080875"/>
                <a:ext cx="93800" cy="110350"/>
              </a:xfrm>
              <a:custGeom>
                <a:avLst/>
                <a:gdLst/>
                <a:ahLst/>
                <a:cxnLst/>
                <a:rect l="l" t="t" r="r" b="b"/>
                <a:pathLst>
                  <a:path w="3752" h="4414" extrusionOk="0">
                    <a:moveTo>
                      <a:pt x="1821" y="1"/>
                    </a:moveTo>
                    <a:lnTo>
                      <a:pt x="295" y="1041"/>
                    </a:lnTo>
                    <a:lnTo>
                      <a:pt x="0" y="2282"/>
                    </a:lnTo>
                    <a:lnTo>
                      <a:pt x="0" y="4414"/>
                    </a:lnTo>
                    <a:lnTo>
                      <a:pt x="3752" y="4414"/>
                    </a:lnTo>
                    <a:lnTo>
                      <a:pt x="3752" y="2282"/>
                    </a:lnTo>
                    <a:lnTo>
                      <a:pt x="3483" y="1161"/>
                    </a:lnTo>
                    <a:lnTo>
                      <a:pt x="1821" y="1"/>
                    </a:lnTo>
                    <a:close/>
                  </a:path>
                </a:pathLst>
              </a:custGeom>
              <a:solidFill>
                <a:srgbClr val="F772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7" name="Google Shape;113;p2">
                <a:extLst>
                  <a:ext uri="{FF2B5EF4-FFF2-40B4-BE49-F238E27FC236}">
                    <a16:creationId xmlns:a16="http://schemas.microsoft.com/office/drawing/2014/main" id="{2229E8C3-7DF7-987E-BBBC-28914BBF3DE0}"/>
                  </a:ext>
                </a:extLst>
              </p:cNvPr>
              <p:cNvSpPr/>
              <p:nvPr/>
            </p:nvSpPr>
            <p:spPr>
              <a:xfrm>
                <a:off x="1328950" y="3137900"/>
                <a:ext cx="74950" cy="53325"/>
              </a:xfrm>
              <a:custGeom>
                <a:avLst/>
                <a:gdLst/>
                <a:ahLst/>
                <a:cxnLst/>
                <a:rect l="l" t="t" r="r" b="b"/>
                <a:pathLst>
                  <a:path w="2998" h="2133" extrusionOk="0">
                    <a:moveTo>
                      <a:pt x="1" y="1"/>
                    </a:moveTo>
                    <a:lnTo>
                      <a:pt x="1" y="2133"/>
                    </a:lnTo>
                    <a:lnTo>
                      <a:pt x="2998" y="2133"/>
                    </a:lnTo>
                    <a:lnTo>
                      <a:pt x="2998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8" name="Google Shape;114;p2">
                <a:extLst>
                  <a:ext uri="{FF2B5EF4-FFF2-40B4-BE49-F238E27FC236}">
                    <a16:creationId xmlns:a16="http://schemas.microsoft.com/office/drawing/2014/main" id="{9EF01AB6-FC12-D318-629A-A5B549A0EC30}"/>
                  </a:ext>
                </a:extLst>
              </p:cNvPr>
              <p:cNvSpPr/>
              <p:nvPr/>
            </p:nvSpPr>
            <p:spPr>
              <a:xfrm>
                <a:off x="1327900" y="3106875"/>
                <a:ext cx="8380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3352" h="1242" extrusionOk="0">
                    <a:moveTo>
                      <a:pt x="299" y="1"/>
                    </a:moveTo>
                    <a:lnTo>
                      <a:pt x="1" y="1242"/>
                    </a:lnTo>
                    <a:lnTo>
                      <a:pt x="3040" y="1242"/>
                    </a:lnTo>
                    <a:lnTo>
                      <a:pt x="3351" y="1"/>
                    </a:lnTo>
                    <a:close/>
                  </a:path>
                </a:pathLst>
              </a:custGeom>
              <a:solidFill>
                <a:srgbClr val="EDE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9" name="Google Shape;115;p2">
                <a:extLst>
                  <a:ext uri="{FF2B5EF4-FFF2-40B4-BE49-F238E27FC236}">
                    <a16:creationId xmlns:a16="http://schemas.microsoft.com/office/drawing/2014/main" id="{E8D8F331-7243-4D73-2D1F-F5F862C828A0}"/>
                  </a:ext>
                </a:extLst>
              </p:cNvPr>
              <p:cNvSpPr/>
              <p:nvPr/>
            </p:nvSpPr>
            <p:spPr>
              <a:xfrm>
                <a:off x="1335350" y="3080225"/>
                <a:ext cx="115125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4605" h="1067" extrusionOk="0">
                    <a:moveTo>
                      <a:pt x="1566" y="1"/>
                    </a:moveTo>
                    <a:lnTo>
                      <a:pt x="1" y="1067"/>
                    </a:lnTo>
                    <a:lnTo>
                      <a:pt x="3053" y="1067"/>
                    </a:lnTo>
                    <a:lnTo>
                      <a:pt x="4605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0" name="Google Shape;116;p2">
                <a:extLst>
                  <a:ext uri="{FF2B5EF4-FFF2-40B4-BE49-F238E27FC236}">
                    <a16:creationId xmlns:a16="http://schemas.microsoft.com/office/drawing/2014/main" id="{5AA62B5D-DDC4-6F36-3EB9-04BE245F98CD}"/>
                  </a:ext>
                </a:extLst>
              </p:cNvPr>
              <p:cNvSpPr/>
              <p:nvPr/>
            </p:nvSpPr>
            <p:spPr>
              <a:xfrm>
                <a:off x="1318525" y="3137900"/>
                <a:ext cx="853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393" extrusionOk="0">
                    <a:moveTo>
                      <a:pt x="376" y="1"/>
                    </a:moveTo>
                    <a:lnTo>
                      <a:pt x="0" y="393"/>
                    </a:lnTo>
                    <a:lnTo>
                      <a:pt x="3036" y="393"/>
                    </a:lnTo>
                    <a:lnTo>
                      <a:pt x="3415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1" name="Google Shape;117;p2">
                <a:extLst>
                  <a:ext uri="{FF2B5EF4-FFF2-40B4-BE49-F238E27FC236}">
                    <a16:creationId xmlns:a16="http://schemas.microsoft.com/office/drawing/2014/main" id="{26A71D6C-0BBA-5757-E417-EF8CBE631434}"/>
                  </a:ext>
                </a:extLst>
              </p:cNvPr>
              <p:cNvSpPr/>
              <p:nvPr/>
            </p:nvSpPr>
            <p:spPr>
              <a:xfrm>
                <a:off x="1394400" y="3080225"/>
                <a:ext cx="607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2700" extrusionOk="0">
                    <a:moveTo>
                      <a:pt x="2243" y="1"/>
                    </a:moveTo>
                    <a:lnTo>
                      <a:pt x="691" y="1067"/>
                    </a:lnTo>
                    <a:lnTo>
                      <a:pt x="380" y="2308"/>
                    </a:lnTo>
                    <a:lnTo>
                      <a:pt x="1" y="2700"/>
                    </a:lnTo>
                    <a:lnTo>
                      <a:pt x="192" y="2700"/>
                    </a:lnTo>
                    <a:lnTo>
                      <a:pt x="516" y="2350"/>
                    </a:lnTo>
                    <a:lnTo>
                      <a:pt x="824" y="1106"/>
                    </a:lnTo>
                    <a:lnTo>
                      <a:pt x="24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2" name="Google Shape;118;p2">
                <a:extLst>
                  <a:ext uri="{FF2B5EF4-FFF2-40B4-BE49-F238E27FC236}">
                    <a16:creationId xmlns:a16="http://schemas.microsoft.com/office/drawing/2014/main" id="{745A3046-0B8C-3B00-71E3-738810128EAF}"/>
                  </a:ext>
                </a:extLst>
              </p:cNvPr>
              <p:cNvSpPr/>
              <p:nvPr/>
            </p:nvSpPr>
            <p:spPr>
              <a:xfrm>
                <a:off x="1450450" y="3080225"/>
                <a:ext cx="604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419" h="2700" extrusionOk="0">
                    <a:moveTo>
                      <a:pt x="1" y="1"/>
                    </a:moveTo>
                    <a:lnTo>
                      <a:pt x="1608" y="1106"/>
                    </a:lnTo>
                    <a:lnTo>
                      <a:pt x="1903" y="2350"/>
                    </a:lnTo>
                    <a:lnTo>
                      <a:pt x="2227" y="2700"/>
                    </a:lnTo>
                    <a:lnTo>
                      <a:pt x="2418" y="2700"/>
                    </a:lnTo>
                    <a:lnTo>
                      <a:pt x="2039" y="2308"/>
                    </a:lnTo>
                    <a:lnTo>
                      <a:pt x="1741" y="1067"/>
                    </a:lnTo>
                    <a:lnTo>
                      <a:pt x="18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3" name="Google Shape;119;p2">
                <a:extLst>
                  <a:ext uri="{FF2B5EF4-FFF2-40B4-BE49-F238E27FC236}">
                    <a16:creationId xmlns:a16="http://schemas.microsoft.com/office/drawing/2014/main" id="{B38A6328-CCCF-60CC-B96F-8814065250CE}"/>
                  </a:ext>
                </a:extLst>
              </p:cNvPr>
              <p:cNvSpPr/>
              <p:nvPr/>
            </p:nvSpPr>
            <p:spPr>
              <a:xfrm>
                <a:off x="1450450" y="3081850"/>
                <a:ext cx="40225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122" extrusionOk="0">
                    <a:moveTo>
                      <a:pt x="95" y="1"/>
                    </a:moveTo>
                    <a:lnTo>
                      <a:pt x="1" y="69"/>
                    </a:lnTo>
                    <a:lnTo>
                      <a:pt x="1514" y="1122"/>
                    </a:lnTo>
                    <a:lnTo>
                      <a:pt x="1608" y="1041"/>
                    </a:ln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8787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4" name="Google Shape;120;p2">
                <a:extLst>
                  <a:ext uri="{FF2B5EF4-FFF2-40B4-BE49-F238E27FC236}">
                    <a16:creationId xmlns:a16="http://schemas.microsoft.com/office/drawing/2014/main" id="{6DF9F83D-34CB-32BE-5DBF-DA1DCFC73884}"/>
                  </a:ext>
                </a:extLst>
              </p:cNvPr>
              <p:cNvSpPr/>
              <p:nvPr/>
            </p:nvSpPr>
            <p:spPr>
              <a:xfrm>
                <a:off x="1412950" y="3073425"/>
                <a:ext cx="2050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69" extrusionOk="0">
                    <a:moveTo>
                      <a:pt x="1" y="1"/>
                    </a:moveTo>
                    <a:lnTo>
                      <a:pt x="1" y="69"/>
                    </a:lnTo>
                    <a:lnTo>
                      <a:pt x="82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87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5" name="Google Shape;121;p2">
                <a:extLst>
                  <a:ext uri="{FF2B5EF4-FFF2-40B4-BE49-F238E27FC236}">
                    <a16:creationId xmlns:a16="http://schemas.microsoft.com/office/drawing/2014/main" id="{3B9F2E6A-8F98-BFCB-59EE-BE23C2264B95}"/>
                  </a:ext>
                </a:extLst>
              </p:cNvPr>
              <p:cNvSpPr/>
              <p:nvPr/>
            </p:nvSpPr>
            <p:spPr>
              <a:xfrm>
                <a:off x="1384275" y="3072450"/>
                <a:ext cx="1590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636" h="526" extrusionOk="0">
                    <a:moveTo>
                      <a:pt x="1" y="1"/>
                    </a:moveTo>
                    <a:lnTo>
                      <a:pt x="1" y="526"/>
                    </a:lnTo>
                    <a:lnTo>
                      <a:pt x="636" y="526"/>
                    </a:lnTo>
                    <a:lnTo>
                      <a:pt x="636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6" name="Google Shape;122;p2">
                <a:extLst>
                  <a:ext uri="{FF2B5EF4-FFF2-40B4-BE49-F238E27FC236}">
                    <a16:creationId xmlns:a16="http://schemas.microsoft.com/office/drawing/2014/main" id="{70F3002D-6F38-2E3F-1F1D-19F2C3BD7186}"/>
                  </a:ext>
                </a:extLst>
              </p:cNvPr>
              <p:cNvSpPr/>
              <p:nvPr/>
            </p:nvSpPr>
            <p:spPr>
              <a:xfrm>
                <a:off x="1400150" y="3066700"/>
                <a:ext cx="1282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56" extrusionOk="0">
                    <a:moveTo>
                      <a:pt x="257" y="1"/>
                    </a:moveTo>
                    <a:lnTo>
                      <a:pt x="1" y="231"/>
                    </a:lnTo>
                    <a:lnTo>
                      <a:pt x="1" y="756"/>
                    </a:lnTo>
                    <a:lnTo>
                      <a:pt x="338" y="542"/>
                    </a:lnTo>
                    <a:lnTo>
                      <a:pt x="513" y="542"/>
                    </a:lnTo>
                    <a:lnTo>
                      <a:pt x="513" y="231"/>
                    </a:lnTo>
                    <a:lnTo>
                      <a:pt x="257" y="1"/>
                    </a:lnTo>
                    <a:close/>
                  </a:path>
                </a:pathLst>
              </a:custGeom>
              <a:solidFill>
                <a:srgbClr val="F772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7" name="Google Shape;123;p2">
                <a:extLst>
                  <a:ext uri="{FF2B5EF4-FFF2-40B4-BE49-F238E27FC236}">
                    <a16:creationId xmlns:a16="http://schemas.microsoft.com/office/drawing/2014/main" id="{5B1E3C7A-B216-9A04-8B6A-7B2A6880E5F2}"/>
                  </a:ext>
                </a:extLst>
              </p:cNvPr>
              <p:cNvSpPr/>
              <p:nvPr/>
            </p:nvSpPr>
            <p:spPr>
              <a:xfrm>
                <a:off x="1380225" y="3066700"/>
                <a:ext cx="263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299" extrusionOk="0">
                    <a:moveTo>
                      <a:pt x="338" y="1"/>
                    </a:moveTo>
                    <a:lnTo>
                      <a:pt x="1" y="299"/>
                    </a:lnTo>
                    <a:lnTo>
                      <a:pt x="717" y="299"/>
                    </a:lnTo>
                    <a:lnTo>
                      <a:pt x="1054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8" name="Google Shape;124;p2">
                <a:extLst>
                  <a:ext uri="{FF2B5EF4-FFF2-40B4-BE49-F238E27FC236}">
                    <a16:creationId xmlns:a16="http://schemas.microsoft.com/office/drawing/2014/main" id="{5E70652A-67CB-306C-7E98-E0D00F7CF8D4}"/>
                  </a:ext>
                </a:extLst>
              </p:cNvPr>
              <p:cNvSpPr/>
              <p:nvPr/>
            </p:nvSpPr>
            <p:spPr>
              <a:xfrm>
                <a:off x="1380225" y="3074150"/>
                <a:ext cx="17925" cy="1000"/>
              </a:xfrm>
              <a:custGeom>
                <a:avLst/>
                <a:gdLst/>
                <a:ahLst/>
                <a:cxnLst/>
                <a:rect l="l" t="t" r="r" b="b"/>
                <a:pathLst>
                  <a:path w="717" h="40" extrusionOk="0">
                    <a:moveTo>
                      <a:pt x="1" y="1"/>
                    </a:moveTo>
                    <a:lnTo>
                      <a:pt x="1" y="40"/>
                    </a:lnTo>
                    <a:lnTo>
                      <a:pt x="717" y="40"/>
                    </a:lnTo>
                    <a:lnTo>
                      <a:pt x="717" y="1"/>
                    </a:lnTo>
                    <a:close/>
                  </a:path>
                </a:pathLst>
              </a:custGeom>
              <a:solidFill>
                <a:srgbClr val="EDE8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9" name="Google Shape;125;p2">
                <a:extLst>
                  <a:ext uri="{FF2B5EF4-FFF2-40B4-BE49-F238E27FC236}">
                    <a16:creationId xmlns:a16="http://schemas.microsoft.com/office/drawing/2014/main" id="{97B1B11C-800E-3C39-2331-0C1822060EF2}"/>
                  </a:ext>
                </a:extLst>
              </p:cNvPr>
              <p:cNvSpPr/>
              <p:nvPr/>
            </p:nvSpPr>
            <p:spPr>
              <a:xfrm>
                <a:off x="1398125" y="306670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338" y="1"/>
                    </a:moveTo>
                    <a:lnTo>
                      <a:pt x="1" y="299"/>
                    </a:lnTo>
                    <a:lnTo>
                      <a:pt x="1" y="338"/>
                    </a:lnTo>
                    <a:lnTo>
                      <a:pt x="338" y="40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rgbClr val="A8A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0" name="Google Shape;126;p2">
                <a:extLst>
                  <a:ext uri="{FF2B5EF4-FFF2-40B4-BE49-F238E27FC236}">
                    <a16:creationId xmlns:a16="http://schemas.microsoft.com/office/drawing/2014/main" id="{9BD4C04C-ADC9-9B3D-7983-FAB546B77E6C}"/>
                  </a:ext>
                </a:extLst>
              </p:cNvPr>
              <p:cNvSpPr/>
              <p:nvPr/>
            </p:nvSpPr>
            <p:spPr>
              <a:xfrm>
                <a:off x="1406550" y="3066700"/>
                <a:ext cx="84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338" extrusionOk="0">
                    <a:moveTo>
                      <a:pt x="1" y="1"/>
                    </a:moveTo>
                    <a:lnTo>
                      <a:pt x="1" y="40"/>
                    </a:lnTo>
                    <a:lnTo>
                      <a:pt x="338" y="338"/>
                    </a:lnTo>
                    <a:lnTo>
                      <a:pt x="338" y="29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8A2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1" name="Google Shape;127;p2">
                <a:extLst>
                  <a:ext uri="{FF2B5EF4-FFF2-40B4-BE49-F238E27FC236}">
                    <a16:creationId xmlns:a16="http://schemas.microsoft.com/office/drawing/2014/main" id="{07F9D7A3-CE6A-BDAE-4D05-C2DEE3419E28}"/>
                  </a:ext>
                </a:extLst>
              </p:cNvPr>
              <p:cNvSpPr/>
              <p:nvPr/>
            </p:nvSpPr>
            <p:spPr>
              <a:xfrm>
                <a:off x="1431175" y="3150700"/>
                <a:ext cx="35825" cy="40525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1621" extrusionOk="0">
                    <a:moveTo>
                      <a:pt x="1" y="1"/>
                    </a:moveTo>
                    <a:lnTo>
                      <a:pt x="1" y="1621"/>
                    </a:lnTo>
                    <a:lnTo>
                      <a:pt x="1433" y="1621"/>
                    </a:lnTo>
                    <a:lnTo>
                      <a:pt x="1433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2" name="Google Shape;128;p2">
                <a:extLst>
                  <a:ext uri="{FF2B5EF4-FFF2-40B4-BE49-F238E27FC236}">
                    <a16:creationId xmlns:a16="http://schemas.microsoft.com/office/drawing/2014/main" id="{8B9BB15D-9638-5A30-D822-1C01359E1FC0}"/>
                  </a:ext>
                </a:extLst>
              </p:cNvPr>
              <p:cNvSpPr/>
              <p:nvPr/>
            </p:nvSpPr>
            <p:spPr>
              <a:xfrm>
                <a:off x="1429900" y="3151750"/>
                <a:ext cx="2350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94" h="1579" extrusionOk="0">
                    <a:moveTo>
                      <a:pt x="0" y="1"/>
                    </a:moveTo>
                    <a:lnTo>
                      <a:pt x="0" y="1579"/>
                    </a:lnTo>
                    <a:lnTo>
                      <a:pt x="94" y="1579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3" name="Google Shape;129;p2">
                <a:extLst>
                  <a:ext uri="{FF2B5EF4-FFF2-40B4-BE49-F238E27FC236}">
                    <a16:creationId xmlns:a16="http://schemas.microsoft.com/office/drawing/2014/main" id="{E7CC55A3-B218-8548-98DE-E21F9A65EFDD}"/>
                  </a:ext>
                </a:extLst>
              </p:cNvPr>
              <p:cNvSpPr/>
              <p:nvPr/>
            </p:nvSpPr>
            <p:spPr>
              <a:xfrm>
                <a:off x="1463575" y="3151750"/>
                <a:ext cx="24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579" extrusionOk="0">
                    <a:moveTo>
                      <a:pt x="1" y="1"/>
                    </a:moveTo>
                    <a:lnTo>
                      <a:pt x="1" y="1579"/>
                    </a:lnTo>
                    <a:lnTo>
                      <a:pt x="98" y="1579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4" name="Google Shape;130;p2">
                <a:extLst>
                  <a:ext uri="{FF2B5EF4-FFF2-40B4-BE49-F238E27FC236}">
                    <a16:creationId xmlns:a16="http://schemas.microsoft.com/office/drawing/2014/main" id="{C55F6A3C-9D92-50E2-990C-D01E0D77C773}"/>
                  </a:ext>
                </a:extLst>
              </p:cNvPr>
              <p:cNvSpPr/>
              <p:nvPr/>
            </p:nvSpPr>
            <p:spPr>
              <a:xfrm>
                <a:off x="1446725" y="3151750"/>
                <a:ext cx="23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95" h="1579" extrusionOk="0">
                    <a:moveTo>
                      <a:pt x="1" y="1"/>
                    </a:moveTo>
                    <a:lnTo>
                      <a:pt x="1" y="1579"/>
                    </a:lnTo>
                    <a:lnTo>
                      <a:pt x="95" y="1579"/>
                    </a:ln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5" name="Google Shape;131;p2">
                <a:extLst>
                  <a:ext uri="{FF2B5EF4-FFF2-40B4-BE49-F238E27FC236}">
                    <a16:creationId xmlns:a16="http://schemas.microsoft.com/office/drawing/2014/main" id="{0FC242AA-CE47-CB3A-59DE-A3C13B26FD03}"/>
                  </a:ext>
                </a:extLst>
              </p:cNvPr>
              <p:cNvSpPr/>
              <p:nvPr/>
            </p:nvSpPr>
            <p:spPr>
              <a:xfrm>
                <a:off x="1429900" y="3151750"/>
                <a:ext cx="361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95" extrusionOk="0">
                    <a:moveTo>
                      <a:pt x="0" y="1"/>
                    </a:moveTo>
                    <a:lnTo>
                      <a:pt x="0" y="95"/>
                    </a:lnTo>
                    <a:lnTo>
                      <a:pt x="1445" y="95"/>
                    </a:lnTo>
                    <a:lnTo>
                      <a:pt x="1445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6" name="Google Shape;132;p2">
                <a:extLst>
                  <a:ext uri="{FF2B5EF4-FFF2-40B4-BE49-F238E27FC236}">
                    <a16:creationId xmlns:a16="http://schemas.microsoft.com/office/drawing/2014/main" id="{F47AE46F-DC3D-4F7A-ACCB-C88294073A2D}"/>
                  </a:ext>
                </a:extLst>
              </p:cNvPr>
              <p:cNvSpPr/>
              <p:nvPr/>
            </p:nvSpPr>
            <p:spPr>
              <a:xfrm>
                <a:off x="1429900" y="3170950"/>
                <a:ext cx="361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98" extrusionOk="0">
                    <a:moveTo>
                      <a:pt x="0" y="1"/>
                    </a:moveTo>
                    <a:lnTo>
                      <a:pt x="0" y="98"/>
                    </a:lnTo>
                    <a:lnTo>
                      <a:pt x="1445" y="98"/>
                    </a:lnTo>
                    <a:lnTo>
                      <a:pt x="1445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7" name="Google Shape;133;p2">
                <a:extLst>
                  <a:ext uri="{FF2B5EF4-FFF2-40B4-BE49-F238E27FC236}">
                    <a16:creationId xmlns:a16="http://schemas.microsoft.com/office/drawing/2014/main" id="{1F40C87E-7E79-60F8-5843-D3695D70B5DF}"/>
                  </a:ext>
                </a:extLst>
              </p:cNvPr>
              <p:cNvSpPr/>
              <p:nvPr/>
            </p:nvSpPr>
            <p:spPr>
              <a:xfrm>
                <a:off x="1446725" y="3151750"/>
                <a:ext cx="19325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773" h="824" extrusionOk="0">
                    <a:moveTo>
                      <a:pt x="675" y="1"/>
                    </a:moveTo>
                    <a:lnTo>
                      <a:pt x="1" y="824"/>
                    </a:lnTo>
                    <a:lnTo>
                      <a:pt x="95" y="824"/>
                    </a:lnTo>
                    <a:lnTo>
                      <a:pt x="772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8" name="Google Shape;134;p2">
                <a:extLst>
                  <a:ext uri="{FF2B5EF4-FFF2-40B4-BE49-F238E27FC236}">
                    <a16:creationId xmlns:a16="http://schemas.microsoft.com/office/drawing/2014/main" id="{8060C0CC-4B2E-4594-9103-AA5F92D2CA6A}"/>
                  </a:ext>
                </a:extLst>
              </p:cNvPr>
              <p:cNvSpPr/>
              <p:nvPr/>
            </p:nvSpPr>
            <p:spPr>
              <a:xfrm>
                <a:off x="1429900" y="3151750"/>
                <a:ext cx="19200" cy="206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824" extrusionOk="0">
                    <a:moveTo>
                      <a:pt x="0" y="1"/>
                    </a:moveTo>
                    <a:lnTo>
                      <a:pt x="674" y="824"/>
                    </a:lnTo>
                    <a:lnTo>
                      <a:pt x="768" y="824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9" name="Google Shape;135;p2">
                <a:extLst>
                  <a:ext uri="{FF2B5EF4-FFF2-40B4-BE49-F238E27FC236}">
                    <a16:creationId xmlns:a16="http://schemas.microsoft.com/office/drawing/2014/main" id="{324E0095-087D-A1F6-B59D-90A57A59670B}"/>
                  </a:ext>
                </a:extLst>
              </p:cNvPr>
              <p:cNvSpPr/>
              <p:nvPr/>
            </p:nvSpPr>
            <p:spPr>
              <a:xfrm>
                <a:off x="1446725" y="3172325"/>
                <a:ext cx="18250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56" extrusionOk="0">
                    <a:moveTo>
                      <a:pt x="1" y="1"/>
                    </a:moveTo>
                    <a:lnTo>
                      <a:pt x="636" y="756"/>
                    </a:lnTo>
                    <a:lnTo>
                      <a:pt x="730" y="756"/>
                    </a:ln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0" name="Google Shape;136;p2">
                <a:extLst>
                  <a:ext uri="{FF2B5EF4-FFF2-40B4-BE49-F238E27FC236}">
                    <a16:creationId xmlns:a16="http://schemas.microsoft.com/office/drawing/2014/main" id="{052AC3E7-BD36-26CC-48DB-30F56EEFB16B}"/>
                  </a:ext>
                </a:extLst>
              </p:cNvPr>
              <p:cNvSpPr/>
              <p:nvPr/>
            </p:nvSpPr>
            <p:spPr>
              <a:xfrm>
                <a:off x="1430850" y="3172325"/>
                <a:ext cx="18250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56" extrusionOk="0">
                    <a:moveTo>
                      <a:pt x="636" y="1"/>
                    </a:moveTo>
                    <a:lnTo>
                      <a:pt x="1" y="756"/>
                    </a:lnTo>
                    <a:lnTo>
                      <a:pt x="95" y="756"/>
                    </a:lnTo>
                    <a:lnTo>
                      <a:pt x="730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1" name="Google Shape;137;p2">
                <a:extLst>
                  <a:ext uri="{FF2B5EF4-FFF2-40B4-BE49-F238E27FC236}">
                    <a16:creationId xmlns:a16="http://schemas.microsoft.com/office/drawing/2014/main" id="{1D61A1CC-9D1E-945E-B3C0-73E070074590}"/>
                  </a:ext>
                </a:extLst>
              </p:cNvPr>
              <p:cNvSpPr/>
              <p:nvPr/>
            </p:nvSpPr>
            <p:spPr>
              <a:xfrm>
                <a:off x="1431175" y="3150700"/>
                <a:ext cx="2475" cy="40525"/>
              </a:xfrm>
              <a:custGeom>
                <a:avLst/>
                <a:gdLst/>
                <a:ahLst/>
                <a:cxnLst/>
                <a:rect l="l" t="t" r="r" b="b"/>
                <a:pathLst>
                  <a:path w="99" h="1621" extrusionOk="0">
                    <a:moveTo>
                      <a:pt x="1" y="1"/>
                    </a:moveTo>
                    <a:lnTo>
                      <a:pt x="1" y="1621"/>
                    </a:lnTo>
                    <a:lnTo>
                      <a:pt x="98" y="1621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2" name="Google Shape;138;p2">
                <a:extLst>
                  <a:ext uri="{FF2B5EF4-FFF2-40B4-BE49-F238E27FC236}">
                    <a16:creationId xmlns:a16="http://schemas.microsoft.com/office/drawing/2014/main" id="{7E7EEBC7-3661-7CBB-6BFC-6DCEC5D7CB8A}"/>
                  </a:ext>
                </a:extLst>
              </p:cNvPr>
              <p:cNvSpPr/>
              <p:nvPr/>
            </p:nvSpPr>
            <p:spPr>
              <a:xfrm>
                <a:off x="1464625" y="3150700"/>
                <a:ext cx="2375" cy="40525"/>
              </a:xfrm>
              <a:custGeom>
                <a:avLst/>
                <a:gdLst/>
                <a:ahLst/>
                <a:cxnLst/>
                <a:rect l="l" t="t" r="r" b="b"/>
                <a:pathLst>
                  <a:path w="95" h="1621" extrusionOk="0">
                    <a:moveTo>
                      <a:pt x="1" y="1"/>
                    </a:moveTo>
                    <a:lnTo>
                      <a:pt x="1" y="1621"/>
                    </a:lnTo>
                    <a:lnTo>
                      <a:pt x="95" y="1621"/>
                    </a:ln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3" name="Google Shape;139;p2">
                <a:extLst>
                  <a:ext uri="{FF2B5EF4-FFF2-40B4-BE49-F238E27FC236}">
                    <a16:creationId xmlns:a16="http://schemas.microsoft.com/office/drawing/2014/main" id="{155C1961-4B7E-DA3A-CE2D-E068DC8578BB}"/>
                  </a:ext>
                </a:extLst>
              </p:cNvPr>
              <p:cNvSpPr/>
              <p:nvPr/>
            </p:nvSpPr>
            <p:spPr>
              <a:xfrm>
                <a:off x="1448125" y="3150700"/>
                <a:ext cx="2050" cy="405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21" extrusionOk="0">
                    <a:moveTo>
                      <a:pt x="0" y="1"/>
                    </a:moveTo>
                    <a:lnTo>
                      <a:pt x="0" y="1621"/>
                    </a:lnTo>
                    <a:lnTo>
                      <a:pt x="81" y="1621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4" name="Google Shape;140;p2">
                <a:extLst>
                  <a:ext uri="{FF2B5EF4-FFF2-40B4-BE49-F238E27FC236}">
                    <a16:creationId xmlns:a16="http://schemas.microsoft.com/office/drawing/2014/main" id="{901B5914-45EE-DD81-C5A3-7CAA6C6F9BAA}"/>
                  </a:ext>
                </a:extLst>
              </p:cNvPr>
              <p:cNvSpPr/>
              <p:nvPr/>
            </p:nvSpPr>
            <p:spPr>
              <a:xfrm>
                <a:off x="1431175" y="3150700"/>
                <a:ext cx="358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98" extrusionOk="0">
                    <a:moveTo>
                      <a:pt x="1" y="1"/>
                    </a:moveTo>
                    <a:lnTo>
                      <a:pt x="1" y="98"/>
                    </a:lnTo>
                    <a:lnTo>
                      <a:pt x="1433" y="98"/>
                    </a:lnTo>
                    <a:lnTo>
                      <a:pt x="1433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5" name="Google Shape;141;p2">
                <a:extLst>
                  <a:ext uri="{FF2B5EF4-FFF2-40B4-BE49-F238E27FC236}">
                    <a16:creationId xmlns:a16="http://schemas.microsoft.com/office/drawing/2014/main" id="{F5C2C08B-E028-EC67-9303-A5549525C96C}"/>
                  </a:ext>
                </a:extLst>
              </p:cNvPr>
              <p:cNvSpPr/>
              <p:nvPr/>
            </p:nvSpPr>
            <p:spPr>
              <a:xfrm>
                <a:off x="1431175" y="3169975"/>
                <a:ext cx="358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95" extrusionOk="0">
                    <a:moveTo>
                      <a:pt x="1" y="1"/>
                    </a:moveTo>
                    <a:lnTo>
                      <a:pt x="1" y="95"/>
                    </a:lnTo>
                    <a:lnTo>
                      <a:pt x="1433" y="95"/>
                    </a:lnTo>
                    <a:lnTo>
                      <a:pt x="1433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6" name="Google Shape;142;p2">
                <a:extLst>
                  <a:ext uri="{FF2B5EF4-FFF2-40B4-BE49-F238E27FC236}">
                    <a16:creationId xmlns:a16="http://schemas.microsoft.com/office/drawing/2014/main" id="{6924654B-EE3F-2863-7471-E0EAF29730D6}"/>
                  </a:ext>
                </a:extLst>
              </p:cNvPr>
              <p:cNvSpPr/>
              <p:nvPr/>
            </p:nvSpPr>
            <p:spPr>
              <a:xfrm>
                <a:off x="1448125" y="3150700"/>
                <a:ext cx="1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811" extrusionOk="0">
                    <a:moveTo>
                      <a:pt x="661" y="1"/>
                    </a:moveTo>
                    <a:lnTo>
                      <a:pt x="0" y="811"/>
                    </a:lnTo>
                    <a:lnTo>
                      <a:pt x="81" y="811"/>
                    </a:lnTo>
                    <a:lnTo>
                      <a:pt x="755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7" name="Google Shape;143;p2">
                <a:extLst>
                  <a:ext uri="{FF2B5EF4-FFF2-40B4-BE49-F238E27FC236}">
                    <a16:creationId xmlns:a16="http://schemas.microsoft.com/office/drawing/2014/main" id="{E3F2B161-1764-6559-5790-B73BB4358EB7}"/>
                  </a:ext>
                </a:extLst>
              </p:cNvPr>
              <p:cNvSpPr/>
              <p:nvPr/>
            </p:nvSpPr>
            <p:spPr>
              <a:xfrm>
                <a:off x="1431175" y="3150700"/>
                <a:ext cx="190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811" extrusionOk="0">
                    <a:moveTo>
                      <a:pt x="1" y="1"/>
                    </a:moveTo>
                    <a:lnTo>
                      <a:pt x="678" y="811"/>
                    </a:lnTo>
                    <a:lnTo>
                      <a:pt x="759" y="811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8" name="Google Shape;144;p2">
                <a:extLst>
                  <a:ext uri="{FF2B5EF4-FFF2-40B4-BE49-F238E27FC236}">
                    <a16:creationId xmlns:a16="http://schemas.microsoft.com/office/drawing/2014/main" id="{9F2974EE-1D88-B8F2-DECB-D9803C802555}"/>
                  </a:ext>
                </a:extLst>
              </p:cNvPr>
              <p:cNvSpPr/>
              <p:nvPr/>
            </p:nvSpPr>
            <p:spPr>
              <a:xfrm>
                <a:off x="1448125" y="3170950"/>
                <a:ext cx="1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811" extrusionOk="0">
                    <a:moveTo>
                      <a:pt x="0" y="1"/>
                    </a:moveTo>
                    <a:lnTo>
                      <a:pt x="661" y="811"/>
                    </a:lnTo>
                    <a:lnTo>
                      <a:pt x="755" y="811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9" name="Google Shape;145;p2">
                <a:extLst>
                  <a:ext uri="{FF2B5EF4-FFF2-40B4-BE49-F238E27FC236}">
                    <a16:creationId xmlns:a16="http://schemas.microsoft.com/office/drawing/2014/main" id="{FA7B2852-B4A0-A7F8-5FDE-60C24AE58A15}"/>
                  </a:ext>
                </a:extLst>
              </p:cNvPr>
              <p:cNvSpPr/>
              <p:nvPr/>
            </p:nvSpPr>
            <p:spPr>
              <a:xfrm>
                <a:off x="1431175" y="3170950"/>
                <a:ext cx="1900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811" extrusionOk="0">
                    <a:moveTo>
                      <a:pt x="678" y="1"/>
                    </a:moveTo>
                    <a:lnTo>
                      <a:pt x="1" y="811"/>
                    </a:lnTo>
                    <a:lnTo>
                      <a:pt x="98" y="811"/>
                    </a:lnTo>
                    <a:lnTo>
                      <a:pt x="759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0" name="Google Shape;146;p2">
                <a:extLst>
                  <a:ext uri="{FF2B5EF4-FFF2-40B4-BE49-F238E27FC236}">
                    <a16:creationId xmlns:a16="http://schemas.microsoft.com/office/drawing/2014/main" id="{8C7A6957-843E-9942-3AA3-E285F81E336A}"/>
                  </a:ext>
                </a:extLst>
              </p:cNvPr>
              <p:cNvSpPr/>
              <p:nvPr/>
            </p:nvSpPr>
            <p:spPr>
              <a:xfrm>
                <a:off x="1438300" y="3111575"/>
                <a:ext cx="216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960" extrusionOk="0">
                    <a:moveTo>
                      <a:pt x="1" y="1"/>
                    </a:moveTo>
                    <a:lnTo>
                      <a:pt x="1" y="960"/>
                    </a:lnTo>
                    <a:lnTo>
                      <a:pt x="866" y="960"/>
                    </a:lnTo>
                    <a:lnTo>
                      <a:pt x="866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1" name="Google Shape;147;p2">
                <a:extLst>
                  <a:ext uri="{FF2B5EF4-FFF2-40B4-BE49-F238E27FC236}">
                    <a16:creationId xmlns:a16="http://schemas.microsoft.com/office/drawing/2014/main" id="{9FAE52D7-6691-1391-C000-5E684F673A4D}"/>
                  </a:ext>
                </a:extLst>
              </p:cNvPr>
              <p:cNvSpPr/>
              <p:nvPr/>
            </p:nvSpPr>
            <p:spPr>
              <a:xfrm>
                <a:off x="1437250" y="3134175"/>
                <a:ext cx="2165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866" h="82" extrusionOk="0">
                    <a:moveTo>
                      <a:pt x="1" y="1"/>
                    </a:moveTo>
                    <a:lnTo>
                      <a:pt x="1" y="82"/>
                    </a:lnTo>
                    <a:lnTo>
                      <a:pt x="866" y="82"/>
                    </a:lnTo>
                    <a:lnTo>
                      <a:pt x="866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2" name="Google Shape;148;p2">
                <a:extLst>
                  <a:ext uri="{FF2B5EF4-FFF2-40B4-BE49-F238E27FC236}">
                    <a16:creationId xmlns:a16="http://schemas.microsoft.com/office/drawing/2014/main" id="{D6C7595C-DD5D-BB93-DE3A-E3984F507301}"/>
                  </a:ext>
                </a:extLst>
              </p:cNvPr>
              <p:cNvSpPr/>
              <p:nvPr/>
            </p:nvSpPr>
            <p:spPr>
              <a:xfrm>
                <a:off x="1437250" y="3112625"/>
                <a:ext cx="216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866" h="95" extrusionOk="0">
                    <a:moveTo>
                      <a:pt x="1" y="1"/>
                    </a:moveTo>
                    <a:lnTo>
                      <a:pt x="1" y="95"/>
                    </a:lnTo>
                    <a:lnTo>
                      <a:pt x="866" y="95"/>
                    </a:lnTo>
                    <a:lnTo>
                      <a:pt x="866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3" name="Google Shape;149;p2">
                <a:extLst>
                  <a:ext uri="{FF2B5EF4-FFF2-40B4-BE49-F238E27FC236}">
                    <a16:creationId xmlns:a16="http://schemas.microsoft.com/office/drawing/2014/main" id="{B9E61BB9-CC12-C58C-A087-A301862CB464}"/>
                  </a:ext>
                </a:extLst>
              </p:cNvPr>
              <p:cNvSpPr/>
              <p:nvPr/>
            </p:nvSpPr>
            <p:spPr>
              <a:xfrm>
                <a:off x="1437250" y="3112625"/>
                <a:ext cx="2475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944" extrusionOk="0">
                    <a:moveTo>
                      <a:pt x="1" y="1"/>
                    </a:moveTo>
                    <a:lnTo>
                      <a:pt x="1" y="944"/>
                    </a:lnTo>
                    <a:lnTo>
                      <a:pt x="98" y="944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4" name="Google Shape;150;p2">
                <a:extLst>
                  <a:ext uri="{FF2B5EF4-FFF2-40B4-BE49-F238E27FC236}">
                    <a16:creationId xmlns:a16="http://schemas.microsoft.com/office/drawing/2014/main" id="{91A35B11-E51F-947E-9D62-0F912BC12AD3}"/>
                  </a:ext>
                </a:extLst>
              </p:cNvPr>
              <p:cNvSpPr/>
              <p:nvPr/>
            </p:nvSpPr>
            <p:spPr>
              <a:xfrm>
                <a:off x="1456525" y="3112625"/>
                <a:ext cx="2375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944" extrusionOk="0">
                    <a:moveTo>
                      <a:pt x="1" y="1"/>
                    </a:moveTo>
                    <a:lnTo>
                      <a:pt x="1" y="944"/>
                    </a:lnTo>
                    <a:lnTo>
                      <a:pt x="95" y="944"/>
                    </a:ln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5" name="Google Shape;151;p2">
                <a:extLst>
                  <a:ext uri="{FF2B5EF4-FFF2-40B4-BE49-F238E27FC236}">
                    <a16:creationId xmlns:a16="http://schemas.microsoft.com/office/drawing/2014/main" id="{8669091B-62AE-EE4A-6E47-33922E106B76}"/>
                  </a:ext>
                </a:extLst>
              </p:cNvPr>
              <p:cNvSpPr/>
              <p:nvPr/>
            </p:nvSpPr>
            <p:spPr>
              <a:xfrm>
                <a:off x="1439700" y="3112625"/>
                <a:ext cx="16850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674" h="944" extrusionOk="0">
                    <a:moveTo>
                      <a:pt x="0" y="1"/>
                    </a:moveTo>
                    <a:lnTo>
                      <a:pt x="0" y="95"/>
                    </a:lnTo>
                    <a:lnTo>
                      <a:pt x="674" y="944"/>
                    </a:lnTo>
                    <a:lnTo>
                      <a:pt x="674" y="86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6" name="Google Shape;152;p2">
                <a:extLst>
                  <a:ext uri="{FF2B5EF4-FFF2-40B4-BE49-F238E27FC236}">
                    <a16:creationId xmlns:a16="http://schemas.microsoft.com/office/drawing/2014/main" id="{064FFA21-263D-6BE9-30A7-14F7C10FBBFC}"/>
                  </a:ext>
                </a:extLst>
              </p:cNvPr>
              <p:cNvSpPr/>
              <p:nvPr/>
            </p:nvSpPr>
            <p:spPr>
              <a:xfrm>
                <a:off x="1439700" y="3112625"/>
                <a:ext cx="16850" cy="23600"/>
              </a:xfrm>
              <a:custGeom>
                <a:avLst/>
                <a:gdLst/>
                <a:ahLst/>
                <a:cxnLst/>
                <a:rect l="l" t="t" r="r" b="b"/>
                <a:pathLst>
                  <a:path w="674" h="944" extrusionOk="0">
                    <a:moveTo>
                      <a:pt x="674" y="1"/>
                    </a:moveTo>
                    <a:lnTo>
                      <a:pt x="0" y="863"/>
                    </a:lnTo>
                    <a:lnTo>
                      <a:pt x="0" y="944"/>
                    </a:lnTo>
                    <a:lnTo>
                      <a:pt x="674" y="95"/>
                    </a:lnTo>
                    <a:lnTo>
                      <a:pt x="674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7" name="Google Shape;153;p2">
                <a:extLst>
                  <a:ext uri="{FF2B5EF4-FFF2-40B4-BE49-F238E27FC236}">
                    <a16:creationId xmlns:a16="http://schemas.microsoft.com/office/drawing/2014/main" id="{6DB9DBAE-C880-BE54-766E-05250D74651C}"/>
                  </a:ext>
                </a:extLst>
              </p:cNvPr>
              <p:cNvSpPr/>
              <p:nvPr/>
            </p:nvSpPr>
            <p:spPr>
              <a:xfrm>
                <a:off x="1438300" y="3133200"/>
                <a:ext cx="2167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867" h="95" extrusionOk="0">
                    <a:moveTo>
                      <a:pt x="1" y="1"/>
                    </a:moveTo>
                    <a:lnTo>
                      <a:pt x="1" y="95"/>
                    </a:lnTo>
                    <a:lnTo>
                      <a:pt x="866" y="95"/>
                    </a:lnTo>
                    <a:lnTo>
                      <a:pt x="866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8" name="Google Shape;154;p2">
                <a:extLst>
                  <a:ext uri="{FF2B5EF4-FFF2-40B4-BE49-F238E27FC236}">
                    <a16:creationId xmlns:a16="http://schemas.microsoft.com/office/drawing/2014/main" id="{112F5120-19D3-050B-E1DC-181A8FDC017A}"/>
                  </a:ext>
                </a:extLst>
              </p:cNvPr>
              <p:cNvSpPr/>
              <p:nvPr/>
            </p:nvSpPr>
            <p:spPr>
              <a:xfrm>
                <a:off x="1438300" y="3111575"/>
                <a:ext cx="2167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867" h="95" extrusionOk="0">
                    <a:moveTo>
                      <a:pt x="1" y="1"/>
                    </a:moveTo>
                    <a:lnTo>
                      <a:pt x="1" y="95"/>
                    </a:lnTo>
                    <a:lnTo>
                      <a:pt x="866" y="95"/>
                    </a:lnTo>
                    <a:lnTo>
                      <a:pt x="866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9" name="Google Shape;155;p2">
                <a:extLst>
                  <a:ext uri="{FF2B5EF4-FFF2-40B4-BE49-F238E27FC236}">
                    <a16:creationId xmlns:a16="http://schemas.microsoft.com/office/drawing/2014/main" id="{6DD0FA0C-2417-4722-6A37-83AED51300EE}"/>
                  </a:ext>
                </a:extLst>
              </p:cNvPr>
              <p:cNvSpPr/>
              <p:nvPr/>
            </p:nvSpPr>
            <p:spPr>
              <a:xfrm>
                <a:off x="1438300" y="3111575"/>
                <a:ext cx="23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960" extrusionOk="0">
                    <a:moveTo>
                      <a:pt x="1" y="1"/>
                    </a:moveTo>
                    <a:lnTo>
                      <a:pt x="1" y="960"/>
                    </a:lnTo>
                    <a:lnTo>
                      <a:pt x="95" y="960"/>
                    </a:lnTo>
                    <a:lnTo>
                      <a:pt x="95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0" name="Google Shape;156;p2">
                <a:extLst>
                  <a:ext uri="{FF2B5EF4-FFF2-40B4-BE49-F238E27FC236}">
                    <a16:creationId xmlns:a16="http://schemas.microsoft.com/office/drawing/2014/main" id="{433CCFFF-1706-AA16-F271-75E766B01D21}"/>
                  </a:ext>
                </a:extLst>
              </p:cNvPr>
              <p:cNvSpPr/>
              <p:nvPr/>
            </p:nvSpPr>
            <p:spPr>
              <a:xfrm>
                <a:off x="1457500" y="3111575"/>
                <a:ext cx="24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0" extrusionOk="0">
                    <a:moveTo>
                      <a:pt x="1" y="1"/>
                    </a:moveTo>
                    <a:lnTo>
                      <a:pt x="1" y="960"/>
                    </a:lnTo>
                    <a:lnTo>
                      <a:pt x="98" y="960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1" name="Google Shape;157;p2">
                <a:extLst>
                  <a:ext uri="{FF2B5EF4-FFF2-40B4-BE49-F238E27FC236}">
                    <a16:creationId xmlns:a16="http://schemas.microsoft.com/office/drawing/2014/main" id="{2277444B-4EE5-41F8-08F4-45B126E7D239}"/>
                  </a:ext>
                </a:extLst>
              </p:cNvPr>
              <p:cNvSpPr/>
              <p:nvPr/>
            </p:nvSpPr>
            <p:spPr>
              <a:xfrm>
                <a:off x="1440650" y="3111575"/>
                <a:ext cx="168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960" extrusionOk="0">
                    <a:moveTo>
                      <a:pt x="1" y="1"/>
                    </a:moveTo>
                    <a:lnTo>
                      <a:pt x="1" y="95"/>
                    </a:lnTo>
                    <a:lnTo>
                      <a:pt x="675" y="960"/>
                    </a:lnTo>
                    <a:lnTo>
                      <a:pt x="675" y="8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2" name="Google Shape;158;p2">
                <a:extLst>
                  <a:ext uri="{FF2B5EF4-FFF2-40B4-BE49-F238E27FC236}">
                    <a16:creationId xmlns:a16="http://schemas.microsoft.com/office/drawing/2014/main" id="{BF45B7E5-C7F5-A103-A487-A125A6BE4223}"/>
                  </a:ext>
                </a:extLst>
              </p:cNvPr>
              <p:cNvSpPr/>
              <p:nvPr/>
            </p:nvSpPr>
            <p:spPr>
              <a:xfrm>
                <a:off x="1440650" y="3111575"/>
                <a:ext cx="16875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960" extrusionOk="0">
                    <a:moveTo>
                      <a:pt x="675" y="1"/>
                    </a:moveTo>
                    <a:lnTo>
                      <a:pt x="1" y="866"/>
                    </a:lnTo>
                    <a:lnTo>
                      <a:pt x="1" y="960"/>
                    </a:lnTo>
                    <a:lnTo>
                      <a:pt x="675" y="95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3" name="Google Shape;159;p2">
                <a:extLst>
                  <a:ext uri="{FF2B5EF4-FFF2-40B4-BE49-F238E27FC236}">
                    <a16:creationId xmlns:a16="http://schemas.microsoft.com/office/drawing/2014/main" id="{EBEBA5E8-90DB-0D78-9E03-C78CC6FDF8A1}"/>
                  </a:ext>
                </a:extLst>
              </p:cNvPr>
              <p:cNvSpPr/>
              <p:nvPr/>
            </p:nvSpPr>
            <p:spPr>
              <a:xfrm>
                <a:off x="1347825" y="3161875"/>
                <a:ext cx="14525" cy="1517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607" extrusionOk="0">
                    <a:moveTo>
                      <a:pt x="1" y="1"/>
                    </a:moveTo>
                    <a:lnTo>
                      <a:pt x="1" y="607"/>
                    </a:lnTo>
                    <a:lnTo>
                      <a:pt x="581" y="607"/>
                    </a:lnTo>
                    <a:lnTo>
                      <a:pt x="581" y="1"/>
                    </a:lnTo>
                    <a:close/>
                  </a:path>
                </a:pathLst>
              </a:custGeom>
              <a:solidFill>
                <a:srgbClr val="9C45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4" name="Google Shape;160;p2">
                <a:extLst>
                  <a:ext uri="{FF2B5EF4-FFF2-40B4-BE49-F238E27FC236}">
                    <a16:creationId xmlns:a16="http://schemas.microsoft.com/office/drawing/2014/main" id="{D43022C9-2CF3-72B9-D8D3-9DA53B4A4DB5}"/>
                  </a:ext>
                </a:extLst>
              </p:cNvPr>
              <p:cNvSpPr/>
              <p:nvPr/>
            </p:nvSpPr>
            <p:spPr>
              <a:xfrm>
                <a:off x="1347175" y="3176050"/>
                <a:ext cx="145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69" extrusionOk="0">
                    <a:moveTo>
                      <a:pt x="1" y="1"/>
                    </a:moveTo>
                    <a:lnTo>
                      <a:pt x="1" y="69"/>
                    </a:lnTo>
                    <a:lnTo>
                      <a:pt x="581" y="69"/>
                    </a:lnTo>
                    <a:lnTo>
                      <a:pt x="581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5" name="Google Shape;161;p2">
                <a:extLst>
                  <a:ext uri="{FF2B5EF4-FFF2-40B4-BE49-F238E27FC236}">
                    <a16:creationId xmlns:a16="http://schemas.microsoft.com/office/drawing/2014/main" id="{C34F2211-7592-0916-9EEC-C020ED24E290}"/>
                  </a:ext>
                </a:extLst>
              </p:cNvPr>
              <p:cNvSpPr/>
              <p:nvPr/>
            </p:nvSpPr>
            <p:spPr>
              <a:xfrm>
                <a:off x="1347175" y="3162525"/>
                <a:ext cx="145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581" h="82" extrusionOk="0">
                    <a:moveTo>
                      <a:pt x="1" y="1"/>
                    </a:moveTo>
                    <a:lnTo>
                      <a:pt x="1" y="82"/>
                    </a:lnTo>
                    <a:lnTo>
                      <a:pt x="581" y="82"/>
                    </a:lnTo>
                    <a:lnTo>
                      <a:pt x="581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6" name="Google Shape;162;p2">
                <a:extLst>
                  <a:ext uri="{FF2B5EF4-FFF2-40B4-BE49-F238E27FC236}">
                    <a16:creationId xmlns:a16="http://schemas.microsoft.com/office/drawing/2014/main" id="{D0346618-B306-02BA-8B89-AA28DB0A7317}"/>
                  </a:ext>
                </a:extLst>
              </p:cNvPr>
              <p:cNvSpPr/>
              <p:nvPr/>
            </p:nvSpPr>
            <p:spPr>
              <a:xfrm>
                <a:off x="1347175" y="3162525"/>
                <a:ext cx="175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10" extrusionOk="0">
                    <a:moveTo>
                      <a:pt x="1" y="1"/>
                    </a:moveTo>
                    <a:lnTo>
                      <a:pt x="1" y="610"/>
                    </a:lnTo>
                    <a:lnTo>
                      <a:pt x="69" y="610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7" name="Google Shape;163;p2">
                <a:extLst>
                  <a:ext uri="{FF2B5EF4-FFF2-40B4-BE49-F238E27FC236}">
                    <a16:creationId xmlns:a16="http://schemas.microsoft.com/office/drawing/2014/main" id="{D7BAA49A-7BA6-9F58-C043-ADEE541324E6}"/>
                  </a:ext>
                </a:extLst>
              </p:cNvPr>
              <p:cNvSpPr/>
              <p:nvPr/>
            </p:nvSpPr>
            <p:spPr>
              <a:xfrm>
                <a:off x="1359975" y="3163575"/>
                <a:ext cx="17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568" extrusionOk="0">
                    <a:moveTo>
                      <a:pt x="1" y="1"/>
                    </a:moveTo>
                    <a:lnTo>
                      <a:pt x="1" y="568"/>
                    </a:lnTo>
                    <a:lnTo>
                      <a:pt x="69" y="568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8" name="Google Shape;164;p2">
                <a:extLst>
                  <a:ext uri="{FF2B5EF4-FFF2-40B4-BE49-F238E27FC236}">
                    <a16:creationId xmlns:a16="http://schemas.microsoft.com/office/drawing/2014/main" id="{28EB96EC-1777-47C4-37D6-F22FC084C8E8}"/>
                  </a:ext>
                </a:extLst>
              </p:cNvPr>
              <p:cNvSpPr/>
              <p:nvPr/>
            </p:nvSpPr>
            <p:spPr>
              <a:xfrm>
                <a:off x="1347825" y="3175400"/>
                <a:ext cx="14525" cy="1650"/>
              </a:xfrm>
              <a:custGeom>
                <a:avLst/>
                <a:gdLst/>
                <a:ahLst/>
                <a:cxnLst/>
                <a:rect l="l" t="t" r="r" b="b"/>
                <a:pathLst>
                  <a:path w="581" h="66" extrusionOk="0">
                    <a:moveTo>
                      <a:pt x="1" y="1"/>
                    </a:moveTo>
                    <a:lnTo>
                      <a:pt x="1" y="66"/>
                    </a:lnTo>
                    <a:lnTo>
                      <a:pt x="581" y="66"/>
                    </a:lnTo>
                    <a:lnTo>
                      <a:pt x="581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9" name="Google Shape;165;p2">
                <a:extLst>
                  <a:ext uri="{FF2B5EF4-FFF2-40B4-BE49-F238E27FC236}">
                    <a16:creationId xmlns:a16="http://schemas.microsoft.com/office/drawing/2014/main" id="{E610EC72-BE05-8529-8624-019B543ECFCB}"/>
                  </a:ext>
                </a:extLst>
              </p:cNvPr>
              <p:cNvSpPr/>
              <p:nvPr/>
            </p:nvSpPr>
            <p:spPr>
              <a:xfrm>
                <a:off x="1347825" y="3161875"/>
                <a:ext cx="145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69" extrusionOk="0">
                    <a:moveTo>
                      <a:pt x="1" y="1"/>
                    </a:moveTo>
                    <a:lnTo>
                      <a:pt x="1" y="69"/>
                    </a:lnTo>
                    <a:lnTo>
                      <a:pt x="581" y="69"/>
                    </a:lnTo>
                    <a:lnTo>
                      <a:pt x="581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0" name="Google Shape;166;p2">
                <a:extLst>
                  <a:ext uri="{FF2B5EF4-FFF2-40B4-BE49-F238E27FC236}">
                    <a16:creationId xmlns:a16="http://schemas.microsoft.com/office/drawing/2014/main" id="{F403DDB6-2A1F-60B3-A6C9-00AAE442B98B}"/>
                  </a:ext>
                </a:extLst>
              </p:cNvPr>
              <p:cNvSpPr/>
              <p:nvPr/>
            </p:nvSpPr>
            <p:spPr>
              <a:xfrm>
                <a:off x="1347825" y="3161875"/>
                <a:ext cx="1725" cy="15175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7" extrusionOk="0">
                    <a:moveTo>
                      <a:pt x="1" y="1"/>
                    </a:moveTo>
                    <a:lnTo>
                      <a:pt x="1" y="607"/>
                    </a:lnTo>
                    <a:lnTo>
                      <a:pt x="69" y="607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1" name="Google Shape;167;p2">
                <a:extLst>
                  <a:ext uri="{FF2B5EF4-FFF2-40B4-BE49-F238E27FC236}">
                    <a16:creationId xmlns:a16="http://schemas.microsoft.com/office/drawing/2014/main" id="{DED3B5F4-CF58-C3C0-A544-C8D75EB2C84A}"/>
                  </a:ext>
                </a:extLst>
              </p:cNvPr>
              <p:cNvSpPr/>
              <p:nvPr/>
            </p:nvSpPr>
            <p:spPr>
              <a:xfrm>
                <a:off x="1360725" y="3161875"/>
                <a:ext cx="1625" cy="1517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07" extrusionOk="0">
                    <a:moveTo>
                      <a:pt x="0" y="1"/>
                    </a:moveTo>
                    <a:lnTo>
                      <a:pt x="0" y="607"/>
                    </a:lnTo>
                    <a:lnTo>
                      <a:pt x="65" y="607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2" name="Google Shape;168;p2">
                <a:extLst>
                  <a:ext uri="{FF2B5EF4-FFF2-40B4-BE49-F238E27FC236}">
                    <a16:creationId xmlns:a16="http://schemas.microsoft.com/office/drawing/2014/main" id="{175A2260-9605-6E66-6BDA-7A303DCD35FC}"/>
                  </a:ext>
                </a:extLst>
              </p:cNvPr>
              <p:cNvSpPr/>
              <p:nvPr/>
            </p:nvSpPr>
            <p:spPr>
              <a:xfrm>
                <a:off x="1360725" y="3161875"/>
                <a:ext cx="14525" cy="1517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607" extrusionOk="0">
                    <a:moveTo>
                      <a:pt x="0" y="1"/>
                    </a:moveTo>
                    <a:lnTo>
                      <a:pt x="0" y="607"/>
                    </a:lnTo>
                    <a:lnTo>
                      <a:pt x="580" y="607"/>
                    </a:lnTo>
                    <a:lnTo>
                      <a:pt x="580" y="1"/>
                    </a:lnTo>
                    <a:close/>
                  </a:path>
                </a:pathLst>
              </a:custGeom>
              <a:solidFill>
                <a:srgbClr val="9C45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3" name="Google Shape;169;p2">
                <a:extLst>
                  <a:ext uri="{FF2B5EF4-FFF2-40B4-BE49-F238E27FC236}">
                    <a16:creationId xmlns:a16="http://schemas.microsoft.com/office/drawing/2014/main" id="{EEB0D0F3-4D09-E5E2-AB39-50CF003E1DE4}"/>
                  </a:ext>
                </a:extLst>
              </p:cNvPr>
              <p:cNvSpPr/>
              <p:nvPr/>
            </p:nvSpPr>
            <p:spPr>
              <a:xfrm>
                <a:off x="1360725" y="3176050"/>
                <a:ext cx="1377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9" extrusionOk="0">
                    <a:moveTo>
                      <a:pt x="0" y="1"/>
                    </a:moveTo>
                    <a:lnTo>
                      <a:pt x="0" y="69"/>
                    </a:lnTo>
                    <a:lnTo>
                      <a:pt x="551" y="69"/>
                    </a:lnTo>
                    <a:lnTo>
                      <a:pt x="551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4" name="Google Shape;170;p2">
                <a:extLst>
                  <a:ext uri="{FF2B5EF4-FFF2-40B4-BE49-F238E27FC236}">
                    <a16:creationId xmlns:a16="http://schemas.microsoft.com/office/drawing/2014/main" id="{00A7D2FD-FA16-CC86-B899-987512F01BDA}"/>
                  </a:ext>
                </a:extLst>
              </p:cNvPr>
              <p:cNvSpPr/>
              <p:nvPr/>
            </p:nvSpPr>
            <p:spPr>
              <a:xfrm>
                <a:off x="1360725" y="3162525"/>
                <a:ext cx="1377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82" extrusionOk="0">
                    <a:moveTo>
                      <a:pt x="0" y="1"/>
                    </a:moveTo>
                    <a:lnTo>
                      <a:pt x="0" y="82"/>
                    </a:lnTo>
                    <a:lnTo>
                      <a:pt x="551" y="82"/>
                    </a:lnTo>
                    <a:lnTo>
                      <a:pt x="551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5" name="Google Shape;171;p2">
                <a:extLst>
                  <a:ext uri="{FF2B5EF4-FFF2-40B4-BE49-F238E27FC236}">
                    <a16:creationId xmlns:a16="http://schemas.microsoft.com/office/drawing/2014/main" id="{EBF9DC57-2EC6-F61A-72A7-63F5B4E5CD61}"/>
                  </a:ext>
                </a:extLst>
              </p:cNvPr>
              <p:cNvSpPr/>
              <p:nvPr/>
            </p:nvSpPr>
            <p:spPr>
              <a:xfrm>
                <a:off x="1372875" y="3162525"/>
                <a:ext cx="162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5" h="610" extrusionOk="0">
                    <a:moveTo>
                      <a:pt x="0" y="1"/>
                    </a:moveTo>
                    <a:lnTo>
                      <a:pt x="0" y="610"/>
                    </a:lnTo>
                    <a:lnTo>
                      <a:pt x="65" y="610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72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6" name="Google Shape;172;p2">
                <a:extLst>
                  <a:ext uri="{FF2B5EF4-FFF2-40B4-BE49-F238E27FC236}">
                    <a16:creationId xmlns:a16="http://schemas.microsoft.com/office/drawing/2014/main" id="{8C4F7583-0500-F76F-C438-4ADBA9E8B10F}"/>
                  </a:ext>
                </a:extLst>
              </p:cNvPr>
              <p:cNvSpPr/>
              <p:nvPr/>
            </p:nvSpPr>
            <p:spPr>
              <a:xfrm>
                <a:off x="1360725" y="3175400"/>
                <a:ext cx="14525" cy="1650"/>
              </a:xfrm>
              <a:custGeom>
                <a:avLst/>
                <a:gdLst/>
                <a:ahLst/>
                <a:cxnLst/>
                <a:rect l="l" t="t" r="r" b="b"/>
                <a:pathLst>
                  <a:path w="581" h="66" extrusionOk="0">
                    <a:moveTo>
                      <a:pt x="0" y="1"/>
                    </a:moveTo>
                    <a:lnTo>
                      <a:pt x="0" y="66"/>
                    </a:lnTo>
                    <a:lnTo>
                      <a:pt x="580" y="66"/>
                    </a:lnTo>
                    <a:lnTo>
                      <a:pt x="580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7" name="Google Shape;173;p2">
                <a:extLst>
                  <a:ext uri="{FF2B5EF4-FFF2-40B4-BE49-F238E27FC236}">
                    <a16:creationId xmlns:a16="http://schemas.microsoft.com/office/drawing/2014/main" id="{99C33E0F-59FB-B4C7-7B51-FC045EB2BF14}"/>
                  </a:ext>
                </a:extLst>
              </p:cNvPr>
              <p:cNvSpPr/>
              <p:nvPr/>
            </p:nvSpPr>
            <p:spPr>
              <a:xfrm>
                <a:off x="1360725" y="3161875"/>
                <a:ext cx="145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69" extrusionOk="0">
                    <a:moveTo>
                      <a:pt x="0" y="1"/>
                    </a:moveTo>
                    <a:lnTo>
                      <a:pt x="0" y="69"/>
                    </a:lnTo>
                    <a:lnTo>
                      <a:pt x="580" y="69"/>
                    </a:lnTo>
                    <a:lnTo>
                      <a:pt x="580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8" name="Google Shape;174;p2">
                <a:extLst>
                  <a:ext uri="{FF2B5EF4-FFF2-40B4-BE49-F238E27FC236}">
                    <a16:creationId xmlns:a16="http://schemas.microsoft.com/office/drawing/2014/main" id="{82573ADF-15DF-3694-3123-D59F3D1E53D5}"/>
                  </a:ext>
                </a:extLst>
              </p:cNvPr>
              <p:cNvSpPr/>
              <p:nvPr/>
            </p:nvSpPr>
            <p:spPr>
              <a:xfrm>
                <a:off x="1360725" y="3161875"/>
                <a:ext cx="1625" cy="1517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07" extrusionOk="0">
                    <a:moveTo>
                      <a:pt x="0" y="1"/>
                    </a:moveTo>
                    <a:lnTo>
                      <a:pt x="0" y="607"/>
                    </a:lnTo>
                    <a:lnTo>
                      <a:pt x="65" y="607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9" name="Google Shape;175;p2">
                <a:extLst>
                  <a:ext uri="{FF2B5EF4-FFF2-40B4-BE49-F238E27FC236}">
                    <a16:creationId xmlns:a16="http://schemas.microsoft.com/office/drawing/2014/main" id="{31E72920-2925-5338-A587-57AE1D8E6482}"/>
                  </a:ext>
                </a:extLst>
              </p:cNvPr>
              <p:cNvSpPr/>
              <p:nvPr/>
            </p:nvSpPr>
            <p:spPr>
              <a:xfrm>
                <a:off x="1373500" y="3161875"/>
                <a:ext cx="1750" cy="1517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07" extrusionOk="0">
                    <a:moveTo>
                      <a:pt x="1" y="1"/>
                    </a:moveTo>
                    <a:lnTo>
                      <a:pt x="1" y="607"/>
                    </a:lnTo>
                    <a:lnTo>
                      <a:pt x="69" y="607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FCF9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90" name="Google Shape;176;p2">
              <a:extLst>
                <a:ext uri="{FF2B5EF4-FFF2-40B4-BE49-F238E27FC236}">
                  <a16:creationId xmlns:a16="http://schemas.microsoft.com/office/drawing/2014/main" id="{FE45596F-A0D5-537E-9A3A-11142B1FAC9E}"/>
                </a:ext>
              </a:extLst>
            </p:cNvPr>
            <p:cNvGrpSpPr/>
            <p:nvPr/>
          </p:nvGrpSpPr>
          <p:grpSpPr>
            <a:xfrm>
              <a:off x="1408030" y="2501492"/>
              <a:ext cx="170863" cy="781667"/>
              <a:chOff x="1093750" y="2975250"/>
              <a:chExt cx="48625" cy="222450"/>
            </a:xfrm>
          </p:grpSpPr>
          <p:sp>
            <p:nvSpPr>
              <p:cNvPr id="591" name="Google Shape;177;p2">
                <a:extLst>
                  <a:ext uri="{FF2B5EF4-FFF2-40B4-BE49-F238E27FC236}">
                    <a16:creationId xmlns:a16="http://schemas.microsoft.com/office/drawing/2014/main" id="{34A53203-6D68-3AD1-060B-D7E167927C4A}"/>
                  </a:ext>
                </a:extLst>
              </p:cNvPr>
              <p:cNvSpPr/>
              <p:nvPr/>
            </p:nvSpPr>
            <p:spPr>
              <a:xfrm>
                <a:off x="1098125" y="3024825"/>
                <a:ext cx="40200" cy="1721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6886" extrusionOk="0">
                    <a:moveTo>
                      <a:pt x="567" y="1"/>
                    </a:moveTo>
                    <a:cubicBezTo>
                      <a:pt x="554" y="1"/>
                      <a:pt x="541" y="14"/>
                      <a:pt x="541" y="30"/>
                    </a:cubicBezTo>
                    <a:lnTo>
                      <a:pt x="0" y="6860"/>
                    </a:lnTo>
                    <a:cubicBezTo>
                      <a:pt x="0" y="6873"/>
                      <a:pt x="13" y="6886"/>
                      <a:pt x="26" y="6886"/>
                    </a:cubicBezTo>
                    <a:cubicBezTo>
                      <a:pt x="39" y="6886"/>
                      <a:pt x="55" y="6886"/>
                      <a:pt x="55" y="6873"/>
                    </a:cubicBezTo>
                    <a:lnTo>
                      <a:pt x="593" y="56"/>
                    </a:lnTo>
                    <a:lnTo>
                      <a:pt x="1011" y="56"/>
                    </a:lnTo>
                    <a:lnTo>
                      <a:pt x="1552" y="6873"/>
                    </a:lnTo>
                    <a:cubicBezTo>
                      <a:pt x="1552" y="6886"/>
                      <a:pt x="1552" y="6886"/>
                      <a:pt x="1578" y="6886"/>
                    </a:cubicBezTo>
                    <a:cubicBezTo>
                      <a:pt x="1594" y="6886"/>
                      <a:pt x="1607" y="6873"/>
                      <a:pt x="1594" y="6860"/>
                    </a:cubicBezTo>
                    <a:lnTo>
                      <a:pt x="1053" y="30"/>
                    </a:lnTo>
                    <a:cubicBezTo>
                      <a:pt x="1053" y="14"/>
                      <a:pt x="1053" y="1"/>
                      <a:pt x="1040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2" name="Google Shape;178;p2">
                <a:extLst>
                  <a:ext uri="{FF2B5EF4-FFF2-40B4-BE49-F238E27FC236}">
                    <a16:creationId xmlns:a16="http://schemas.microsoft.com/office/drawing/2014/main" id="{46351BA2-28D4-F756-15EB-0B443DD3C3C3}"/>
                  </a:ext>
                </a:extLst>
              </p:cNvPr>
              <p:cNvSpPr/>
              <p:nvPr/>
            </p:nvSpPr>
            <p:spPr>
              <a:xfrm>
                <a:off x="1097475" y="3024175"/>
                <a:ext cx="41475" cy="173525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941" extrusionOk="0">
                    <a:moveTo>
                      <a:pt x="593" y="1"/>
                    </a:moveTo>
                    <a:cubicBezTo>
                      <a:pt x="567" y="1"/>
                      <a:pt x="538" y="27"/>
                      <a:pt x="538" y="56"/>
                    </a:cubicBezTo>
                    <a:lnTo>
                      <a:pt x="0" y="6886"/>
                    </a:lnTo>
                    <a:cubicBezTo>
                      <a:pt x="0" y="6899"/>
                      <a:pt x="0" y="6912"/>
                      <a:pt x="13" y="6925"/>
                    </a:cubicBezTo>
                    <a:cubicBezTo>
                      <a:pt x="26" y="6941"/>
                      <a:pt x="26" y="6941"/>
                      <a:pt x="52" y="6941"/>
                    </a:cubicBezTo>
                    <a:cubicBezTo>
                      <a:pt x="81" y="6941"/>
                      <a:pt x="107" y="6925"/>
                      <a:pt x="107" y="6899"/>
                    </a:cubicBezTo>
                    <a:lnTo>
                      <a:pt x="648" y="108"/>
                    </a:lnTo>
                    <a:lnTo>
                      <a:pt x="1011" y="108"/>
                    </a:lnTo>
                    <a:lnTo>
                      <a:pt x="1552" y="6899"/>
                    </a:lnTo>
                    <a:cubicBezTo>
                      <a:pt x="1552" y="6925"/>
                      <a:pt x="1565" y="6941"/>
                      <a:pt x="1604" y="6941"/>
                    </a:cubicBezTo>
                    <a:cubicBezTo>
                      <a:pt x="1620" y="6941"/>
                      <a:pt x="1633" y="6941"/>
                      <a:pt x="1646" y="6925"/>
                    </a:cubicBezTo>
                    <a:cubicBezTo>
                      <a:pt x="1646" y="6912"/>
                      <a:pt x="1659" y="6899"/>
                      <a:pt x="1646" y="6886"/>
                    </a:cubicBezTo>
                    <a:lnTo>
                      <a:pt x="1105" y="56"/>
                    </a:lnTo>
                    <a:cubicBezTo>
                      <a:pt x="1105" y="27"/>
                      <a:pt x="1092" y="1"/>
                      <a:pt x="1066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3" name="Google Shape;179;p2">
                <a:extLst>
                  <a:ext uri="{FF2B5EF4-FFF2-40B4-BE49-F238E27FC236}">
                    <a16:creationId xmlns:a16="http://schemas.microsoft.com/office/drawing/2014/main" id="{4F2EF6B0-DDEC-7107-30D2-787A5602C9E0}"/>
                  </a:ext>
                </a:extLst>
              </p:cNvPr>
              <p:cNvSpPr/>
              <p:nvPr/>
            </p:nvSpPr>
            <p:spPr>
              <a:xfrm>
                <a:off x="1107600" y="3024825"/>
                <a:ext cx="20900" cy="5202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2081" extrusionOk="0">
                    <a:moveTo>
                      <a:pt x="418" y="487"/>
                    </a:moveTo>
                    <a:lnTo>
                      <a:pt x="700" y="960"/>
                    </a:lnTo>
                    <a:lnTo>
                      <a:pt x="418" y="1391"/>
                    </a:lnTo>
                    <a:lnTo>
                      <a:pt x="146" y="960"/>
                    </a:lnTo>
                    <a:lnTo>
                      <a:pt x="418" y="487"/>
                    </a:lnTo>
                    <a:close/>
                    <a:moveTo>
                      <a:pt x="418" y="1488"/>
                    </a:moveTo>
                    <a:lnTo>
                      <a:pt x="768" y="2026"/>
                    </a:lnTo>
                    <a:lnTo>
                      <a:pt x="81" y="2026"/>
                    </a:lnTo>
                    <a:lnTo>
                      <a:pt x="418" y="1488"/>
                    </a:lnTo>
                    <a:close/>
                    <a:moveTo>
                      <a:pt x="175" y="1"/>
                    </a:moveTo>
                    <a:cubicBezTo>
                      <a:pt x="162" y="14"/>
                      <a:pt x="162" y="30"/>
                      <a:pt x="162" y="43"/>
                    </a:cubicBezTo>
                    <a:lnTo>
                      <a:pt x="389" y="435"/>
                    </a:lnTo>
                    <a:lnTo>
                      <a:pt x="94" y="947"/>
                    </a:lnTo>
                    <a:cubicBezTo>
                      <a:pt x="81" y="947"/>
                      <a:pt x="81" y="960"/>
                      <a:pt x="94" y="973"/>
                    </a:cubicBezTo>
                    <a:lnTo>
                      <a:pt x="389" y="1433"/>
                    </a:lnTo>
                    <a:lnTo>
                      <a:pt x="0" y="2039"/>
                    </a:lnTo>
                    <a:lnTo>
                      <a:pt x="0" y="2068"/>
                    </a:lnTo>
                    <a:cubicBezTo>
                      <a:pt x="13" y="2081"/>
                      <a:pt x="13" y="2081"/>
                      <a:pt x="26" y="2081"/>
                    </a:cubicBezTo>
                    <a:lnTo>
                      <a:pt x="810" y="2081"/>
                    </a:lnTo>
                    <a:cubicBezTo>
                      <a:pt x="823" y="2081"/>
                      <a:pt x="836" y="2081"/>
                      <a:pt x="836" y="2068"/>
                    </a:cubicBezTo>
                    <a:lnTo>
                      <a:pt x="836" y="2039"/>
                    </a:lnTo>
                    <a:lnTo>
                      <a:pt x="457" y="1433"/>
                    </a:lnTo>
                    <a:lnTo>
                      <a:pt x="755" y="973"/>
                    </a:lnTo>
                    <a:lnTo>
                      <a:pt x="755" y="947"/>
                    </a:lnTo>
                    <a:lnTo>
                      <a:pt x="457" y="435"/>
                    </a:lnTo>
                    <a:lnTo>
                      <a:pt x="674" y="43"/>
                    </a:lnTo>
                    <a:cubicBezTo>
                      <a:pt x="687" y="30"/>
                      <a:pt x="674" y="14"/>
                      <a:pt x="674" y="1"/>
                    </a:cubicBezTo>
                    <a:cubicBezTo>
                      <a:pt x="661" y="1"/>
                      <a:pt x="632" y="1"/>
                      <a:pt x="632" y="14"/>
                    </a:cubicBezTo>
                    <a:lnTo>
                      <a:pt x="418" y="380"/>
                    </a:lnTo>
                    <a:lnTo>
                      <a:pt x="214" y="14"/>
                    </a:lnTo>
                    <a:cubicBezTo>
                      <a:pt x="201" y="1"/>
                      <a:pt x="188" y="1"/>
                      <a:pt x="175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4" name="Google Shape;180;p2">
                <a:extLst>
                  <a:ext uri="{FF2B5EF4-FFF2-40B4-BE49-F238E27FC236}">
                    <a16:creationId xmlns:a16="http://schemas.microsoft.com/office/drawing/2014/main" id="{D16AF4CB-BE01-22E4-0749-79796399EB34}"/>
                  </a:ext>
                </a:extLst>
              </p:cNvPr>
              <p:cNvSpPr/>
              <p:nvPr/>
            </p:nvSpPr>
            <p:spPr>
              <a:xfrm>
                <a:off x="1106850" y="3024150"/>
                <a:ext cx="22625" cy="5335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2134" extrusionOk="0">
                    <a:moveTo>
                      <a:pt x="448" y="569"/>
                    </a:moveTo>
                    <a:lnTo>
                      <a:pt x="691" y="987"/>
                    </a:lnTo>
                    <a:lnTo>
                      <a:pt x="448" y="1366"/>
                    </a:lnTo>
                    <a:lnTo>
                      <a:pt x="205" y="987"/>
                    </a:lnTo>
                    <a:lnTo>
                      <a:pt x="448" y="569"/>
                    </a:lnTo>
                    <a:close/>
                    <a:moveTo>
                      <a:pt x="448" y="1567"/>
                    </a:moveTo>
                    <a:lnTo>
                      <a:pt x="743" y="2027"/>
                    </a:lnTo>
                    <a:lnTo>
                      <a:pt x="150" y="2027"/>
                    </a:lnTo>
                    <a:lnTo>
                      <a:pt x="448" y="1567"/>
                    </a:lnTo>
                    <a:close/>
                    <a:moveTo>
                      <a:pt x="683" y="1"/>
                    </a:moveTo>
                    <a:cubicBezTo>
                      <a:pt x="663" y="1"/>
                      <a:pt x="644" y="12"/>
                      <a:pt x="636" y="28"/>
                    </a:cubicBezTo>
                    <a:lnTo>
                      <a:pt x="448" y="352"/>
                    </a:lnTo>
                    <a:lnTo>
                      <a:pt x="257" y="28"/>
                    </a:lnTo>
                    <a:cubicBezTo>
                      <a:pt x="249" y="13"/>
                      <a:pt x="237" y="6"/>
                      <a:pt x="223" y="6"/>
                    </a:cubicBezTo>
                    <a:cubicBezTo>
                      <a:pt x="214" y="6"/>
                      <a:pt x="203" y="10"/>
                      <a:pt x="192" y="15"/>
                    </a:cubicBezTo>
                    <a:cubicBezTo>
                      <a:pt x="176" y="15"/>
                      <a:pt x="163" y="28"/>
                      <a:pt x="163" y="41"/>
                    </a:cubicBezTo>
                    <a:lnTo>
                      <a:pt x="163" y="83"/>
                    </a:lnTo>
                    <a:lnTo>
                      <a:pt x="393" y="462"/>
                    </a:lnTo>
                    <a:lnTo>
                      <a:pt x="95" y="961"/>
                    </a:lnTo>
                    <a:cubicBezTo>
                      <a:pt x="82" y="974"/>
                      <a:pt x="82" y="987"/>
                      <a:pt x="95" y="1013"/>
                    </a:cubicBezTo>
                    <a:lnTo>
                      <a:pt x="380" y="1460"/>
                    </a:lnTo>
                    <a:lnTo>
                      <a:pt x="14" y="2053"/>
                    </a:lnTo>
                    <a:cubicBezTo>
                      <a:pt x="1" y="2066"/>
                      <a:pt x="1" y="2095"/>
                      <a:pt x="1" y="2108"/>
                    </a:cubicBezTo>
                    <a:cubicBezTo>
                      <a:pt x="14" y="2134"/>
                      <a:pt x="43" y="2134"/>
                      <a:pt x="56" y="2134"/>
                    </a:cubicBezTo>
                    <a:lnTo>
                      <a:pt x="840" y="2134"/>
                    </a:lnTo>
                    <a:cubicBezTo>
                      <a:pt x="866" y="2134"/>
                      <a:pt x="879" y="2134"/>
                      <a:pt x="892" y="2108"/>
                    </a:cubicBezTo>
                    <a:cubicBezTo>
                      <a:pt x="905" y="2095"/>
                      <a:pt x="905" y="2066"/>
                      <a:pt x="892" y="2053"/>
                    </a:cubicBezTo>
                    <a:lnTo>
                      <a:pt x="516" y="1460"/>
                    </a:lnTo>
                    <a:lnTo>
                      <a:pt x="798" y="1013"/>
                    </a:lnTo>
                    <a:cubicBezTo>
                      <a:pt x="811" y="987"/>
                      <a:pt x="811" y="974"/>
                      <a:pt x="798" y="961"/>
                    </a:cubicBezTo>
                    <a:lnTo>
                      <a:pt x="516" y="462"/>
                    </a:lnTo>
                    <a:lnTo>
                      <a:pt x="730" y="83"/>
                    </a:lnTo>
                    <a:cubicBezTo>
                      <a:pt x="730" y="70"/>
                      <a:pt x="743" y="57"/>
                      <a:pt x="730" y="41"/>
                    </a:cubicBezTo>
                    <a:cubicBezTo>
                      <a:pt x="730" y="28"/>
                      <a:pt x="717" y="15"/>
                      <a:pt x="717" y="15"/>
                    </a:cubicBezTo>
                    <a:cubicBezTo>
                      <a:pt x="707" y="5"/>
                      <a:pt x="695" y="1"/>
                      <a:pt x="683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5" name="Google Shape;181;p2">
                <a:extLst>
                  <a:ext uri="{FF2B5EF4-FFF2-40B4-BE49-F238E27FC236}">
                    <a16:creationId xmlns:a16="http://schemas.microsoft.com/office/drawing/2014/main" id="{60462A32-26BC-A0D4-D6D5-BABA177BFA08}"/>
                  </a:ext>
                </a:extLst>
              </p:cNvPr>
              <p:cNvSpPr/>
              <p:nvPr/>
            </p:nvSpPr>
            <p:spPr>
              <a:xfrm>
                <a:off x="1104500" y="3075550"/>
                <a:ext cx="24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549" extrusionOk="0">
                    <a:moveTo>
                      <a:pt x="928" y="0"/>
                    </a:moveTo>
                    <a:cubicBezTo>
                      <a:pt x="922" y="0"/>
                      <a:pt x="918" y="3"/>
                      <a:pt x="918" y="10"/>
                    </a:cubicBezTo>
                    <a:lnTo>
                      <a:pt x="14" y="1510"/>
                    </a:lnTo>
                    <a:cubicBezTo>
                      <a:pt x="1" y="1523"/>
                      <a:pt x="1" y="1536"/>
                      <a:pt x="14" y="1549"/>
                    </a:cubicBezTo>
                    <a:lnTo>
                      <a:pt x="27" y="1549"/>
                    </a:lnTo>
                    <a:cubicBezTo>
                      <a:pt x="43" y="1549"/>
                      <a:pt x="56" y="1549"/>
                      <a:pt x="56" y="1536"/>
                    </a:cubicBezTo>
                    <a:lnTo>
                      <a:pt x="960" y="39"/>
                    </a:lnTo>
                    <a:cubicBezTo>
                      <a:pt x="973" y="26"/>
                      <a:pt x="960" y="10"/>
                      <a:pt x="947" y="10"/>
                    </a:cubicBezTo>
                    <a:cubicBezTo>
                      <a:pt x="941" y="3"/>
                      <a:pt x="933" y="0"/>
                      <a:pt x="928" y="0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6" name="Google Shape;182;p2">
                <a:extLst>
                  <a:ext uri="{FF2B5EF4-FFF2-40B4-BE49-F238E27FC236}">
                    <a16:creationId xmlns:a16="http://schemas.microsoft.com/office/drawing/2014/main" id="{AC2608BA-E22D-E757-4719-FFE40A607F5A}"/>
                  </a:ext>
                </a:extLst>
              </p:cNvPr>
              <p:cNvSpPr/>
              <p:nvPr/>
            </p:nvSpPr>
            <p:spPr>
              <a:xfrm>
                <a:off x="1103875" y="3074925"/>
                <a:ext cx="25600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603" extrusionOk="0">
                    <a:moveTo>
                      <a:pt x="958" y="0"/>
                    </a:moveTo>
                    <a:cubicBezTo>
                      <a:pt x="942" y="0"/>
                      <a:pt x="925" y="7"/>
                      <a:pt x="917" y="22"/>
                    </a:cubicBezTo>
                    <a:lnTo>
                      <a:pt x="13" y="1522"/>
                    </a:lnTo>
                    <a:cubicBezTo>
                      <a:pt x="0" y="1548"/>
                      <a:pt x="0" y="1574"/>
                      <a:pt x="26" y="1590"/>
                    </a:cubicBezTo>
                    <a:cubicBezTo>
                      <a:pt x="39" y="1603"/>
                      <a:pt x="52" y="1603"/>
                      <a:pt x="52" y="1603"/>
                    </a:cubicBezTo>
                    <a:cubicBezTo>
                      <a:pt x="81" y="1603"/>
                      <a:pt x="94" y="1590"/>
                      <a:pt x="107" y="1574"/>
                    </a:cubicBezTo>
                    <a:lnTo>
                      <a:pt x="1011" y="77"/>
                    </a:lnTo>
                    <a:cubicBezTo>
                      <a:pt x="1024" y="51"/>
                      <a:pt x="1011" y="22"/>
                      <a:pt x="985" y="9"/>
                    </a:cubicBezTo>
                    <a:cubicBezTo>
                      <a:pt x="980" y="4"/>
                      <a:pt x="969" y="0"/>
                      <a:pt x="958" y="0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7" name="Google Shape;183;p2">
                <a:extLst>
                  <a:ext uri="{FF2B5EF4-FFF2-40B4-BE49-F238E27FC236}">
                    <a16:creationId xmlns:a16="http://schemas.microsoft.com/office/drawing/2014/main" id="{4F17BC0E-3BBC-875B-9A14-01AC1EF95D1D}"/>
                  </a:ext>
                </a:extLst>
              </p:cNvPr>
              <p:cNvSpPr/>
              <p:nvPr/>
            </p:nvSpPr>
            <p:spPr>
              <a:xfrm>
                <a:off x="1101100" y="3075550"/>
                <a:ext cx="3412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3305" extrusionOk="0">
                    <a:moveTo>
                      <a:pt x="1135" y="1549"/>
                    </a:moveTo>
                    <a:lnTo>
                      <a:pt x="678" y="2252"/>
                    </a:lnTo>
                    <a:lnTo>
                      <a:pt x="218" y="1549"/>
                    </a:lnTo>
                    <a:close/>
                    <a:moveTo>
                      <a:pt x="678" y="2346"/>
                    </a:moveTo>
                    <a:lnTo>
                      <a:pt x="1284" y="3250"/>
                    </a:lnTo>
                    <a:lnTo>
                      <a:pt x="82" y="3250"/>
                    </a:lnTo>
                    <a:lnTo>
                      <a:pt x="678" y="2346"/>
                    </a:lnTo>
                    <a:close/>
                    <a:moveTo>
                      <a:pt x="292" y="0"/>
                    </a:moveTo>
                    <a:cubicBezTo>
                      <a:pt x="286" y="0"/>
                      <a:pt x="280" y="3"/>
                      <a:pt x="273" y="10"/>
                    </a:cubicBezTo>
                    <a:cubicBezTo>
                      <a:pt x="260" y="10"/>
                      <a:pt x="260" y="26"/>
                      <a:pt x="260" y="39"/>
                    </a:cubicBezTo>
                    <a:lnTo>
                      <a:pt x="1151" y="1497"/>
                    </a:lnTo>
                    <a:lnTo>
                      <a:pt x="163" y="1497"/>
                    </a:lnTo>
                    <a:cubicBezTo>
                      <a:pt x="163" y="1497"/>
                      <a:pt x="150" y="1497"/>
                      <a:pt x="150" y="1510"/>
                    </a:cubicBezTo>
                    <a:cubicBezTo>
                      <a:pt x="137" y="1523"/>
                      <a:pt x="137" y="1523"/>
                      <a:pt x="150" y="1536"/>
                    </a:cubicBezTo>
                    <a:lnTo>
                      <a:pt x="649" y="2294"/>
                    </a:lnTo>
                    <a:lnTo>
                      <a:pt x="1" y="3266"/>
                    </a:lnTo>
                    <a:lnTo>
                      <a:pt x="1" y="3292"/>
                    </a:lnTo>
                    <a:cubicBezTo>
                      <a:pt x="17" y="3305"/>
                      <a:pt x="17" y="3305"/>
                      <a:pt x="30" y="3305"/>
                    </a:cubicBezTo>
                    <a:lnTo>
                      <a:pt x="1326" y="3305"/>
                    </a:lnTo>
                    <a:cubicBezTo>
                      <a:pt x="1339" y="3305"/>
                      <a:pt x="1352" y="3305"/>
                      <a:pt x="1352" y="3292"/>
                    </a:cubicBezTo>
                    <a:cubicBezTo>
                      <a:pt x="1365" y="3292"/>
                      <a:pt x="1352" y="3279"/>
                      <a:pt x="1352" y="3266"/>
                    </a:cubicBezTo>
                    <a:lnTo>
                      <a:pt x="717" y="2294"/>
                    </a:lnTo>
                    <a:lnTo>
                      <a:pt x="1216" y="1536"/>
                    </a:lnTo>
                    <a:lnTo>
                      <a:pt x="1216" y="1523"/>
                    </a:lnTo>
                    <a:lnTo>
                      <a:pt x="1216" y="1510"/>
                    </a:lnTo>
                    <a:lnTo>
                      <a:pt x="312" y="10"/>
                    </a:lnTo>
                    <a:cubicBezTo>
                      <a:pt x="305" y="3"/>
                      <a:pt x="299" y="0"/>
                      <a:pt x="292" y="0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8" name="Google Shape;184;p2">
                <a:extLst>
                  <a:ext uri="{FF2B5EF4-FFF2-40B4-BE49-F238E27FC236}">
                    <a16:creationId xmlns:a16="http://schemas.microsoft.com/office/drawing/2014/main" id="{6BD2A718-39A7-CEBB-C6BC-9A359BB28A75}"/>
                  </a:ext>
                </a:extLst>
              </p:cNvPr>
              <p:cNvSpPr/>
              <p:nvPr/>
            </p:nvSpPr>
            <p:spPr>
              <a:xfrm>
                <a:off x="1100450" y="3074925"/>
                <a:ext cx="35525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3356" extrusionOk="0">
                    <a:moveTo>
                      <a:pt x="1122" y="1603"/>
                    </a:moveTo>
                    <a:lnTo>
                      <a:pt x="704" y="2222"/>
                    </a:lnTo>
                    <a:lnTo>
                      <a:pt x="299" y="1603"/>
                    </a:lnTo>
                    <a:close/>
                    <a:moveTo>
                      <a:pt x="704" y="2426"/>
                    </a:moveTo>
                    <a:lnTo>
                      <a:pt x="1258" y="3249"/>
                    </a:lnTo>
                    <a:lnTo>
                      <a:pt x="150" y="3249"/>
                    </a:lnTo>
                    <a:lnTo>
                      <a:pt x="704" y="2426"/>
                    </a:lnTo>
                    <a:close/>
                    <a:moveTo>
                      <a:pt x="317" y="0"/>
                    </a:moveTo>
                    <a:cubicBezTo>
                      <a:pt x="308" y="0"/>
                      <a:pt x="297" y="4"/>
                      <a:pt x="286" y="9"/>
                    </a:cubicBezTo>
                    <a:cubicBezTo>
                      <a:pt x="257" y="22"/>
                      <a:pt x="244" y="51"/>
                      <a:pt x="270" y="77"/>
                    </a:cubicBezTo>
                    <a:lnTo>
                      <a:pt x="1122" y="1493"/>
                    </a:lnTo>
                    <a:lnTo>
                      <a:pt x="189" y="1493"/>
                    </a:lnTo>
                    <a:cubicBezTo>
                      <a:pt x="176" y="1493"/>
                      <a:pt x="150" y="1509"/>
                      <a:pt x="150" y="1522"/>
                    </a:cubicBezTo>
                    <a:cubicBezTo>
                      <a:pt x="137" y="1535"/>
                      <a:pt x="137" y="1561"/>
                      <a:pt x="150" y="1574"/>
                    </a:cubicBezTo>
                    <a:lnTo>
                      <a:pt x="636" y="2319"/>
                    </a:lnTo>
                    <a:lnTo>
                      <a:pt x="14" y="3275"/>
                    </a:lnTo>
                    <a:cubicBezTo>
                      <a:pt x="1" y="3291"/>
                      <a:pt x="1" y="3317"/>
                      <a:pt x="1" y="3330"/>
                    </a:cubicBezTo>
                    <a:cubicBezTo>
                      <a:pt x="14" y="3343"/>
                      <a:pt x="27" y="3356"/>
                      <a:pt x="56" y="3356"/>
                    </a:cubicBezTo>
                    <a:lnTo>
                      <a:pt x="1352" y="3356"/>
                    </a:lnTo>
                    <a:cubicBezTo>
                      <a:pt x="1378" y="3356"/>
                      <a:pt x="1391" y="3343"/>
                      <a:pt x="1404" y="3330"/>
                    </a:cubicBezTo>
                    <a:cubicBezTo>
                      <a:pt x="1420" y="3317"/>
                      <a:pt x="1420" y="3291"/>
                      <a:pt x="1404" y="3275"/>
                    </a:cubicBezTo>
                    <a:lnTo>
                      <a:pt x="772" y="2319"/>
                    </a:lnTo>
                    <a:lnTo>
                      <a:pt x="1271" y="1574"/>
                    </a:lnTo>
                    <a:lnTo>
                      <a:pt x="1271" y="1535"/>
                    </a:lnTo>
                    <a:lnTo>
                      <a:pt x="1271" y="1522"/>
                    </a:lnTo>
                    <a:lnTo>
                      <a:pt x="351" y="22"/>
                    </a:lnTo>
                    <a:cubicBezTo>
                      <a:pt x="343" y="7"/>
                      <a:pt x="331" y="0"/>
                      <a:pt x="317" y="0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9" name="Google Shape;185;p2">
                <a:extLst>
                  <a:ext uri="{FF2B5EF4-FFF2-40B4-BE49-F238E27FC236}">
                    <a16:creationId xmlns:a16="http://schemas.microsoft.com/office/drawing/2014/main" id="{84E08A75-5BE1-208C-608E-520D544E19E0}"/>
                  </a:ext>
                </a:extLst>
              </p:cNvPr>
              <p:cNvSpPr/>
              <p:nvPr/>
            </p:nvSpPr>
            <p:spPr>
              <a:xfrm>
                <a:off x="1101100" y="3156875"/>
                <a:ext cx="369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429" extrusionOk="0">
                    <a:moveTo>
                      <a:pt x="30" y="1"/>
                    </a:moveTo>
                    <a:cubicBezTo>
                      <a:pt x="24" y="1"/>
                      <a:pt x="17" y="5"/>
                      <a:pt x="17" y="13"/>
                    </a:cubicBezTo>
                    <a:cubicBezTo>
                      <a:pt x="1" y="26"/>
                      <a:pt x="1" y="39"/>
                      <a:pt x="17" y="52"/>
                    </a:cubicBezTo>
                    <a:lnTo>
                      <a:pt x="1420" y="1416"/>
                    </a:lnTo>
                    <a:cubicBezTo>
                      <a:pt x="1420" y="1429"/>
                      <a:pt x="1433" y="1429"/>
                      <a:pt x="1433" y="1429"/>
                    </a:cubicBezTo>
                    <a:cubicBezTo>
                      <a:pt x="1446" y="1429"/>
                      <a:pt x="1446" y="1429"/>
                      <a:pt x="1459" y="1416"/>
                    </a:cubicBezTo>
                    <a:cubicBezTo>
                      <a:pt x="1475" y="1416"/>
                      <a:pt x="1475" y="1390"/>
                      <a:pt x="1459" y="1390"/>
                    </a:cubicBezTo>
                    <a:lnTo>
                      <a:pt x="43" y="13"/>
                    </a:lnTo>
                    <a:cubicBezTo>
                      <a:pt x="43" y="5"/>
                      <a:pt x="37" y="1"/>
                      <a:pt x="30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0" name="Google Shape;186;p2">
                <a:extLst>
                  <a:ext uri="{FF2B5EF4-FFF2-40B4-BE49-F238E27FC236}">
                    <a16:creationId xmlns:a16="http://schemas.microsoft.com/office/drawing/2014/main" id="{011EFC12-64F2-0174-51F8-8AF45244392C}"/>
                  </a:ext>
                </a:extLst>
              </p:cNvPr>
              <p:cNvSpPr/>
              <p:nvPr/>
            </p:nvSpPr>
            <p:spPr>
              <a:xfrm>
                <a:off x="1098425" y="3156875"/>
                <a:ext cx="368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429" extrusionOk="0">
                    <a:moveTo>
                      <a:pt x="1440" y="1"/>
                    </a:moveTo>
                    <a:cubicBezTo>
                      <a:pt x="1433" y="1"/>
                      <a:pt x="1427" y="5"/>
                      <a:pt x="1420" y="13"/>
                    </a:cubicBezTo>
                    <a:lnTo>
                      <a:pt x="14" y="1390"/>
                    </a:lnTo>
                    <a:cubicBezTo>
                      <a:pt x="1" y="1390"/>
                      <a:pt x="1" y="1416"/>
                      <a:pt x="1" y="1416"/>
                    </a:cubicBezTo>
                    <a:cubicBezTo>
                      <a:pt x="14" y="1429"/>
                      <a:pt x="14" y="1429"/>
                      <a:pt x="27" y="1429"/>
                    </a:cubicBezTo>
                    <a:cubicBezTo>
                      <a:pt x="27" y="1429"/>
                      <a:pt x="43" y="1429"/>
                      <a:pt x="43" y="1416"/>
                    </a:cubicBezTo>
                    <a:lnTo>
                      <a:pt x="1459" y="52"/>
                    </a:lnTo>
                    <a:cubicBezTo>
                      <a:pt x="1472" y="39"/>
                      <a:pt x="1472" y="26"/>
                      <a:pt x="1459" y="13"/>
                    </a:cubicBezTo>
                    <a:cubicBezTo>
                      <a:pt x="1452" y="5"/>
                      <a:pt x="1446" y="1"/>
                      <a:pt x="1440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1" name="Google Shape;187;p2">
                <a:extLst>
                  <a:ext uri="{FF2B5EF4-FFF2-40B4-BE49-F238E27FC236}">
                    <a16:creationId xmlns:a16="http://schemas.microsoft.com/office/drawing/2014/main" id="{40734EB8-2C94-B9A1-8D04-D59D4825D708}"/>
                  </a:ext>
                </a:extLst>
              </p:cNvPr>
              <p:cNvSpPr/>
              <p:nvPr/>
            </p:nvSpPr>
            <p:spPr>
              <a:xfrm>
                <a:off x="1104500" y="3046775"/>
                <a:ext cx="2700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24" extrusionOk="0">
                    <a:moveTo>
                      <a:pt x="56" y="1"/>
                    </a:moveTo>
                    <a:cubicBezTo>
                      <a:pt x="27" y="1"/>
                      <a:pt x="1" y="27"/>
                      <a:pt x="1" y="56"/>
                    </a:cubicBezTo>
                    <a:lnTo>
                      <a:pt x="1" y="69"/>
                    </a:lnTo>
                    <a:cubicBezTo>
                      <a:pt x="1" y="95"/>
                      <a:pt x="27" y="124"/>
                      <a:pt x="56" y="124"/>
                    </a:cubicBezTo>
                    <a:lnTo>
                      <a:pt x="1028" y="124"/>
                    </a:lnTo>
                    <a:cubicBezTo>
                      <a:pt x="1067" y="124"/>
                      <a:pt x="1080" y="95"/>
                      <a:pt x="1080" y="69"/>
                    </a:cubicBezTo>
                    <a:lnTo>
                      <a:pt x="1080" y="56"/>
                    </a:lnTo>
                    <a:cubicBezTo>
                      <a:pt x="1080" y="27"/>
                      <a:pt x="1067" y="1"/>
                      <a:pt x="1028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2" name="Google Shape;188;p2">
                <a:extLst>
                  <a:ext uri="{FF2B5EF4-FFF2-40B4-BE49-F238E27FC236}">
                    <a16:creationId xmlns:a16="http://schemas.microsoft.com/office/drawing/2014/main" id="{F0AEEE04-0043-162D-C0B0-A23A63DDF2FC}"/>
                  </a:ext>
                </a:extLst>
              </p:cNvPr>
              <p:cNvSpPr/>
              <p:nvPr/>
            </p:nvSpPr>
            <p:spPr>
              <a:xfrm>
                <a:off x="1103875" y="3046125"/>
                <a:ext cx="283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76" extrusionOk="0">
                    <a:moveTo>
                      <a:pt x="1053" y="53"/>
                    </a:moveTo>
                    <a:cubicBezTo>
                      <a:pt x="1066" y="53"/>
                      <a:pt x="1079" y="69"/>
                      <a:pt x="1079" y="82"/>
                    </a:cubicBezTo>
                    <a:lnTo>
                      <a:pt x="1079" y="95"/>
                    </a:lnTo>
                    <a:cubicBezTo>
                      <a:pt x="1079" y="108"/>
                      <a:pt x="1066" y="121"/>
                      <a:pt x="1053" y="121"/>
                    </a:cubicBezTo>
                    <a:lnTo>
                      <a:pt x="81" y="121"/>
                    </a:lnTo>
                    <a:cubicBezTo>
                      <a:pt x="68" y="121"/>
                      <a:pt x="52" y="108"/>
                      <a:pt x="52" y="95"/>
                    </a:cubicBezTo>
                    <a:lnTo>
                      <a:pt x="52" y="82"/>
                    </a:lnTo>
                    <a:cubicBezTo>
                      <a:pt x="52" y="69"/>
                      <a:pt x="68" y="53"/>
                      <a:pt x="81" y="53"/>
                    </a:cubicBezTo>
                    <a:close/>
                    <a:moveTo>
                      <a:pt x="81" y="1"/>
                    </a:moveTo>
                    <a:cubicBezTo>
                      <a:pt x="39" y="1"/>
                      <a:pt x="0" y="40"/>
                      <a:pt x="0" y="82"/>
                    </a:cubicBezTo>
                    <a:lnTo>
                      <a:pt x="0" y="95"/>
                    </a:lnTo>
                    <a:cubicBezTo>
                      <a:pt x="0" y="134"/>
                      <a:pt x="39" y="176"/>
                      <a:pt x="81" y="176"/>
                    </a:cubicBezTo>
                    <a:lnTo>
                      <a:pt x="1053" y="176"/>
                    </a:lnTo>
                    <a:cubicBezTo>
                      <a:pt x="1105" y="176"/>
                      <a:pt x="1134" y="134"/>
                      <a:pt x="1134" y="95"/>
                    </a:cubicBezTo>
                    <a:lnTo>
                      <a:pt x="1134" y="82"/>
                    </a:lnTo>
                    <a:cubicBezTo>
                      <a:pt x="1134" y="40"/>
                      <a:pt x="1105" y="1"/>
                      <a:pt x="1053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3" name="Google Shape;189;p2">
                <a:extLst>
                  <a:ext uri="{FF2B5EF4-FFF2-40B4-BE49-F238E27FC236}">
                    <a16:creationId xmlns:a16="http://schemas.microsoft.com/office/drawing/2014/main" id="{062DE179-6179-39AA-5F00-0D6C99C9B455}"/>
                  </a:ext>
                </a:extLst>
              </p:cNvPr>
              <p:cNvSpPr/>
              <p:nvPr/>
            </p:nvSpPr>
            <p:spPr>
              <a:xfrm>
                <a:off x="1117300" y="3024825"/>
                <a:ext cx="1400" cy="172150"/>
              </a:xfrm>
              <a:custGeom>
                <a:avLst/>
                <a:gdLst/>
                <a:ahLst/>
                <a:cxnLst/>
                <a:rect l="l" t="t" r="r" b="b"/>
                <a:pathLst>
                  <a:path w="56" h="6886" extrusionOk="0">
                    <a:moveTo>
                      <a:pt x="30" y="1"/>
                    </a:moveTo>
                    <a:cubicBezTo>
                      <a:pt x="17" y="1"/>
                      <a:pt x="1" y="14"/>
                      <a:pt x="1" y="30"/>
                    </a:cubicBezTo>
                    <a:lnTo>
                      <a:pt x="1" y="6860"/>
                    </a:lnTo>
                    <a:cubicBezTo>
                      <a:pt x="1" y="6873"/>
                      <a:pt x="17" y="6886"/>
                      <a:pt x="30" y="6886"/>
                    </a:cubicBezTo>
                    <a:cubicBezTo>
                      <a:pt x="43" y="6886"/>
                      <a:pt x="56" y="6873"/>
                      <a:pt x="56" y="6860"/>
                    </a:cubicBezTo>
                    <a:lnTo>
                      <a:pt x="56" y="30"/>
                    </a:lnTo>
                    <a:cubicBezTo>
                      <a:pt x="56" y="14"/>
                      <a:pt x="43" y="1"/>
                      <a:pt x="30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4" name="Google Shape;190;p2">
                <a:extLst>
                  <a:ext uri="{FF2B5EF4-FFF2-40B4-BE49-F238E27FC236}">
                    <a16:creationId xmlns:a16="http://schemas.microsoft.com/office/drawing/2014/main" id="{9A46B34F-9C73-6E9B-D9E6-8BE2EA9327A2}"/>
                  </a:ext>
                </a:extLst>
              </p:cNvPr>
              <p:cNvSpPr/>
              <p:nvPr/>
            </p:nvSpPr>
            <p:spPr>
              <a:xfrm>
                <a:off x="1116650" y="3024175"/>
                <a:ext cx="2700" cy="173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941" extrusionOk="0">
                    <a:moveTo>
                      <a:pt x="56" y="1"/>
                    </a:moveTo>
                    <a:cubicBezTo>
                      <a:pt x="27" y="1"/>
                      <a:pt x="1" y="27"/>
                      <a:pt x="1" y="56"/>
                    </a:cubicBezTo>
                    <a:lnTo>
                      <a:pt x="1" y="6886"/>
                    </a:lnTo>
                    <a:cubicBezTo>
                      <a:pt x="1" y="6925"/>
                      <a:pt x="27" y="6941"/>
                      <a:pt x="56" y="6941"/>
                    </a:cubicBezTo>
                    <a:cubicBezTo>
                      <a:pt x="82" y="6941"/>
                      <a:pt x="108" y="6925"/>
                      <a:pt x="108" y="6886"/>
                    </a:cubicBezTo>
                    <a:lnTo>
                      <a:pt x="108" y="56"/>
                    </a:lnTo>
                    <a:cubicBezTo>
                      <a:pt x="108" y="27"/>
                      <a:pt x="82" y="1"/>
                      <a:pt x="56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5" name="Google Shape;191;p2">
                <a:extLst>
                  <a:ext uri="{FF2B5EF4-FFF2-40B4-BE49-F238E27FC236}">
                    <a16:creationId xmlns:a16="http://schemas.microsoft.com/office/drawing/2014/main" id="{CCCD6226-E2A6-6165-F745-CD37F82A50F3}"/>
                  </a:ext>
                </a:extLst>
              </p:cNvPr>
              <p:cNvSpPr/>
              <p:nvPr/>
            </p:nvSpPr>
            <p:spPr>
              <a:xfrm>
                <a:off x="1115700" y="2996800"/>
                <a:ext cx="5025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94" y="1"/>
                    </a:moveTo>
                    <a:cubicBezTo>
                      <a:pt x="39" y="1"/>
                      <a:pt x="0" y="56"/>
                      <a:pt x="0" y="111"/>
                    </a:cubicBezTo>
                    <a:cubicBezTo>
                      <a:pt x="0" y="163"/>
                      <a:pt x="39" y="205"/>
                      <a:pt x="94" y="205"/>
                    </a:cubicBezTo>
                    <a:cubicBezTo>
                      <a:pt x="146" y="205"/>
                      <a:pt x="201" y="163"/>
                      <a:pt x="201" y="111"/>
                    </a:cubicBezTo>
                    <a:cubicBezTo>
                      <a:pt x="201" y="56"/>
                      <a:pt x="146" y="1"/>
                      <a:pt x="94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6" name="Google Shape;192;p2">
                <a:extLst>
                  <a:ext uri="{FF2B5EF4-FFF2-40B4-BE49-F238E27FC236}">
                    <a16:creationId xmlns:a16="http://schemas.microsoft.com/office/drawing/2014/main" id="{C8EF1852-84E2-FD61-5910-938F7A85ED27}"/>
                  </a:ext>
                </a:extLst>
              </p:cNvPr>
              <p:cNvSpPr/>
              <p:nvPr/>
            </p:nvSpPr>
            <p:spPr>
              <a:xfrm>
                <a:off x="1114950" y="2996150"/>
                <a:ext cx="64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57" extrusionOk="0">
                    <a:moveTo>
                      <a:pt x="124" y="56"/>
                    </a:moveTo>
                    <a:cubicBezTo>
                      <a:pt x="163" y="56"/>
                      <a:pt x="205" y="95"/>
                      <a:pt x="205" y="137"/>
                    </a:cubicBezTo>
                    <a:cubicBezTo>
                      <a:pt x="205" y="176"/>
                      <a:pt x="163" y="205"/>
                      <a:pt x="124" y="205"/>
                    </a:cubicBezTo>
                    <a:cubicBezTo>
                      <a:pt x="82" y="205"/>
                      <a:pt x="56" y="176"/>
                      <a:pt x="56" y="137"/>
                    </a:cubicBezTo>
                    <a:cubicBezTo>
                      <a:pt x="56" y="95"/>
                      <a:pt x="82" y="56"/>
                      <a:pt x="124" y="56"/>
                    </a:cubicBezTo>
                    <a:close/>
                    <a:moveTo>
                      <a:pt x="124" y="1"/>
                    </a:moveTo>
                    <a:cubicBezTo>
                      <a:pt x="56" y="1"/>
                      <a:pt x="1" y="56"/>
                      <a:pt x="1" y="137"/>
                    </a:cubicBezTo>
                    <a:cubicBezTo>
                      <a:pt x="1" y="205"/>
                      <a:pt x="56" y="257"/>
                      <a:pt x="124" y="257"/>
                    </a:cubicBezTo>
                    <a:cubicBezTo>
                      <a:pt x="192" y="257"/>
                      <a:pt x="257" y="205"/>
                      <a:pt x="257" y="137"/>
                    </a:cubicBezTo>
                    <a:cubicBezTo>
                      <a:pt x="257" y="56"/>
                      <a:pt x="192" y="1"/>
                      <a:pt x="124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7" name="Google Shape;193;p2">
                <a:extLst>
                  <a:ext uri="{FF2B5EF4-FFF2-40B4-BE49-F238E27FC236}">
                    <a16:creationId xmlns:a16="http://schemas.microsoft.com/office/drawing/2014/main" id="{64A22A8D-4178-78A3-205C-1ED9A2997557}"/>
                  </a:ext>
                </a:extLst>
              </p:cNvPr>
              <p:cNvSpPr/>
              <p:nvPr/>
            </p:nvSpPr>
            <p:spPr>
              <a:xfrm>
                <a:off x="1114000" y="2975925"/>
                <a:ext cx="7050" cy="17250"/>
              </a:xfrm>
              <a:custGeom>
                <a:avLst/>
                <a:gdLst/>
                <a:ahLst/>
                <a:cxnLst/>
                <a:rect l="l" t="t" r="r" b="b"/>
                <a:pathLst>
                  <a:path w="282" h="690" extrusionOk="0">
                    <a:moveTo>
                      <a:pt x="240" y="0"/>
                    </a:moveTo>
                    <a:cubicBezTo>
                      <a:pt x="192" y="0"/>
                      <a:pt x="109" y="101"/>
                      <a:pt x="68" y="217"/>
                    </a:cubicBezTo>
                    <a:cubicBezTo>
                      <a:pt x="0" y="366"/>
                      <a:pt x="162" y="690"/>
                      <a:pt x="162" y="690"/>
                    </a:cubicBezTo>
                    <a:cubicBezTo>
                      <a:pt x="162" y="690"/>
                      <a:pt x="282" y="107"/>
                      <a:pt x="269" y="26"/>
                    </a:cubicBezTo>
                    <a:cubicBezTo>
                      <a:pt x="263" y="8"/>
                      <a:pt x="253" y="0"/>
                      <a:pt x="240" y="0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8" name="Google Shape;194;p2">
                <a:extLst>
                  <a:ext uri="{FF2B5EF4-FFF2-40B4-BE49-F238E27FC236}">
                    <a16:creationId xmlns:a16="http://schemas.microsoft.com/office/drawing/2014/main" id="{A54FB8C0-1EBB-429E-4D8C-7EE0C6C5DED9}"/>
                  </a:ext>
                </a:extLst>
              </p:cNvPr>
              <p:cNvSpPr/>
              <p:nvPr/>
            </p:nvSpPr>
            <p:spPr>
              <a:xfrm>
                <a:off x="1113250" y="2975250"/>
                <a:ext cx="8550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342" h="798" extrusionOk="0">
                    <a:moveTo>
                      <a:pt x="273" y="53"/>
                    </a:moveTo>
                    <a:lnTo>
                      <a:pt x="273" y="69"/>
                    </a:lnTo>
                    <a:cubicBezTo>
                      <a:pt x="286" y="108"/>
                      <a:pt x="231" y="406"/>
                      <a:pt x="179" y="636"/>
                    </a:cubicBezTo>
                    <a:cubicBezTo>
                      <a:pt x="137" y="513"/>
                      <a:pt x="82" y="338"/>
                      <a:pt x="111" y="257"/>
                    </a:cubicBezTo>
                    <a:cubicBezTo>
                      <a:pt x="163" y="134"/>
                      <a:pt x="244" y="53"/>
                      <a:pt x="273" y="53"/>
                    </a:cubicBezTo>
                    <a:close/>
                    <a:moveTo>
                      <a:pt x="273" y="1"/>
                    </a:moveTo>
                    <a:cubicBezTo>
                      <a:pt x="205" y="1"/>
                      <a:pt x="111" y="121"/>
                      <a:pt x="69" y="231"/>
                    </a:cubicBezTo>
                    <a:cubicBezTo>
                      <a:pt x="1" y="393"/>
                      <a:pt x="163" y="717"/>
                      <a:pt x="163" y="730"/>
                    </a:cubicBezTo>
                    <a:lnTo>
                      <a:pt x="205" y="798"/>
                    </a:lnTo>
                    <a:lnTo>
                      <a:pt x="218" y="717"/>
                    </a:lnTo>
                    <a:cubicBezTo>
                      <a:pt x="244" y="620"/>
                      <a:pt x="341" y="134"/>
                      <a:pt x="325" y="53"/>
                    </a:cubicBezTo>
                    <a:cubicBezTo>
                      <a:pt x="312" y="14"/>
                      <a:pt x="299" y="1"/>
                      <a:pt x="273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9" name="Google Shape;195;p2">
                <a:extLst>
                  <a:ext uri="{FF2B5EF4-FFF2-40B4-BE49-F238E27FC236}">
                    <a16:creationId xmlns:a16="http://schemas.microsoft.com/office/drawing/2014/main" id="{0EE70D01-1858-CA01-3973-D6966A7840E0}"/>
                  </a:ext>
                </a:extLst>
              </p:cNvPr>
              <p:cNvSpPr/>
              <p:nvPr/>
            </p:nvSpPr>
            <p:spPr>
              <a:xfrm>
                <a:off x="1104600" y="2979350"/>
                <a:ext cx="97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605" extrusionOk="0">
                    <a:moveTo>
                      <a:pt x="65" y="1"/>
                    </a:moveTo>
                    <a:cubicBezTo>
                      <a:pt x="17" y="1"/>
                      <a:pt x="0" y="141"/>
                      <a:pt x="23" y="281"/>
                    </a:cubicBezTo>
                    <a:cubicBezTo>
                      <a:pt x="65" y="443"/>
                      <a:pt x="389" y="605"/>
                      <a:pt x="389" y="605"/>
                    </a:cubicBezTo>
                    <a:cubicBezTo>
                      <a:pt x="389" y="605"/>
                      <a:pt x="146" y="51"/>
                      <a:pt x="91" y="12"/>
                    </a:cubicBezTo>
                    <a:cubicBezTo>
                      <a:pt x="82" y="4"/>
                      <a:pt x="73" y="1"/>
                      <a:pt x="65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0" name="Google Shape;196;p2">
                <a:extLst>
                  <a:ext uri="{FF2B5EF4-FFF2-40B4-BE49-F238E27FC236}">
                    <a16:creationId xmlns:a16="http://schemas.microsoft.com/office/drawing/2014/main" id="{EA705D9A-33CC-D70B-4A3E-96493338801F}"/>
                  </a:ext>
                </a:extLst>
              </p:cNvPr>
              <p:cNvSpPr/>
              <p:nvPr/>
            </p:nvSpPr>
            <p:spPr>
              <a:xfrm>
                <a:off x="1103875" y="2978575"/>
                <a:ext cx="1185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691" extrusionOk="0">
                    <a:moveTo>
                      <a:pt x="94" y="56"/>
                    </a:moveTo>
                    <a:cubicBezTo>
                      <a:pt x="133" y="82"/>
                      <a:pt x="269" y="367"/>
                      <a:pt x="363" y="568"/>
                    </a:cubicBezTo>
                    <a:cubicBezTo>
                      <a:pt x="256" y="503"/>
                      <a:pt x="107" y="393"/>
                      <a:pt x="81" y="299"/>
                    </a:cubicBezTo>
                    <a:cubicBezTo>
                      <a:pt x="52" y="163"/>
                      <a:pt x="81" y="69"/>
                      <a:pt x="94" y="56"/>
                    </a:cubicBezTo>
                    <a:close/>
                    <a:moveTo>
                      <a:pt x="94" y="1"/>
                    </a:moveTo>
                    <a:cubicBezTo>
                      <a:pt x="81" y="1"/>
                      <a:pt x="68" y="1"/>
                      <a:pt x="52" y="30"/>
                    </a:cubicBezTo>
                    <a:cubicBezTo>
                      <a:pt x="13" y="69"/>
                      <a:pt x="0" y="192"/>
                      <a:pt x="26" y="312"/>
                    </a:cubicBezTo>
                    <a:cubicBezTo>
                      <a:pt x="68" y="487"/>
                      <a:pt x="392" y="649"/>
                      <a:pt x="405" y="649"/>
                    </a:cubicBezTo>
                    <a:lnTo>
                      <a:pt x="473" y="691"/>
                    </a:lnTo>
                    <a:lnTo>
                      <a:pt x="444" y="623"/>
                    </a:lnTo>
                    <a:cubicBezTo>
                      <a:pt x="405" y="529"/>
                      <a:pt x="201" y="69"/>
                      <a:pt x="133" y="17"/>
                    </a:cubicBezTo>
                    <a:cubicBezTo>
                      <a:pt x="120" y="1"/>
                      <a:pt x="107" y="1"/>
                      <a:pt x="94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1" name="Google Shape;197;p2">
                <a:extLst>
                  <a:ext uri="{FF2B5EF4-FFF2-40B4-BE49-F238E27FC236}">
                    <a16:creationId xmlns:a16="http://schemas.microsoft.com/office/drawing/2014/main" id="{43DEAB13-AEBB-5D76-C3C3-49BEDCDA834E}"/>
                  </a:ext>
                </a:extLst>
              </p:cNvPr>
              <p:cNvSpPr/>
              <p:nvPr/>
            </p:nvSpPr>
            <p:spPr>
              <a:xfrm>
                <a:off x="1095175" y="2990075"/>
                <a:ext cx="16825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312" extrusionOk="0">
                    <a:moveTo>
                      <a:pt x="67" y="0"/>
                    </a:moveTo>
                    <a:cubicBezTo>
                      <a:pt x="1" y="0"/>
                      <a:pt x="69" y="141"/>
                      <a:pt x="199" y="244"/>
                    </a:cubicBezTo>
                    <a:cubicBezTo>
                      <a:pt x="260" y="298"/>
                      <a:pt x="381" y="312"/>
                      <a:pt x="485" y="312"/>
                    </a:cubicBezTo>
                    <a:cubicBezTo>
                      <a:pt x="586" y="312"/>
                      <a:pt x="672" y="299"/>
                      <a:pt x="672" y="299"/>
                    </a:cubicBezTo>
                    <a:cubicBezTo>
                      <a:pt x="672" y="299"/>
                      <a:pt x="157" y="1"/>
                      <a:pt x="76" y="1"/>
                    </a:cubicBezTo>
                    <a:cubicBezTo>
                      <a:pt x="73" y="0"/>
                      <a:pt x="69" y="0"/>
                      <a:pt x="67" y="0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2" name="Google Shape;198;p2">
                <a:extLst>
                  <a:ext uri="{FF2B5EF4-FFF2-40B4-BE49-F238E27FC236}">
                    <a16:creationId xmlns:a16="http://schemas.microsoft.com/office/drawing/2014/main" id="{6ACD81A0-B1AE-7BC6-CA0C-73244C12BFFF}"/>
                  </a:ext>
                </a:extLst>
              </p:cNvPr>
              <p:cNvSpPr/>
              <p:nvPr/>
            </p:nvSpPr>
            <p:spPr>
              <a:xfrm>
                <a:off x="1095025" y="2989425"/>
                <a:ext cx="19000" cy="910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364" extrusionOk="0">
                    <a:moveTo>
                      <a:pt x="82" y="53"/>
                    </a:moveTo>
                    <a:cubicBezTo>
                      <a:pt x="137" y="53"/>
                      <a:pt x="393" y="189"/>
                      <a:pt x="597" y="312"/>
                    </a:cubicBezTo>
                    <a:lnTo>
                      <a:pt x="474" y="312"/>
                    </a:lnTo>
                    <a:cubicBezTo>
                      <a:pt x="354" y="312"/>
                      <a:pt x="260" y="296"/>
                      <a:pt x="218" y="257"/>
                    </a:cubicBezTo>
                    <a:cubicBezTo>
                      <a:pt x="111" y="163"/>
                      <a:pt x="69" y="69"/>
                      <a:pt x="82" y="53"/>
                    </a:cubicBezTo>
                    <a:close/>
                    <a:moveTo>
                      <a:pt x="82" y="1"/>
                    </a:moveTo>
                    <a:cubicBezTo>
                      <a:pt x="56" y="1"/>
                      <a:pt x="30" y="14"/>
                      <a:pt x="30" y="27"/>
                    </a:cubicBezTo>
                    <a:cubicBezTo>
                      <a:pt x="1" y="95"/>
                      <a:pt x="82" y="215"/>
                      <a:pt x="179" y="296"/>
                    </a:cubicBezTo>
                    <a:cubicBezTo>
                      <a:pt x="231" y="338"/>
                      <a:pt x="341" y="364"/>
                      <a:pt x="474" y="364"/>
                    </a:cubicBezTo>
                    <a:cubicBezTo>
                      <a:pt x="584" y="364"/>
                      <a:pt x="678" y="351"/>
                      <a:pt x="691" y="351"/>
                    </a:cubicBezTo>
                    <a:lnTo>
                      <a:pt x="759" y="338"/>
                    </a:lnTo>
                    <a:lnTo>
                      <a:pt x="691" y="296"/>
                    </a:lnTo>
                    <a:cubicBezTo>
                      <a:pt x="610" y="257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3" name="Google Shape;199;p2">
                <a:extLst>
                  <a:ext uri="{FF2B5EF4-FFF2-40B4-BE49-F238E27FC236}">
                    <a16:creationId xmlns:a16="http://schemas.microsoft.com/office/drawing/2014/main" id="{0C43B4E2-621D-2F24-BB6B-E2A104299FF8}"/>
                  </a:ext>
                </a:extLst>
              </p:cNvPr>
              <p:cNvSpPr/>
              <p:nvPr/>
            </p:nvSpPr>
            <p:spPr>
              <a:xfrm>
                <a:off x="1093750" y="3001575"/>
                <a:ext cx="18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245" extrusionOk="0">
                    <a:moveTo>
                      <a:pt x="729" y="1"/>
                    </a:moveTo>
                    <a:cubicBezTo>
                      <a:pt x="729" y="1"/>
                      <a:pt x="133" y="53"/>
                      <a:pt x="68" y="95"/>
                    </a:cubicBezTo>
                    <a:cubicBezTo>
                      <a:pt x="0" y="150"/>
                      <a:pt x="149" y="231"/>
                      <a:pt x="311" y="244"/>
                    </a:cubicBezTo>
                    <a:cubicBezTo>
                      <a:pt x="315" y="244"/>
                      <a:pt x="319" y="244"/>
                      <a:pt x="323" y="244"/>
                    </a:cubicBezTo>
                    <a:cubicBezTo>
                      <a:pt x="486" y="244"/>
                      <a:pt x="729" y="1"/>
                      <a:pt x="729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4" name="Google Shape;200;p2">
                <a:extLst>
                  <a:ext uri="{FF2B5EF4-FFF2-40B4-BE49-F238E27FC236}">
                    <a16:creationId xmlns:a16="http://schemas.microsoft.com/office/drawing/2014/main" id="{B83B6419-839B-4307-C7EA-1FA9BB6B8A68}"/>
                  </a:ext>
                </a:extLst>
              </p:cNvPr>
              <p:cNvSpPr/>
              <p:nvPr/>
            </p:nvSpPr>
            <p:spPr>
              <a:xfrm>
                <a:off x="1094375" y="3000525"/>
                <a:ext cx="196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312" extrusionOk="0">
                    <a:moveTo>
                      <a:pt x="636" y="69"/>
                    </a:moveTo>
                    <a:lnTo>
                      <a:pt x="636" y="69"/>
                    </a:lnTo>
                    <a:cubicBezTo>
                      <a:pt x="542" y="150"/>
                      <a:pt x="393" y="257"/>
                      <a:pt x="299" y="257"/>
                    </a:cubicBezTo>
                    <a:cubicBezTo>
                      <a:pt x="150" y="244"/>
                      <a:pt x="56" y="192"/>
                      <a:pt x="56" y="163"/>
                    </a:cubicBezTo>
                    <a:lnTo>
                      <a:pt x="69" y="163"/>
                    </a:lnTo>
                    <a:cubicBezTo>
                      <a:pt x="108" y="137"/>
                      <a:pt x="406" y="95"/>
                      <a:pt x="636" y="69"/>
                    </a:cubicBezTo>
                    <a:close/>
                    <a:moveTo>
                      <a:pt x="785" y="1"/>
                    </a:moveTo>
                    <a:lnTo>
                      <a:pt x="704" y="14"/>
                    </a:lnTo>
                    <a:cubicBezTo>
                      <a:pt x="610" y="14"/>
                      <a:pt x="108" y="69"/>
                      <a:pt x="27" y="124"/>
                    </a:cubicBezTo>
                    <a:cubicBezTo>
                      <a:pt x="1" y="137"/>
                      <a:pt x="1" y="176"/>
                      <a:pt x="1" y="176"/>
                    </a:cubicBezTo>
                    <a:cubicBezTo>
                      <a:pt x="14" y="244"/>
                      <a:pt x="163" y="299"/>
                      <a:pt x="286" y="312"/>
                    </a:cubicBezTo>
                    <a:lnTo>
                      <a:pt x="299" y="312"/>
                    </a:lnTo>
                    <a:cubicBezTo>
                      <a:pt x="474" y="312"/>
                      <a:pt x="717" y="69"/>
                      <a:pt x="730" y="56"/>
                    </a:cubicBezTo>
                    <a:lnTo>
                      <a:pt x="785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5" name="Google Shape;201;p2">
                <a:extLst>
                  <a:ext uri="{FF2B5EF4-FFF2-40B4-BE49-F238E27FC236}">
                    <a16:creationId xmlns:a16="http://schemas.microsoft.com/office/drawing/2014/main" id="{405D53B4-4C75-CA69-290D-74DEAD1E962D}"/>
                  </a:ext>
                </a:extLst>
              </p:cNvPr>
              <p:cNvSpPr/>
              <p:nvPr/>
            </p:nvSpPr>
            <p:spPr>
              <a:xfrm>
                <a:off x="1102225" y="3004575"/>
                <a:ext cx="121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484" h="524" extrusionOk="0">
                    <a:moveTo>
                      <a:pt x="484" y="1"/>
                    </a:moveTo>
                    <a:lnTo>
                      <a:pt x="484" y="1"/>
                    </a:lnTo>
                    <a:cubicBezTo>
                      <a:pt x="484" y="1"/>
                      <a:pt x="37" y="393"/>
                      <a:pt x="11" y="474"/>
                    </a:cubicBezTo>
                    <a:cubicBezTo>
                      <a:pt x="0" y="508"/>
                      <a:pt x="23" y="523"/>
                      <a:pt x="63" y="523"/>
                    </a:cubicBezTo>
                    <a:cubicBezTo>
                      <a:pt x="119" y="523"/>
                      <a:pt x="210" y="495"/>
                      <a:pt x="296" y="448"/>
                    </a:cubicBezTo>
                    <a:cubicBezTo>
                      <a:pt x="429" y="367"/>
                      <a:pt x="484" y="1"/>
                      <a:pt x="484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6" name="Google Shape;202;p2">
                <a:extLst>
                  <a:ext uri="{FF2B5EF4-FFF2-40B4-BE49-F238E27FC236}">
                    <a16:creationId xmlns:a16="http://schemas.microsoft.com/office/drawing/2014/main" id="{7BA1AEA2-3DFB-9AEB-8C9B-539FDDBFF45C}"/>
                  </a:ext>
                </a:extLst>
              </p:cNvPr>
              <p:cNvSpPr/>
              <p:nvPr/>
            </p:nvSpPr>
            <p:spPr>
              <a:xfrm>
                <a:off x="1101850" y="3002875"/>
                <a:ext cx="134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623" extrusionOk="0">
                    <a:moveTo>
                      <a:pt x="457" y="150"/>
                    </a:moveTo>
                    <a:lnTo>
                      <a:pt x="457" y="150"/>
                    </a:lnTo>
                    <a:cubicBezTo>
                      <a:pt x="431" y="260"/>
                      <a:pt x="376" y="435"/>
                      <a:pt x="295" y="487"/>
                    </a:cubicBezTo>
                    <a:cubicBezTo>
                      <a:pt x="201" y="542"/>
                      <a:pt x="120" y="568"/>
                      <a:pt x="81" y="568"/>
                    </a:cubicBezTo>
                    <a:cubicBezTo>
                      <a:pt x="68" y="568"/>
                      <a:pt x="52" y="555"/>
                      <a:pt x="52" y="555"/>
                    </a:cubicBezTo>
                    <a:cubicBezTo>
                      <a:pt x="68" y="503"/>
                      <a:pt x="295" y="299"/>
                      <a:pt x="457" y="150"/>
                    </a:cubicBezTo>
                    <a:close/>
                    <a:moveTo>
                      <a:pt x="538" y="1"/>
                    </a:moveTo>
                    <a:lnTo>
                      <a:pt x="486" y="56"/>
                    </a:lnTo>
                    <a:cubicBezTo>
                      <a:pt x="405" y="124"/>
                      <a:pt x="39" y="461"/>
                      <a:pt x="0" y="529"/>
                    </a:cubicBezTo>
                    <a:cubicBezTo>
                      <a:pt x="0" y="555"/>
                      <a:pt x="0" y="584"/>
                      <a:pt x="13" y="584"/>
                    </a:cubicBezTo>
                    <a:cubicBezTo>
                      <a:pt x="26" y="610"/>
                      <a:pt x="39" y="623"/>
                      <a:pt x="81" y="623"/>
                    </a:cubicBezTo>
                    <a:cubicBezTo>
                      <a:pt x="149" y="623"/>
                      <a:pt x="243" y="584"/>
                      <a:pt x="324" y="542"/>
                    </a:cubicBezTo>
                    <a:cubicBezTo>
                      <a:pt x="473" y="448"/>
                      <a:pt x="525" y="82"/>
                      <a:pt x="525" y="69"/>
                    </a:cubicBezTo>
                    <a:lnTo>
                      <a:pt x="538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7" name="Google Shape;203;p2">
                <a:extLst>
                  <a:ext uri="{FF2B5EF4-FFF2-40B4-BE49-F238E27FC236}">
                    <a16:creationId xmlns:a16="http://schemas.microsoft.com/office/drawing/2014/main" id="{2409DF90-1ED1-033B-3869-5EE051815B7F}"/>
                  </a:ext>
                </a:extLst>
              </p:cNvPr>
              <p:cNvSpPr/>
              <p:nvPr/>
            </p:nvSpPr>
            <p:spPr>
              <a:xfrm>
                <a:off x="1114950" y="3005950"/>
                <a:ext cx="7475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683" extrusionOk="0">
                    <a:moveTo>
                      <a:pt x="124" y="1"/>
                    </a:moveTo>
                    <a:cubicBezTo>
                      <a:pt x="124" y="1"/>
                      <a:pt x="1" y="581"/>
                      <a:pt x="30" y="662"/>
                    </a:cubicBezTo>
                    <a:cubicBezTo>
                      <a:pt x="33" y="676"/>
                      <a:pt x="40" y="683"/>
                      <a:pt x="51" y="683"/>
                    </a:cubicBezTo>
                    <a:cubicBezTo>
                      <a:pt x="91" y="683"/>
                      <a:pt x="177" y="591"/>
                      <a:pt x="231" y="474"/>
                    </a:cubicBezTo>
                    <a:cubicBezTo>
                      <a:pt x="299" y="312"/>
                      <a:pt x="124" y="1"/>
                      <a:pt x="124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8" name="Google Shape;204;p2">
                <a:extLst>
                  <a:ext uri="{FF2B5EF4-FFF2-40B4-BE49-F238E27FC236}">
                    <a16:creationId xmlns:a16="http://schemas.microsoft.com/office/drawing/2014/main" id="{DF0C2644-89F2-B799-AD0C-11D2FD5A9D62}"/>
                  </a:ext>
                </a:extLst>
              </p:cNvPr>
              <p:cNvSpPr/>
              <p:nvPr/>
            </p:nvSpPr>
            <p:spPr>
              <a:xfrm>
                <a:off x="1114325" y="3003925"/>
                <a:ext cx="875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350" h="785" extrusionOk="0">
                    <a:moveTo>
                      <a:pt x="162" y="163"/>
                    </a:moveTo>
                    <a:cubicBezTo>
                      <a:pt x="201" y="270"/>
                      <a:pt x="269" y="445"/>
                      <a:pt x="230" y="542"/>
                    </a:cubicBezTo>
                    <a:cubicBezTo>
                      <a:pt x="175" y="662"/>
                      <a:pt x="107" y="730"/>
                      <a:pt x="81" y="730"/>
                    </a:cubicBezTo>
                    <a:lnTo>
                      <a:pt x="68" y="730"/>
                    </a:lnTo>
                    <a:cubicBezTo>
                      <a:pt x="68" y="688"/>
                      <a:pt x="120" y="380"/>
                      <a:pt x="162" y="163"/>
                    </a:cubicBezTo>
                    <a:close/>
                    <a:moveTo>
                      <a:pt x="136" y="1"/>
                    </a:moveTo>
                    <a:lnTo>
                      <a:pt x="120" y="69"/>
                    </a:lnTo>
                    <a:cubicBezTo>
                      <a:pt x="107" y="163"/>
                      <a:pt x="0" y="662"/>
                      <a:pt x="26" y="743"/>
                    </a:cubicBezTo>
                    <a:cubicBezTo>
                      <a:pt x="26" y="769"/>
                      <a:pt x="55" y="785"/>
                      <a:pt x="81" y="785"/>
                    </a:cubicBezTo>
                    <a:cubicBezTo>
                      <a:pt x="149" y="785"/>
                      <a:pt x="230" y="675"/>
                      <a:pt x="282" y="555"/>
                    </a:cubicBezTo>
                    <a:cubicBezTo>
                      <a:pt x="350" y="393"/>
                      <a:pt x="175" y="82"/>
                      <a:pt x="175" y="69"/>
                    </a:cubicBez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9" name="Google Shape;205;p2">
                <a:extLst>
                  <a:ext uri="{FF2B5EF4-FFF2-40B4-BE49-F238E27FC236}">
                    <a16:creationId xmlns:a16="http://schemas.microsoft.com/office/drawing/2014/main" id="{398A3A70-9159-2749-8844-1372C1E44375}"/>
                  </a:ext>
                </a:extLst>
              </p:cNvPr>
              <p:cNvSpPr/>
              <p:nvPr/>
            </p:nvSpPr>
            <p:spPr>
              <a:xfrm>
                <a:off x="1121775" y="3004575"/>
                <a:ext cx="10000" cy="1517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60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243" y="542"/>
                      <a:pt x="308" y="597"/>
                    </a:cubicBezTo>
                    <a:cubicBezTo>
                      <a:pt x="317" y="604"/>
                      <a:pt x="325" y="607"/>
                      <a:pt x="332" y="607"/>
                    </a:cubicBezTo>
                    <a:cubicBezTo>
                      <a:pt x="382" y="607"/>
                      <a:pt x="400" y="466"/>
                      <a:pt x="363" y="325"/>
                    </a:cubicBezTo>
                    <a:cubicBezTo>
                      <a:pt x="324" y="163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0" name="Google Shape;206;p2">
                <a:extLst>
                  <a:ext uri="{FF2B5EF4-FFF2-40B4-BE49-F238E27FC236}">
                    <a16:creationId xmlns:a16="http://schemas.microsoft.com/office/drawing/2014/main" id="{963EAC14-FBAD-D1F6-90EF-A892A98EBED7}"/>
                  </a:ext>
                </a:extLst>
              </p:cNvPr>
              <p:cNvSpPr/>
              <p:nvPr/>
            </p:nvSpPr>
            <p:spPr>
              <a:xfrm>
                <a:off x="1120375" y="3003275"/>
                <a:ext cx="11875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688" extrusionOk="0">
                    <a:moveTo>
                      <a:pt x="121" y="121"/>
                    </a:moveTo>
                    <a:lnTo>
                      <a:pt x="121" y="121"/>
                    </a:lnTo>
                    <a:cubicBezTo>
                      <a:pt x="218" y="176"/>
                      <a:pt x="364" y="283"/>
                      <a:pt x="393" y="377"/>
                    </a:cubicBezTo>
                    <a:cubicBezTo>
                      <a:pt x="419" y="513"/>
                      <a:pt x="406" y="620"/>
                      <a:pt x="380" y="633"/>
                    </a:cubicBezTo>
                    <a:cubicBezTo>
                      <a:pt x="338" y="594"/>
                      <a:pt x="202" y="325"/>
                      <a:pt x="121" y="121"/>
                    </a:cubicBezTo>
                    <a:close/>
                    <a:moveTo>
                      <a:pt x="1" y="1"/>
                    </a:moveTo>
                    <a:lnTo>
                      <a:pt x="27" y="66"/>
                    </a:lnTo>
                    <a:cubicBezTo>
                      <a:pt x="69" y="163"/>
                      <a:pt x="283" y="620"/>
                      <a:pt x="351" y="675"/>
                    </a:cubicBezTo>
                    <a:cubicBezTo>
                      <a:pt x="364" y="675"/>
                      <a:pt x="380" y="688"/>
                      <a:pt x="380" y="688"/>
                    </a:cubicBezTo>
                    <a:cubicBezTo>
                      <a:pt x="393" y="688"/>
                      <a:pt x="419" y="675"/>
                      <a:pt x="432" y="662"/>
                    </a:cubicBezTo>
                    <a:cubicBezTo>
                      <a:pt x="461" y="620"/>
                      <a:pt x="474" y="487"/>
                      <a:pt x="445" y="364"/>
                    </a:cubicBezTo>
                    <a:cubicBezTo>
                      <a:pt x="406" y="202"/>
                      <a:pt x="82" y="40"/>
                      <a:pt x="69" y="2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1" name="Google Shape;207;p2">
                <a:extLst>
                  <a:ext uri="{FF2B5EF4-FFF2-40B4-BE49-F238E27FC236}">
                    <a16:creationId xmlns:a16="http://schemas.microsoft.com/office/drawing/2014/main" id="{B55BAED5-7031-CE56-16EE-782117137A92}"/>
                  </a:ext>
                </a:extLst>
              </p:cNvPr>
              <p:cNvSpPr/>
              <p:nvPr/>
            </p:nvSpPr>
            <p:spPr>
              <a:xfrm>
                <a:off x="1124125" y="3001050"/>
                <a:ext cx="168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674" h="317" extrusionOk="0">
                    <a:moveTo>
                      <a:pt x="236" y="1"/>
                    </a:moveTo>
                    <a:cubicBezTo>
                      <a:pt x="114" y="1"/>
                      <a:pt x="0" y="22"/>
                      <a:pt x="0" y="22"/>
                    </a:cubicBezTo>
                    <a:cubicBezTo>
                      <a:pt x="0" y="22"/>
                      <a:pt x="512" y="317"/>
                      <a:pt x="593" y="317"/>
                    </a:cubicBezTo>
                    <a:cubicBezTo>
                      <a:pt x="674" y="317"/>
                      <a:pt x="606" y="171"/>
                      <a:pt x="486" y="61"/>
                    </a:cubicBezTo>
                    <a:cubicBezTo>
                      <a:pt x="432" y="14"/>
                      <a:pt x="331" y="1"/>
                      <a:pt x="236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2" name="Google Shape;208;p2">
                <a:extLst>
                  <a:ext uri="{FF2B5EF4-FFF2-40B4-BE49-F238E27FC236}">
                    <a16:creationId xmlns:a16="http://schemas.microsoft.com/office/drawing/2014/main" id="{5BA73FF0-11ED-5919-77C3-3FDA2805C3A8}"/>
                  </a:ext>
                </a:extLst>
              </p:cNvPr>
              <p:cNvSpPr/>
              <p:nvPr/>
            </p:nvSpPr>
            <p:spPr>
              <a:xfrm>
                <a:off x="1122100" y="3000200"/>
                <a:ext cx="188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380" extrusionOk="0">
                    <a:moveTo>
                      <a:pt x="295" y="56"/>
                    </a:moveTo>
                    <a:cubicBezTo>
                      <a:pt x="418" y="56"/>
                      <a:pt x="499" y="82"/>
                      <a:pt x="538" y="124"/>
                    </a:cubicBezTo>
                    <a:cubicBezTo>
                      <a:pt x="648" y="205"/>
                      <a:pt x="687" y="312"/>
                      <a:pt x="687" y="325"/>
                    </a:cubicBezTo>
                    <a:lnTo>
                      <a:pt x="674" y="325"/>
                    </a:lnTo>
                    <a:cubicBezTo>
                      <a:pt x="635" y="325"/>
                      <a:pt x="363" y="176"/>
                      <a:pt x="162" y="69"/>
                    </a:cubicBezTo>
                    <a:cubicBezTo>
                      <a:pt x="201" y="69"/>
                      <a:pt x="243" y="56"/>
                      <a:pt x="295" y="56"/>
                    </a:cubicBezTo>
                    <a:close/>
                    <a:moveTo>
                      <a:pt x="295" y="1"/>
                    </a:moveTo>
                    <a:cubicBezTo>
                      <a:pt x="175" y="1"/>
                      <a:pt x="81" y="27"/>
                      <a:pt x="81" y="27"/>
                    </a:cubicBezTo>
                    <a:lnTo>
                      <a:pt x="0" y="43"/>
                    </a:lnTo>
                    <a:lnTo>
                      <a:pt x="68" y="69"/>
                    </a:lnTo>
                    <a:cubicBezTo>
                      <a:pt x="162" y="124"/>
                      <a:pt x="593" y="380"/>
                      <a:pt x="674" y="380"/>
                    </a:cubicBezTo>
                    <a:cubicBezTo>
                      <a:pt x="700" y="380"/>
                      <a:pt x="729" y="367"/>
                      <a:pt x="742" y="338"/>
                    </a:cubicBezTo>
                    <a:cubicBezTo>
                      <a:pt x="755" y="286"/>
                      <a:pt x="674" y="163"/>
                      <a:pt x="580" y="82"/>
                    </a:cubicBezTo>
                    <a:cubicBezTo>
                      <a:pt x="525" y="27"/>
                      <a:pt x="431" y="1"/>
                      <a:pt x="295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3" name="Google Shape;209;p2">
                <a:extLst>
                  <a:ext uri="{FF2B5EF4-FFF2-40B4-BE49-F238E27FC236}">
                    <a16:creationId xmlns:a16="http://schemas.microsoft.com/office/drawing/2014/main" id="{81E4005D-9200-03C8-FC47-B05A864C9C48}"/>
                  </a:ext>
                </a:extLst>
              </p:cNvPr>
              <p:cNvSpPr/>
              <p:nvPr/>
            </p:nvSpPr>
            <p:spPr>
              <a:xfrm>
                <a:off x="1124125" y="2991450"/>
                <a:ext cx="182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244" extrusionOk="0">
                    <a:moveTo>
                      <a:pt x="406" y="0"/>
                    </a:moveTo>
                    <a:cubicBezTo>
                      <a:pt x="244" y="0"/>
                      <a:pt x="0" y="244"/>
                      <a:pt x="0" y="244"/>
                    </a:cubicBezTo>
                    <a:cubicBezTo>
                      <a:pt x="0" y="244"/>
                      <a:pt x="593" y="176"/>
                      <a:pt x="661" y="134"/>
                    </a:cubicBezTo>
                    <a:cubicBezTo>
                      <a:pt x="729" y="95"/>
                      <a:pt x="580" y="14"/>
                      <a:pt x="418" y="1"/>
                    </a:cubicBezTo>
                    <a:cubicBezTo>
                      <a:pt x="414" y="1"/>
                      <a:pt x="410" y="0"/>
                      <a:pt x="406" y="0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4" name="Google Shape;210;p2">
                <a:extLst>
                  <a:ext uri="{FF2B5EF4-FFF2-40B4-BE49-F238E27FC236}">
                    <a16:creationId xmlns:a16="http://schemas.microsoft.com/office/drawing/2014/main" id="{6EE9D793-D8B2-3664-83D8-E147F601D3E2}"/>
                  </a:ext>
                </a:extLst>
              </p:cNvPr>
              <p:cNvSpPr/>
              <p:nvPr/>
            </p:nvSpPr>
            <p:spPr>
              <a:xfrm>
                <a:off x="1122400" y="2990725"/>
                <a:ext cx="196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312" extrusionOk="0">
                    <a:moveTo>
                      <a:pt x="487" y="56"/>
                    </a:moveTo>
                    <a:cubicBezTo>
                      <a:pt x="623" y="69"/>
                      <a:pt x="717" y="124"/>
                      <a:pt x="717" y="137"/>
                    </a:cubicBezTo>
                    <a:cubicBezTo>
                      <a:pt x="675" y="163"/>
                      <a:pt x="380" y="205"/>
                      <a:pt x="150" y="231"/>
                    </a:cubicBezTo>
                    <a:cubicBezTo>
                      <a:pt x="231" y="163"/>
                      <a:pt x="364" y="56"/>
                      <a:pt x="474" y="56"/>
                    </a:cubicBezTo>
                    <a:close/>
                    <a:moveTo>
                      <a:pt x="474" y="0"/>
                    </a:moveTo>
                    <a:cubicBezTo>
                      <a:pt x="300" y="0"/>
                      <a:pt x="56" y="244"/>
                      <a:pt x="56" y="260"/>
                    </a:cubicBezTo>
                    <a:lnTo>
                      <a:pt x="1" y="312"/>
                    </a:lnTo>
                    <a:lnTo>
                      <a:pt x="69" y="299"/>
                    </a:lnTo>
                    <a:cubicBezTo>
                      <a:pt x="176" y="286"/>
                      <a:pt x="675" y="231"/>
                      <a:pt x="743" y="192"/>
                    </a:cubicBezTo>
                    <a:cubicBezTo>
                      <a:pt x="785" y="163"/>
                      <a:pt x="769" y="137"/>
                      <a:pt x="769" y="124"/>
                    </a:cubicBezTo>
                    <a:cubicBezTo>
                      <a:pt x="756" y="56"/>
                      <a:pt x="607" y="17"/>
                      <a:pt x="487" y="1"/>
                    </a:cubicBezTo>
                    <a:cubicBezTo>
                      <a:pt x="483" y="0"/>
                      <a:pt x="478" y="0"/>
                      <a:pt x="474" y="0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5" name="Google Shape;211;p2">
                <a:extLst>
                  <a:ext uri="{FF2B5EF4-FFF2-40B4-BE49-F238E27FC236}">
                    <a16:creationId xmlns:a16="http://schemas.microsoft.com/office/drawing/2014/main" id="{5AA160B8-C93C-31B3-218F-594A6F4A3495}"/>
                  </a:ext>
                </a:extLst>
              </p:cNvPr>
              <p:cNvSpPr/>
              <p:nvPr/>
            </p:nvSpPr>
            <p:spPr>
              <a:xfrm>
                <a:off x="1121775" y="2981275"/>
                <a:ext cx="1205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528" extrusionOk="0">
                    <a:moveTo>
                      <a:pt x="424" y="0"/>
                    </a:moveTo>
                    <a:cubicBezTo>
                      <a:pt x="370" y="0"/>
                      <a:pt x="281" y="29"/>
                      <a:pt x="201" y="84"/>
                    </a:cubicBezTo>
                    <a:cubicBezTo>
                      <a:pt x="52" y="165"/>
                      <a:pt x="0" y="528"/>
                      <a:pt x="0" y="528"/>
                    </a:cubicBezTo>
                    <a:cubicBezTo>
                      <a:pt x="0" y="528"/>
                      <a:pt x="444" y="123"/>
                      <a:pt x="470" y="42"/>
                    </a:cubicBezTo>
                    <a:cubicBezTo>
                      <a:pt x="482" y="14"/>
                      <a:pt x="462" y="0"/>
                      <a:pt x="424" y="0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6" name="Google Shape;212;p2">
                <a:extLst>
                  <a:ext uri="{FF2B5EF4-FFF2-40B4-BE49-F238E27FC236}">
                    <a16:creationId xmlns:a16="http://schemas.microsoft.com/office/drawing/2014/main" id="{35FC439C-6701-0ACA-E7B7-F126336E299C}"/>
                  </a:ext>
                </a:extLst>
              </p:cNvPr>
              <p:cNvSpPr/>
              <p:nvPr/>
            </p:nvSpPr>
            <p:spPr>
              <a:xfrm>
                <a:off x="1120700" y="2980600"/>
                <a:ext cx="1387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555" h="623" extrusionOk="0">
                    <a:moveTo>
                      <a:pt x="487" y="56"/>
                    </a:moveTo>
                    <a:lnTo>
                      <a:pt x="487" y="69"/>
                    </a:lnTo>
                    <a:cubicBezTo>
                      <a:pt x="474" y="111"/>
                      <a:pt x="257" y="325"/>
                      <a:pt x="82" y="474"/>
                    </a:cubicBezTo>
                    <a:cubicBezTo>
                      <a:pt x="108" y="354"/>
                      <a:pt x="163" y="179"/>
                      <a:pt x="257" y="124"/>
                    </a:cubicBezTo>
                    <a:cubicBezTo>
                      <a:pt x="338" y="82"/>
                      <a:pt x="419" y="56"/>
                      <a:pt x="461" y="56"/>
                    </a:cubicBezTo>
                    <a:close/>
                    <a:moveTo>
                      <a:pt x="461" y="1"/>
                    </a:moveTo>
                    <a:cubicBezTo>
                      <a:pt x="406" y="1"/>
                      <a:pt x="312" y="30"/>
                      <a:pt x="231" y="82"/>
                    </a:cubicBezTo>
                    <a:cubicBezTo>
                      <a:pt x="82" y="179"/>
                      <a:pt x="14" y="529"/>
                      <a:pt x="14" y="542"/>
                    </a:cubicBezTo>
                    <a:lnTo>
                      <a:pt x="1" y="623"/>
                    </a:lnTo>
                    <a:lnTo>
                      <a:pt x="1" y="623"/>
                    </a:lnTo>
                    <a:lnTo>
                      <a:pt x="69" y="568"/>
                    </a:lnTo>
                    <a:cubicBezTo>
                      <a:pt x="137" y="503"/>
                      <a:pt x="513" y="163"/>
                      <a:pt x="542" y="82"/>
                    </a:cubicBezTo>
                    <a:cubicBezTo>
                      <a:pt x="555" y="56"/>
                      <a:pt x="542" y="43"/>
                      <a:pt x="542" y="30"/>
                    </a:cubicBezTo>
                    <a:cubicBezTo>
                      <a:pt x="529" y="17"/>
                      <a:pt x="500" y="1"/>
                      <a:pt x="461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27" name="Google Shape;213;p2">
              <a:extLst>
                <a:ext uri="{FF2B5EF4-FFF2-40B4-BE49-F238E27FC236}">
                  <a16:creationId xmlns:a16="http://schemas.microsoft.com/office/drawing/2014/main" id="{0C95B8DA-4349-95A5-F217-E5CE4B3591A8}"/>
                </a:ext>
              </a:extLst>
            </p:cNvPr>
            <p:cNvGrpSpPr/>
            <p:nvPr/>
          </p:nvGrpSpPr>
          <p:grpSpPr>
            <a:xfrm>
              <a:off x="2625698" y="3456561"/>
              <a:ext cx="1392593" cy="279003"/>
              <a:chOff x="547325" y="3326225"/>
              <a:chExt cx="215625" cy="43200"/>
            </a:xfrm>
          </p:grpSpPr>
          <p:sp>
            <p:nvSpPr>
              <p:cNvPr id="628" name="Google Shape;214;p2">
                <a:extLst>
                  <a:ext uri="{FF2B5EF4-FFF2-40B4-BE49-F238E27FC236}">
                    <a16:creationId xmlns:a16="http://schemas.microsoft.com/office/drawing/2014/main" id="{4D91F9FE-D5F0-CA02-EA4A-FC12ACEAA92D}"/>
                  </a:ext>
                </a:extLst>
              </p:cNvPr>
              <p:cNvSpPr/>
              <p:nvPr/>
            </p:nvSpPr>
            <p:spPr>
              <a:xfrm>
                <a:off x="644825" y="3347850"/>
                <a:ext cx="28700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30" extrusionOk="0">
                    <a:moveTo>
                      <a:pt x="137" y="1"/>
                    </a:moveTo>
                    <a:lnTo>
                      <a:pt x="124" y="14"/>
                    </a:lnTo>
                    <a:lnTo>
                      <a:pt x="124" y="53"/>
                    </a:lnTo>
                    <a:cubicBezTo>
                      <a:pt x="137" y="69"/>
                      <a:pt x="124" y="95"/>
                      <a:pt x="108" y="95"/>
                    </a:cubicBezTo>
                    <a:cubicBezTo>
                      <a:pt x="82" y="134"/>
                      <a:pt x="43" y="163"/>
                      <a:pt x="14" y="202"/>
                    </a:cubicBezTo>
                    <a:lnTo>
                      <a:pt x="14" y="215"/>
                    </a:lnTo>
                    <a:cubicBezTo>
                      <a:pt x="1" y="231"/>
                      <a:pt x="14" y="257"/>
                      <a:pt x="43" y="257"/>
                    </a:cubicBezTo>
                    <a:cubicBezTo>
                      <a:pt x="56" y="270"/>
                      <a:pt x="69" y="270"/>
                      <a:pt x="82" y="270"/>
                    </a:cubicBezTo>
                    <a:lnTo>
                      <a:pt x="95" y="257"/>
                    </a:lnTo>
                    <a:cubicBezTo>
                      <a:pt x="108" y="257"/>
                      <a:pt x="124" y="270"/>
                      <a:pt x="137" y="283"/>
                    </a:cubicBezTo>
                    <a:cubicBezTo>
                      <a:pt x="150" y="296"/>
                      <a:pt x="176" y="296"/>
                      <a:pt x="205" y="296"/>
                    </a:cubicBezTo>
                    <a:cubicBezTo>
                      <a:pt x="218" y="296"/>
                      <a:pt x="244" y="312"/>
                      <a:pt x="244" y="325"/>
                    </a:cubicBezTo>
                    <a:cubicBezTo>
                      <a:pt x="257" y="338"/>
                      <a:pt x="257" y="338"/>
                      <a:pt x="257" y="351"/>
                    </a:cubicBezTo>
                    <a:lnTo>
                      <a:pt x="270" y="364"/>
                    </a:lnTo>
                    <a:lnTo>
                      <a:pt x="270" y="393"/>
                    </a:lnTo>
                    <a:cubicBezTo>
                      <a:pt x="270" y="406"/>
                      <a:pt x="286" y="432"/>
                      <a:pt x="299" y="445"/>
                    </a:cubicBezTo>
                    <a:cubicBezTo>
                      <a:pt x="312" y="474"/>
                      <a:pt x="312" y="487"/>
                      <a:pt x="325" y="500"/>
                    </a:cubicBezTo>
                    <a:cubicBezTo>
                      <a:pt x="338" y="500"/>
                      <a:pt x="351" y="513"/>
                      <a:pt x="367" y="513"/>
                    </a:cubicBezTo>
                    <a:cubicBezTo>
                      <a:pt x="380" y="513"/>
                      <a:pt x="393" y="513"/>
                      <a:pt x="393" y="526"/>
                    </a:cubicBezTo>
                    <a:lnTo>
                      <a:pt x="393" y="568"/>
                    </a:lnTo>
                    <a:lnTo>
                      <a:pt x="393" y="581"/>
                    </a:lnTo>
                    <a:lnTo>
                      <a:pt x="393" y="594"/>
                    </a:lnTo>
                    <a:cubicBezTo>
                      <a:pt x="406" y="607"/>
                      <a:pt x="406" y="620"/>
                      <a:pt x="393" y="636"/>
                    </a:cubicBezTo>
                    <a:cubicBezTo>
                      <a:pt x="393" y="662"/>
                      <a:pt x="380" y="688"/>
                      <a:pt x="367" y="717"/>
                    </a:cubicBezTo>
                    <a:lnTo>
                      <a:pt x="367" y="730"/>
                    </a:lnTo>
                    <a:lnTo>
                      <a:pt x="406" y="730"/>
                    </a:lnTo>
                    <a:cubicBezTo>
                      <a:pt x="406" y="717"/>
                      <a:pt x="406" y="717"/>
                      <a:pt x="419" y="701"/>
                    </a:cubicBezTo>
                    <a:lnTo>
                      <a:pt x="432" y="688"/>
                    </a:lnTo>
                    <a:cubicBezTo>
                      <a:pt x="419" y="662"/>
                      <a:pt x="432" y="620"/>
                      <a:pt x="448" y="594"/>
                    </a:cubicBezTo>
                    <a:lnTo>
                      <a:pt x="461" y="594"/>
                    </a:lnTo>
                    <a:cubicBezTo>
                      <a:pt x="461" y="607"/>
                      <a:pt x="474" y="636"/>
                      <a:pt x="461" y="662"/>
                    </a:cubicBezTo>
                    <a:cubicBezTo>
                      <a:pt x="461" y="675"/>
                      <a:pt x="448" y="688"/>
                      <a:pt x="432" y="701"/>
                    </a:cubicBezTo>
                    <a:lnTo>
                      <a:pt x="487" y="701"/>
                    </a:lnTo>
                    <a:cubicBezTo>
                      <a:pt x="487" y="688"/>
                      <a:pt x="487" y="688"/>
                      <a:pt x="500" y="675"/>
                    </a:cubicBezTo>
                    <a:lnTo>
                      <a:pt x="500" y="662"/>
                    </a:lnTo>
                    <a:lnTo>
                      <a:pt x="500" y="607"/>
                    </a:lnTo>
                    <a:lnTo>
                      <a:pt x="500" y="539"/>
                    </a:lnTo>
                    <a:cubicBezTo>
                      <a:pt x="500" y="539"/>
                      <a:pt x="500" y="513"/>
                      <a:pt x="513" y="500"/>
                    </a:cubicBezTo>
                    <a:lnTo>
                      <a:pt x="529" y="500"/>
                    </a:lnTo>
                    <a:cubicBezTo>
                      <a:pt x="586" y="500"/>
                      <a:pt x="654" y="542"/>
                      <a:pt x="716" y="542"/>
                    </a:cubicBezTo>
                    <a:cubicBezTo>
                      <a:pt x="725" y="542"/>
                      <a:pt x="734" y="541"/>
                      <a:pt x="743" y="539"/>
                    </a:cubicBezTo>
                    <a:cubicBezTo>
                      <a:pt x="785" y="539"/>
                      <a:pt x="824" y="526"/>
                      <a:pt x="853" y="500"/>
                    </a:cubicBezTo>
                    <a:lnTo>
                      <a:pt x="905" y="500"/>
                    </a:lnTo>
                    <a:cubicBezTo>
                      <a:pt x="905" y="500"/>
                      <a:pt x="918" y="513"/>
                      <a:pt x="918" y="526"/>
                    </a:cubicBezTo>
                    <a:lnTo>
                      <a:pt x="918" y="539"/>
                    </a:lnTo>
                    <a:lnTo>
                      <a:pt x="934" y="539"/>
                    </a:lnTo>
                    <a:lnTo>
                      <a:pt x="934" y="526"/>
                    </a:lnTo>
                    <a:cubicBezTo>
                      <a:pt x="934" y="513"/>
                      <a:pt x="947" y="513"/>
                      <a:pt x="960" y="513"/>
                    </a:cubicBezTo>
                    <a:cubicBezTo>
                      <a:pt x="947" y="526"/>
                      <a:pt x="947" y="526"/>
                      <a:pt x="960" y="539"/>
                    </a:cubicBezTo>
                    <a:lnTo>
                      <a:pt x="960" y="513"/>
                    </a:lnTo>
                    <a:lnTo>
                      <a:pt x="973" y="513"/>
                    </a:lnTo>
                    <a:cubicBezTo>
                      <a:pt x="973" y="513"/>
                      <a:pt x="986" y="513"/>
                      <a:pt x="986" y="500"/>
                    </a:cubicBezTo>
                    <a:cubicBezTo>
                      <a:pt x="999" y="500"/>
                      <a:pt x="986" y="487"/>
                      <a:pt x="999" y="487"/>
                    </a:cubicBezTo>
                    <a:cubicBezTo>
                      <a:pt x="1015" y="487"/>
                      <a:pt x="1015" y="500"/>
                      <a:pt x="1015" y="500"/>
                    </a:cubicBezTo>
                    <a:cubicBezTo>
                      <a:pt x="1028" y="513"/>
                      <a:pt x="1028" y="539"/>
                      <a:pt x="1041" y="539"/>
                    </a:cubicBezTo>
                    <a:lnTo>
                      <a:pt x="1041" y="555"/>
                    </a:lnTo>
                    <a:lnTo>
                      <a:pt x="1054" y="568"/>
                    </a:lnTo>
                    <a:lnTo>
                      <a:pt x="1054" y="581"/>
                    </a:lnTo>
                    <a:cubicBezTo>
                      <a:pt x="1067" y="607"/>
                      <a:pt x="1067" y="636"/>
                      <a:pt x="1067" y="662"/>
                    </a:cubicBezTo>
                    <a:cubicBezTo>
                      <a:pt x="1067" y="675"/>
                      <a:pt x="1067" y="688"/>
                      <a:pt x="1054" y="701"/>
                    </a:cubicBezTo>
                    <a:cubicBezTo>
                      <a:pt x="1054" y="717"/>
                      <a:pt x="1041" y="717"/>
                      <a:pt x="1041" y="717"/>
                    </a:cubicBezTo>
                    <a:cubicBezTo>
                      <a:pt x="1054" y="730"/>
                      <a:pt x="1080" y="730"/>
                      <a:pt x="1096" y="730"/>
                    </a:cubicBezTo>
                    <a:lnTo>
                      <a:pt x="1096" y="717"/>
                    </a:lnTo>
                    <a:cubicBezTo>
                      <a:pt x="1109" y="701"/>
                      <a:pt x="1122" y="701"/>
                      <a:pt x="1122" y="701"/>
                    </a:cubicBezTo>
                    <a:lnTo>
                      <a:pt x="1122" y="675"/>
                    </a:lnTo>
                    <a:lnTo>
                      <a:pt x="1122" y="649"/>
                    </a:lnTo>
                    <a:cubicBezTo>
                      <a:pt x="1135" y="636"/>
                      <a:pt x="1122" y="620"/>
                      <a:pt x="1122" y="607"/>
                    </a:cubicBezTo>
                    <a:cubicBezTo>
                      <a:pt x="1135" y="581"/>
                      <a:pt x="1148" y="568"/>
                      <a:pt x="1148" y="539"/>
                    </a:cubicBezTo>
                    <a:cubicBezTo>
                      <a:pt x="1148" y="526"/>
                      <a:pt x="1135" y="513"/>
                      <a:pt x="1135" y="513"/>
                    </a:cubicBezTo>
                    <a:lnTo>
                      <a:pt x="1135" y="500"/>
                    </a:lnTo>
                    <a:cubicBezTo>
                      <a:pt x="1148" y="474"/>
                      <a:pt x="1148" y="458"/>
                      <a:pt x="1135" y="445"/>
                    </a:cubicBezTo>
                    <a:lnTo>
                      <a:pt x="1135" y="432"/>
                    </a:lnTo>
                    <a:lnTo>
                      <a:pt x="1135" y="419"/>
                    </a:lnTo>
                    <a:lnTo>
                      <a:pt x="1135" y="406"/>
                    </a:lnTo>
                    <a:cubicBezTo>
                      <a:pt x="1135" y="393"/>
                      <a:pt x="1135" y="377"/>
                      <a:pt x="1122" y="364"/>
                    </a:cubicBezTo>
                    <a:lnTo>
                      <a:pt x="1122" y="325"/>
                    </a:lnTo>
                    <a:lnTo>
                      <a:pt x="1122" y="244"/>
                    </a:lnTo>
                    <a:cubicBezTo>
                      <a:pt x="1122" y="215"/>
                      <a:pt x="1122" y="202"/>
                      <a:pt x="1109" y="189"/>
                    </a:cubicBezTo>
                    <a:cubicBezTo>
                      <a:pt x="1096" y="163"/>
                      <a:pt x="1080" y="150"/>
                      <a:pt x="1054" y="134"/>
                    </a:cubicBezTo>
                    <a:cubicBezTo>
                      <a:pt x="1026" y="114"/>
                      <a:pt x="1000" y="108"/>
                      <a:pt x="971" y="108"/>
                    </a:cubicBezTo>
                    <a:cubicBezTo>
                      <a:pt x="943" y="108"/>
                      <a:pt x="913" y="114"/>
                      <a:pt x="879" y="121"/>
                    </a:cubicBezTo>
                    <a:cubicBezTo>
                      <a:pt x="837" y="134"/>
                      <a:pt x="798" y="134"/>
                      <a:pt x="756" y="150"/>
                    </a:cubicBezTo>
                    <a:lnTo>
                      <a:pt x="662" y="150"/>
                    </a:lnTo>
                    <a:cubicBezTo>
                      <a:pt x="623" y="150"/>
                      <a:pt x="581" y="134"/>
                      <a:pt x="542" y="134"/>
                    </a:cubicBezTo>
                    <a:cubicBezTo>
                      <a:pt x="461" y="121"/>
                      <a:pt x="380" y="108"/>
                      <a:pt x="299" y="95"/>
                    </a:cubicBezTo>
                    <a:lnTo>
                      <a:pt x="270" y="95"/>
                    </a:lnTo>
                    <a:cubicBezTo>
                      <a:pt x="257" y="95"/>
                      <a:pt x="257" y="82"/>
                      <a:pt x="244" y="82"/>
                    </a:cubicBezTo>
                    <a:lnTo>
                      <a:pt x="218" y="82"/>
                    </a:lnTo>
                    <a:lnTo>
                      <a:pt x="218" y="69"/>
                    </a:lnTo>
                    <a:cubicBezTo>
                      <a:pt x="205" y="53"/>
                      <a:pt x="176" y="53"/>
                      <a:pt x="176" y="53"/>
                    </a:cubicBezTo>
                    <a:lnTo>
                      <a:pt x="163" y="40"/>
                    </a:lnTo>
                    <a:lnTo>
                      <a:pt x="163" y="14"/>
                    </a:lnTo>
                    <a:cubicBezTo>
                      <a:pt x="150" y="14"/>
                      <a:pt x="150" y="27"/>
                      <a:pt x="150" y="40"/>
                    </a:cubicBezTo>
                    <a:lnTo>
                      <a:pt x="137" y="27"/>
                    </a:lnTo>
                    <a:cubicBezTo>
                      <a:pt x="137" y="14"/>
                      <a:pt x="137" y="1"/>
                      <a:pt x="150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9" name="Google Shape;215;p2">
                <a:extLst>
                  <a:ext uri="{FF2B5EF4-FFF2-40B4-BE49-F238E27FC236}">
                    <a16:creationId xmlns:a16="http://schemas.microsoft.com/office/drawing/2014/main" id="{A9AA32E2-1B9D-67D6-0C9F-99D9DC4650B9}"/>
                  </a:ext>
                </a:extLst>
              </p:cNvPr>
              <p:cNvSpPr/>
              <p:nvPr/>
            </p:nvSpPr>
            <p:spPr>
              <a:xfrm>
                <a:off x="689700" y="3342425"/>
                <a:ext cx="25725" cy="1792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717" extrusionOk="0">
                    <a:moveTo>
                      <a:pt x="1002" y="163"/>
                    </a:moveTo>
                    <a:cubicBezTo>
                      <a:pt x="1015" y="163"/>
                      <a:pt x="1015" y="176"/>
                      <a:pt x="1015" y="176"/>
                    </a:cubicBezTo>
                    <a:cubicBezTo>
                      <a:pt x="1002" y="218"/>
                      <a:pt x="1002" y="257"/>
                      <a:pt x="1002" y="299"/>
                    </a:cubicBezTo>
                    <a:cubicBezTo>
                      <a:pt x="986" y="338"/>
                      <a:pt x="986" y="380"/>
                      <a:pt x="973" y="432"/>
                    </a:cubicBezTo>
                    <a:cubicBezTo>
                      <a:pt x="973" y="419"/>
                      <a:pt x="973" y="406"/>
                      <a:pt x="960" y="393"/>
                    </a:cubicBezTo>
                    <a:cubicBezTo>
                      <a:pt x="960" y="351"/>
                      <a:pt x="973" y="325"/>
                      <a:pt x="973" y="286"/>
                    </a:cubicBezTo>
                    <a:cubicBezTo>
                      <a:pt x="973" y="257"/>
                      <a:pt x="986" y="244"/>
                      <a:pt x="986" y="218"/>
                    </a:cubicBezTo>
                    <a:cubicBezTo>
                      <a:pt x="1002" y="205"/>
                      <a:pt x="1002" y="176"/>
                      <a:pt x="1002" y="163"/>
                    </a:cubicBezTo>
                    <a:close/>
                    <a:moveTo>
                      <a:pt x="597" y="1"/>
                    </a:moveTo>
                    <a:cubicBezTo>
                      <a:pt x="529" y="1"/>
                      <a:pt x="461" y="14"/>
                      <a:pt x="393" y="14"/>
                    </a:cubicBezTo>
                    <a:lnTo>
                      <a:pt x="325" y="14"/>
                    </a:lnTo>
                    <a:cubicBezTo>
                      <a:pt x="299" y="27"/>
                      <a:pt x="273" y="27"/>
                      <a:pt x="257" y="43"/>
                    </a:cubicBezTo>
                    <a:cubicBezTo>
                      <a:pt x="231" y="56"/>
                      <a:pt x="205" y="82"/>
                      <a:pt x="192" y="108"/>
                    </a:cubicBezTo>
                    <a:cubicBezTo>
                      <a:pt x="176" y="150"/>
                      <a:pt x="163" y="189"/>
                      <a:pt x="150" y="218"/>
                    </a:cubicBezTo>
                    <a:cubicBezTo>
                      <a:pt x="137" y="231"/>
                      <a:pt x="137" y="231"/>
                      <a:pt x="124" y="244"/>
                    </a:cubicBezTo>
                    <a:cubicBezTo>
                      <a:pt x="111" y="270"/>
                      <a:pt x="111" y="299"/>
                      <a:pt x="111" y="325"/>
                    </a:cubicBezTo>
                    <a:cubicBezTo>
                      <a:pt x="111" y="351"/>
                      <a:pt x="95" y="393"/>
                      <a:pt x="69" y="406"/>
                    </a:cubicBezTo>
                    <a:lnTo>
                      <a:pt x="56" y="406"/>
                    </a:lnTo>
                    <a:cubicBezTo>
                      <a:pt x="56" y="397"/>
                      <a:pt x="50" y="388"/>
                      <a:pt x="46" y="388"/>
                    </a:cubicBezTo>
                    <a:cubicBezTo>
                      <a:pt x="44" y="388"/>
                      <a:pt x="43" y="389"/>
                      <a:pt x="43" y="393"/>
                    </a:cubicBezTo>
                    <a:lnTo>
                      <a:pt x="30" y="393"/>
                    </a:lnTo>
                    <a:lnTo>
                      <a:pt x="30" y="419"/>
                    </a:lnTo>
                    <a:cubicBezTo>
                      <a:pt x="30" y="419"/>
                      <a:pt x="30" y="432"/>
                      <a:pt x="43" y="432"/>
                    </a:cubicBezTo>
                    <a:lnTo>
                      <a:pt x="43" y="448"/>
                    </a:lnTo>
                    <a:lnTo>
                      <a:pt x="43" y="461"/>
                    </a:lnTo>
                    <a:cubicBezTo>
                      <a:pt x="43" y="461"/>
                      <a:pt x="30" y="474"/>
                      <a:pt x="30" y="487"/>
                    </a:cubicBezTo>
                    <a:cubicBezTo>
                      <a:pt x="14" y="487"/>
                      <a:pt x="14" y="500"/>
                      <a:pt x="30" y="513"/>
                    </a:cubicBezTo>
                    <a:cubicBezTo>
                      <a:pt x="30" y="529"/>
                      <a:pt x="30" y="529"/>
                      <a:pt x="43" y="542"/>
                    </a:cubicBezTo>
                    <a:cubicBezTo>
                      <a:pt x="43" y="542"/>
                      <a:pt x="43" y="555"/>
                      <a:pt x="30" y="568"/>
                    </a:cubicBezTo>
                    <a:lnTo>
                      <a:pt x="30" y="610"/>
                    </a:lnTo>
                    <a:cubicBezTo>
                      <a:pt x="14" y="623"/>
                      <a:pt x="1" y="636"/>
                      <a:pt x="1" y="649"/>
                    </a:cubicBezTo>
                    <a:lnTo>
                      <a:pt x="14" y="662"/>
                    </a:lnTo>
                    <a:cubicBezTo>
                      <a:pt x="14" y="676"/>
                      <a:pt x="23" y="679"/>
                      <a:pt x="35" y="679"/>
                    </a:cubicBezTo>
                    <a:cubicBezTo>
                      <a:pt x="47" y="679"/>
                      <a:pt x="62" y="675"/>
                      <a:pt x="69" y="675"/>
                    </a:cubicBezTo>
                    <a:lnTo>
                      <a:pt x="82" y="662"/>
                    </a:lnTo>
                    <a:lnTo>
                      <a:pt x="95" y="649"/>
                    </a:lnTo>
                    <a:cubicBezTo>
                      <a:pt x="111" y="636"/>
                      <a:pt x="124" y="636"/>
                      <a:pt x="124" y="623"/>
                    </a:cubicBezTo>
                    <a:cubicBezTo>
                      <a:pt x="137" y="623"/>
                      <a:pt x="137" y="610"/>
                      <a:pt x="137" y="610"/>
                    </a:cubicBezTo>
                    <a:lnTo>
                      <a:pt x="150" y="594"/>
                    </a:lnTo>
                    <a:cubicBezTo>
                      <a:pt x="150" y="594"/>
                      <a:pt x="150" y="581"/>
                      <a:pt x="163" y="581"/>
                    </a:cubicBezTo>
                    <a:cubicBezTo>
                      <a:pt x="176" y="568"/>
                      <a:pt x="176" y="555"/>
                      <a:pt x="176" y="542"/>
                    </a:cubicBezTo>
                    <a:lnTo>
                      <a:pt x="176" y="487"/>
                    </a:lnTo>
                    <a:lnTo>
                      <a:pt x="205" y="487"/>
                    </a:lnTo>
                    <a:cubicBezTo>
                      <a:pt x="212" y="490"/>
                      <a:pt x="219" y="492"/>
                      <a:pt x="226" y="492"/>
                    </a:cubicBezTo>
                    <a:cubicBezTo>
                      <a:pt x="244" y="492"/>
                      <a:pt x="261" y="480"/>
                      <a:pt x="273" y="461"/>
                    </a:cubicBezTo>
                    <a:cubicBezTo>
                      <a:pt x="273" y="474"/>
                      <a:pt x="286" y="487"/>
                      <a:pt x="299" y="487"/>
                    </a:cubicBezTo>
                    <a:lnTo>
                      <a:pt x="312" y="500"/>
                    </a:lnTo>
                    <a:cubicBezTo>
                      <a:pt x="325" y="555"/>
                      <a:pt x="312" y="594"/>
                      <a:pt x="299" y="636"/>
                    </a:cubicBezTo>
                    <a:cubicBezTo>
                      <a:pt x="286" y="649"/>
                      <a:pt x="286" y="662"/>
                      <a:pt x="273" y="675"/>
                    </a:cubicBezTo>
                    <a:cubicBezTo>
                      <a:pt x="282" y="675"/>
                      <a:pt x="290" y="682"/>
                      <a:pt x="303" y="682"/>
                    </a:cubicBezTo>
                    <a:cubicBezTo>
                      <a:pt x="309" y="682"/>
                      <a:pt x="316" y="680"/>
                      <a:pt x="325" y="675"/>
                    </a:cubicBezTo>
                    <a:lnTo>
                      <a:pt x="325" y="662"/>
                    </a:lnTo>
                    <a:lnTo>
                      <a:pt x="338" y="662"/>
                    </a:lnTo>
                    <a:lnTo>
                      <a:pt x="338" y="636"/>
                    </a:lnTo>
                    <a:cubicBezTo>
                      <a:pt x="354" y="623"/>
                      <a:pt x="354" y="610"/>
                      <a:pt x="354" y="594"/>
                    </a:cubicBezTo>
                    <a:cubicBezTo>
                      <a:pt x="354" y="568"/>
                      <a:pt x="354" y="542"/>
                      <a:pt x="367" y="529"/>
                    </a:cubicBezTo>
                    <a:cubicBezTo>
                      <a:pt x="380" y="542"/>
                      <a:pt x="380" y="555"/>
                      <a:pt x="380" y="568"/>
                    </a:cubicBezTo>
                    <a:cubicBezTo>
                      <a:pt x="393" y="594"/>
                      <a:pt x="393" y="623"/>
                      <a:pt x="380" y="636"/>
                    </a:cubicBezTo>
                    <a:cubicBezTo>
                      <a:pt x="380" y="649"/>
                      <a:pt x="367" y="649"/>
                      <a:pt x="367" y="662"/>
                    </a:cubicBezTo>
                    <a:lnTo>
                      <a:pt x="419" y="662"/>
                    </a:lnTo>
                    <a:cubicBezTo>
                      <a:pt x="419" y="649"/>
                      <a:pt x="435" y="649"/>
                      <a:pt x="435" y="649"/>
                    </a:cubicBezTo>
                    <a:lnTo>
                      <a:pt x="435" y="636"/>
                    </a:lnTo>
                    <a:cubicBezTo>
                      <a:pt x="435" y="610"/>
                      <a:pt x="419" y="594"/>
                      <a:pt x="419" y="568"/>
                    </a:cubicBezTo>
                    <a:lnTo>
                      <a:pt x="419" y="542"/>
                    </a:lnTo>
                    <a:lnTo>
                      <a:pt x="419" y="513"/>
                    </a:lnTo>
                    <a:cubicBezTo>
                      <a:pt x="419" y="500"/>
                      <a:pt x="419" y="487"/>
                      <a:pt x="406" y="487"/>
                    </a:cubicBezTo>
                    <a:lnTo>
                      <a:pt x="406" y="461"/>
                    </a:lnTo>
                    <a:lnTo>
                      <a:pt x="406" y="432"/>
                    </a:lnTo>
                    <a:cubicBezTo>
                      <a:pt x="419" y="419"/>
                      <a:pt x="435" y="419"/>
                      <a:pt x="435" y="406"/>
                    </a:cubicBezTo>
                    <a:lnTo>
                      <a:pt x="461" y="406"/>
                    </a:lnTo>
                    <a:cubicBezTo>
                      <a:pt x="500" y="406"/>
                      <a:pt x="555" y="419"/>
                      <a:pt x="597" y="432"/>
                    </a:cubicBezTo>
                    <a:cubicBezTo>
                      <a:pt x="610" y="432"/>
                      <a:pt x="610" y="448"/>
                      <a:pt x="623" y="448"/>
                    </a:cubicBezTo>
                    <a:lnTo>
                      <a:pt x="704" y="448"/>
                    </a:lnTo>
                    <a:cubicBezTo>
                      <a:pt x="712" y="443"/>
                      <a:pt x="721" y="441"/>
                      <a:pt x="731" y="441"/>
                    </a:cubicBezTo>
                    <a:cubicBezTo>
                      <a:pt x="754" y="441"/>
                      <a:pt x="780" y="452"/>
                      <a:pt x="798" y="461"/>
                    </a:cubicBezTo>
                    <a:lnTo>
                      <a:pt x="798" y="500"/>
                    </a:lnTo>
                    <a:lnTo>
                      <a:pt x="811" y="487"/>
                    </a:lnTo>
                    <a:cubicBezTo>
                      <a:pt x="824" y="487"/>
                      <a:pt x="824" y="474"/>
                      <a:pt x="824" y="474"/>
                    </a:cubicBezTo>
                    <a:lnTo>
                      <a:pt x="840" y="474"/>
                    </a:lnTo>
                    <a:lnTo>
                      <a:pt x="840" y="487"/>
                    </a:lnTo>
                    <a:cubicBezTo>
                      <a:pt x="853" y="542"/>
                      <a:pt x="853" y="594"/>
                      <a:pt x="824" y="636"/>
                    </a:cubicBezTo>
                    <a:cubicBezTo>
                      <a:pt x="824" y="662"/>
                      <a:pt x="811" y="675"/>
                      <a:pt x="798" y="691"/>
                    </a:cubicBezTo>
                    <a:cubicBezTo>
                      <a:pt x="798" y="704"/>
                      <a:pt x="798" y="704"/>
                      <a:pt x="811" y="704"/>
                    </a:cubicBezTo>
                    <a:cubicBezTo>
                      <a:pt x="824" y="704"/>
                      <a:pt x="840" y="704"/>
                      <a:pt x="840" y="691"/>
                    </a:cubicBezTo>
                    <a:lnTo>
                      <a:pt x="866" y="691"/>
                    </a:lnTo>
                    <a:lnTo>
                      <a:pt x="866" y="675"/>
                    </a:lnTo>
                    <a:cubicBezTo>
                      <a:pt x="866" y="662"/>
                      <a:pt x="866" y="649"/>
                      <a:pt x="879" y="636"/>
                    </a:cubicBezTo>
                    <a:cubicBezTo>
                      <a:pt x="879" y="623"/>
                      <a:pt x="905" y="500"/>
                      <a:pt x="905" y="500"/>
                    </a:cubicBezTo>
                    <a:cubicBezTo>
                      <a:pt x="921" y="500"/>
                      <a:pt x="921" y="513"/>
                      <a:pt x="921" y="513"/>
                    </a:cubicBezTo>
                    <a:cubicBezTo>
                      <a:pt x="921" y="529"/>
                      <a:pt x="934" y="542"/>
                      <a:pt x="934" y="542"/>
                    </a:cubicBezTo>
                    <a:cubicBezTo>
                      <a:pt x="947" y="568"/>
                      <a:pt x="947" y="581"/>
                      <a:pt x="947" y="610"/>
                    </a:cubicBezTo>
                    <a:lnTo>
                      <a:pt x="947" y="623"/>
                    </a:lnTo>
                    <a:lnTo>
                      <a:pt x="947" y="649"/>
                    </a:lnTo>
                    <a:lnTo>
                      <a:pt x="947" y="691"/>
                    </a:lnTo>
                    <a:cubicBezTo>
                      <a:pt x="934" y="691"/>
                      <a:pt x="934" y="704"/>
                      <a:pt x="934" y="717"/>
                    </a:cubicBezTo>
                    <a:lnTo>
                      <a:pt x="973" y="704"/>
                    </a:lnTo>
                    <a:cubicBezTo>
                      <a:pt x="986" y="704"/>
                      <a:pt x="986" y="691"/>
                      <a:pt x="986" y="691"/>
                    </a:cubicBezTo>
                    <a:lnTo>
                      <a:pt x="1002" y="691"/>
                    </a:lnTo>
                    <a:lnTo>
                      <a:pt x="1002" y="675"/>
                    </a:lnTo>
                    <a:cubicBezTo>
                      <a:pt x="986" y="662"/>
                      <a:pt x="986" y="649"/>
                      <a:pt x="986" y="636"/>
                    </a:cubicBezTo>
                    <a:lnTo>
                      <a:pt x="986" y="568"/>
                    </a:lnTo>
                    <a:cubicBezTo>
                      <a:pt x="986" y="555"/>
                      <a:pt x="1002" y="542"/>
                      <a:pt x="1002" y="542"/>
                    </a:cubicBezTo>
                    <a:lnTo>
                      <a:pt x="1002" y="500"/>
                    </a:lnTo>
                    <a:lnTo>
                      <a:pt x="1015" y="487"/>
                    </a:lnTo>
                    <a:cubicBezTo>
                      <a:pt x="1015" y="461"/>
                      <a:pt x="1028" y="432"/>
                      <a:pt x="1015" y="419"/>
                    </a:cubicBezTo>
                    <a:cubicBezTo>
                      <a:pt x="1015" y="393"/>
                      <a:pt x="1002" y="367"/>
                      <a:pt x="1002" y="338"/>
                    </a:cubicBezTo>
                    <a:cubicBezTo>
                      <a:pt x="1002" y="325"/>
                      <a:pt x="1015" y="299"/>
                      <a:pt x="1015" y="286"/>
                    </a:cubicBezTo>
                    <a:cubicBezTo>
                      <a:pt x="1028" y="244"/>
                      <a:pt x="1028" y="218"/>
                      <a:pt x="1028" y="189"/>
                    </a:cubicBezTo>
                    <a:cubicBezTo>
                      <a:pt x="1028" y="163"/>
                      <a:pt x="1028" y="124"/>
                      <a:pt x="1015" y="95"/>
                    </a:cubicBezTo>
                    <a:cubicBezTo>
                      <a:pt x="1015" y="69"/>
                      <a:pt x="986" y="43"/>
                      <a:pt x="960" y="27"/>
                    </a:cubicBezTo>
                    <a:cubicBezTo>
                      <a:pt x="941" y="7"/>
                      <a:pt x="917" y="1"/>
                      <a:pt x="892" y="1"/>
                    </a:cubicBezTo>
                    <a:cubicBezTo>
                      <a:pt x="866" y="1"/>
                      <a:pt x="838" y="7"/>
                      <a:pt x="811" y="14"/>
                    </a:cubicBezTo>
                    <a:cubicBezTo>
                      <a:pt x="743" y="14"/>
                      <a:pt x="678" y="14"/>
                      <a:pt x="597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0" name="Google Shape;216;p2">
                <a:extLst>
                  <a:ext uri="{FF2B5EF4-FFF2-40B4-BE49-F238E27FC236}">
                    <a16:creationId xmlns:a16="http://schemas.microsoft.com/office/drawing/2014/main" id="{776B0952-986B-B2BB-B54B-2CC12AF0F802}"/>
                  </a:ext>
                </a:extLst>
              </p:cNvPr>
              <p:cNvSpPr/>
              <p:nvPr/>
            </p:nvSpPr>
            <p:spPr>
              <a:xfrm>
                <a:off x="731900" y="3330925"/>
                <a:ext cx="3105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1242" h="892" extrusionOk="0">
                    <a:moveTo>
                      <a:pt x="879" y="1"/>
                    </a:moveTo>
                    <a:lnTo>
                      <a:pt x="879" y="17"/>
                    </a:lnTo>
                    <a:cubicBezTo>
                      <a:pt x="866" y="30"/>
                      <a:pt x="879" y="56"/>
                      <a:pt x="879" y="69"/>
                    </a:cubicBezTo>
                    <a:cubicBezTo>
                      <a:pt x="879" y="82"/>
                      <a:pt x="892" y="98"/>
                      <a:pt x="905" y="98"/>
                    </a:cubicBezTo>
                    <a:cubicBezTo>
                      <a:pt x="918" y="111"/>
                      <a:pt x="934" y="111"/>
                      <a:pt x="947" y="111"/>
                    </a:cubicBezTo>
                    <a:cubicBezTo>
                      <a:pt x="947" y="111"/>
                      <a:pt x="947" y="124"/>
                      <a:pt x="934" y="124"/>
                    </a:cubicBezTo>
                    <a:lnTo>
                      <a:pt x="892" y="124"/>
                    </a:lnTo>
                    <a:cubicBezTo>
                      <a:pt x="888" y="120"/>
                      <a:pt x="883" y="118"/>
                      <a:pt x="879" y="118"/>
                    </a:cubicBezTo>
                    <a:cubicBezTo>
                      <a:pt x="870" y="118"/>
                      <a:pt x="862" y="124"/>
                      <a:pt x="853" y="124"/>
                    </a:cubicBezTo>
                    <a:lnTo>
                      <a:pt x="743" y="124"/>
                    </a:lnTo>
                    <a:cubicBezTo>
                      <a:pt x="743" y="124"/>
                      <a:pt x="730" y="124"/>
                      <a:pt x="717" y="137"/>
                    </a:cubicBezTo>
                    <a:lnTo>
                      <a:pt x="691" y="137"/>
                    </a:lnTo>
                    <a:cubicBezTo>
                      <a:pt x="683" y="143"/>
                      <a:pt x="672" y="147"/>
                      <a:pt x="661" y="147"/>
                    </a:cubicBezTo>
                    <a:cubicBezTo>
                      <a:pt x="649" y="147"/>
                      <a:pt x="636" y="143"/>
                      <a:pt x="623" y="137"/>
                    </a:cubicBezTo>
                    <a:lnTo>
                      <a:pt x="432" y="137"/>
                    </a:lnTo>
                    <a:cubicBezTo>
                      <a:pt x="406" y="137"/>
                      <a:pt x="380" y="137"/>
                      <a:pt x="351" y="124"/>
                    </a:cubicBezTo>
                    <a:lnTo>
                      <a:pt x="312" y="124"/>
                    </a:lnTo>
                    <a:cubicBezTo>
                      <a:pt x="299" y="124"/>
                      <a:pt x="286" y="111"/>
                      <a:pt x="270" y="111"/>
                    </a:cubicBezTo>
                    <a:lnTo>
                      <a:pt x="231" y="111"/>
                    </a:lnTo>
                    <a:cubicBezTo>
                      <a:pt x="218" y="98"/>
                      <a:pt x="205" y="98"/>
                      <a:pt x="176" y="98"/>
                    </a:cubicBezTo>
                    <a:cubicBezTo>
                      <a:pt x="163" y="98"/>
                      <a:pt x="150" y="82"/>
                      <a:pt x="124" y="82"/>
                    </a:cubicBezTo>
                    <a:lnTo>
                      <a:pt x="95" y="98"/>
                    </a:lnTo>
                    <a:cubicBezTo>
                      <a:pt x="95" y="111"/>
                      <a:pt x="82" y="124"/>
                      <a:pt x="82" y="124"/>
                    </a:cubicBezTo>
                    <a:cubicBezTo>
                      <a:pt x="69" y="137"/>
                      <a:pt x="43" y="163"/>
                      <a:pt x="27" y="179"/>
                    </a:cubicBezTo>
                    <a:cubicBezTo>
                      <a:pt x="14" y="205"/>
                      <a:pt x="14" y="231"/>
                      <a:pt x="14" y="244"/>
                    </a:cubicBezTo>
                    <a:cubicBezTo>
                      <a:pt x="27" y="286"/>
                      <a:pt x="27" y="312"/>
                      <a:pt x="27" y="354"/>
                    </a:cubicBezTo>
                    <a:lnTo>
                      <a:pt x="27" y="461"/>
                    </a:lnTo>
                    <a:cubicBezTo>
                      <a:pt x="14" y="474"/>
                      <a:pt x="14" y="487"/>
                      <a:pt x="14" y="503"/>
                    </a:cubicBezTo>
                    <a:cubicBezTo>
                      <a:pt x="1" y="529"/>
                      <a:pt x="14" y="555"/>
                      <a:pt x="14" y="584"/>
                    </a:cubicBezTo>
                    <a:cubicBezTo>
                      <a:pt x="14" y="597"/>
                      <a:pt x="14" y="623"/>
                      <a:pt x="27" y="623"/>
                    </a:cubicBezTo>
                    <a:lnTo>
                      <a:pt x="43" y="597"/>
                    </a:lnTo>
                    <a:lnTo>
                      <a:pt x="43" y="555"/>
                    </a:lnTo>
                    <a:lnTo>
                      <a:pt x="43" y="422"/>
                    </a:lnTo>
                    <a:cubicBezTo>
                      <a:pt x="82" y="474"/>
                      <a:pt x="95" y="542"/>
                      <a:pt x="69" y="597"/>
                    </a:cubicBezTo>
                    <a:cubicBezTo>
                      <a:pt x="56" y="610"/>
                      <a:pt x="56" y="623"/>
                      <a:pt x="56" y="623"/>
                    </a:cubicBezTo>
                    <a:lnTo>
                      <a:pt x="69" y="636"/>
                    </a:lnTo>
                    <a:cubicBezTo>
                      <a:pt x="82" y="649"/>
                      <a:pt x="82" y="678"/>
                      <a:pt x="82" y="691"/>
                    </a:cubicBezTo>
                    <a:cubicBezTo>
                      <a:pt x="82" y="717"/>
                      <a:pt x="95" y="746"/>
                      <a:pt x="95" y="772"/>
                    </a:cubicBezTo>
                    <a:cubicBezTo>
                      <a:pt x="108" y="798"/>
                      <a:pt x="108" y="827"/>
                      <a:pt x="82" y="853"/>
                    </a:cubicBezTo>
                    <a:lnTo>
                      <a:pt x="108" y="853"/>
                    </a:lnTo>
                    <a:cubicBezTo>
                      <a:pt x="124" y="866"/>
                      <a:pt x="124" y="866"/>
                      <a:pt x="124" y="879"/>
                    </a:cubicBezTo>
                    <a:lnTo>
                      <a:pt x="176" y="879"/>
                    </a:lnTo>
                    <a:cubicBezTo>
                      <a:pt x="189" y="866"/>
                      <a:pt x="189" y="866"/>
                      <a:pt x="189" y="853"/>
                    </a:cubicBezTo>
                    <a:lnTo>
                      <a:pt x="205" y="853"/>
                    </a:lnTo>
                    <a:lnTo>
                      <a:pt x="205" y="840"/>
                    </a:lnTo>
                    <a:cubicBezTo>
                      <a:pt x="205" y="827"/>
                      <a:pt x="205" y="827"/>
                      <a:pt x="189" y="811"/>
                    </a:cubicBezTo>
                    <a:cubicBezTo>
                      <a:pt x="163" y="772"/>
                      <a:pt x="150" y="746"/>
                      <a:pt x="163" y="704"/>
                    </a:cubicBezTo>
                    <a:lnTo>
                      <a:pt x="163" y="665"/>
                    </a:lnTo>
                    <a:cubicBezTo>
                      <a:pt x="176" y="649"/>
                      <a:pt x="176" y="649"/>
                      <a:pt x="176" y="636"/>
                    </a:cubicBezTo>
                    <a:cubicBezTo>
                      <a:pt x="176" y="623"/>
                      <a:pt x="176" y="610"/>
                      <a:pt x="189" y="597"/>
                    </a:cubicBezTo>
                    <a:lnTo>
                      <a:pt x="205" y="568"/>
                    </a:lnTo>
                    <a:lnTo>
                      <a:pt x="205" y="584"/>
                    </a:lnTo>
                    <a:lnTo>
                      <a:pt x="218" y="584"/>
                    </a:lnTo>
                    <a:cubicBezTo>
                      <a:pt x="231" y="584"/>
                      <a:pt x="231" y="555"/>
                      <a:pt x="231" y="542"/>
                    </a:cubicBezTo>
                    <a:cubicBezTo>
                      <a:pt x="244" y="542"/>
                      <a:pt x="244" y="529"/>
                      <a:pt x="257" y="529"/>
                    </a:cubicBezTo>
                    <a:lnTo>
                      <a:pt x="257" y="516"/>
                    </a:lnTo>
                    <a:cubicBezTo>
                      <a:pt x="270" y="516"/>
                      <a:pt x="270" y="516"/>
                      <a:pt x="270" y="503"/>
                    </a:cubicBezTo>
                    <a:lnTo>
                      <a:pt x="286" y="503"/>
                    </a:lnTo>
                    <a:cubicBezTo>
                      <a:pt x="299" y="516"/>
                      <a:pt x="312" y="529"/>
                      <a:pt x="325" y="529"/>
                    </a:cubicBezTo>
                    <a:cubicBezTo>
                      <a:pt x="338" y="542"/>
                      <a:pt x="367" y="555"/>
                      <a:pt x="393" y="555"/>
                    </a:cubicBezTo>
                    <a:cubicBezTo>
                      <a:pt x="406" y="568"/>
                      <a:pt x="432" y="568"/>
                      <a:pt x="461" y="568"/>
                    </a:cubicBezTo>
                    <a:cubicBezTo>
                      <a:pt x="500" y="568"/>
                      <a:pt x="555" y="568"/>
                      <a:pt x="610" y="555"/>
                    </a:cubicBezTo>
                    <a:lnTo>
                      <a:pt x="675" y="555"/>
                    </a:lnTo>
                    <a:cubicBezTo>
                      <a:pt x="691" y="568"/>
                      <a:pt x="704" y="597"/>
                      <a:pt x="704" y="623"/>
                    </a:cubicBezTo>
                    <a:cubicBezTo>
                      <a:pt x="717" y="649"/>
                      <a:pt x="704" y="678"/>
                      <a:pt x="717" y="704"/>
                    </a:cubicBezTo>
                    <a:cubicBezTo>
                      <a:pt x="717" y="717"/>
                      <a:pt x="717" y="717"/>
                      <a:pt x="730" y="730"/>
                    </a:cubicBezTo>
                    <a:lnTo>
                      <a:pt x="730" y="798"/>
                    </a:lnTo>
                    <a:lnTo>
                      <a:pt x="730" y="840"/>
                    </a:lnTo>
                    <a:cubicBezTo>
                      <a:pt x="730" y="840"/>
                      <a:pt x="717" y="840"/>
                      <a:pt x="717" y="853"/>
                    </a:cubicBezTo>
                    <a:cubicBezTo>
                      <a:pt x="717" y="866"/>
                      <a:pt x="730" y="879"/>
                      <a:pt x="730" y="879"/>
                    </a:cubicBezTo>
                    <a:lnTo>
                      <a:pt x="743" y="892"/>
                    </a:lnTo>
                    <a:lnTo>
                      <a:pt x="785" y="892"/>
                    </a:lnTo>
                    <a:cubicBezTo>
                      <a:pt x="798" y="892"/>
                      <a:pt x="811" y="892"/>
                      <a:pt x="811" y="879"/>
                    </a:cubicBezTo>
                    <a:cubicBezTo>
                      <a:pt x="811" y="879"/>
                      <a:pt x="798" y="866"/>
                      <a:pt x="811" y="866"/>
                    </a:cubicBezTo>
                    <a:cubicBezTo>
                      <a:pt x="824" y="879"/>
                      <a:pt x="824" y="879"/>
                      <a:pt x="837" y="879"/>
                    </a:cubicBezTo>
                    <a:lnTo>
                      <a:pt x="837" y="866"/>
                    </a:lnTo>
                    <a:lnTo>
                      <a:pt x="853" y="866"/>
                    </a:lnTo>
                    <a:cubicBezTo>
                      <a:pt x="853" y="853"/>
                      <a:pt x="837" y="840"/>
                      <a:pt x="824" y="840"/>
                    </a:cubicBezTo>
                    <a:cubicBezTo>
                      <a:pt x="811" y="811"/>
                      <a:pt x="811" y="798"/>
                      <a:pt x="811" y="772"/>
                    </a:cubicBezTo>
                    <a:cubicBezTo>
                      <a:pt x="798" y="759"/>
                      <a:pt x="798" y="746"/>
                      <a:pt x="811" y="730"/>
                    </a:cubicBezTo>
                    <a:cubicBezTo>
                      <a:pt x="811" y="717"/>
                      <a:pt x="824" y="704"/>
                      <a:pt x="824" y="691"/>
                    </a:cubicBezTo>
                    <a:cubicBezTo>
                      <a:pt x="837" y="678"/>
                      <a:pt x="837" y="649"/>
                      <a:pt x="837" y="623"/>
                    </a:cubicBezTo>
                    <a:cubicBezTo>
                      <a:pt x="853" y="636"/>
                      <a:pt x="866" y="636"/>
                      <a:pt x="879" y="636"/>
                    </a:cubicBezTo>
                    <a:lnTo>
                      <a:pt x="892" y="623"/>
                    </a:lnTo>
                    <a:cubicBezTo>
                      <a:pt x="905" y="623"/>
                      <a:pt x="918" y="623"/>
                      <a:pt x="934" y="610"/>
                    </a:cubicBezTo>
                    <a:lnTo>
                      <a:pt x="934" y="597"/>
                    </a:lnTo>
                    <a:cubicBezTo>
                      <a:pt x="947" y="584"/>
                      <a:pt x="973" y="568"/>
                      <a:pt x="986" y="542"/>
                    </a:cubicBezTo>
                    <a:lnTo>
                      <a:pt x="986" y="474"/>
                    </a:lnTo>
                    <a:cubicBezTo>
                      <a:pt x="999" y="448"/>
                      <a:pt x="1015" y="422"/>
                      <a:pt x="1028" y="393"/>
                    </a:cubicBezTo>
                    <a:lnTo>
                      <a:pt x="1041" y="393"/>
                    </a:lnTo>
                    <a:cubicBezTo>
                      <a:pt x="1041" y="393"/>
                      <a:pt x="1054" y="393"/>
                      <a:pt x="1054" y="380"/>
                    </a:cubicBezTo>
                    <a:cubicBezTo>
                      <a:pt x="1067" y="380"/>
                      <a:pt x="1080" y="393"/>
                      <a:pt x="1096" y="393"/>
                    </a:cubicBezTo>
                    <a:cubicBezTo>
                      <a:pt x="1096" y="393"/>
                      <a:pt x="1096" y="380"/>
                      <a:pt x="1109" y="380"/>
                    </a:cubicBezTo>
                    <a:lnTo>
                      <a:pt x="1122" y="380"/>
                    </a:lnTo>
                    <a:lnTo>
                      <a:pt x="1122" y="367"/>
                    </a:lnTo>
                    <a:cubicBezTo>
                      <a:pt x="1135" y="341"/>
                      <a:pt x="1122" y="325"/>
                      <a:pt x="1109" y="299"/>
                    </a:cubicBezTo>
                    <a:cubicBezTo>
                      <a:pt x="1109" y="286"/>
                      <a:pt x="1109" y="286"/>
                      <a:pt x="1122" y="273"/>
                    </a:cubicBezTo>
                    <a:lnTo>
                      <a:pt x="1122" y="205"/>
                    </a:lnTo>
                    <a:lnTo>
                      <a:pt x="1122" y="179"/>
                    </a:lnTo>
                    <a:cubicBezTo>
                      <a:pt x="1135" y="179"/>
                      <a:pt x="1135" y="192"/>
                      <a:pt x="1148" y="192"/>
                    </a:cubicBezTo>
                    <a:cubicBezTo>
                      <a:pt x="1161" y="205"/>
                      <a:pt x="1177" y="205"/>
                      <a:pt x="1190" y="205"/>
                    </a:cubicBezTo>
                    <a:cubicBezTo>
                      <a:pt x="1190" y="205"/>
                      <a:pt x="1190" y="192"/>
                      <a:pt x="1203" y="192"/>
                    </a:cubicBezTo>
                    <a:cubicBezTo>
                      <a:pt x="1216" y="179"/>
                      <a:pt x="1229" y="179"/>
                      <a:pt x="1242" y="179"/>
                    </a:cubicBezTo>
                    <a:lnTo>
                      <a:pt x="1242" y="163"/>
                    </a:lnTo>
                    <a:lnTo>
                      <a:pt x="1242" y="150"/>
                    </a:lnTo>
                    <a:lnTo>
                      <a:pt x="1229" y="137"/>
                    </a:lnTo>
                    <a:cubicBezTo>
                      <a:pt x="1216" y="137"/>
                      <a:pt x="1216" y="124"/>
                      <a:pt x="1203" y="124"/>
                    </a:cubicBezTo>
                    <a:lnTo>
                      <a:pt x="1148" y="124"/>
                    </a:lnTo>
                    <a:cubicBezTo>
                      <a:pt x="1135" y="124"/>
                      <a:pt x="1122" y="111"/>
                      <a:pt x="1122" y="111"/>
                    </a:cubicBezTo>
                    <a:cubicBezTo>
                      <a:pt x="1135" y="111"/>
                      <a:pt x="1148" y="98"/>
                      <a:pt x="1177" y="98"/>
                    </a:cubicBezTo>
                    <a:cubicBezTo>
                      <a:pt x="1177" y="98"/>
                      <a:pt x="1190" y="98"/>
                      <a:pt x="1190" y="82"/>
                    </a:cubicBezTo>
                    <a:cubicBezTo>
                      <a:pt x="1190" y="82"/>
                      <a:pt x="1203" y="82"/>
                      <a:pt x="1203" y="69"/>
                    </a:cubicBezTo>
                    <a:cubicBezTo>
                      <a:pt x="1216" y="56"/>
                      <a:pt x="1229" y="30"/>
                      <a:pt x="1229" y="1"/>
                    </a:cubicBezTo>
                    <a:lnTo>
                      <a:pt x="1229" y="1"/>
                    </a:lnTo>
                    <a:cubicBezTo>
                      <a:pt x="1216" y="17"/>
                      <a:pt x="1216" y="30"/>
                      <a:pt x="1203" y="43"/>
                    </a:cubicBezTo>
                    <a:cubicBezTo>
                      <a:pt x="1190" y="56"/>
                      <a:pt x="1190" y="69"/>
                      <a:pt x="1177" y="69"/>
                    </a:cubicBezTo>
                    <a:cubicBezTo>
                      <a:pt x="1167" y="73"/>
                      <a:pt x="1159" y="75"/>
                      <a:pt x="1152" y="75"/>
                    </a:cubicBezTo>
                    <a:cubicBezTo>
                      <a:pt x="1138" y="75"/>
                      <a:pt x="1126" y="69"/>
                      <a:pt x="1109" y="69"/>
                    </a:cubicBezTo>
                    <a:lnTo>
                      <a:pt x="1096" y="69"/>
                    </a:lnTo>
                    <a:cubicBezTo>
                      <a:pt x="1079" y="54"/>
                      <a:pt x="1059" y="47"/>
                      <a:pt x="1039" y="47"/>
                    </a:cubicBezTo>
                    <a:cubicBezTo>
                      <a:pt x="1025" y="47"/>
                      <a:pt x="1011" y="50"/>
                      <a:pt x="999" y="56"/>
                    </a:cubicBezTo>
                    <a:cubicBezTo>
                      <a:pt x="986" y="69"/>
                      <a:pt x="973" y="69"/>
                      <a:pt x="960" y="82"/>
                    </a:cubicBezTo>
                    <a:cubicBezTo>
                      <a:pt x="947" y="82"/>
                      <a:pt x="934" y="82"/>
                      <a:pt x="918" y="69"/>
                    </a:cubicBezTo>
                    <a:cubicBezTo>
                      <a:pt x="892" y="69"/>
                      <a:pt x="892" y="30"/>
                      <a:pt x="879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1" name="Google Shape;217;p2">
                <a:extLst>
                  <a:ext uri="{FF2B5EF4-FFF2-40B4-BE49-F238E27FC236}">
                    <a16:creationId xmlns:a16="http://schemas.microsoft.com/office/drawing/2014/main" id="{E1DC2F96-D247-8590-26A0-349BD10D4830}"/>
                  </a:ext>
                </a:extLst>
              </p:cNvPr>
              <p:cNvSpPr/>
              <p:nvPr/>
            </p:nvSpPr>
            <p:spPr>
              <a:xfrm>
                <a:off x="547325" y="3326225"/>
                <a:ext cx="31025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892" extrusionOk="0">
                    <a:moveTo>
                      <a:pt x="878" y="1"/>
                    </a:moveTo>
                    <a:cubicBezTo>
                      <a:pt x="865" y="27"/>
                      <a:pt x="878" y="43"/>
                      <a:pt x="878" y="69"/>
                    </a:cubicBezTo>
                    <a:cubicBezTo>
                      <a:pt x="878" y="82"/>
                      <a:pt x="891" y="82"/>
                      <a:pt x="904" y="95"/>
                    </a:cubicBezTo>
                    <a:cubicBezTo>
                      <a:pt x="913" y="95"/>
                      <a:pt x="921" y="101"/>
                      <a:pt x="931" y="101"/>
                    </a:cubicBezTo>
                    <a:cubicBezTo>
                      <a:pt x="936" y="101"/>
                      <a:pt x="941" y="99"/>
                      <a:pt x="946" y="95"/>
                    </a:cubicBezTo>
                    <a:lnTo>
                      <a:pt x="946" y="95"/>
                    </a:lnTo>
                    <a:cubicBezTo>
                      <a:pt x="946" y="108"/>
                      <a:pt x="946" y="108"/>
                      <a:pt x="930" y="124"/>
                    </a:cubicBezTo>
                    <a:cubicBezTo>
                      <a:pt x="917" y="124"/>
                      <a:pt x="904" y="108"/>
                      <a:pt x="891" y="108"/>
                    </a:cubicBezTo>
                    <a:cubicBezTo>
                      <a:pt x="878" y="108"/>
                      <a:pt x="865" y="108"/>
                      <a:pt x="849" y="124"/>
                    </a:cubicBezTo>
                    <a:lnTo>
                      <a:pt x="716" y="124"/>
                    </a:lnTo>
                    <a:cubicBezTo>
                      <a:pt x="716" y="124"/>
                      <a:pt x="703" y="137"/>
                      <a:pt x="687" y="137"/>
                    </a:cubicBezTo>
                    <a:lnTo>
                      <a:pt x="460" y="137"/>
                    </a:lnTo>
                    <a:cubicBezTo>
                      <a:pt x="444" y="137"/>
                      <a:pt x="444" y="124"/>
                      <a:pt x="431" y="124"/>
                    </a:cubicBezTo>
                    <a:cubicBezTo>
                      <a:pt x="414" y="124"/>
                      <a:pt x="396" y="130"/>
                      <a:pt x="378" y="130"/>
                    </a:cubicBezTo>
                    <a:cubicBezTo>
                      <a:pt x="369" y="130"/>
                      <a:pt x="360" y="128"/>
                      <a:pt x="350" y="124"/>
                    </a:cubicBezTo>
                    <a:lnTo>
                      <a:pt x="311" y="124"/>
                    </a:lnTo>
                    <a:cubicBezTo>
                      <a:pt x="298" y="108"/>
                      <a:pt x="282" y="108"/>
                      <a:pt x="269" y="108"/>
                    </a:cubicBezTo>
                    <a:cubicBezTo>
                      <a:pt x="256" y="108"/>
                      <a:pt x="243" y="108"/>
                      <a:pt x="230" y="95"/>
                    </a:cubicBezTo>
                    <a:lnTo>
                      <a:pt x="175" y="95"/>
                    </a:lnTo>
                    <a:cubicBezTo>
                      <a:pt x="162" y="82"/>
                      <a:pt x="149" y="82"/>
                      <a:pt x="120" y="82"/>
                    </a:cubicBezTo>
                    <a:cubicBezTo>
                      <a:pt x="107" y="82"/>
                      <a:pt x="94" y="82"/>
                      <a:pt x="94" y="95"/>
                    </a:cubicBezTo>
                    <a:cubicBezTo>
                      <a:pt x="81" y="95"/>
                      <a:pt x="81" y="108"/>
                      <a:pt x="81" y="124"/>
                    </a:cubicBezTo>
                    <a:cubicBezTo>
                      <a:pt x="55" y="137"/>
                      <a:pt x="39" y="150"/>
                      <a:pt x="26" y="176"/>
                    </a:cubicBezTo>
                    <a:cubicBezTo>
                      <a:pt x="13" y="205"/>
                      <a:pt x="13" y="218"/>
                      <a:pt x="13" y="244"/>
                    </a:cubicBezTo>
                    <a:cubicBezTo>
                      <a:pt x="13" y="286"/>
                      <a:pt x="26" y="312"/>
                      <a:pt x="26" y="338"/>
                    </a:cubicBezTo>
                    <a:lnTo>
                      <a:pt x="26" y="461"/>
                    </a:lnTo>
                    <a:cubicBezTo>
                      <a:pt x="13" y="474"/>
                      <a:pt x="13" y="487"/>
                      <a:pt x="13" y="500"/>
                    </a:cubicBezTo>
                    <a:cubicBezTo>
                      <a:pt x="0" y="529"/>
                      <a:pt x="13" y="542"/>
                      <a:pt x="13" y="568"/>
                    </a:cubicBezTo>
                    <a:cubicBezTo>
                      <a:pt x="13" y="581"/>
                      <a:pt x="13" y="623"/>
                      <a:pt x="26" y="623"/>
                    </a:cubicBezTo>
                    <a:lnTo>
                      <a:pt x="39" y="594"/>
                    </a:lnTo>
                    <a:lnTo>
                      <a:pt x="39" y="555"/>
                    </a:lnTo>
                    <a:lnTo>
                      <a:pt x="39" y="406"/>
                    </a:lnTo>
                    <a:cubicBezTo>
                      <a:pt x="81" y="461"/>
                      <a:pt x="81" y="542"/>
                      <a:pt x="68" y="594"/>
                    </a:cubicBezTo>
                    <a:cubicBezTo>
                      <a:pt x="55" y="610"/>
                      <a:pt x="55" y="610"/>
                      <a:pt x="55" y="623"/>
                    </a:cubicBezTo>
                    <a:lnTo>
                      <a:pt x="68" y="636"/>
                    </a:lnTo>
                    <a:cubicBezTo>
                      <a:pt x="81" y="649"/>
                      <a:pt x="81" y="675"/>
                      <a:pt x="81" y="691"/>
                    </a:cubicBezTo>
                    <a:cubicBezTo>
                      <a:pt x="81" y="717"/>
                      <a:pt x="94" y="743"/>
                      <a:pt x="94" y="772"/>
                    </a:cubicBezTo>
                    <a:cubicBezTo>
                      <a:pt x="107" y="798"/>
                      <a:pt x="107" y="824"/>
                      <a:pt x="81" y="837"/>
                    </a:cubicBezTo>
                    <a:cubicBezTo>
                      <a:pt x="94" y="853"/>
                      <a:pt x="107" y="853"/>
                      <a:pt x="107" y="853"/>
                    </a:cubicBezTo>
                    <a:cubicBezTo>
                      <a:pt x="107" y="853"/>
                      <a:pt x="120" y="866"/>
                      <a:pt x="120" y="879"/>
                    </a:cubicBezTo>
                    <a:lnTo>
                      <a:pt x="175" y="879"/>
                    </a:lnTo>
                    <a:cubicBezTo>
                      <a:pt x="188" y="866"/>
                      <a:pt x="188" y="853"/>
                      <a:pt x="188" y="853"/>
                    </a:cubicBezTo>
                    <a:lnTo>
                      <a:pt x="201" y="837"/>
                    </a:lnTo>
                    <a:cubicBezTo>
                      <a:pt x="201" y="824"/>
                      <a:pt x="201" y="811"/>
                      <a:pt x="188" y="798"/>
                    </a:cubicBezTo>
                    <a:cubicBezTo>
                      <a:pt x="162" y="772"/>
                      <a:pt x="149" y="730"/>
                      <a:pt x="162" y="691"/>
                    </a:cubicBezTo>
                    <a:lnTo>
                      <a:pt x="162" y="662"/>
                    </a:lnTo>
                    <a:cubicBezTo>
                      <a:pt x="175" y="649"/>
                      <a:pt x="175" y="636"/>
                      <a:pt x="175" y="623"/>
                    </a:cubicBezTo>
                    <a:cubicBezTo>
                      <a:pt x="175" y="623"/>
                      <a:pt x="175" y="610"/>
                      <a:pt x="188" y="594"/>
                    </a:cubicBezTo>
                    <a:lnTo>
                      <a:pt x="201" y="568"/>
                    </a:lnTo>
                    <a:lnTo>
                      <a:pt x="201" y="581"/>
                    </a:lnTo>
                    <a:lnTo>
                      <a:pt x="217" y="581"/>
                    </a:lnTo>
                    <a:cubicBezTo>
                      <a:pt x="230" y="568"/>
                      <a:pt x="230" y="555"/>
                      <a:pt x="230" y="542"/>
                    </a:cubicBezTo>
                    <a:lnTo>
                      <a:pt x="256" y="513"/>
                    </a:lnTo>
                    <a:lnTo>
                      <a:pt x="269" y="500"/>
                    </a:lnTo>
                    <a:lnTo>
                      <a:pt x="282" y="500"/>
                    </a:lnTo>
                    <a:cubicBezTo>
                      <a:pt x="298" y="513"/>
                      <a:pt x="311" y="513"/>
                      <a:pt x="324" y="529"/>
                    </a:cubicBezTo>
                    <a:cubicBezTo>
                      <a:pt x="337" y="542"/>
                      <a:pt x="363" y="555"/>
                      <a:pt x="392" y="555"/>
                    </a:cubicBezTo>
                    <a:cubicBezTo>
                      <a:pt x="405" y="555"/>
                      <a:pt x="431" y="568"/>
                      <a:pt x="444" y="568"/>
                    </a:cubicBezTo>
                    <a:cubicBezTo>
                      <a:pt x="499" y="568"/>
                      <a:pt x="554" y="568"/>
                      <a:pt x="593" y="555"/>
                    </a:cubicBezTo>
                    <a:cubicBezTo>
                      <a:pt x="612" y="555"/>
                      <a:pt x="630" y="549"/>
                      <a:pt x="644" y="549"/>
                    </a:cubicBezTo>
                    <a:cubicBezTo>
                      <a:pt x="651" y="549"/>
                      <a:pt x="657" y="551"/>
                      <a:pt x="661" y="555"/>
                    </a:cubicBezTo>
                    <a:cubicBezTo>
                      <a:pt x="687" y="568"/>
                      <a:pt x="703" y="594"/>
                      <a:pt x="703" y="623"/>
                    </a:cubicBezTo>
                    <a:cubicBezTo>
                      <a:pt x="716" y="649"/>
                      <a:pt x="703" y="675"/>
                      <a:pt x="716" y="704"/>
                    </a:cubicBezTo>
                    <a:cubicBezTo>
                      <a:pt x="716" y="704"/>
                      <a:pt x="716" y="717"/>
                      <a:pt x="729" y="730"/>
                    </a:cubicBezTo>
                    <a:lnTo>
                      <a:pt x="729" y="785"/>
                    </a:lnTo>
                    <a:lnTo>
                      <a:pt x="729" y="824"/>
                    </a:lnTo>
                    <a:cubicBezTo>
                      <a:pt x="729" y="837"/>
                      <a:pt x="716" y="837"/>
                      <a:pt x="716" y="837"/>
                    </a:cubicBezTo>
                    <a:cubicBezTo>
                      <a:pt x="716" y="853"/>
                      <a:pt x="729" y="866"/>
                      <a:pt x="729" y="879"/>
                    </a:cubicBezTo>
                    <a:lnTo>
                      <a:pt x="742" y="892"/>
                    </a:lnTo>
                    <a:lnTo>
                      <a:pt x="784" y="892"/>
                    </a:lnTo>
                    <a:cubicBezTo>
                      <a:pt x="797" y="892"/>
                      <a:pt x="810" y="892"/>
                      <a:pt x="810" y="879"/>
                    </a:cubicBezTo>
                    <a:cubicBezTo>
                      <a:pt x="810" y="879"/>
                      <a:pt x="797" y="866"/>
                      <a:pt x="810" y="866"/>
                    </a:cubicBezTo>
                    <a:lnTo>
                      <a:pt x="836" y="866"/>
                    </a:lnTo>
                    <a:lnTo>
                      <a:pt x="849" y="853"/>
                    </a:lnTo>
                    <a:cubicBezTo>
                      <a:pt x="849" y="853"/>
                      <a:pt x="836" y="837"/>
                      <a:pt x="823" y="824"/>
                    </a:cubicBezTo>
                    <a:cubicBezTo>
                      <a:pt x="810" y="811"/>
                      <a:pt x="810" y="785"/>
                      <a:pt x="810" y="772"/>
                    </a:cubicBezTo>
                    <a:cubicBezTo>
                      <a:pt x="797" y="756"/>
                      <a:pt x="797" y="743"/>
                      <a:pt x="810" y="730"/>
                    </a:cubicBezTo>
                    <a:cubicBezTo>
                      <a:pt x="810" y="717"/>
                      <a:pt x="823" y="704"/>
                      <a:pt x="823" y="691"/>
                    </a:cubicBezTo>
                    <a:cubicBezTo>
                      <a:pt x="836" y="662"/>
                      <a:pt x="836" y="649"/>
                      <a:pt x="836" y="623"/>
                    </a:cubicBezTo>
                    <a:lnTo>
                      <a:pt x="891" y="623"/>
                    </a:lnTo>
                    <a:cubicBezTo>
                      <a:pt x="904" y="610"/>
                      <a:pt x="917" y="610"/>
                      <a:pt x="930" y="610"/>
                    </a:cubicBezTo>
                    <a:lnTo>
                      <a:pt x="930" y="594"/>
                    </a:lnTo>
                    <a:cubicBezTo>
                      <a:pt x="946" y="568"/>
                      <a:pt x="972" y="568"/>
                      <a:pt x="972" y="542"/>
                    </a:cubicBezTo>
                    <a:cubicBezTo>
                      <a:pt x="985" y="513"/>
                      <a:pt x="985" y="500"/>
                      <a:pt x="985" y="474"/>
                    </a:cubicBezTo>
                    <a:cubicBezTo>
                      <a:pt x="998" y="448"/>
                      <a:pt x="1011" y="419"/>
                      <a:pt x="1027" y="393"/>
                    </a:cubicBezTo>
                    <a:lnTo>
                      <a:pt x="1027" y="380"/>
                    </a:lnTo>
                    <a:lnTo>
                      <a:pt x="1040" y="393"/>
                    </a:lnTo>
                    <a:lnTo>
                      <a:pt x="1053" y="380"/>
                    </a:lnTo>
                    <a:cubicBezTo>
                      <a:pt x="1066" y="380"/>
                      <a:pt x="1079" y="393"/>
                      <a:pt x="1092" y="393"/>
                    </a:cubicBezTo>
                    <a:cubicBezTo>
                      <a:pt x="1092" y="380"/>
                      <a:pt x="1092" y="380"/>
                      <a:pt x="1108" y="367"/>
                    </a:cubicBezTo>
                    <a:lnTo>
                      <a:pt x="1121" y="367"/>
                    </a:lnTo>
                    <a:cubicBezTo>
                      <a:pt x="1134" y="338"/>
                      <a:pt x="1121" y="312"/>
                      <a:pt x="1108" y="299"/>
                    </a:cubicBezTo>
                    <a:lnTo>
                      <a:pt x="1108" y="270"/>
                    </a:lnTo>
                    <a:cubicBezTo>
                      <a:pt x="1121" y="244"/>
                      <a:pt x="1121" y="231"/>
                      <a:pt x="1121" y="205"/>
                    </a:cubicBezTo>
                    <a:lnTo>
                      <a:pt x="1121" y="189"/>
                    </a:lnTo>
                    <a:lnTo>
                      <a:pt x="1121" y="176"/>
                    </a:lnTo>
                    <a:cubicBezTo>
                      <a:pt x="1134" y="176"/>
                      <a:pt x="1134" y="189"/>
                      <a:pt x="1147" y="189"/>
                    </a:cubicBezTo>
                    <a:cubicBezTo>
                      <a:pt x="1156" y="189"/>
                      <a:pt x="1164" y="196"/>
                      <a:pt x="1174" y="196"/>
                    </a:cubicBezTo>
                    <a:cubicBezTo>
                      <a:pt x="1179" y="196"/>
                      <a:pt x="1184" y="194"/>
                      <a:pt x="1189" y="189"/>
                    </a:cubicBezTo>
                    <a:lnTo>
                      <a:pt x="1202" y="189"/>
                    </a:lnTo>
                    <a:cubicBezTo>
                      <a:pt x="1215" y="176"/>
                      <a:pt x="1228" y="176"/>
                      <a:pt x="1241" y="163"/>
                    </a:cubicBezTo>
                    <a:lnTo>
                      <a:pt x="1241" y="150"/>
                    </a:lnTo>
                    <a:lnTo>
                      <a:pt x="1228" y="137"/>
                    </a:lnTo>
                    <a:cubicBezTo>
                      <a:pt x="1215" y="124"/>
                      <a:pt x="1215" y="124"/>
                      <a:pt x="1202" y="124"/>
                    </a:cubicBezTo>
                    <a:lnTo>
                      <a:pt x="1189" y="108"/>
                    </a:lnTo>
                    <a:cubicBezTo>
                      <a:pt x="1189" y="108"/>
                      <a:pt x="1173" y="108"/>
                      <a:pt x="1160" y="124"/>
                    </a:cubicBezTo>
                    <a:lnTo>
                      <a:pt x="1147" y="124"/>
                    </a:lnTo>
                    <a:cubicBezTo>
                      <a:pt x="1134" y="124"/>
                      <a:pt x="1121" y="108"/>
                      <a:pt x="1121" y="95"/>
                    </a:cubicBezTo>
                    <a:lnTo>
                      <a:pt x="1173" y="95"/>
                    </a:lnTo>
                    <a:cubicBezTo>
                      <a:pt x="1173" y="82"/>
                      <a:pt x="1189" y="82"/>
                      <a:pt x="1189" y="82"/>
                    </a:cubicBezTo>
                    <a:lnTo>
                      <a:pt x="1202" y="69"/>
                    </a:lnTo>
                    <a:cubicBezTo>
                      <a:pt x="1215" y="43"/>
                      <a:pt x="1228" y="27"/>
                      <a:pt x="1228" y="1"/>
                    </a:cubicBezTo>
                    <a:cubicBezTo>
                      <a:pt x="1215" y="1"/>
                      <a:pt x="1215" y="14"/>
                      <a:pt x="1202" y="27"/>
                    </a:cubicBezTo>
                    <a:cubicBezTo>
                      <a:pt x="1189" y="43"/>
                      <a:pt x="1189" y="56"/>
                      <a:pt x="1160" y="69"/>
                    </a:cubicBezTo>
                    <a:lnTo>
                      <a:pt x="1092" y="69"/>
                    </a:lnTo>
                    <a:cubicBezTo>
                      <a:pt x="1077" y="54"/>
                      <a:pt x="1057" y="47"/>
                      <a:pt x="1038" y="47"/>
                    </a:cubicBezTo>
                    <a:cubicBezTo>
                      <a:pt x="1024" y="47"/>
                      <a:pt x="1010" y="51"/>
                      <a:pt x="998" y="56"/>
                    </a:cubicBezTo>
                    <a:cubicBezTo>
                      <a:pt x="985" y="56"/>
                      <a:pt x="972" y="69"/>
                      <a:pt x="959" y="69"/>
                    </a:cubicBezTo>
                    <a:cubicBezTo>
                      <a:pt x="955" y="73"/>
                      <a:pt x="950" y="75"/>
                      <a:pt x="945" y="75"/>
                    </a:cubicBezTo>
                    <a:cubicBezTo>
                      <a:pt x="936" y="75"/>
                      <a:pt x="926" y="69"/>
                      <a:pt x="917" y="69"/>
                    </a:cubicBezTo>
                    <a:cubicBezTo>
                      <a:pt x="891" y="69"/>
                      <a:pt x="878" y="27"/>
                      <a:pt x="878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2" name="Google Shape;218;p2">
                <a:extLst>
                  <a:ext uri="{FF2B5EF4-FFF2-40B4-BE49-F238E27FC236}">
                    <a16:creationId xmlns:a16="http://schemas.microsoft.com/office/drawing/2014/main" id="{353950A5-B04C-C6D4-0D25-F68CC280F036}"/>
                  </a:ext>
                </a:extLst>
              </p:cNvPr>
              <p:cNvSpPr/>
              <p:nvPr/>
            </p:nvSpPr>
            <p:spPr>
              <a:xfrm>
                <a:off x="581750" y="3348175"/>
                <a:ext cx="3507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850" extrusionOk="0">
                    <a:moveTo>
                      <a:pt x="282" y="1"/>
                    </a:moveTo>
                    <a:cubicBezTo>
                      <a:pt x="256" y="1"/>
                      <a:pt x="217" y="1"/>
                      <a:pt x="188" y="14"/>
                    </a:cubicBezTo>
                    <a:cubicBezTo>
                      <a:pt x="169" y="14"/>
                      <a:pt x="148" y="11"/>
                      <a:pt x="128" y="11"/>
                    </a:cubicBezTo>
                    <a:cubicBezTo>
                      <a:pt x="108" y="11"/>
                      <a:pt x="88" y="14"/>
                      <a:pt x="68" y="27"/>
                    </a:cubicBezTo>
                    <a:cubicBezTo>
                      <a:pt x="68" y="27"/>
                      <a:pt x="55" y="40"/>
                      <a:pt x="39" y="56"/>
                    </a:cubicBezTo>
                    <a:cubicBezTo>
                      <a:pt x="26" y="56"/>
                      <a:pt x="26" y="69"/>
                      <a:pt x="26" y="82"/>
                    </a:cubicBezTo>
                    <a:cubicBezTo>
                      <a:pt x="13" y="95"/>
                      <a:pt x="13" y="121"/>
                      <a:pt x="13" y="137"/>
                    </a:cubicBezTo>
                    <a:lnTo>
                      <a:pt x="13" y="231"/>
                    </a:lnTo>
                    <a:lnTo>
                      <a:pt x="13" y="364"/>
                    </a:lnTo>
                    <a:lnTo>
                      <a:pt x="13" y="432"/>
                    </a:lnTo>
                    <a:cubicBezTo>
                      <a:pt x="13" y="445"/>
                      <a:pt x="0" y="474"/>
                      <a:pt x="0" y="487"/>
                    </a:cubicBezTo>
                    <a:cubicBezTo>
                      <a:pt x="0" y="500"/>
                      <a:pt x="0" y="500"/>
                      <a:pt x="13" y="513"/>
                    </a:cubicBezTo>
                    <a:cubicBezTo>
                      <a:pt x="13" y="526"/>
                      <a:pt x="0" y="542"/>
                      <a:pt x="13" y="555"/>
                    </a:cubicBezTo>
                    <a:lnTo>
                      <a:pt x="13" y="607"/>
                    </a:lnTo>
                    <a:cubicBezTo>
                      <a:pt x="13" y="607"/>
                      <a:pt x="13" y="623"/>
                      <a:pt x="26" y="636"/>
                    </a:cubicBezTo>
                    <a:lnTo>
                      <a:pt x="55" y="649"/>
                    </a:lnTo>
                    <a:cubicBezTo>
                      <a:pt x="55" y="623"/>
                      <a:pt x="39" y="607"/>
                      <a:pt x="39" y="594"/>
                    </a:cubicBezTo>
                    <a:cubicBezTo>
                      <a:pt x="55" y="581"/>
                      <a:pt x="55" y="555"/>
                      <a:pt x="39" y="542"/>
                    </a:cubicBezTo>
                    <a:lnTo>
                      <a:pt x="39" y="526"/>
                    </a:lnTo>
                    <a:cubicBezTo>
                      <a:pt x="26" y="513"/>
                      <a:pt x="55" y="500"/>
                      <a:pt x="55" y="474"/>
                    </a:cubicBezTo>
                    <a:cubicBezTo>
                      <a:pt x="55" y="461"/>
                      <a:pt x="39" y="445"/>
                      <a:pt x="39" y="432"/>
                    </a:cubicBezTo>
                    <a:cubicBezTo>
                      <a:pt x="26" y="393"/>
                      <a:pt x="39" y="351"/>
                      <a:pt x="39" y="312"/>
                    </a:cubicBezTo>
                    <a:cubicBezTo>
                      <a:pt x="26" y="270"/>
                      <a:pt x="26" y="244"/>
                      <a:pt x="39" y="202"/>
                    </a:cubicBezTo>
                    <a:cubicBezTo>
                      <a:pt x="39" y="244"/>
                      <a:pt x="55" y="283"/>
                      <a:pt x="68" y="325"/>
                    </a:cubicBezTo>
                    <a:cubicBezTo>
                      <a:pt x="94" y="364"/>
                      <a:pt x="107" y="406"/>
                      <a:pt x="94" y="461"/>
                    </a:cubicBezTo>
                    <a:cubicBezTo>
                      <a:pt x="94" y="474"/>
                      <a:pt x="81" y="500"/>
                      <a:pt x="68" y="513"/>
                    </a:cubicBezTo>
                    <a:cubicBezTo>
                      <a:pt x="68" y="526"/>
                      <a:pt x="55" y="526"/>
                      <a:pt x="68" y="542"/>
                    </a:cubicBezTo>
                    <a:lnTo>
                      <a:pt x="68" y="555"/>
                    </a:lnTo>
                    <a:cubicBezTo>
                      <a:pt x="81" y="568"/>
                      <a:pt x="81" y="594"/>
                      <a:pt x="81" y="607"/>
                    </a:cubicBezTo>
                    <a:cubicBezTo>
                      <a:pt x="81" y="636"/>
                      <a:pt x="94" y="675"/>
                      <a:pt x="94" y="704"/>
                    </a:cubicBezTo>
                    <a:lnTo>
                      <a:pt x="94" y="743"/>
                    </a:lnTo>
                    <a:cubicBezTo>
                      <a:pt x="81" y="743"/>
                      <a:pt x="81" y="756"/>
                      <a:pt x="81" y="756"/>
                    </a:cubicBezTo>
                    <a:cubicBezTo>
                      <a:pt x="68" y="769"/>
                      <a:pt x="68" y="769"/>
                      <a:pt x="81" y="769"/>
                    </a:cubicBezTo>
                    <a:lnTo>
                      <a:pt x="94" y="785"/>
                    </a:lnTo>
                    <a:cubicBezTo>
                      <a:pt x="94" y="785"/>
                      <a:pt x="94" y="798"/>
                      <a:pt x="107" y="811"/>
                    </a:cubicBezTo>
                    <a:cubicBezTo>
                      <a:pt x="107" y="817"/>
                      <a:pt x="110" y="821"/>
                      <a:pt x="115" y="821"/>
                    </a:cubicBezTo>
                    <a:cubicBezTo>
                      <a:pt x="121" y="821"/>
                      <a:pt x="128" y="817"/>
                      <a:pt x="136" y="811"/>
                    </a:cubicBezTo>
                    <a:lnTo>
                      <a:pt x="175" y="811"/>
                    </a:lnTo>
                    <a:cubicBezTo>
                      <a:pt x="175" y="798"/>
                      <a:pt x="162" y="798"/>
                      <a:pt x="162" y="785"/>
                    </a:cubicBezTo>
                    <a:lnTo>
                      <a:pt x="162" y="756"/>
                    </a:lnTo>
                    <a:lnTo>
                      <a:pt x="149" y="756"/>
                    </a:lnTo>
                    <a:lnTo>
                      <a:pt x="149" y="743"/>
                    </a:lnTo>
                    <a:cubicBezTo>
                      <a:pt x="136" y="717"/>
                      <a:pt x="136" y="688"/>
                      <a:pt x="136" y="675"/>
                    </a:cubicBezTo>
                    <a:lnTo>
                      <a:pt x="136" y="636"/>
                    </a:lnTo>
                    <a:lnTo>
                      <a:pt x="136" y="623"/>
                    </a:lnTo>
                    <a:lnTo>
                      <a:pt x="149" y="594"/>
                    </a:lnTo>
                    <a:cubicBezTo>
                      <a:pt x="149" y="636"/>
                      <a:pt x="162" y="662"/>
                      <a:pt x="175" y="688"/>
                    </a:cubicBezTo>
                    <a:cubicBezTo>
                      <a:pt x="188" y="704"/>
                      <a:pt x="188" y="717"/>
                      <a:pt x="201" y="730"/>
                    </a:cubicBezTo>
                    <a:lnTo>
                      <a:pt x="201" y="743"/>
                    </a:lnTo>
                    <a:lnTo>
                      <a:pt x="201" y="769"/>
                    </a:lnTo>
                    <a:lnTo>
                      <a:pt x="201" y="785"/>
                    </a:lnTo>
                    <a:lnTo>
                      <a:pt x="217" y="785"/>
                    </a:lnTo>
                    <a:cubicBezTo>
                      <a:pt x="217" y="785"/>
                      <a:pt x="230" y="798"/>
                      <a:pt x="230" y="811"/>
                    </a:cubicBezTo>
                    <a:cubicBezTo>
                      <a:pt x="230" y="811"/>
                      <a:pt x="230" y="824"/>
                      <a:pt x="243" y="824"/>
                    </a:cubicBezTo>
                    <a:cubicBezTo>
                      <a:pt x="250" y="824"/>
                      <a:pt x="270" y="827"/>
                      <a:pt x="287" y="827"/>
                    </a:cubicBezTo>
                    <a:cubicBezTo>
                      <a:pt x="304" y="827"/>
                      <a:pt x="318" y="824"/>
                      <a:pt x="311" y="811"/>
                    </a:cubicBezTo>
                    <a:cubicBezTo>
                      <a:pt x="311" y="811"/>
                      <a:pt x="311" y="798"/>
                      <a:pt x="298" y="798"/>
                    </a:cubicBezTo>
                    <a:cubicBezTo>
                      <a:pt x="298" y="798"/>
                      <a:pt x="298" y="785"/>
                      <a:pt x="282" y="785"/>
                    </a:cubicBezTo>
                    <a:cubicBezTo>
                      <a:pt x="282" y="769"/>
                      <a:pt x="282" y="756"/>
                      <a:pt x="269" y="743"/>
                    </a:cubicBezTo>
                    <a:cubicBezTo>
                      <a:pt x="269" y="730"/>
                      <a:pt x="256" y="730"/>
                      <a:pt x="256" y="717"/>
                    </a:cubicBezTo>
                    <a:cubicBezTo>
                      <a:pt x="243" y="704"/>
                      <a:pt x="243" y="688"/>
                      <a:pt x="243" y="675"/>
                    </a:cubicBezTo>
                    <a:cubicBezTo>
                      <a:pt x="230" y="649"/>
                      <a:pt x="230" y="607"/>
                      <a:pt x="230" y="568"/>
                    </a:cubicBezTo>
                    <a:lnTo>
                      <a:pt x="230" y="555"/>
                    </a:lnTo>
                    <a:cubicBezTo>
                      <a:pt x="243" y="568"/>
                      <a:pt x="243" y="568"/>
                      <a:pt x="256" y="581"/>
                    </a:cubicBezTo>
                    <a:lnTo>
                      <a:pt x="256" y="594"/>
                    </a:lnTo>
                    <a:lnTo>
                      <a:pt x="269" y="594"/>
                    </a:lnTo>
                    <a:lnTo>
                      <a:pt x="269" y="581"/>
                    </a:lnTo>
                    <a:lnTo>
                      <a:pt x="269" y="542"/>
                    </a:lnTo>
                    <a:cubicBezTo>
                      <a:pt x="282" y="526"/>
                      <a:pt x="298" y="526"/>
                      <a:pt x="298" y="513"/>
                    </a:cubicBezTo>
                    <a:lnTo>
                      <a:pt x="311" y="513"/>
                    </a:lnTo>
                    <a:lnTo>
                      <a:pt x="311" y="526"/>
                    </a:lnTo>
                    <a:cubicBezTo>
                      <a:pt x="324" y="526"/>
                      <a:pt x="324" y="542"/>
                      <a:pt x="337" y="555"/>
                    </a:cubicBezTo>
                    <a:lnTo>
                      <a:pt x="350" y="568"/>
                    </a:lnTo>
                    <a:lnTo>
                      <a:pt x="350" y="555"/>
                    </a:lnTo>
                    <a:lnTo>
                      <a:pt x="350" y="542"/>
                    </a:lnTo>
                    <a:lnTo>
                      <a:pt x="350" y="513"/>
                    </a:lnTo>
                    <a:lnTo>
                      <a:pt x="337" y="500"/>
                    </a:lnTo>
                    <a:cubicBezTo>
                      <a:pt x="337" y="487"/>
                      <a:pt x="350" y="487"/>
                      <a:pt x="363" y="474"/>
                    </a:cubicBezTo>
                    <a:lnTo>
                      <a:pt x="379" y="474"/>
                    </a:lnTo>
                    <a:cubicBezTo>
                      <a:pt x="444" y="500"/>
                      <a:pt x="512" y="500"/>
                      <a:pt x="580" y="500"/>
                    </a:cubicBezTo>
                    <a:cubicBezTo>
                      <a:pt x="635" y="500"/>
                      <a:pt x="703" y="487"/>
                      <a:pt x="755" y="487"/>
                    </a:cubicBezTo>
                    <a:lnTo>
                      <a:pt x="755" y="568"/>
                    </a:lnTo>
                    <a:cubicBezTo>
                      <a:pt x="755" y="581"/>
                      <a:pt x="768" y="594"/>
                      <a:pt x="755" y="607"/>
                    </a:cubicBezTo>
                    <a:lnTo>
                      <a:pt x="755" y="623"/>
                    </a:lnTo>
                    <a:lnTo>
                      <a:pt x="742" y="636"/>
                    </a:lnTo>
                    <a:cubicBezTo>
                      <a:pt x="742" y="662"/>
                      <a:pt x="755" y="704"/>
                      <a:pt x="742" y="730"/>
                    </a:cubicBezTo>
                    <a:lnTo>
                      <a:pt x="742" y="743"/>
                    </a:lnTo>
                    <a:cubicBezTo>
                      <a:pt x="729" y="756"/>
                      <a:pt x="742" y="769"/>
                      <a:pt x="742" y="798"/>
                    </a:cubicBezTo>
                    <a:lnTo>
                      <a:pt x="742" y="811"/>
                    </a:lnTo>
                    <a:lnTo>
                      <a:pt x="755" y="811"/>
                    </a:lnTo>
                    <a:lnTo>
                      <a:pt x="755" y="837"/>
                    </a:lnTo>
                    <a:lnTo>
                      <a:pt x="810" y="837"/>
                    </a:lnTo>
                    <a:lnTo>
                      <a:pt x="810" y="811"/>
                    </a:lnTo>
                    <a:cubicBezTo>
                      <a:pt x="810" y="811"/>
                      <a:pt x="797" y="811"/>
                      <a:pt x="797" y="798"/>
                    </a:cubicBezTo>
                    <a:cubicBezTo>
                      <a:pt x="784" y="785"/>
                      <a:pt x="784" y="769"/>
                      <a:pt x="797" y="756"/>
                    </a:cubicBezTo>
                    <a:cubicBezTo>
                      <a:pt x="810" y="756"/>
                      <a:pt x="823" y="756"/>
                      <a:pt x="836" y="743"/>
                    </a:cubicBezTo>
                    <a:cubicBezTo>
                      <a:pt x="836" y="730"/>
                      <a:pt x="836" y="730"/>
                      <a:pt x="823" y="717"/>
                    </a:cubicBezTo>
                    <a:cubicBezTo>
                      <a:pt x="823" y="704"/>
                      <a:pt x="810" y="688"/>
                      <a:pt x="810" y="688"/>
                    </a:cubicBezTo>
                    <a:lnTo>
                      <a:pt x="797" y="675"/>
                    </a:lnTo>
                    <a:lnTo>
                      <a:pt x="810" y="675"/>
                    </a:lnTo>
                    <a:cubicBezTo>
                      <a:pt x="810" y="662"/>
                      <a:pt x="823" y="649"/>
                      <a:pt x="823" y="636"/>
                    </a:cubicBezTo>
                    <a:cubicBezTo>
                      <a:pt x="836" y="623"/>
                      <a:pt x="836" y="607"/>
                      <a:pt x="849" y="607"/>
                    </a:cubicBezTo>
                    <a:cubicBezTo>
                      <a:pt x="865" y="636"/>
                      <a:pt x="865" y="675"/>
                      <a:pt x="865" y="704"/>
                    </a:cubicBezTo>
                    <a:lnTo>
                      <a:pt x="865" y="730"/>
                    </a:lnTo>
                    <a:cubicBezTo>
                      <a:pt x="865" y="730"/>
                      <a:pt x="865" y="743"/>
                      <a:pt x="878" y="743"/>
                    </a:cubicBezTo>
                    <a:cubicBezTo>
                      <a:pt x="878" y="743"/>
                      <a:pt x="891" y="743"/>
                      <a:pt x="891" y="756"/>
                    </a:cubicBezTo>
                    <a:cubicBezTo>
                      <a:pt x="891" y="769"/>
                      <a:pt x="904" y="769"/>
                      <a:pt x="917" y="769"/>
                    </a:cubicBezTo>
                    <a:lnTo>
                      <a:pt x="946" y="769"/>
                    </a:lnTo>
                    <a:cubicBezTo>
                      <a:pt x="946" y="743"/>
                      <a:pt x="930" y="730"/>
                      <a:pt x="917" y="717"/>
                    </a:cubicBezTo>
                    <a:lnTo>
                      <a:pt x="904" y="717"/>
                    </a:lnTo>
                    <a:lnTo>
                      <a:pt x="904" y="704"/>
                    </a:lnTo>
                    <a:cubicBezTo>
                      <a:pt x="904" y="675"/>
                      <a:pt x="904" y="649"/>
                      <a:pt x="917" y="636"/>
                    </a:cubicBezTo>
                    <a:cubicBezTo>
                      <a:pt x="917" y="623"/>
                      <a:pt x="930" y="607"/>
                      <a:pt x="917" y="607"/>
                    </a:cubicBezTo>
                    <a:lnTo>
                      <a:pt x="917" y="568"/>
                    </a:lnTo>
                    <a:cubicBezTo>
                      <a:pt x="930" y="581"/>
                      <a:pt x="946" y="594"/>
                      <a:pt x="959" y="594"/>
                    </a:cubicBezTo>
                    <a:lnTo>
                      <a:pt x="985" y="594"/>
                    </a:lnTo>
                    <a:lnTo>
                      <a:pt x="985" y="581"/>
                    </a:lnTo>
                    <a:lnTo>
                      <a:pt x="998" y="581"/>
                    </a:lnTo>
                    <a:cubicBezTo>
                      <a:pt x="1011" y="594"/>
                      <a:pt x="1027" y="594"/>
                      <a:pt x="1040" y="594"/>
                    </a:cubicBezTo>
                    <a:lnTo>
                      <a:pt x="1053" y="581"/>
                    </a:lnTo>
                    <a:lnTo>
                      <a:pt x="1066" y="594"/>
                    </a:lnTo>
                    <a:cubicBezTo>
                      <a:pt x="1079" y="594"/>
                      <a:pt x="1079" y="594"/>
                      <a:pt x="1079" y="607"/>
                    </a:cubicBezTo>
                    <a:cubicBezTo>
                      <a:pt x="1092" y="607"/>
                      <a:pt x="1092" y="623"/>
                      <a:pt x="1092" y="636"/>
                    </a:cubicBezTo>
                    <a:cubicBezTo>
                      <a:pt x="1092" y="636"/>
                      <a:pt x="1108" y="649"/>
                      <a:pt x="1108" y="662"/>
                    </a:cubicBezTo>
                    <a:cubicBezTo>
                      <a:pt x="1121" y="675"/>
                      <a:pt x="1108" y="704"/>
                      <a:pt x="1121" y="717"/>
                    </a:cubicBezTo>
                    <a:lnTo>
                      <a:pt x="1121" y="730"/>
                    </a:lnTo>
                    <a:cubicBezTo>
                      <a:pt x="1134" y="730"/>
                      <a:pt x="1134" y="743"/>
                      <a:pt x="1134" y="743"/>
                    </a:cubicBezTo>
                    <a:cubicBezTo>
                      <a:pt x="1134" y="769"/>
                      <a:pt x="1134" y="798"/>
                      <a:pt x="1121" y="811"/>
                    </a:cubicBezTo>
                    <a:cubicBezTo>
                      <a:pt x="1121" y="824"/>
                      <a:pt x="1121" y="824"/>
                      <a:pt x="1134" y="837"/>
                    </a:cubicBezTo>
                    <a:lnTo>
                      <a:pt x="1134" y="850"/>
                    </a:lnTo>
                    <a:lnTo>
                      <a:pt x="1147" y="850"/>
                    </a:lnTo>
                    <a:cubicBezTo>
                      <a:pt x="1160" y="850"/>
                      <a:pt x="1189" y="850"/>
                      <a:pt x="1189" y="837"/>
                    </a:cubicBezTo>
                    <a:cubicBezTo>
                      <a:pt x="1173" y="824"/>
                      <a:pt x="1173" y="811"/>
                      <a:pt x="1160" y="811"/>
                    </a:cubicBezTo>
                    <a:lnTo>
                      <a:pt x="1160" y="798"/>
                    </a:lnTo>
                    <a:cubicBezTo>
                      <a:pt x="1147" y="798"/>
                      <a:pt x="1147" y="785"/>
                      <a:pt x="1147" y="785"/>
                    </a:cubicBezTo>
                    <a:cubicBezTo>
                      <a:pt x="1147" y="756"/>
                      <a:pt x="1160" y="743"/>
                      <a:pt x="1160" y="717"/>
                    </a:cubicBezTo>
                    <a:lnTo>
                      <a:pt x="1160" y="688"/>
                    </a:lnTo>
                    <a:cubicBezTo>
                      <a:pt x="1173" y="688"/>
                      <a:pt x="1160" y="675"/>
                      <a:pt x="1160" y="662"/>
                    </a:cubicBezTo>
                    <a:lnTo>
                      <a:pt x="1160" y="649"/>
                    </a:lnTo>
                    <a:cubicBezTo>
                      <a:pt x="1160" y="636"/>
                      <a:pt x="1160" y="636"/>
                      <a:pt x="1173" y="623"/>
                    </a:cubicBezTo>
                    <a:lnTo>
                      <a:pt x="1173" y="607"/>
                    </a:lnTo>
                    <a:cubicBezTo>
                      <a:pt x="1189" y="607"/>
                      <a:pt x="1189" y="594"/>
                      <a:pt x="1202" y="594"/>
                    </a:cubicBezTo>
                    <a:cubicBezTo>
                      <a:pt x="1202" y="581"/>
                      <a:pt x="1215" y="581"/>
                      <a:pt x="1215" y="568"/>
                    </a:cubicBezTo>
                    <a:cubicBezTo>
                      <a:pt x="1241" y="568"/>
                      <a:pt x="1254" y="555"/>
                      <a:pt x="1254" y="542"/>
                    </a:cubicBezTo>
                    <a:cubicBezTo>
                      <a:pt x="1254" y="526"/>
                      <a:pt x="1254" y="513"/>
                      <a:pt x="1270" y="513"/>
                    </a:cubicBezTo>
                    <a:lnTo>
                      <a:pt x="1309" y="513"/>
                    </a:lnTo>
                    <a:cubicBezTo>
                      <a:pt x="1322" y="500"/>
                      <a:pt x="1322" y="487"/>
                      <a:pt x="1322" y="461"/>
                    </a:cubicBezTo>
                    <a:lnTo>
                      <a:pt x="1322" y="419"/>
                    </a:lnTo>
                    <a:lnTo>
                      <a:pt x="1335" y="419"/>
                    </a:lnTo>
                    <a:cubicBezTo>
                      <a:pt x="1364" y="419"/>
                      <a:pt x="1390" y="406"/>
                      <a:pt x="1403" y="393"/>
                    </a:cubicBezTo>
                    <a:lnTo>
                      <a:pt x="1403" y="380"/>
                    </a:lnTo>
                    <a:cubicBezTo>
                      <a:pt x="1403" y="380"/>
                      <a:pt x="1403" y="364"/>
                      <a:pt x="1390" y="364"/>
                    </a:cubicBezTo>
                    <a:lnTo>
                      <a:pt x="1364" y="364"/>
                    </a:lnTo>
                    <a:cubicBezTo>
                      <a:pt x="1351" y="364"/>
                      <a:pt x="1335" y="380"/>
                      <a:pt x="1322" y="380"/>
                    </a:cubicBezTo>
                    <a:cubicBezTo>
                      <a:pt x="1313" y="368"/>
                      <a:pt x="1297" y="358"/>
                      <a:pt x="1284" y="358"/>
                    </a:cubicBezTo>
                    <a:cubicBezTo>
                      <a:pt x="1279" y="358"/>
                      <a:pt x="1274" y="360"/>
                      <a:pt x="1270" y="364"/>
                    </a:cubicBezTo>
                    <a:lnTo>
                      <a:pt x="1241" y="364"/>
                    </a:lnTo>
                    <a:cubicBezTo>
                      <a:pt x="1241" y="380"/>
                      <a:pt x="1228" y="380"/>
                      <a:pt x="1228" y="380"/>
                    </a:cubicBezTo>
                    <a:cubicBezTo>
                      <a:pt x="1215" y="380"/>
                      <a:pt x="1215" y="364"/>
                      <a:pt x="1202" y="364"/>
                    </a:cubicBezTo>
                    <a:cubicBezTo>
                      <a:pt x="1189" y="364"/>
                      <a:pt x="1173" y="380"/>
                      <a:pt x="1160" y="380"/>
                    </a:cubicBezTo>
                    <a:lnTo>
                      <a:pt x="1092" y="380"/>
                    </a:lnTo>
                    <a:cubicBezTo>
                      <a:pt x="1092" y="364"/>
                      <a:pt x="1092" y="351"/>
                      <a:pt x="1108" y="338"/>
                    </a:cubicBezTo>
                    <a:cubicBezTo>
                      <a:pt x="1108" y="325"/>
                      <a:pt x="1121" y="325"/>
                      <a:pt x="1134" y="325"/>
                    </a:cubicBezTo>
                    <a:cubicBezTo>
                      <a:pt x="1147" y="325"/>
                      <a:pt x="1147" y="338"/>
                      <a:pt x="1160" y="338"/>
                    </a:cubicBezTo>
                    <a:lnTo>
                      <a:pt x="1215" y="338"/>
                    </a:lnTo>
                    <a:cubicBezTo>
                      <a:pt x="1228" y="325"/>
                      <a:pt x="1228" y="325"/>
                      <a:pt x="1241" y="312"/>
                    </a:cubicBezTo>
                    <a:cubicBezTo>
                      <a:pt x="1241" y="299"/>
                      <a:pt x="1228" y="283"/>
                      <a:pt x="1228" y="270"/>
                    </a:cubicBezTo>
                    <a:lnTo>
                      <a:pt x="1228" y="257"/>
                    </a:lnTo>
                    <a:lnTo>
                      <a:pt x="1228" y="244"/>
                    </a:lnTo>
                    <a:cubicBezTo>
                      <a:pt x="1228" y="218"/>
                      <a:pt x="1241" y="176"/>
                      <a:pt x="1254" y="137"/>
                    </a:cubicBezTo>
                    <a:lnTo>
                      <a:pt x="1270" y="137"/>
                    </a:lnTo>
                    <a:cubicBezTo>
                      <a:pt x="1309" y="137"/>
                      <a:pt x="1335" y="121"/>
                      <a:pt x="1351" y="82"/>
                    </a:cubicBezTo>
                    <a:lnTo>
                      <a:pt x="1364" y="82"/>
                    </a:lnTo>
                    <a:lnTo>
                      <a:pt x="1351" y="69"/>
                    </a:lnTo>
                    <a:lnTo>
                      <a:pt x="1283" y="69"/>
                    </a:lnTo>
                    <a:cubicBezTo>
                      <a:pt x="1283" y="69"/>
                      <a:pt x="1277" y="75"/>
                      <a:pt x="1269" y="75"/>
                    </a:cubicBezTo>
                    <a:cubicBezTo>
                      <a:pt x="1264" y="75"/>
                      <a:pt x="1259" y="73"/>
                      <a:pt x="1254" y="69"/>
                    </a:cubicBezTo>
                    <a:cubicBezTo>
                      <a:pt x="1241" y="69"/>
                      <a:pt x="1241" y="56"/>
                      <a:pt x="1228" y="40"/>
                    </a:cubicBezTo>
                    <a:lnTo>
                      <a:pt x="1215" y="40"/>
                    </a:lnTo>
                    <a:cubicBezTo>
                      <a:pt x="1202" y="40"/>
                      <a:pt x="1202" y="27"/>
                      <a:pt x="1202" y="27"/>
                    </a:cubicBezTo>
                    <a:cubicBezTo>
                      <a:pt x="1194" y="12"/>
                      <a:pt x="1181" y="5"/>
                      <a:pt x="1167" y="5"/>
                    </a:cubicBezTo>
                    <a:cubicBezTo>
                      <a:pt x="1156" y="5"/>
                      <a:pt x="1145" y="8"/>
                      <a:pt x="1134" y="14"/>
                    </a:cubicBezTo>
                    <a:cubicBezTo>
                      <a:pt x="1121" y="27"/>
                      <a:pt x="1108" y="56"/>
                      <a:pt x="1066" y="56"/>
                    </a:cubicBezTo>
                    <a:cubicBezTo>
                      <a:pt x="1053" y="56"/>
                      <a:pt x="1040" y="40"/>
                      <a:pt x="1027" y="40"/>
                    </a:cubicBezTo>
                    <a:cubicBezTo>
                      <a:pt x="1011" y="40"/>
                      <a:pt x="985" y="56"/>
                      <a:pt x="972" y="56"/>
                    </a:cubicBezTo>
                    <a:cubicBezTo>
                      <a:pt x="946" y="56"/>
                      <a:pt x="904" y="40"/>
                      <a:pt x="878" y="40"/>
                    </a:cubicBezTo>
                    <a:cubicBezTo>
                      <a:pt x="865" y="40"/>
                      <a:pt x="836" y="56"/>
                      <a:pt x="810" y="56"/>
                    </a:cubicBezTo>
                    <a:cubicBezTo>
                      <a:pt x="784" y="56"/>
                      <a:pt x="755" y="56"/>
                      <a:pt x="742" y="69"/>
                    </a:cubicBezTo>
                    <a:cubicBezTo>
                      <a:pt x="687" y="69"/>
                      <a:pt x="635" y="56"/>
                      <a:pt x="580" y="56"/>
                    </a:cubicBezTo>
                    <a:cubicBezTo>
                      <a:pt x="512" y="40"/>
                      <a:pt x="444" y="27"/>
                      <a:pt x="379" y="14"/>
                    </a:cubicBezTo>
                    <a:cubicBezTo>
                      <a:pt x="350" y="14"/>
                      <a:pt x="311" y="1"/>
                      <a:pt x="282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33" name="Google Shape;219;p2">
              <a:extLst>
                <a:ext uri="{FF2B5EF4-FFF2-40B4-BE49-F238E27FC236}">
                  <a16:creationId xmlns:a16="http://schemas.microsoft.com/office/drawing/2014/main" id="{3C81C4A5-43E9-6B49-599A-E4730D56DD9A}"/>
                </a:ext>
              </a:extLst>
            </p:cNvPr>
            <p:cNvGrpSpPr/>
            <p:nvPr/>
          </p:nvGrpSpPr>
          <p:grpSpPr>
            <a:xfrm>
              <a:off x="2495885" y="3938703"/>
              <a:ext cx="4830194" cy="1204799"/>
              <a:chOff x="1578025" y="3447725"/>
              <a:chExt cx="680750" cy="169800"/>
            </a:xfrm>
          </p:grpSpPr>
          <p:sp>
            <p:nvSpPr>
              <p:cNvPr id="634" name="Google Shape;220;p2">
                <a:extLst>
                  <a:ext uri="{FF2B5EF4-FFF2-40B4-BE49-F238E27FC236}">
                    <a16:creationId xmlns:a16="http://schemas.microsoft.com/office/drawing/2014/main" id="{486F519B-9352-DCFF-64D8-EF1F4DFA152D}"/>
                  </a:ext>
                </a:extLst>
              </p:cNvPr>
              <p:cNvSpPr/>
              <p:nvPr/>
            </p:nvSpPr>
            <p:spPr>
              <a:xfrm>
                <a:off x="1597975" y="3447725"/>
                <a:ext cx="13875" cy="73575"/>
              </a:xfrm>
              <a:custGeom>
                <a:avLst/>
                <a:gdLst/>
                <a:ahLst/>
                <a:cxnLst/>
                <a:rect l="l" t="t" r="r" b="b"/>
                <a:pathLst>
                  <a:path w="555" h="2943" extrusionOk="0">
                    <a:moveTo>
                      <a:pt x="0" y="1"/>
                    </a:moveTo>
                    <a:lnTo>
                      <a:pt x="282" y="2862"/>
                    </a:lnTo>
                    <a:lnTo>
                      <a:pt x="554" y="2943"/>
                    </a:lnTo>
                    <a:lnTo>
                      <a:pt x="473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5" name="Google Shape;221;p2">
                <a:extLst>
                  <a:ext uri="{FF2B5EF4-FFF2-40B4-BE49-F238E27FC236}">
                    <a16:creationId xmlns:a16="http://schemas.microsoft.com/office/drawing/2014/main" id="{97A94000-C9D4-216C-F0A0-AA961AA08A6A}"/>
                  </a:ext>
                </a:extLst>
              </p:cNvPr>
              <p:cNvSpPr/>
              <p:nvPr/>
            </p:nvSpPr>
            <p:spPr>
              <a:xfrm>
                <a:off x="1597975" y="3447725"/>
                <a:ext cx="84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1229" extrusionOk="0">
                    <a:moveTo>
                      <a:pt x="0" y="1"/>
                    </a:moveTo>
                    <a:lnTo>
                      <a:pt x="120" y="1229"/>
                    </a:lnTo>
                    <a:lnTo>
                      <a:pt x="81" y="56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6" name="Google Shape;222;p2">
                <a:extLst>
                  <a:ext uri="{FF2B5EF4-FFF2-40B4-BE49-F238E27FC236}">
                    <a16:creationId xmlns:a16="http://schemas.microsoft.com/office/drawing/2014/main" id="{98DAB239-775D-8BCB-1BB0-4D9289495DBF}"/>
                  </a:ext>
                </a:extLst>
              </p:cNvPr>
              <p:cNvSpPr/>
              <p:nvPr/>
            </p:nvSpPr>
            <p:spPr>
              <a:xfrm>
                <a:off x="1606375" y="3447725"/>
                <a:ext cx="5475" cy="7357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2943" extrusionOk="0">
                    <a:moveTo>
                      <a:pt x="1" y="1"/>
                    </a:moveTo>
                    <a:lnTo>
                      <a:pt x="40" y="2891"/>
                    </a:lnTo>
                    <a:lnTo>
                      <a:pt x="218" y="2943"/>
                    </a:ln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7" name="Google Shape;223;p2">
                <a:extLst>
                  <a:ext uri="{FF2B5EF4-FFF2-40B4-BE49-F238E27FC236}">
                    <a16:creationId xmlns:a16="http://schemas.microsoft.com/office/drawing/2014/main" id="{553E33C6-F1B2-CD26-7BA9-6A88BDD29E90}"/>
                  </a:ext>
                </a:extLst>
              </p:cNvPr>
              <p:cNvSpPr/>
              <p:nvPr/>
            </p:nvSpPr>
            <p:spPr>
              <a:xfrm>
                <a:off x="1714025" y="3459875"/>
                <a:ext cx="12500" cy="92850"/>
              </a:xfrm>
              <a:custGeom>
                <a:avLst/>
                <a:gdLst/>
                <a:ahLst/>
                <a:cxnLst/>
                <a:rect l="l" t="t" r="r" b="b"/>
                <a:pathLst>
                  <a:path w="500" h="3714" extrusionOk="0">
                    <a:moveTo>
                      <a:pt x="1" y="1"/>
                    </a:moveTo>
                    <a:lnTo>
                      <a:pt x="231" y="3646"/>
                    </a:lnTo>
                    <a:lnTo>
                      <a:pt x="500" y="3714"/>
                    </a:lnTo>
                    <a:lnTo>
                      <a:pt x="500" y="5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8" name="Google Shape;224;p2">
                <a:extLst>
                  <a:ext uri="{FF2B5EF4-FFF2-40B4-BE49-F238E27FC236}">
                    <a16:creationId xmlns:a16="http://schemas.microsoft.com/office/drawing/2014/main" id="{E0428094-8EC2-0C30-5105-C23DBD3222F5}"/>
                  </a:ext>
                </a:extLst>
              </p:cNvPr>
              <p:cNvSpPr/>
              <p:nvPr/>
            </p:nvSpPr>
            <p:spPr>
              <a:xfrm>
                <a:off x="1714025" y="3459875"/>
                <a:ext cx="8125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25" h="2295" extrusionOk="0">
                    <a:moveTo>
                      <a:pt x="1" y="1"/>
                    </a:moveTo>
                    <a:lnTo>
                      <a:pt x="150" y="2294"/>
                    </a:lnTo>
                    <a:lnTo>
                      <a:pt x="150" y="2294"/>
                    </a:lnTo>
                    <a:cubicBezTo>
                      <a:pt x="148" y="2251"/>
                      <a:pt x="82" y="69"/>
                      <a:pt x="82" y="69"/>
                    </a:cubicBezTo>
                    <a:lnTo>
                      <a:pt x="325" y="43"/>
                    </a:lnTo>
                    <a:lnTo>
                      <a:pt x="1" y="1"/>
                    </a:lnTo>
                    <a:close/>
                    <a:moveTo>
                      <a:pt x="150" y="2294"/>
                    </a:moveTo>
                    <a:cubicBezTo>
                      <a:pt x="150" y="2295"/>
                      <a:pt x="150" y="2295"/>
                      <a:pt x="150" y="2295"/>
                    </a:cubicBezTo>
                    <a:cubicBezTo>
                      <a:pt x="150" y="2295"/>
                      <a:pt x="150" y="2295"/>
                      <a:pt x="150" y="2295"/>
                    </a:cubicBezTo>
                    <a:lnTo>
                      <a:pt x="150" y="2294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9" name="Google Shape;225;p2">
                <a:extLst>
                  <a:ext uri="{FF2B5EF4-FFF2-40B4-BE49-F238E27FC236}">
                    <a16:creationId xmlns:a16="http://schemas.microsoft.com/office/drawing/2014/main" id="{710A2D21-0DC7-F443-DA3A-69A13349DE3B}"/>
                  </a:ext>
                </a:extLst>
              </p:cNvPr>
              <p:cNvSpPr/>
              <p:nvPr/>
            </p:nvSpPr>
            <p:spPr>
              <a:xfrm>
                <a:off x="1722125" y="3460925"/>
                <a:ext cx="4400" cy="918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3672" extrusionOk="0">
                    <a:moveTo>
                      <a:pt x="1" y="1"/>
                    </a:moveTo>
                    <a:lnTo>
                      <a:pt x="56" y="3630"/>
                    </a:lnTo>
                    <a:lnTo>
                      <a:pt x="176" y="3672"/>
                    </a:lnTo>
                    <a:lnTo>
                      <a:pt x="176" y="1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0" name="Google Shape;226;p2">
                <a:extLst>
                  <a:ext uri="{FF2B5EF4-FFF2-40B4-BE49-F238E27FC236}">
                    <a16:creationId xmlns:a16="http://schemas.microsoft.com/office/drawing/2014/main" id="{4275F0FF-0E4C-0934-8F4A-53119A6C5FD0}"/>
                  </a:ext>
                </a:extLst>
              </p:cNvPr>
              <p:cNvSpPr/>
              <p:nvPr/>
            </p:nvSpPr>
            <p:spPr>
              <a:xfrm>
                <a:off x="1838625" y="3482800"/>
                <a:ext cx="14200" cy="1144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4579" extrusionOk="0">
                    <a:moveTo>
                      <a:pt x="0" y="1"/>
                    </a:moveTo>
                    <a:lnTo>
                      <a:pt x="282" y="4485"/>
                    </a:lnTo>
                    <a:lnTo>
                      <a:pt x="567" y="4579"/>
                    </a:lnTo>
                    <a:lnTo>
                      <a:pt x="567" y="6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1" name="Google Shape;227;p2">
                <a:extLst>
                  <a:ext uri="{FF2B5EF4-FFF2-40B4-BE49-F238E27FC236}">
                    <a16:creationId xmlns:a16="http://schemas.microsoft.com/office/drawing/2014/main" id="{8B2E6AFD-5FF5-879C-C0FC-E872CC462F89}"/>
                  </a:ext>
                </a:extLst>
              </p:cNvPr>
              <p:cNvSpPr/>
              <p:nvPr/>
            </p:nvSpPr>
            <p:spPr>
              <a:xfrm>
                <a:off x="1838625" y="3482800"/>
                <a:ext cx="10150" cy="7130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852" extrusionOk="0">
                    <a:moveTo>
                      <a:pt x="0" y="1"/>
                    </a:moveTo>
                    <a:lnTo>
                      <a:pt x="175" y="2852"/>
                    </a:lnTo>
                    <a:lnTo>
                      <a:pt x="81" y="82"/>
                    </a:lnTo>
                    <a:lnTo>
                      <a:pt x="405" y="5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2" name="Google Shape;228;p2">
                <a:extLst>
                  <a:ext uri="{FF2B5EF4-FFF2-40B4-BE49-F238E27FC236}">
                    <a16:creationId xmlns:a16="http://schemas.microsoft.com/office/drawing/2014/main" id="{2E8F7DA7-507E-825D-8B03-0A3890A64137}"/>
                  </a:ext>
                </a:extLst>
              </p:cNvPr>
              <p:cNvSpPr/>
              <p:nvPr/>
            </p:nvSpPr>
            <p:spPr>
              <a:xfrm>
                <a:off x="1848750" y="3484175"/>
                <a:ext cx="4075" cy="11310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4524" extrusionOk="0">
                    <a:moveTo>
                      <a:pt x="0" y="1"/>
                    </a:moveTo>
                    <a:lnTo>
                      <a:pt x="26" y="4482"/>
                    </a:lnTo>
                    <a:lnTo>
                      <a:pt x="162" y="4524"/>
                    </a:lnTo>
                    <a:lnTo>
                      <a:pt x="162" y="1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3" name="Google Shape;229;p2">
                <a:extLst>
                  <a:ext uri="{FF2B5EF4-FFF2-40B4-BE49-F238E27FC236}">
                    <a16:creationId xmlns:a16="http://schemas.microsoft.com/office/drawing/2014/main" id="{7429CCF8-44C0-5F32-DE23-960C1C8B55DF}"/>
                  </a:ext>
                </a:extLst>
              </p:cNvPr>
              <p:cNvSpPr/>
              <p:nvPr/>
            </p:nvSpPr>
            <p:spPr>
              <a:xfrm>
                <a:off x="1974300" y="3511550"/>
                <a:ext cx="17825" cy="105975"/>
              </a:xfrm>
              <a:custGeom>
                <a:avLst/>
                <a:gdLst/>
                <a:ahLst/>
                <a:cxnLst/>
                <a:rect l="l" t="t" r="r" b="b"/>
                <a:pathLst>
                  <a:path w="713" h="4239" extrusionOk="0">
                    <a:moveTo>
                      <a:pt x="0" y="1"/>
                    </a:moveTo>
                    <a:lnTo>
                      <a:pt x="282" y="4239"/>
                    </a:lnTo>
                    <a:lnTo>
                      <a:pt x="713" y="4239"/>
                    </a:lnTo>
                    <a:lnTo>
                      <a:pt x="713" y="14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4" name="Google Shape;230;p2">
                <a:extLst>
                  <a:ext uri="{FF2B5EF4-FFF2-40B4-BE49-F238E27FC236}">
                    <a16:creationId xmlns:a16="http://schemas.microsoft.com/office/drawing/2014/main" id="{9093A9CA-9524-8F15-48F1-858EC1254F32}"/>
                  </a:ext>
                </a:extLst>
              </p:cNvPr>
              <p:cNvSpPr/>
              <p:nvPr/>
            </p:nvSpPr>
            <p:spPr>
              <a:xfrm>
                <a:off x="1974300" y="3511550"/>
                <a:ext cx="11750" cy="8435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374" extrusionOk="0">
                    <a:moveTo>
                      <a:pt x="0" y="1"/>
                    </a:moveTo>
                    <a:lnTo>
                      <a:pt x="227" y="3374"/>
                    </a:lnTo>
                    <a:lnTo>
                      <a:pt x="94" y="95"/>
                    </a:lnTo>
                    <a:lnTo>
                      <a:pt x="470" y="9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5" name="Google Shape;231;p2">
                <a:extLst>
                  <a:ext uri="{FF2B5EF4-FFF2-40B4-BE49-F238E27FC236}">
                    <a16:creationId xmlns:a16="http://schemas.microsoft.com/office/drawing/2014/main" id="{9CFDB814-AA93-217D-F07F-5C80651F44B2}"/>
                  </a:ext>
                </a:extLst>
              </p:cNvPr>
              <p:cNvSpPr/>
              <p:nvPr/>
            </p:nvSpPr>
            <p:spPr>
              <a:xfrm>
                <a:off x="1986025" y="3513900"/>
                <a:ext cx="61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145" extrusionOk="0">
                    <a:moveTo>
                      <a:pt x="1" y="1"/>
                    </a:moveTo>
                    <a:lnTo>
                      <a:pt x="30" y="4145"/>
                    </a:lnTo>
                    <a:lnTo>
                      <a:pt x="244" y="4145"/>
                    </a:lnTo>
                    <a:lnTo>
                      <a:pt x="244" y="5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6" name="Google Shape;232;p2">
                <a:extLst>
                  <a:ext uri="{FF2B5EF4-FFF2-40B4-BE49-F238E27FC236}">
                    <a16:creationId xmlns:a16="http://schemas.microsoft.com/office/drawing/2014/main" id="{211F3F53-22FD-8178-1E7E-A0E05961C4D8}"/>
                  </a:ext>
                </a:extLst>
              </p:cNvPr>
              <p:cNvSpPr/>
              <p:nvPr/>
            </p:nvSpPr>
            <p:spPr>
              <a:xfrm>
                <a:off x="2118375" y="3544925"/>
                <a:ext cx="179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717" h="2904" extrusionOk="0">
                    <a:moveTo>
                      <a:pt x="1" y="1"/>
                    </a:moveTo>
                    <a:lnTo>
                      <a:pt x="69" y="2904"/>
                    </a:lnTo>
                    <a:lnTo>
                      <a:pt x="581" y="2904"/>
                    </a:lnTo>
                    <a:lnTo>
                      <a:pt x="717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7" name="Google Shape;233;p2">
                <a:extLst>
                  <a:ext uri="{FF2B5EF4-FFF2-40B4-BE49-F238E27FC236}">
                    <a16:creationId xmlns:a16="http://schemas.microsoft.com/office/drawing/2014/main" id="{DD4925F5-3BAF-D4DF-1124-E56E86D5C3EC}"/>
                  </a:ext>
                </a:extLst>
              </p:cNvPr>
              <p:cNvSpPr/>
              <p:nvPr/>
            </p:nvSpPr>
            <p:spPr>
              <a:xfrm>
                <a:off x="2118375" y="3544925"/>
                <a:ext cx="10475" cy="7057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823" extrusionOk="0">
                    <a:moveTo>
                      <a:pt x="1" y="1"/>
                    </a:moveTo>
                    <a:lnTo>
                      <a:pt x="69" y="2823"/>
                    </a:lnTo>
                    <a:lnTo>
                      <a:pt x="95" y="95"/>
                    </a:lnTo>
                    <a:lnTo>
                      <a:pt x="419" y="8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8" name="Google Shape;234;p2">
                <a:extLst>
                  <a:ext uri="{FF2B5EF4-FFF2-40B4-BE49-F238E27FC236}">
                    <a16:creationId xmlns:a16="http://schemas.microsoft.com/office/drawing/2014/main" id="{C3432F62-F45F-8AE5-3577-4F81FC15F702}"/>
                  </a:ext>
                </a:extLst>
              </p:cNvPr>
              <p:cNvSpPr/>
              <p:nvPr/>
            </p:nvSpPr>
            <p:spPr>
              <a:xfrm>
                <a:off x="2128825" y="3546950"/>
                <a:ext cx="7475" cy="705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23" extrusionOk="0">
                    <a:moveTo>
                      <a:pt x="1" y="1"/>
                    </a:moveTo>
                    <a:lnTo>
                      <a:pt x="1" y="2823"/>
                    </a:lnTo>
                    <a:lnTo>
                      <a:pt x="163" y="2823"/>
                    </a:lnTo>
                    <a:lnTo>
                      <a:pt x="299" y="5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9" name="Google Shape;235;p2">
                <a:extLst>
                  <a:ext uri="{FF2B5EF4-FFF2-40B4-BE49-F238E27FC236}">
                    <a16:creationId xmlns:a16="http://schemas.microsoft.com/office/drawing/2014/main" id="{C4CBDDA9-5E5C-AF6F-0775-16DDE09592E6}"/>
                  </a:ext>
                </a:extLst>
              </p:cNvPr>
              <p:cNvSpPr/>
              <p:nvPr/>
            </p:nvSpPr>
            <p:spPr>
              <a:xfrm>
                <a:off x="1578025" y="3457850"/>
                <a:ext cx="680750" cy="159675"/>
              </a:xfrm>
              <a:custGeom>
                <a:avLst/>
                <a:gdLst/>
                <a:ahLst/>
                <a:cxnLst/>
                <a:rect l="l" t="t" r="r" b="b"/>
                <a:pathLst>
                  <a:path w="27230" h="6387" extrusionOk="0">
                    <a:moveTo>
                      <a:pt x="445" y="1"/>
                    </a:moveTo>
                    <a:lnTo>
                      <a:pt x="1" y="95"/>
                    </a:lnTo>
                    <a:lnTo>
                      <a:pt x="406" y="270"/>
                    </a:lnTo>
                    <a:cubicBezTo>
                      <a:pt x="5969" y="772"/>
                      <a:pt x="18158" y="3834"/>
                      <a:pt x="26015" y="6387"/>
                    </a:cubicBezTo>
                    <a:lnTo>
                      <a:pt x="27230" y="6387"/>
                    </a:lnTo>
                    <a:cubicBezTo>
                      <a:pt x="20290" y="3769"/>
                      <a:pt x="6468" y="461"/>
                      <a:pt x="445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0" name="Google Shape;236;p2">
                <a:extLst>
                  <a:ext uri="{FF2B5EF4-FFF2-40B4-BE49-F238E27FC236}">
                    <a16:creationId xmlns:a16="http://schemas.microsoft.com/office/drawing/2014/main" id="{354A9A9B-AABE-8F7E-094F-881B86D492CD}"/>
                  </a:ext>
                </a:extLst>
              </p:cNvPr>
              <p:cNvSpPr/>
              <p:nvPr/>
            </p:nvSpPr>
            <p:spPr>
              <a:xfrm>
                <a:off x="1578025" y="3460200"/>
                <a:ext cx="663575" cy="157325"/>
              </a:xfrm>
              <a:custGeom>
                <a:avLst/>
                <a:gdLst/>
                <a:ahLst/>
                <a:cxnLst/>
                <a:rect l="l" t="t" r="r" b="b"/>
                <a:pathLst>
                  <a:path w="26543" h="6293" extrusionOk="0">
                    <a:moveTo>
                      <a:pt x="1" y="1"/>
                    </a:moveTo>
                    <a:lnTo>
                      <a:pt x="69" y="218"/>
                    </a:lnTo>
                    <a:cubicBezTo>
                      <a:pt x="5629" y="717"/>
                      <a:pt x="17267" y="3390"/>
                      <a:pt x="25678" y="6293"/>
                    </a:cubicBezTo>
                    <a:lnTo>
                      <a:pt x="26543" y="6293"/>
                    </a:lnTo>
                    <a:cubicBezTo>
                      <a:pt x="19603" y="3675"/>
                      <a:pt x="6021" y="448"/>
                      <a:pt x="1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1" name="Google Shape;237;p2">
                <a:extLst>
                  <a:ext uri="{FF2B5EF4-FFF2-40B4-BE49-F238E27FC236}">
                    <a16:creationId xmlns:a16="http://schemas.microsoft.com/office/drawing/2014/main" id="{A611A0CA-1B4E-3515-F9F6-87E1FBBB8801}"/>
                  </a:ext>
                </a:extLst>
              </p:cNvPr>
              <p:cNvSpPr/>
              <p:nvPr/>
            </p:nvSpPr>
            <p:spPr>
              <a:xfrm>
                <a:off x="1578025" y="3460200"/>
                <a:ext cx="663575" cy="157325"/>
              </a:xfrm>
              <a:custGeom>
                <a:avLst/>
                <a:gdLst/>
                <a:ahLst/>
                <a:cxnLst/>
                <a:rect l="l" t="t" r="r" b="b"/>
                <a:pathLst>
                  <a:path w="26543" h="6293" extrusionOk="0">
                    <a:moveTo>
                      <a:pt x="1" y="1"/>
                    </a:moveTo>
                    <a:lnTo>
                      <a:pt x="27" y="82"/>
                    </a:lnTo>
                    <a:cubicBezTo>
                      <a:pt x="5995" y="529"/>
                      <a:pt x="19360" y="3688"/>
                      <a:pt x="26339" y="6293"/>
                    </a:cubicBezTo>
                    <a:lnTo>
                      <a:pt x="26543" y="6293"/>
                    </a:lnTo>
                    <a:cubicBezTo>
                      <a:pt x="19603" y="3675"/>
                      <a:pt x="6021" y="448"/>
                      <a:pt x="1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2" name="Google Shape;238;p2">
                <a:extLst>
                  <a:ext uri="{FF2B5EF4-FFF2-40B4-BE49-F238E27FC236}">
                    <a16:creationId xmlns:a16="http://schemas.microsoft.com/office/drawing/2014/main" id="{939DE1A1-3A7F-4E90-EC4B-284355FE47B5}"/>
                  </a:ext>
                </a:extLst>
              </p:cNvPr>
              <p:cNvSpPr/>
              <p:nvPr/>
            </p:nvSpPr>
            <p:spPr>
              <a:xfrm>
                <a:off x="1578025" y="3479475"/>
                <a:ext cx="527925" cy="138050"/>
              </a:xfrm>
              <a:custGeom>
                <a:avLst/>
                <a:gdLst/>
                <a:ahLst/>
                <a:cxnLst/>
                <a:rect l="l" t="t" r="r" b="b"/>
                <a:pathLst>
                  <a:path w="21117" h="5522" extrusionOk="0">
                    <a:moveTo>
                      <a:pt x="445" y="1"/>
                    </a:moveTo>
                    <a:lnTo>
                      <a:pt x="1" y="82"/>
                    </a:lnTo>
                    <a:lnTo>
                      <a:pt x="393" y="270"/>
                    </a:lnTo>
                    <a:cubicBezTo>
                      <a:pt x="5091" y="688"/>
                      <a:pt x="12556" y="3212"/>
                      <a:pt x="19496" y="5522"/>
                    </a:cubicBezTo>
                    <a:lnTo>
                      <a:pt x="21116" y="5522"/>
                    </a:lnTo>
                    <a:cubicBezTo>
                      <a:pt x="14892" y="3280"/>
                      <a:pt x="7777" y="1067"/>
                      <a:pt x="445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3" name="Google Shape;239;p2">
                <a:extLst>
                  <a:ext uri="{FF2B5EF4-FFF2-40B4-BE49-F238E27FC236}">
                    <a16:creationId xmlns:a16="http://schemas.microsoft.com/office/drawing/2014/main" id="{4760A299-E15B-4E0C-A5CC-20DEAB69D2F9}"/>
                  </a:ext>
                </a:extLst>
              </p:cNvPr>
              <p:cNvSpPr/>
              <p:nvPr/>
            </p:nvSpPr>
            <p:spPr>
              <a:xfrm>
                <a:off x="1578025" y="3481500"/>
                <a:ext cx="510975" cy="136025"/>
              </a:xfrm>
              <a:custGeom>
                <a:avLst/>
                <a:gdLst/>
                <a:ahLst/>
                <a:cxnLst/>
                <a:rect l="l" t="t" r="r" b="b"/>
                <a:pathLst>
                  <a:path w="20439" h="5441" extrusionOk="0">
                    <a:moveTo>
                      <a:pt x="1" y="1"/>
                    </a:moveTo>
                    <a:lnTo>
                      <a:pt x="56" y="215"/>
                    </a:lnTo>
                    <a:cubicBezTo>
                      <a:pt x="7372" y="1310"/>
                      <a:pt x="12718" y="3131"/>
                      <a:pt x="19347" y="5441"/>
                    </a:cubicBezTo>
                    <a:lnTo>
                      <a:pt x="20439" y="5441"/>
                    </a:lnTo>
                    <a:cubicBezTo>
                      <a:pt x="14377" y="3228"/>
                      <a:pt x="7670" y="1106"/>
                      <a:pt x="1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4" name="Google Shape;240;p2">
                <a:extLst>
                  <a:ext uri="{FF2B5EF4-FFF2-40B4-BE49-F238E27FC236}">
                    <a16:creationId xmlns:a16="http://schemas.microsoft.com/office/drawing/2014/main" id="{7E8BCDD5-F181-B7E1-BF23-7B1873438D4D}"/>
                  </a:ext>
                </a:extLst>
              </p:cNvPr>
              <p:cNvSpPr/>
              <p:nvPr/>
            </p:nvSpPr>
            <p:spPr>
              <a:xfrm>
                <a:off x="1578025" y="3481500"/>
                <a:ext cx="510975" cy="136025"/>
              </a:xfrm>
              <a:custGeom>
                <a:avLst/>
                <a:gdLst/>
                <a:ahLst/>
                <a:cxnLst/>
                <a:rect l="l" t="t" r="r" b="b"/>
                <a:pathLst>
                  <a:path w="20439" h="5441" extrusionOk="0">
                    <a:moveTo>
                      <a:pt x="1" y="1"/>
                    </a:moveTo>
                    <a:lnTo>
                      <a:pt x="14" y="53"/>
                    </a:lnTo>
                    <a:cubicBezTo>
                      <a:pt x="7628" y="1161"/>
                      <a:pt x="14270" y="3254"/>
                      <a:pt x="20290" y="5441"/>
                    </a:cubicBezTo>
                    <a:lnTo>
                      <a:pt x="20439" y="5441"/>
                    </a:lnTo>
                    <a:cubicBezTo>
                      <a:pt x="14377" y="3228"/>
                      <a:pt x="7670" y="1106"/>
                      <a:pt x="1" y="1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pic>
        <p:nvPicPr>
          <p:cNvPr id="658" name="图片 2">
            <a:extLst>
              <a:ext uri="{FF2B5EF4-FFF2-40B4-BE49-F238E27FC236}">
                <a16:creationId xmlns:a16="http://schemas.microsoft.com/office/drawing/2014/main" id="{385C7828-D238-4C88-3BBB-D1E234E0977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7898" y="714305"/>
            <a:ext cx="4396346" cy="1306561"/>
          </a:xfrm>
          <a:prstGeom prst="rect">
            <a:avLst/>
          </a:prstGeom>
        </p:spPr>
      </p:pic>
      <p:grpSp>
        <p:nvGrpSpPr>
          <p:cNvPr id="659" name="组合 9">
            <a:extLst>
              <a:ext uri="{FF2B5EF4-FFF2-40B4-BE49-F238E27FC236}">
                <a16:creationId xmlns:a16="http://schemas.microsoft.com/office/drawing/2014/main" id="{43279F30-3E90-CE9F-5413-7A42D650AEE3}"/>
              </a:ext>
            </a:extLst>
          </p:cNvPr>
          <p:cNvGrpSpPr/>
          <p:nvPr/>
        </p:nvGrpSpPr>
        <p:grpSpPr>
          <a:xfrm>
            <a:off x="1365566" y="2072430"/>
            <a:ext cx="6096089" cy="1275615"/>
            <a:chOff x="1936535" y="3935752"/>
            <a:chExt cx="8318930" cy="2056864"/>
          </a:xfrm>
        </p:grpSpPr>
        <p:sp>
          <p:nvSpPr>
            <p:cNvPr id="660" name="任意多边形 3">
              <a:extLst>
                <a:ext uri="{FF2B5EF4-FFF2-40B4-BE49-F238E27FC236}">
                  <a16:creationId xmlns:a16="http://schemas.microsoft.com/office/drawing/2014/main" id="{D69E502D-4F90-EB8F-E607-020304E57EF1}"/>
                </a:ext>
              </a:extLst>
            </p:cNvPr>
            <p:cNvSpPr/>
            <p:nvPr/>
          </p:nvSpPr>
          <p:spPr>
            <a:xfrm>
              <a:off x="1936535" y="3935752"/>
              <a:ext cx="8318930" cy="2056864"/>
            </a:xfrm>
            <a:custGeom>
              <a:avLst/>
              <a:gdLst>
                <a:gd name="connsiteX0" fmla="*/ 137997 w 9326460"/>
                <a:gd name="connsiteY0" fmla="*/ 1296215 h 2298297"/>
                <a:gd name="connsiteX1" fmla="*/ 21883 w 9326460"/>
                <a:gd name="connsiteY1" fmla="*/ 410843 h 2298297"/>
                <a:gd name="connsiteX2" fmla="*/ 660511 w 9326460"/>
                <a:gd name="connsiteY2" fmla="*/ 178615 h 2298297"/>
                <a:gd name="connsiteX3" fmla="*/ 1342683 w 9326460"/>
                <a:gd name="connsiteY3" fmla="*/ 4443 h 2298297"/>
                <a:gd name="connsiteX4" fmla="*/ 3142454 w 9326460"/>
                <a:gd name="connsiteY4" fmla="*/ 47986 h 2298297"/>
                <a:gd name="connsiteX5" fmla="*/ 5493769 w 9326460"/>
                <a:gd name="connsiteY5" fmla="*/ 91529 h 2298297"/>
                <a:gd name="connsiteX6" fmla="*/ 7133883 w 9326460"/>
                <a:gd name="connsiteY6" fmla="*/ 77015 h 2298297"/>
                <a:gd name="connsiteX7" fmla="*/ 8367597 w 9326460"/>
                <a:gd name="connsiteY7" fmla="*/ 135072 h 2298297"/>
                <a:gd name="connsiteX8" fmla="*/ 9180397 w 9326460"/>
                <a:gd name="connsiteY8" fmla="*/ 178615 h 2298297"/>
                <a:gd name="connsiteX9" fmla="*/ 9311026 w 9326460"/>
                <a:gd name="connsiteY9" fmla="*/ 643072 h 2298297"/>
                <a:gd name="connsiteX10" fmla="*/ 9311026 w 9326460"/>
                <a:gd name="connsiteY10" fmla="*/ 1484901 h 2298297"/>
                <a:gd name="connsiteX11" fmla="*/ 9194911 w 9326460"/>
                <a:gd name="connsiteY11" fmla="*/ 1934843 h 2298297"/>
                <a:gd name="connsiteX12" fmla="*/ 8832054 w 9326460"/>
                <a:gd name="connsiteY12" fmla="*/ 2196101 h 2298297"/>
                <a:gd name="connsiteX13" fmla="*/ 7337083 w 9326460"/>
                <a:gd name="connsiteY13" fmla="*/ 2297701 h 2298297"/>
                <a:gd name="connsiteX14" fmla="*/ 6074340 w 9326460"/>
                <a:gd name="connsiteY14" fmla="*/ 2196101 h 2298297"/>
                <a:gd name="connsiteX15" fmla="*/ 4797083 w 9326460"/>
                <a:gd name="connsiteY15" fmla="*/ 2297701 h 2298297"/>
                <a:gd name="connsiteX16" fmla="*/ 2866683 w 9326460"/>
                <a:gd name="connsiteY16" fmla="*/ 2138043 h 2298297"/>
                <a:gd name="connsiteX17" fmla="*/ 1095940 w 9326460"/>
                <a:gd name="connsiteY17" fmla="*/ 2210615 h 2298297"/>
                <a:gd name="connsiteX18" fmla="*/ 181540 w 9326460"/>
                <a:gd name="connsiteY18" fmla="*/ 2196101 h 2298297"/>
                <a:gd name="connsiteX19" fmla="*/ 94454 w 9326460"/>
                <a:gd name="connsiteY19" fmla="*/ 1833243 h 2298297"/>
                <a:gd name="connsiteX20" fmla="*/ 36397 w 9326460"/>
                <a:gd name="connsiteY20" fmla="*/ 1397815 h 2298297"/>
                <a:gd name="connsiteX21" fmla="*/ 137997 w 9326460"/>
                <a:gd name="connsiteY21" fmla="*/ 1296215 h 2298297"/>
                <a:gd name="connsiteX0" fmla="*/ 59709 w 9349772"/>
                <a:gd name="connsiteY0" fmla="*/ 1397815 h 2298297"/>
                <a:gd name="connsiteX1" fmla="*/ 45195 w 9349772"/>
                <a:gd name="connsiteY1" fmla="*/ 410843 h 2298297"/>
                <a:gd name="connsiteX2" fmla="*/ 683823 w 9349772"/>
                <a:gd name="connsiteY2" fmla="*/ 178615 h 2298297"/>
                <a:gd name="connsiteX3" fmla="*/ 1365995 w 9349772"/>
                <a:gd name="connsiteY3" fmla="*/ 4443 h 2298297"/>
                <a:gd name="connsiteX4" fmla="*/ 3165766 w 9349772"/>
                <a:gd name="connsiteY4" fmla="*/ 47986 h 2298297"/>
                <a:gd name="connsiteX5" fmla="*/ 5517081 w 9349772"/>
                <a:gd name="connsiteY5" fmla="*/ 91529 h 2298297"/>
                <a:gd name="connsiteX6" fmla="*/ 7157195 w 9349772"/>
                <a:gd name="connsiteY6" fmla="*/ 77015 h 2298297"/>
                <a:gd name="connsiteX7" fmla="*/ 8390909 w 9349772"/>
                <a:gd name="connsiteY7" fmla="*/ 135072 h 2298297"/>
                <a:gd name="connsiteX8" fmla="*/ 9203709 w 9349772"/>
                <a:gd name="connsiteY8" fmla="*/ 178615 h 2298297"/>
                <a:gd name="connsiteX9" fmla="*/ 9334338 w 9349772"/>
                <a:gd name="connsiteY9" fmla="*/ 643072 h 2298297"/>
                <a:gd name="connsiteX10" fmla="*/ 9334338 w 9349772"/>
                <a:gd name="connsiteY10" fmla="*/ 1484901 h 2298297"/>
                <a:gd name="connsiteX11" fmla="*/ 9218223 w 9349772"/>
                <a:gd name="connsiteY11" fmla="*/ 1934843 h 2298297"/>
                <a:gd name="connsiteX12" fmla="*/ 8855366 w 9349772"/>
                <a:gd name="connsiteY12" fmla="*/ 2196101 h 2298297"/>
                <a:gd name="connsiteX13" fmla="*/ 7360395 w 9349772"/>
                <a:gd name="connsiteY13" fmla="*/ 2297701 h 2298297"/>
                <a:gd name="connsiteX14" fmla="*/ 6097652 w 9349772"/>
                <a:gd name="connsiteY14" fmla="*/ 2196101 h 2298297"/>
                <a:gd name="connsiteX15" fmla="*/ 4820395 w 9349772"/>
                <a:gd name="connsiteY15" fmla="*/ 2297701 h 2298297"/>
                <a:gd name="connsiteX16" fmla="*/ 2889995 w 9349772"/>
                <a:gd name="connsiteY16" fmla="*/ 2138043 h 2298297"/>
                <a:gd name="connsiteX17" fmla="*/ 1119252 w 9349772"/>
                <a:gd name="connsiteY17" fmla="*/ 2210615 h 2298297"/>
                <a:gd name="connsiteX18" fmla="*/ 204852 w 9349772"/>
                <a:gd name="connsiteY18" fmla="*/ 2196101 h 2298297"/>
                <a:gd name="connsiteX19" fmla="*/ 117766 w 9349772"/>
                <a:gd name="connsiteY19" fmla="*/ 1833243 h 2298297"/>
                <a:gd name="connsiteX20" fmla="*/ 59709 w 9349772"/>
                <a:gd name="connsiteY20" fmla="*/ 1397815 h 2298297"/>
                <a:gd name="connsiteX0" fmla="*/ 24725 w 9314788"/>
                <a:gd name="connsiteY0" fmla="*/ 1405232 h 2305714"/>
                <a:gd name="connsiteX1" fmla="*/ 10211 w 9314788"/>
                <a:gd name="connsiteY1" fmla="*/ 418260 h 2305714"/>
                <a:gd name="connsiteX2" fmla="*/ 140839 w 9314788"/>
                <a:gd name="connsiteY2" fmla="*/ 40889 h 2305714"/>
                <a:gd name="connsiteX3" fmla="*/ 1331011 w 9314788"/>
                <a:gd name="connsiteY3" fmla="*/ 11860 h 2305714"/>
                <a:gd name="connsiteX4" fmla="*/ 3130782 w 9314788"/>
                <a:gd name="connsiteY4" fmla="*/ 55403 h 2305714"/>
                <a:gd name="connsiteX5" fmla="*/ 5482097 w 9314788"/>
                <a:gd name="connsiteY5" fmla="*/ 98946 h 2305714"/>
                <a:gd name="connsiteX6" fmla="*/ 7122211 w 9314788"/>
                <a:gd name="connsiteY6" fmla="*/ 84432 h 2305714"/>
                <a:gd name="connsiteX7" fmla="*/ 8355925 w 9314788"/>
                <a:gd name="connsiteY7" fmla="*/ 142489 h 2305714"/>
                <a:gd name="connsiteX8" fmla="*/ 9168725 w 9314788"/>
                <a:gd name="connsiteY8" fmla="*/ 186032 h 2305714"/>
                <a:gd name="connsiteX9" fmla="*/ 9299354 w 9314788"/>
                <a:gd name="connsiteY9" fmla="*/ 650489 h 2305714"/>
                <a:gd name="connsiteX10" fmla="*/ 9299354 w 9314788"/>
                <a:gd name="connsiteY10" fmla="*/ 1492318 h 2305714"/>
                <a:gd name="connsiteX11" fmla="*/ 9183239 w 9314788"/>
                <a:gd name="connsiteY11" fmla="*/ 1942260 h 2305714"/>
                <a:gd name="connsiteX12" fmla="*/ 8820382 w 9314788"/>
                <a:gd name="connsiteY12" fmla="*/ 2203518 h 2305714"/>
                <a:gd name="connsiteX13" fmla="*/ 7325411 w 9314788"/>
                <a:gd name="connsiteY13" fmla="*/ 2305118 h 2305714"/>
                <a:gd name="connsiteX14" fmla="*/ 6062668 w 9314788"/>
                <a:gd name="connsiteY14" fmla="*/ 2203518 h 2305714"/>
                <a:gd name="connsiteX15" fmla="*/ 4785411 w 9314788"/>
                <a:gd name="connsiteY15" fmla="*/ 2305118 h 2305714"/>
                <a:gd name="connsiteX16" fmla="*/ 2855011 w 9314788"/>
                <a:gd name="connsiteY16" fmla="*/ 2145460 h 2305714"/>
                <a:gd name="connsiteX17" fmla="*/ 1084268 w 9314788"/>
                <a:gd name="connsiteY17" fmla="*/ 2218032 h 2305714"/>
                <a:gd name="connsiteX18" fmla="*/ 169868 w 9314788"/>
                <a:gd name="connsiteY18" fmla="*/ 2203518 h 2305714"/>
                <a:gd name="connsiteX19" fmla="*/ 82782 w 9314788"/>
                <a:gd name="connsiteY19" fmla="*/ 1840660 h 2305714"/>
                <a:gd name="connsiteX20" fmla="*/ 24725 w 9314788"/>
                <a:gd name="connsiteY20" fmla="*/ 1405232 h 2305714"/>
                <a:gd name="connsiteX0" fmla="*/ 118449 w 9408512"/>
                <a:gd name="connsiteY0" fmla="*/ 1410096 h 2310578"/>
                <a:gd name="connsiteX1" fmla="*/ 2335 w 9408512"/>
                <a:gd name="connsiteY1" fmla="*/ 495695 h 2310578"/>
                <a:gd name="connsiteX2" fmla="*/ 234563 w 9408512"/>
                <a:gd name="connsiteY2" fmla="*/ 45753 h 2310578"/>
                <a:gd name="connsiteX3" fmla="*/ 1424735 w 9408512"/>
                <a:gd name="connsiteY3" fmla="*/ 16724 h 2310578"/>
                <a:gd name="connsiteX4" fmla="*/ 3224506 w 9408512"/>
                <a:gd name="connsiteY4" fmla="*/ 60267 h 2310578"/>
                <a:gd name="connsiteX5" fmla="*/ 5575821 w 9408512"/>
                <a:gd name="connsiteY5" fmla="*/ 103810 h 2310578"/>
                <a:gd name="connsiteX6" fmla="*/ 7215935 w 9408512"/>
                <a:gd name="connsiteY6" fmla="*/ 89296 h 2310578"/>
                <a:gd name="connsiteX7" fmla="*/ 8449649 w 9408512"/>
                <a:gd name="connsiteY7" fmla="*/ 147353 h 2310578"/>
                <a:gd name="connsiteX8" fmla="*/ 9262449 w 9408512"/>
                <a:gd name="connsiteY8" fmla="*/ 190896 h 2310578"/>
                <a:gd name="connsiteX9" fmla="*/ 9393078 w 9408512"/>
                <a:gd name="connsiteY9" fmla="*/ 655353 h 2310578"/>
                <a:gd name="connsiteX10" fmla="*/ 9393078 w 9408512"/>
                <a:gd name="connsiteY10" fmla="*/ 1497182 h 2310578"/>
                <a:gd name="connsiteX11" fmla="*/ 9276963 w 9408512"/>
                <a:gd name="connsiteY11" fmla="*/ 1947124 h 2310578"/>
                <a:gd name="connsiteX12" fmla="*/ 8914106 w 9408512"/>
                <a:gd name="connsiteY12" fmla="*/ 2208382 h 2310578"/>
                <a:gd name="connsiteX13" fmla="*/ 7419135 w 9408512"/>
                <a:gd name="connsiteY13" fmla="*/ 2309982 h 2310578"/>
                <a:gd name="connsiteX14" fmla="*/ 6156392 w 9408512"/>
                <a:gd name="connsiteY14" fmla="*/ 2208382 h 2310578"/>
                <a:gd name="connsiteX15" fmla="*/ 4879135 w 9408512"/>
                <a:gd name="connsiteY15" fmla="*/ 2309982 h 2310578"/>
                <a:gd name="connsiteX16" fmla="*/ 2948735 w 9408512"/>
                <a:gd name="connsiteY16" fmla="*/ 2150324 h 2310578"/>
                <a:gd name="connsiteX17" fmla="*/ 1177992 w 9408512"/>
                <a:gd name="connsiteY17" fmla="*/ 2222896 h 2310578"/>
                <a:gd name="connsiteX18" fmla="*/ 263592 w 9408512"/>
                <a:gd name="connsiteY18" fmla="*/ 2208382 h 2310578"/>
                <a:gd name="connsiteX19" fmla="*/ 176506 w 9408512"/>
                <a:gd name="connsiteY19" fmla="*/ 1845524 h 2310578"/>
                <a:gd name="connsiteX20" fmla="*/ 118449 w 9408512"/>
                <a:gd name="connsiteY20" fmla="*/ 1410096 h 2310578"/>
                <a:gd name="connsiteX0" fmla="*/ 118971 w 9409034"/>
                <a:gd name="connsiteY0" fmla="*/ 1393372 h 2293854"/>
                <a:gd name="connsiteX1" fmla="*/ 2857 w 9409034"/>
                <a:gd name="connsiteY1" fmla="*/ 478971 h 2293854"/>
                <a:gd name="connsiteX2" fmla="*/ 249600 w 9409034"/>
                <a:gd name="connsiteY2" fmla="*/ 130629 h 2293854"/>
                <a:gd name="connsiteX3" fmla="*/ 1425257 w 9409034"/>
                <a:gd name="connsiteY3" fmla="*/ 0 h 2293854"/>
                <a:gd name="connsiteX4" fmla="*/ 3225028 w 9409034"/>
                <a:gd name="connsiteY4" fmla="*/ 43543 h 2293854"/>
                <a:gd name="connsiteX5" fmla="*/ 5576343 w 9409034"/>
                <a:gd name="connsiteY5" fmla="*/ 87086 h 2293854"/>
                <a:gd name="connsiteX6" fmla="*/ 7216457 w 9409034"/>
                <a:gd name="connsiteY6" fmla="*/ 72572 h 2293854"/>
                <a:gd name="connsiteX7" fmla="*/ 8450171 w 9409034"/>
                <a:gd name="connsiteY7" fmla="*/ 130629 h 2293854"/>
                <a:gd name="connsiteX8" fmla="*/ 9262971 w 9409034"/>
                <a:gd name="connsiteY8" fmla="*/ 174172 h 2293854"/>
                <a:gd name="connsiteX9" fmla="*/ 9393600 w 9409034"/>
                <a:gd name="connsiteY9" fmla="*/ 638629 h 2293854"/>
                <a:gd name="connsiteX10" fmla="*/ 9393600 w 9409034"/>
                <a:gd name="connsiteY10" fmla="*/ 1480458 h 2293854"/>
                <a:gd name="connsiteX11" fmla="*/ 9277485 w 9409034"/>
                <a:gd name="connsiteY11" fmla="*/ 1930400 h 2293854"/>
                <a:gd name="connsiteX12" fmla="*/ 8914628 w 9409034"/>
                <a:gd name="connsiteY12" fmla="*/ 2191658 h 2293854"/>
                <a:gd name="connsiteX13" fmla="*/ 7419657 w 9409034"/>
                <a:gd name="connsiteY13" fmla="*/ 2293258 h 2293854"/>
                <a:gd name="connsiteX14" fmla="*/ 6156914 w 9409034"/>
                <a:gd name="connsiteY14" fmla="*/ 2191658 h 2293854"/>
                <a:gd name="connsiteX15" fmla="*/ 4879657 w 9409034"/>
                <a:gd name="connsiteY15" fmla="*/ 2293258 h 2293854"/>
                <a:gd name="connsiteX16" fmla="*/ 2949257 w 9409034"/>
                <a:gd name="connsiteY16" fmla="*/ 2133600 h 2293854"/>
                <a:gd name="connsiteX17" fmla="*/ 1178514 w 9409034"/>
                <a:gd name="connsiteY17" fmla="*/ 2206172 h 2293854"/>
                <a:gd name="connsiteX18" fmla="*/ 264114 w 9409034"/>
                <a:gd name="connsiteY18" fmla="*/ 2191658 h 2293854"/>
                <a:gd name="connsiteX19" fmla="*/ 177028 w 9409034"/>
                <a:gd name="connsiteY19" fmla="*/ 1828800 h 2293854"/>
                <a:gd name="connsiteX20" fmla="*/ 118971 w 9409034"/>
                <a:gd name="connsiteY20" fmla="*/ 1393372 h 2293854"/>
                <a:gd name="connsiteX0" fmla="*/ 104764 w 9394827"/>
                <a:gd name="connsiteY0" fmla="*/ 1393372 h 2293854"/>
                <a:gd name="connsiteX1" fmla="*/ 3165 w 9394827"/>
                <a:gd name="connsiteY1" fmla="*/ 624114 h 2293854"/>
                <a:gd name="connsiteX2" fmla="*/ 235393 w 9394827"/>
                <a:gd name="connsiteY2" fmla="*/ 130629 h 2293854"/>
                <a:gd name="connsiteX3" fmla="*/ 1411050 w 9394827"/>
                <a:gd name="connsiteY3" fmla="*/ 0 h 2293854"/>
                <a:gd name="connsiteX4" fmla="*/ 3210821 w 9394827"/>
                <a:gd name="connsiteY4" fmla="*/ 43543 h 2293854"/>
                <a:gd name="connsiteX5" fmla="*/ 5562136 w 9394827"/>
                <a:gd name="connsiteY5" fmla="*/ 87086 h 2293854"/>
                <a:gd name="connsiteX6" fmla="*/ 7202250 w 9394827"/>
                <a:gd name="connsiteY6" fmla="*/ 72572 h 2293854"/>
                <a:gd name="connsiteX7" fmla="*/ 8435964 w 9394827"/>
                <a:gd name="connsiteY7" fmla="*/ 130629 h 2293854"/>
                <a:gd name="connsiteX8" fmla="*/ 9248764 w 9394827"/>
                <a:gd name="connsiteY8" fmla="*/ 174172 h 2293854"/>
                <a:gd name="connsiteX9" fmla="*/ 9379393 w 9394827"/>
                <a:gd name="connsiteY9" fmla="*/ 638629 h 2293854"/>
                <a:gd name="connsiteX10" fmla="*/ 9379393 w 9394827"/>
                <a:gd name="connsiteY10" fmla="*/ 1480458 h 2293854"/>
                <a:gd name="connsiteX11" fmla="*/ 9263278 w 9394827"/>
                <a:gd name="connsiteY11" fmla="*/ 1930400 h 2293854"/>
                <a:gd name="connsiteX12" fmla="*/ 8900421 w 9394827"/>
                <a:gd name="connsiteY12" fmla="*/ 2191658 h 2293854"/>
                <a:gd name="connsiteX13" fmla="*/ 7405450 w 9394827"/>
                <a:gd name="connsiteY13" fmla="*/ 2293258 h 2293854"/>
                <a:gd name="connsiteX14" fmla="*/ 6142707 w 9394827"/>
                <a:gd name="connsiteY14" fmla="*/ 2191658 h 2293854"/>
                <a:gd name="connsiteX15" fmla="*/ 4865450 w 9394827"/>
                <a:gd name="connsiteY15" fmla="*/ 2293258 h 2293854"/>
                <a:gd name="connsiteX16" fmla="*/ 2935050 w 9394827"/>
                <a:gd name="connsiteY16" fmla="*/ 2133600 h 2293854"/>
                <a:gd name="connsiteX17" fmla="*/ 1164307 w 9394827"/>
                <a:gd name="connsiteY17" fmla="*/ 2206172 h 2293854"/>
                <a:gd name="connsiteX18" fmla="*/ 249907 w 9394827"/>
                <a:gd name="connsiteY18" fmla="*/ 2191658 h 2293854"/>
                <a:gd name="connsiteX19" fmla="*/ 162821 w 9394827"/>
                <a:gd name="connsiteY19" fmla="*/ 1828800 h 2293854"/>
                <a:gd name="connsiteX20" fmla="*/ 104764 w 9394827"/>
                <a:gd name="connsiteY20" fmla="*/ 1393372 h 2293854"/>
                <a:gd name="connsiteX0" fmla="*/ 104764 w 9394827"/>
                <a:gd name="connsiteY0" fmla="*/ 1407886 h 2308368"/>
                <a:gd name="connsiteX1" fmla="*/ 3165 w 9394827"/>
                <a:gd name="connsiteY1" fmla="*/ 638628 h 2308368"/>
                <a:gd name="connsiteX2" fmla="*/ 235393 w 9394827"/>
                <a:gd name="connsiteY2" fmla="*/ 145143 h 2308368"/>
                <a:gd name="connsiteX3" fmla="*/ 1411050 w 9394827"/>
                <a:gd name="connsiteY3" fmla="*/ 14514 h 2308368"/>
                <a:gd name="connsiteX4" fmla="*/ 3210821 w 9394827"/>
                <a:gd name="connsiteY4" fmla="*/ 58057 h 2308368"/>
                <a:gd name="connsiteX5" fmla="*/ 5591164 w 9394827"/>
                <a:gd name="connsiteY5" fmla="*/ 0 h 2308368"/>
                <a:gd name="connsiteX6" fmla="*/ 7202250 w 9394827"/>
                <a:gd name="connsiteY6" fmla="*/ 87086 h 2308368"/>
                <a:gd name="connsiteX7" fmla="*/ 8435964 w 9394827"/>
                <a:gd name="connsiteY7" fmla="*/ 145143 h 2308368"/>
                <a:gd name="connsiteX8" fmla="*/ 9248764 w 9394827"/>
                <a:gd name="connsiteY8" fmla="*/ 188686 h 2308368"/>
                <a:gd name="connsiteX9" fmla="*/ 9379393 w 9394827"/>
                <a:gd name="connsiteY9" fmla="*/ 653143 h 2308368"/>
                <a:gd name="connsiteX10" fmla="*/ 9379393 w 9394827"/>
                <a:gd name="connsiteY10" fmla="*/ 1494972 h 2308368"/>
                <a:gd name="connsiteX11" fmla="*/ 9263278 w 9394827"/>
                <a:gd name="connsiteY11" fmla="*/ 1944914 h 2308368"/>
                <a:gd name="connsiteX12" fmla="*/ 8900421 w 9394827"/>
                <a:gd name="connsiteY12" fmla="*/ 2206172 h 2308368"/>
                <a:gd name="connsiteX13" fmla="*/ 7405450 w 9394827"/>
                <a:gd name="connsiteY13" fmla="*/ 2307772 h 2308368"/>
                <a:gd name="connsiteX14" fmla="*/ 6142707 w 9394827"/>
                <a:gd name="connsiteY14" fmla="*/ 2206172 h 2308368"/>
                <a:gd name="connsiteX15" fmla="*/ 4865450 w 9394827"/>
                <a:gd name="connsiteY15" fmla="*/ 2307772 h 2308368"/>
                <a:gd name="connsiteX16" fmla="*/ 2935050 w 9394827"/>
                <a:gd name="connsiteY16" fmla="*/ 2148114 h 2308368"/>
                <a:gd name="connsiteX17" fmla="*/ 1164307 w 9394827"/>
                <a:gd name="connsiteY17" fmla="*/ 2220686 h 2308368"/>
                <a:gd name="connsiteX18" fmla="*/ 249907 w 9394827"/>
                <a:gd name="connsiteY18" fmla="*/ 2206172 h 2308368"/>
                <a:gd name="connsiteX19" fmla="*/ 162821 w 9394827"/>
                <a:gd name="connsiteY19" fmla="*/ 1843314 h 2308368"/>
                <a:gd name="connsiteX20" fmla="*/ 104764 w 9394827"/>
                <a:gd name="connsiteY20" fmla="*/ 1407886 h 2308368"/>
                <a:gd name="connsiteX0" fmla="*/ 104764 w 9394827"/>
                <a:gd name="connsiteY0" fmla="*/ 1422400 h 2322882"/>
                <a:gd name="connsiteX1" fmla="*/ 3165 w 9394827"/>
                <a:gd name="connsiteY1" fmla="*/ 653142 h 2322882"/>
                <a:gd name="connsiteX2" fmla="*/ 235393 w 9394827"/>
                <a:gd name="connsiteY2" fmla="*/ 159657 h 2322882"/>
                <a:gd name="connsiteX3" fmla="*/ 1411050 w 9394827"/>
                <a:gd name="connsiteY3" fmla="*/ 29028 h 2322882"/>
                <a:gd name="connsiteX4" fmla="*/ 3210821 w 9394827"/>
                <a:gd name="connsiteY4" fmla="*/ 72571 h 2322882"/>
                <a:gd name="connsiteX5" fmla="*/ 5591164 w 9394827"/>
                <a:gd name="connsiteY5" fmla="*/ 14514 h 2322882"/>
                <a:gd name="connsiteX6" fmla="*/ 7202250 w 9394827"/>
                <a:gd name="connsiteY6" fmla="*/ 101600 h 2322882"/>
                <a:gd name="connsiteX7" fmla="*/ 8508536 w 9394827"/>
                <a:gd name="connsiteY7" fmla="*/ 0 h 2322882"/>
                <a:gd name="connsiteX8" fmla="*/ 9248764 w 9394827"/>
                <a:gd name="connsiteY8" fmla="*/ 203200 h 2322882"/>
                <a:gd name="connsiteX9" fmla="*/ 9379393 w 9394827"/>
                <a:gd name="connsiteY9" fmla="*/ 667657 h 2322882"/>
                <a:gd name="connsiteX10" fmla="*/ 9379393 w 9394827"/>
                <a:gd name="connsiteY10" fmla="*/ 1509486 h 2322882"/>
                <a:gd name="connsiteX11" fmla="*/ 9263278 w 9394827"/>
                <a:gd name="connsiteY11" fmla="*/ 1959428 h 2322882"/>
                <a:gd name="connsiteX12" fmla="*/ 8900421 w 9394827"/>
                <a:gd name="connsiteY12" fmla="*/ 2220686 h 2322882"/>
                <a:gd name="connsiteX13" fmla="*/ 7405450 w 9394827"/>
                <a:gd name="connsiteY13" fmla="*/ 2322286 h 2322882"/>
                <a:gd name="connsiteX14" fmla="*/ 6142707 w 9394827"/>
                <a:gd name="connsiteY14" fmla="*/ 2220686 h 2322882"/>
                <a:gd name="connsiteX15" fmla="*/ 4865450 w 9394827"/>
                <a:gd name="connsiteY15" fmla="*/ 2322286 h 2322882"/>
                <a:gd name="connsiteX16" fmla="*/ 2935050 w 9394827"/>
                <a:gd name="connsiteY16" fmla="*/ 2162628 h 2322882"/>
                <a:gd name="connsiteX17" fmla="*/ 1164307 w 9394827"/>
                <a:gd name="connsiteY17" fmla="*/ 2235200 h 2322882"/>
                <a:gd name="connsiteX18" fmla="*/ 249907 w 9394827"/>
                <a:gd name="connsiteY18" fmla="*/ 2220686 h 2322882"/>
                <a:gd name="connsiteX19" fmla="*/ 162821 w 9394827"/>
                <a:gd name="connsiteY19" fmla="*/ 1857828 h 2322882"/>
                <a:gd name="connsiteX20" fmla="*/ 104764 w 9394827"/>
                <a:gd name="connsiteY20" fmla="*/ 1422400 h 232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394827" h="2322882">
                  <a:moveTo>
                    <a:pt x="104764" y="1422400"/>
                  </a:moveTo>
                  <a:cubicBezTo>
                    <a:pt x="78155" y="1221619"/>
                    <a:pt x="-18607" y="863599"/>
                    <a:pt x="3165" y="653142"/>
                  </a:cubicBezTo>
                  <a:cubicBezTo>
                    <a:pt x="24937" y="442685"/>
                    <a:pt x="746" y="263676"/>
                    <a:pt x="235393" y="159657"/>
                  </a:cubicBezTo>
                  <a:cubicBezTo>
                    <a:pt x="470041" y="55638"/>
                    <a:pt x="915145" y="43542"/>
                    <a:pt x="1411050" y="29028"/>
                  </a:cubicBezTo>
                  <a:cubicBezTo>
                    <a:pt x="2010974" y="43542"/>
                    <a:pt x="2514135" y="74990"/>
                    <a:pt x="3210821" y="72571"/>
                  </a:cubicBezTo>
                  <a:cubicBezTo>
                    <a:pt x="3907507" y="70152"/>
                    <a:pt x="4797716" y="33866"/>
                    <a:pt x="5591164" y="14514"/>
                  </a:cubicBezTo>
                  <a:cubicBezTo>
                    <a:pt x="6128193" y="43543"/>
                    <a:pt x="6716021" y="104019"/>
                    <a:pt x="7202250" y="101600"/>
                  </a:cubicBezTo>
                  <a:cubicBezTo>
                    <a:pt x="7688479" y="99181"/>
                    <a:pt x="8073107" y="33867"/>
                    <a:pt x="8508536" y="0"/>
                  </a:cubicBezTo>
                  <a:cubicBezTo>
                    <a:pt x="8755279" y="67733"/>
                    <a:pt x="9103621" y="91924"/>
                    <a:pt x="9248764" y="203200"/>
                  </a:cubicBezTo>
                  <a:cubicBezTo>
                    <a:pt x="9393907" y="314476"/>
                    <a:pt x="9357622" y="449943"/>
                    <a:pt x="9379393" y="667657"/>
                  </a:cubicBezTo>
                  <a:cubicBezTo>
                    <a:pt x="9401164" y="885371"/>
                    <a:pt x="9398745" y="1294191"/>
                    <a:pt x="9379393" y="1509486"/>
                  </a:cubicBezTo>
                  <a:cubicBezTo>
                    <a:pt x="9360041" y="1724781"/>
                    <a:pt x="9343107" y="1840895"/>
                    <a:pt x="9263278" y="1959428"/>
                  </a:cubicBezTo>
                  <a:cubicBezTo>
                    <a:pt x="9183449" y="2077961"/>
                    <a:pt x="9210059" y="2160210"/>
                    <a:pt x="8900421" y="2220686"/>
                  </a:cubicBezTo>
                  <a:cubicBezTo>
                    <a:pt x="8590783" y="2281162"/>
                    <a:pt x="7865069" y="2322286"/>
                    <a:pt x="7405450" y="2322286"/>
                  </a:cubicBezTo>
                  <a:cubicBezTo>
                    <a:pt x="6945831" y="2322286"/>
                    <a:pt x="6566040" y="2220686"/>
                    <a:pt x="6142707" y="2220686"/>
                  </a:cubicBezTo>
                  <a:cubicBezTo>
                    <a:pt x="5719374" y="2220686"/>
                    <a:pt x="5400059" y="2331962"/>
                    <a:pt x="4865450" y="2322286"/>
                  </a:cubicBezTo>
                  <a:cubicBezTo>
                    <a:pt x="4330841" y="2312610"/>
                    <a:pt x="3551907" y="2177142"/>
                    <a:pt x="2935050" y="2162628"/>
                  </a:cubicBezTo>
                  <a:cubicBezTo>
                    <a:pt x="2318193" y="2148114"/>
                    <a:pt x="1611831" y="2225524"/>
                    <a:pt x="1164307" y="2235200"/>
                  </a:cubicBezTo>
                  <a:cubicBezTo>
                    <a:pt x="716783" y="2244876"/>
                    <a:pt x="416821" y="2283581"/>
                    <a:pt x="249907" y="2220686"/>
                  </a:cubicBezTo>
                  <a:cubicBezTo>
                    <a:pt x="82993" y="2157791"/>
                    <a:pt x="187011" y="1990876"/>
                    <a:pt x="162821" y="1857828"/>
                  </a:cubicBezTo>
                  <a:cubicBezTo>
                    <a:pt x="138630" y="1724780"/>
                    <a:pt x="131373" y="1623181"/>
                    <a:pt x="104764" y="1422400"/>
                  </a:cubicBezTo>
                  <a:close/>
                </a:path>
              </a:pathLst>
            </a:custGeom>
            <a:solidFill>
              <a:srgbClr val="FFE781"/>
            </a:solidFill>
            <a:ln w="12700" cap="flat" cmpd="sng" algn="ctr">
              <a:solidFill>
                <a:sysClr val="window" lastClr="FFFFFF">
                  <a:lumMod val="8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inpin heiti" panose="00000500000000000000" pitchFamily="2" charset="-122"/>
                <a:ea typeface="inpin heiti" panose="00000500000000000000" pitchFamily="2" charset="-122"/>
                <a:cs typeface="+mn-cs"/>
                <a:sym typeface="inpin heiti" panose="00000500000000000000" pitchFamily="2" charset="-122"/>
              </a:endParaRPr>
            </a:p>
          </p:txBody>
        </p:sp>
        <p:sp>
          <p:nvSpPr>
            <p:cNvPr id="661" name="任意多边形 4">
              <a:extLst>
                <a:ext uri="{FF2B5EF4-FFF2-40B4-BE49-F238E27FC236}">
                  <a16:creationId xmlns:a16="http://schemas.microsoft.com/office/drawing/2014/main" id="{BF0465DB-9676-880A-9D5B-526C406BAC1C}"/>
                </a:ext>
              </a:extLst>
            </p:cNvPr>
            <p:cNvSpPr/>
            <p:nvPr/>
          </p:nvSpPr>
          <p:spPr>
            <a:xfrm flipH="1">
              <a:off x="2206171" y="4093028"/>
              <a:ext cx="7779658" cy="1698173"/>
            </a:xfrm>
            <a:custGeom>
              <a:avLst/>
              <a:gdLst>
                <a:gd name="connsiteX0" fmla="*/ 137997 w 9326460"/>
                <a:gd name="connsiteY0" fmla="*/ 1296215 h 2298297"/>
                <a:gd name="connsiteX1" fmla="*/ 21883 w 9326460"/>
                <a:gd name="connsiteY1" fmla="*/ 410843 h 2298297"/>
                <a:gd name="connsiteX2" fmla="*/ 660511 w 9326460"/>
                <a:gd name="connsiteY2" fmla="*/ 178615 h 2298297"/>
                <a:gd name="connsiteX3" fmla="*/ 1342683 w 9326460"/>
                <a:gd name="connsiteY3" fmla="*/ 4443 h 2298297"/>
                <a:gd name="connsiteX4" fmla="*/ 3142454 w 9326460"/>
                <a:gd name="connsiteY4" fmla="*/ 47986 h 2298297"/>
                <a:gd name="connsiteX5" fmla="*/ 5493769 w 9326460"/>
                <a:gd name="connsiteY5" fmla="*/ 91529 h 2298297"/>
                <a:gd name="connsiteX6" fmla="*/ 7133883 w 9326460"/>
                <a:gd name="connsiteY6" fmla="*/ 77015 h 2298297"/>
                <a:gd name="connsiteX7" fmla="*/ 8367597 w 9326460"/>
                <a:gd name="connsiteY7" fmla="*/ 135072 h 2298297"/>
                <a:gd name="connsiteX8" fmla="*/ 9180397 w 9326460"/>
                <a:gd name="connsiteY8" fmla="*/ 178615 h 2298297"/>
                <a:gd name="connsiteX9" fmla="*/ 9311026 w 9326460"/>
                <a:gd name="connsiteY9" fmla="*/ 643072 h 2298297"/>
                <a:gd name="connsiteX10" fmla="*/ 9311026 w 9326460"/>
                <a:gd name="connsiteY10" fmla="*/ 1484901 h 2298297"/>
                <a:gd name="connsiteX11" fmla="*/ 9194911 w 9326460"/>
                <a:gd name="connsiteY11" fmla="*/ 1934843 h 2298297"/>
                <a:gd name="connsiteX12" fmla="*/ 8832054 w 9326460"/>
                <a:gd name="connsiteY12" fmla="*/ 2196101 h 2298297"/>
                <a:gd name="connsiteX13" fmla="*/ 7337083 w 9326460"/>
                <a:gd name="connsiteY13" fmla="*/ 2297701 h 2298297"/>
                <a:gd name="connsiteX14" fmla="*/ 6074340 w 9326460"/>
                <a:gd name="connsiteY14" fmla="*/ 2196101 h 2298297"/>
                <a:gd name="connsiteX15" fmla="*/ 4797083 w 9326460"/>
                <a:gd name="connsiteY15" fmla="*/ 2297701 h 2298297"/>
                <a:gd name="connsiteX16" fmla="*/ 2866683 w 9326460"/>
                <a:gd name="connsiteY16" fmla="*/ 2138043 h 2298297"/>
                <a:gd name="connsiteX17" fmla="*/ 1095940 w 9326460"/>
                <a:gd name="connsiteY17" fmla="*/ 2210615 h 2298297"/>
                <a:gd name="connsiteX18" fmla="*/ 181540 w 9326460"/>
                <a:gd name="connsiteY18" fmla="*/ 2196101 h 2298297"/>
                <a:gd name="connsiteX19" fmla="*/ 94454 w 9326460"/>
                <a:gd name="connsiteY19" fmla="*/ 1833243 h 2298297"/>
                <a:gd name="connsiteX20" fmla="*/ 36397 w 9326460"/>
                <a:gd name="connsiteY20" fmla="*/ 1397815 h 2298297"/>
                <a:gd name="connsiteX21" fmla="*/ 137997 w 9326460"/>
                <a:gd name="connsiteY21" fmla="*/ 1296215 h 2298297"/>
                <a:gd name="connsiteX0" fmla="*/ 59709 w 9349772"/>
                <a:gd name="connsiteY0" fmla="*/ 1397815 h 2298297"/>
                <a:gd name="connsiteX1" fmla="*/ 45195 w 9349772"/>
                <a:gd name="connsiteY1" fmla="*/ 410843 h 2298297"/>
                <a:gd name="connsiteX2" fmla="*/ 683823 w 9349772"/>
                <a:gd name="connsiteY2" fmla="*/ 178615 h 2298297"/>
                <a:gd name="connsiteX3" fmla="*/ 1365995 w 9349772"/>
                <a:gd name="connsiteY3" fmla="*/ 4443 h 2298297"/>
                <a:gd name="connsiteX4" fmla="*/ 3165766 w 9349772"/>
                <a:gd name="connsiteY4" fmla="*/ 47986 h 2298297"/>
                <a:gd name="connsiteX5" fmla="*/ 5517081 w 9349772"/>
                <a:gd name="connsiteY5" fmla="*/ 91529 h 2298297"/>
                <a:gd name="connsiteX6" fmla="*/ 7157195 w 9349772"/>
                <a:gd name="connsiteY6" fmla="*/ 77015 h 2298297"/>
                <a:gd name="connsiteX7" fmla="*/ 8390909 w 9349772"/>
                <a:gd name="connsiteY7" fmla="*/ 135072 h 2298297"/>
                <a:gd name="connsiteX8" fmla="*/ 9203709 w 9349772"/>
                <a:gd name="connsiteY8" fmla="*/ 178615 h 2298297"/>
                <a:gd name="connsiteX9" fmla="*/ 9334338 w 9349772"/>
                <a:gd name="connsiteY9" fmla="*/ 643072 h 2298297"/>
                <a:gd name="connsiteX10" fmla="*/ 9334338 w 9349772"/>
                <a:gd name="connsiteY10" fmla="*/ 1484901 h 2298297"/>
                <a:gd name="connsiteX11" fmla="*/ 9218223 w 9349772"/>
                <a:gd name="connsiteY11" fmla="*/ 1934843 h 2298297"/>
                <a:gd name="connsiteX12" fmla="*/ 8855366 w 9349772"/>
                <a:gd name="connsiteY12" fmla="*/ 2196101 h 2298297"/>
                <a:gd name="connsiteX13" fmla="*/ 7360395 w 9349772"/>
                <a:gd name="connsiteY13" fmla="*/ 2297701 h 2298297"/>
                <a:gd name="connsiteX14" fmla="*/ 6097652 w 9349772"/>
                <a:gd name="connsiteY14" fmla="*/ 2196101 h 2298297"/>
                <a:gd name="connsiteX15" fmla="*/ 4820395 w 9349772"/>
                <a:gd name="connsiteY15" fmla="*/ 2297701 h 2298297"/>
                <a:gd name="connsiteX16" fmla="*/ 2889995 w 9349772"/>
                <a:gd name="connsiteY16" fmla="*/ 2138043 h 2298297"/>
                <a:gd name="connsiteX17" fmla="*/ 1119252 w 9349772"/>
                <a:gd name="connsiteY17" fmla="*/ 2210615 h 2298297"/>
                <a:gd name="connsiteX18" fmla="*/ 204852 w 9349772"/>
                <a:gd name="connsiteY18" fmla="*/ 2196101 h 2298297"/>
                <a:gd name="connsiteX19" fmla="*/ 117766 w 9349772"/>
                <a:gd name="connsiteY19" fmla="*/ 1833243 h 2298297"/>
                <a:gd name="connsiteX20" fmla="*/ 59709 w 9349772"/>
                <a:gd name="connsiteY20" fmla="*/ 1397815 h 2298297"/>
                <a:gd name="connsiteX0" fmla="*/ 24725 w 9314788"/>
                <a:gd name="connsiteY0" fmla="*/ 1405232 h 2305714"/>
                <a:gd name="connsiteX1" fmla="*/ 10211 w 9314788"/>
                <a:gd name="connsiteY1" fmla="*/ 418260 h 2305714"/>
                <a:gd name="connsiteX2" fmla="*/ 140839 w 9314788"/>
                <a:gd name="connsiteY2" fmla="*/ 40889 h 2305714"/>
                <a:gd name="connsiteX3" fmla="*/ 1331011 w 9314788"/>
                <a:gd name="connsiteY3" fmla="*/ 11860 h 2305714"/>
                <a:gd name="connsiteX4" fmla="*/ 3130782 w 9314788"/>
                <a:gd name="connsiteY4" fmla="*/ 55403 h 2305714"/>
                <a:gd name="connsiteX5" fmla="*/ 5482097 w 9314788"/>
                <a:gd name="connsiteY5" fmla="*/ 98946 h 2305714"/>
                <a:gd name="connsiteX6" fmla="*/ 7122211 w 9314788"/>
                <a:gd name="connsiteY6" fmla="*/ 84432 h 2305714"/>
                <a:gd name="connsiteX7" fmla="*/ 8355925 w 9314788"/>
                <a:gd name="connsiteY7" fmla="*/ 142489 h 2305714"/>
                <a:gd name="connsiteX8" fmla="*/ 9168725 w 9314788"/>
                <a:gd name="connsiteY8" fmla="*/ 186032 h 2305714"/>
                <a:gd name="connsiteX9" fmla="*/ 9299354 w 9314788"/>
                <a:gd name="connsiteY9" fmla="*/ 650489 h 2305714"/>
                <a:gd name="connsiteX10" fmla="*/ 9299354 w 9314788"/>
                <a:gd name="connsiteY10" fmla="*/ 1492318 h 2305714"/>
                <a:gd name="connsiteX11" fmla="*/ 9183239 w 9314788"/>
                <a:gd name="connsiteY11" fmla="*/ 1942260 h 2305714"/>
                <a:gd name="connsiteX12" fmla="*/ 8820382 w 9314788"/>
                <a:gd name="connsiteY12" fmla="*/ 2203518 h 2305714"/>
                <a:gd name="connsiteX13" fmla="*/ 7325411 w 9314788"/>
                <a:gd name="connsiteY13" fmla="*/ 2305118 h 2305714"/>
                <a:gd name="connsiteX14" fmla="*/ 6062668 w 9314788"/>
                <a:gd name="connsiteY14" fmla="*/ 2203518 h 2305714"/>
                <a:gd name="connsiteX15" fmla="*/ 4785411 w 9314788"/>
                <a:gd name="connsiteY15" fmla="*/ 2305118 h 2305714"/>
                <a:gd name="connsiteX16" fmla="*/ 2855011 w 9314788"/>
                <a:gd name="connsiteY16" fmla="*/ 2145460 h 2305714"/>
                <a:gd name="connsiteX17" fmla="*/ 1084268 w 9314788"/>
                <a:gd name="connsiteY17" fmla="*/ 2218032 h 2305714"/>
                <a:gd name="connsiteX18" fmla="*/ 169868 w 9314788"/>
                <a:gd name="connsiteY18" fmla="*/ 2203518 h 2305714"/>
                <a:gd name="connsiteX19" fmla="*/ 82782 w 9314788"/>
                <a:gd name="connsiteY19" fmla="*/ 1840660 h 2305714"/>
                <a:gd name="connsiteX20" fmla="*/ 24725 w 9314788"/>
                <a:gd name="connsiteY20" fmla="*/ 1405232 h 2305714"/>
                <a:gd name="connsiteX0" fmla="*/ 118449 w 9408512"/>
                <a:gd name="connsiteY0" fmla="*/ 1410096 h 2310578"/>
                <a:gd name="connsiteX1" fmla="*/ 2335 w 9408512"/>
                <a:gd name="connsiteY1" fmla="*/ 495695 h 2310578"/>
                <a:gd name="connsiteX2" fmla="*/ 234563 w 9408512"/>
                <a:gd name="connsiteY2" fmla="*/ 45753 h 2310578"/>
                <a:gd name="connsiteX3" fmla="*/ 1424735 w 9408512"/>
                <a:gd name="connsiteY3" fmla="*/ 16724 h 2310578"/>
                <a:gd name="connsiteX4" fmla="*/ 3224506 w 9408512"/>
                <a:gd name="connsiteY4" fmla="*/ 60267 h 2310578"/>
                <a:gd name="connsiteX5" fmla="*/ 5575821 w 9408512"/>
                <a:gd name="connsiteY5" fmla="*/ 103810 h 2310578"/>
                <a:gd name="connsiteX6" fmla="*/ 7215935 w 9408512"/>
                <a:gd name="connsiteY6" fmla="*/ 89296 h 2310578"/>
                <a:gd name="connsiteX7" fmla="*/ 8449649 w 9408512"/>
                <a:gd name="connsiteY7" fmla="*/ 147353 h 2310578"/>
                <a:gd name="connsiteX8" fmla="*/ 9262449 w 9408512"/>
                <a:gd name="connsiteY8" fmla="*/ 190896 h 2310578"/>
                <a:gd name="connsiteX9" fmla="*/ 9393078 w 9408512"/>
                <a:gd name="connsiteY9" fmla="*/ 655353 h 2310578"/>
                <a:gd name="connsiteX10" fmla="*/ 9393078 w 9408512"/>
                <a:gd name="connsiteY10" fmla="*/ 1497182 h 2310578"/>
                <a:gd name="connsiteX11" fmla="*/ 9276963 w 9408512"/>
                <a:gd name="connsiteY11" fmla="*/ 1947124 h 2310578"/>
                <a:gd name="connsiteX12" fmla="*/ 8914106 w 9408512"/>
                <a:gd name="connsiteY12" fmla="*/ 2208382 h 2310578"/>
                <a:gd name="connsiteX13" fmla="*/ 7419135 w 9408512"/>
                <a:gd name="connsiteY13" fmla="*/ 2309982 h 2310578"/>
                <a:gd name="connsiteX14" fmla="*/ 6156392 w 9408512"/>
                <a:gd name="connsiteY14" fmla="*/ 2208382 h 2310578"/>
                <a:gd name="connsiteX15" fmla="*/ 4879135 w 9408512"/>
                <a:gd name="connsiteY15" fmla="*/ 2309982 h 2310578"/>
                <a:gd name="connsiteX16" fmla="*/ 2948735 w 9408512"/>
                <a:gd name="connsiteY16" fmla="*/ 2150324 h 2310578"/>
                <a:gd name="connsiteX17" fmla="*/ 1177992 w 9408512"/>
                <a:gd name="connsiteY17" fmla="*/ 2222896 h 2310578"/>
                <a:gd name="connsiteX18" fmla="*/ 263592 w 9408512"/>
                <a:gd name="connsiteY18" fmla="*/ 2208382 h 2310578"/>
                <a:gd name="connsiteX19" fmla="*/ 176506 w 9408512"/>
                <a:gd name="connsiteY19" fmla="*/ 1845524 h 2310578"/>
                <a:gd name="connsiteX20" fmla="*/ 118449 w 9408512"/>
                <a:gd name="connsiteY20" fmla="*/ 1410096 h 2310578"/>
                <a:gd name="connsiteX0" fmla="*/ 118971 w 9409034"/>
                <a:gd name="connsiteY0" fmla="*/ 1393372 h 2293854"/>
                <a:gd name="connsiteX1" fmla="*/ 2857 w 9409034"/>
                <a:gd name="connsiteY1" fmla="*/ 478971 h 2293854"/>
                <a:gd name="connsiteX2" fmla="*/ 249600 w 9409034"/>
                <a:gd name="connsiteY2" fmla="*/ 130629 h 2293854"/>
                <a:gd name="connsiteX3" fmla="*/ 1425257 w 9409034"/>
                <a:gd name="connsiteY3" fmla="*/ 0 h 2293854"/>
                <a:gd name="connsiteX4" fmla="*/ 3225028 w 9409034"/>
                <a:gd name="connsiteY4" fmla="*/ 43543 h 2293854"/>
                <a:gd name="connsiteX5" fmla="*/ 5576343 w 9409034"/>
                <a:gd name="connsiteY5" fmla="*/ 87086 h 2293854"/>
                <a:gd name="connsiteX6" fmla="*/ 7216457 w 9409034"/>
                <a:gd name="connsiteY6" fmla="*/ 72572 h 2293854"/>
                <a:gd name="connsiteX7" fmla="*/ 8450171 w 9409034"/>
                <a:gd name="connsiteY7" fmla="*/ 130629 h 2293854"/>
                <a:gd name="connsiteX8" fmla="*/ 9262971 w 9409034"/>
                <a:gd name="connsiteY8" fmla="*/ 174172 h 2293854"/>
                <a:gd name="connsiteX9" fmla="*/ 9393600 w 9409034"/>
                <a:gd name="connsiteY9" fmla="*/ 638629 h 2293854"/>
                <a:gd name="connsiteX10" fmla="*/ 9393600 w 9409034"/>
                <a:gd name="connsiteY10" fmla="*/ 1480458 h 2293854"/>
                <a:gd name="connsiteX11" fmla="*/ 9277485 w 9409034"/>
                <a:gd name="connsiteY11" fmla="*/ 1930400 h 2293854"/>
                <a:gd name="connsiteX12" fmla="*/ 8914628 w 9409034"/>
                <a:gd name="connsiteY12" fmla="*/ 2191658 h 2293854"/>
                <a:gd name="connsiteX13" fmla="*/ 7419657 w 9409034"/>
                <a:gd name="connsiteY13" fmla="*/ 2293258 h 2293854"/>
                <a:gd name="connsiteX14" fmla="*/ 6156914 w 9409034"/>
                <a:gd name="connsiteY14" fmla="*/ 2191658 h 2293854"/>
                <a:gd name="connsiteX15" fmla="*/ 4879657 w 9409034"/>
                <a:gd name="connsiteY15" fmla="*/ 2293258 h 2293854"/>
                <a:gd name="connsiteX16" fmla="*/ 2949257 w 9409034"/>
                <a:gd name="connsiteY16" fmla="*/ 2133600 h 2293854"/>
                <a:gd name="connsiteX17" fmla="*/ 1178514 w 9409034"/>
                <a:gd name="connsiteY17" fmla="*/ 2206172 h 2293854"/>
                <a:gd name="connsiteX18" fmla="*/ 264114 w 9409034"/>
                <a:gd name="connsiteY18" fmla="*/ 2191658 h 2293854"/>
                <a:gd name="connsiteX19" fmla="*/ 177028 w 9409034"/>
                <a:gd name="connsiteY19" fmla="*/ 1828800 h 2293854"/>
                <a:gd name="connsiteX20" fmla="*/ 118971 w 9409034"/>
                <a:gd name="connsiteY20" fmla="*/ 1393372 h 2293854"/>
                <a:gd name="connsiteX0" fmla="*/ 104764 w 9394827"/>
                <a:gd name="connsiteY0" fmla="*/ 1393372 h 2293854"/>
                <a:gd name="connsiteX1" fmla="*/ 3165 w 9394827"/>
                <a:gd name="connsiteY1" fmla="*/ 624114 h 2293854"/>
                <a:gd name="connsiteX2" fmla="*/ 235393 w 9394827"/>
                <a:gd name="connsiteY2" fmla="*/ 130629 h 2293854"/>
                <a:gd name="connsiteX3" fmla="*/ 1411050 w 9394827"/>
                <a:gd name="connsiteY3" fmla="*/ 0 h 2293854"/>
                <a:gd name="connsiteX4" fmla="*/ 3210821 w 9394827"/>
                <a:gd name="connsiteY4" fmla="*/ 43543 h 2293854"/>
                <a:gd name="connsiteX5" fmla="*/ 5562136 w 9394827"/>
                <a:gd name="connsiteY5" fmla="*/ 87086 h 2293854"/>
                <a:gd name="connsiteX6" fmla="*/ 7202250 w 9394827"/>
                <a:gd name="connsiteY6" fmla="*/ 72572 h 2293854"/>
                <a:gd name="connsiteX7" fmla="*/ 8435964 w 9394827"/>
                <a:gd name="connsiteY7" fmla="*/ 130629 h 2293854"/>
                <a:gd name="connsiteX8" fmla="*/ 9248764 w 9394827"/>
                <a:gd name="connsiteY8" fmla="*/ 174172 h 2293854"/>
                <a:gd name="connsiteX9" fmla="*/ 9379393 w 9394827"/>
                <a:gd name="connsiteY9" fmla="*/ 638629 h 2293854"/>
                <a:gd name="connsiteX10" fmla="*/ 9379393 w 9394827"/>
                <a:gd name="connsiteY10" fmla="*/ 1480458 h 2293854"/>
                <a:gd name="connsiteX11" fmla="*/ 9263278 w 9394827"/>
                <a:gd name="connsiteY11" fmla="*/ 1930400 h 2293854"/>
                <a:gd name="connsiteX12" fmla="*/ 8900421 w 9394827"/>
                <a:gd name="connsiteY12" fmla="*/ 2191658 h 2293854"/>
                <a:gd name="connsiteX13" fmla="*/ 7405450 w 9394827"/>
                <a:gd name="connsiteY13" fmla="*/ 2293258 h 2293854"/>
                <a:gd name="connsiteX14" fmla="*/ 6142707 w 9394827"/>
                <a:gd name="connsiteY14" fmla="*/ 2191658 h 2293854"/>
                <a:gd name="connsiteX15" fmla="*/ 4865450 w 9394827"/>
                <a:gd name="connsiteY15" fmla="*/ 2293258 h 2293854"/>
                <a:gd name="connsiteX16" fmla="*/ 2935050 w 9394827"/>
                <a:gd name="connsiteY16" fmla="*/ 2133600 h 2293854"/>
                <a:gd name="connsiteX17" fmla="*/ 1164307 w 9394827"/>
                <a:gd name="connsiteY17" fmla="*/ 2206172 h 2293854"/>
                <a:gd name="connsiteX18" fmla="*/ 249907 w 9394827"/>
                <a:gd name="connsiteY18" fmla="*/ 2191658 h 2293854"/>
                <a:gd name="connsiteX19" fmla="*/ 162821 w 9394827"/>
                <a:gd name="connsiteY19" fmla="*/ 1828800 h 2293854"/>
                <a:gd name="connsiteX20" fmla="*/ 104764 w 9394827"/>
                <a:gd name="connsiteY20" fmla="*/ 1393372 h 2293854"/>
                <a:gd name="connsiteX0" fmla="*/ 104764 w 9394827"/>
                <a:gd name="connsiteY0" fmla="*/ 1407886 h 2308368"/>
                <a:gd name="connsiteX1" fmla="*/ 3165 w 9394827"/>
                <a:gd name="connsiteY1" fmla="*/ 638628 h 2308368"/>
                <a:gd name="connsiteX2" fmla="*/ 235393 w 9394827"/>
                <a:gd name="connsiteY2" fmla="*/ 145143 h 2308368"/>
                <a:gd name="connsiteX3" fmla="*/ 1411050 w 9394827"/>
                <a:gd name="connsiteY3" fmla="*/ 14514 h 2308368"/>
                <a:gd name="connsiteX4" fmla="*/ 3210821 w 9394827"/>
                <a:gd name="connsiteY4" fmla="*/ 58057 h 2308368"/>
                <a:gd name="connsiteX5" fmla="*/ 5591164 w 9394827"/>
                <a:gd name="connsiteY5" fmla="*/ 0 h 2308368"/>
                <a:gd name="connsiteX6" fmla="*/ 7202250 w 9394827"/>
                <a:gd name="connsiteY6" fmla="*/ 87086 h 2308368"/>
                <a:gd name="connsiteX7" fmla="*/ 8435964 w 9394827"/>
                <a:gd name="connsiteY7" fmla="*/ 145143 h 2308368"/>
                <a:gd name="connsiteX8" fmla="*/ 9248764 w 9394827"/>
                <a:gd name="connsiteY8" fmla="*/ 188686 h 2308368"/>
                <a:gd name="connsiteX9" fmla="*/ 9379393 w 9394827"/>
                <a:gd name="connsiteY9" fmla="*/ 653143 h 2308368"/>
                <a:gd name="connsiteX10" fmla="*/ 9379393 w 9394827"/>
                <a:gd name="connsiteY10" fmla="*/ 1494972 h 2308368"/>
                <a:gd name="connsiteX11" fmla="*/ 9263278 w 9394827"/>
                <a:gd name="connsiteY11" fmla="*/ 1944914 h 2308368"/>
                <a:gd name="connsiteX12" fmla="*/ 8900421 w 9394827"/>
                <a:gd name="connsiteY12" fmla="*/ 2206172 h 2308368"/>
                <a:gd name="connsiteX13" fmla="*/ 7405450 w 9394827"/>
                <a:gd name="connsiteY13" fmla="*/ 2307772 h 2308368"/>
                <a:gd name="connsiteX14" fmla="*/ 6142707 w 9394827"/>
                <a:gd name="connsiteY14" fmla="*/ 2206172 h 2308368"/>
                <a:gd name="connsiteX15" fmla="*/ 4865450 w 9394827"/>
                <a:gd name="connsiteY15" fmla="*/ 2307772 h 2308368"/>
                <a:gd name="connsiteX16" fmla="*/ 2935050 w 9394827"/>
                <a:gd name="connsiteY16" fmla="*/ 2148114 h 2308368"/>
                <a:gd name="connsiteX17" fmla="*/ 1164307 w 9394827"/>
                <a:gd name="connsiteY17" fmla="*/ 2220686 h 2308368"/>
                <a:gd name="connsiteX18" fmla="*/ 249907 w 9394827"/>
                <a:gd name="connsiteY18" fmla="*/ 2206172 h 2308368"/>
                <a:gd name="connsiteX19" fmla="*/ 162821 w 9394827"/>
                <a:gd name="connsiteY19" fmla="*/ 1843314 h 2308368"/>
                <a:gd name="connsiteX20" fmla="*/ 104764 w 9394827"/>
                <a:gd name="connsiteY20" fmla="*/ 1407886 h 2308368"/>
                <a:gd name="connsiteX0" fmla="*/ 104764 w 9394827"/>
                <a:gd name="connsiteY0" fmla="*/ 1422400 h 2322882"/>
                <a:gd name="connsiteX1" fmla="*/ 3165 w 9394827"/>
                <a:gd name="connsiteY1" fmla="*/ 653142 h 2322882"/>
                <a:gd name="connsiteX2" fmla="*/ 235393 w 9394827"/>
                <a:gd name="connsiteY2" fmla="*/ 159657 h 2322882"/>
                <a:gd name="connsiteX3" fmla="*/ 1411050 w 9394827"/>
                <a:gd name="connsiteY3" fmla="*/ 29028 h 2322882"/>
                <a:gd name="connsiteX4" fmla="*/ 3210821 w 9394827"/>
                <a:gd name="connsiteY4" fmla="*/ 72571 h 2322882"/>
                <a:gd name="connsiteX5" fmla="*/ 5591164 w 9394827"/>
                <a:gd name="connsiteY5" fmla="*/ 14514 h 2322882"/>
                <a:gd name="connsiteX6" fmla="*/ 7202250 w 9394827"/>
                <a:gd name="connsiteY6" fmla="*/ 101600 h 2322882"/>
                <a:gd name="connsiteX7" fmla="*/ 8508536 w 9394827"/>
                <a:gd name="connsiteY7" fmla="*/ 0 h 2322882"/>
                <a:gd name="connsiteX8" fmla="*/ 9248764 w 9394827"/>
                <a:gd name="connsiteY8" fmla="*/ 203200 h 2322882"/>
                <a:gd name="connsiteX9" fmla="*/ 9379393 w 9394827"/>
                <a:gd name="connsiteY9" fmla="*/ 667657 h 2322882"/>
                <a:gd name="connsiteX10" fmla="*/ 9379393 w 9394827"/>
                <a:gd name="connsiteY10" fmla="*/ 1509486 h 2322882"/>
                <a:gd name="connsiteX11" fmla="*/ 9263278 w 9394827"/>
                <a:gd name="connsiteY11" fmla="*/ 1959428 h 2322882"/>
                <a:gd name="connsiteX12" fmla="*/ 8900421 w 9394827"/>
                <a:gd name="connsiteY12" fmla="*/ 2220686 h 2322882"/>
                <a:gd name="connsiteX13" fmla="*/ 7405450 w 9394827"/>
                <a:gd name="connsiteY13" fmla="*/ 2322286 h 2322882"/>
                <a:gd name="connsiteX14" fmla="*/ 6142707 w 9394827"/>
                <a:gd name="connsiteY14" fmla="*/ 2220686 h 2322882"/>
                <a:gd name="connsiteX15" fmla="*/ 4865450 w 9394827"/>
                <a:gd name="connsiteY15" fmla="*/ 2322286 h 2322882"/>
                <a:gd name="connsiteX16" fmla="*/ 2935050 w 9394827"/>
                <a:gd name="connsiteY16" fmla="*/ 2162628 h 2322882"/>
                <a:gd name="connsiteX17" fmla="*/ 1164307 w 9394827"/>
                <a:gd name="connsiteY17" fmla="*/ 2235200 h 2322882"/>
                <a:gd name="connsiteX18" fmla="*/ 249907 w 9394827"/>
                <a:gd name="connsiteY18" fmla="*/ 2220686 h 2322882"/>
                <a:gd name="connsiteX19" fmla="*/ 162821 w 9394827"/>
                <a:gd name="connsiteY19" fmla="*/ 1857828 h 2322882"/>
                <a:gd name="connsiteX20" fmla="*/ 104764 w 9394827"/>
                <a:gd name="connsiteY20" fmla="*/ 1422400 h 232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394827" h="2322882">
                  <a:moveTo>
                    <a:pt x="104764" y="1422400"/>
                  </a:moveTo>
                  <a:cubicBezTo>
                    <a:pt x="78155" y="1221619"/>
                    <a:pt x="-18607" y="863599"/>
                    <a:pt x="3165" y="653142"/>
                  </a:cubicBezTo>
                  <a:cubicBezTo>
                    <a:pt x="24937" y="442685"/>
                    <a:pt x="746" y="263676"/>
                    <a:pt x="235393" y="159657"/>
                  </a:cubicBezTo>
                  <a:cubicBezTo>
                    <a:pt x="470041" y="55638"/>
                    <a:pt x="915145" y="43542"/>
                    <a:pt x="1411050" y="29028"/>
                  </a:cubicBezTo>
                  <a:cubicBezTo>
                    <a:pt x="2010974" y="43542"/>
                    <a:pt x="2514135" y="74990"/>
                    <a:pt x="3210821" y="72571"/>
                  </a:cubicBezTo>
                  <a:cubicBezTo>
                    <a:pt x="3907507" y="70152"/>
                    <a:pt x="4797716" y="33866"/>
                    <a:pt x="5591164" y="14514"/>
                  </a:cubicBezTo>
                  <a:cubicBezTo>
                    <a:pt x="6128193" y="43543"/>
                    <a:pt x="6716021" y="104019"/>
                    <a:pt x="7202250" y="101600"/>
                  </a:cubicBezTo>
                  <a:cubicBezTo>
                    <a:pt x="7688479" y="99181"/>
                    <a:pt x="8073107" y="33867"/>
                    <a:pt x="8508536" y="0"/>
                  </a:cubicBezTo>
                  <a:cubicBezTo>
                    <a:pt x="8755279" y="67733"/>
                    <a:pt x="9103621" y="91924"/>
                    <a:pt x="9248764" y="203200"/>
                  </a:cubicBezTo>
                  <a:cubicBezTo>
                    <a:pt x="9393907" y="314476"/>
                    <a:pt x="9357622" y="449943"/>
                    <a:pt x="9379393" y="667657"/>
                  </a:cubicBezTo>
                  <a:cubicBezTo>
                    <a:pt x="9401164" y="885371"/>
                    <a:pt x="9398745" y="1294191"/>
                    <a:pt x="9379393" y="1509486"/>
                  </a:cubicBezTo>
                  <a:cubicBezTo>
                    <a:pt x="9360041" y="1724781"/>
                    <a:pt x="9343107" y="1840895"/>
                    <a:pt x="9263278" y="1959428"/>
                  </a:cubicBezTo>
                  <a:cubicBezTo>
                    <a:pt x="9183449" y="2077961"/>
                    <a:pt x="9210059" y="2160210"/>
                    <a:pt x="8900421" y="2220686"/>
                  </a:cubicBezTo>
                  <a:cubicBezTo>
                    <a:pt x="8590783" y="2281162"/>
                    <a:pt x="7865069" y="2322286"/>
                    <a:pt x="7405450" y="2322286"/>
                  </a:cubicBezTo>
                  <a:cubicBezTo>
                    <a:pt x="6945831" y="2322286"/>
                    <a:pt x="6566040" y="2220686"/>
                    <a:pt x="6142707" y="2220686"/>
                  </a:cubicBezTo>
                  <a:cubicBezTo>
                    <a:pt x="5719374" y="2220686"/>
                    <a:pt x="5400059" y="2331962"/>
                    <a:pt x="4865450" y="2322286"/>
                  </a:cubicBezTo>
                  <a:cubicBezTo>
                    <a:pt x="4330841" y="2312610"/>
                    <a:pt x="3551907" y="2177142"/>
                    <a:pt x="2935050" y="2162628"/>
                  </a:cubicBezTo>
                  <a:cubicBezTo>
                    <a:pt x="2318193" y="2148114"/>
                    <a:pt x="1611831" y="2225524"/>
                    <a:pt x="1164307" y="2235200"/>
                  </a:cubicBezTo>
                  <a:cubicBezTo>
                    <a:pt x="716783" y="2244876"/>
                    <a:pt x="416821" y="2283581"/>
                    <a:pt x="249907" y="2220686"/>
                  </a:cubicBezTo>
                  <a:cubicBezTo>
                    <a:pt x="82993" y="2157791"/>
                    <a:pt x="187011" y="1990876"/>
                    <a:pt x="162821" y="1857828"/>
                  </a:cubicBezTo>
                  <a:cubicBezTo>
                    <a:pt x="138630" y="1724780"/>
                    <a:pt x="131373" y="1623181"/>
                    <a:pt x="104764" y="142240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solidFill>
                <a:sysClr val="window" lastClr="FFFFFF">
                  <a:lumMod val="75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panose="00000500000000000000" pitchFamily="2" charset="-122"/>
                <a:cs typeface="Times New Roman" panose="02020603050405020304" pitchFamily="18" charset="0"/>
                <a:sym typeface="inpin heiti" panose="00000500000000000000" pitchFamily="2" charset="-122"/>
              </a:endParaRPr>
            </a:p>
          </p:txBody>
        </p:sp>
      </p:grpSp>
      <p:sp>
        <p:nvSpPr>
          <p:cNvPr id="662" name="文本框 5">
            <a:extLst>
              <a:ext uri="{FF2B5EF4-FFF2-40B4-BE49-F238E27FC236}">
                <a16:creationId xmlns:a16="http://schemas.microsoft.com/office/drawing/2014/main" id="{C8C22204-6BAF-60F6-DCB4-E731E758AF8F}"/>
              </a:ext>
            </a:extLst>
          </p:cNvPr>
          <p:cNvSpPr txBox="1"/>
          <p:nvPr/>
        </p:nvSpPr>
        <p:spPr>
          <a:xfrm>
            <a:off x="3282901" y="1478617"/>
            <a:ext cx="26778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ClrTx/>
              <a:defRPr/>
            </a:pPr>
            <a:r>
              <a:rPr lang="en-US" sz="24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Điệu</a:t>
            </a:r>
            <a:r>
              <a:rPr 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hò</a:t>
            </a:r>
            <a:r>
              <a:rPr 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quê</a:t>
            </a:r>
            <a:r>
              <a:rPr 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hương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微软雅黑"/>
              <a:cs typeface="Times New Roman" panose="02020603050405020304" pitchFamily="18" charset="0"/>
            </a:endParaRPr>
          </a:p>
        </p:txBody>
      </p:sp>
      <p:sp>
        <p:nvSpPr>
          <p:cNvPr id="663" name="TextBox 7">
            <a:extLst>
              <a:ext uri="{FF2B5EF4-FFF2-40B4-BE49-F238E27FC236}">
                <a16:creationId xmlns:a16="http://schemas.microsoft.com/office/drawing/2014/main" id="{CFD4BDBF-300B-CF8C-5087-E7FED0539D7E}"/>
              </a:ext>
            </a:extLst>
          </p:cNvPr>
          <p:cNvSpPr txBox="1"/>
          <p:nvPr/>
        </p:nvSpPr>
        <p:spPr>
          <a:xfrm>
            <a:off x="1634411" y="2263943"/>
            <a:ext cx="5462265" cy="93358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Aft>
                <a:spcPts val="800"/>
              </a:spcAft>
            </a:pP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Hò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ơ… Trai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Biên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Hòa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lụy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gái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Gò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Me</a:t>
            </a:r>
            <a:endParaRPr lang="en-US" sz="2400" i="1" dirty="0"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800"/>
              </a:spcAft>
            </a:pP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vì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sắc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lịch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chỉ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vì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mê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giọng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hò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</a:t>
            </a:r>
            <a:endParaRPr lang="en-US" sz="2400" i="1" dirty="0"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64" name="Google Shape;3223;p78">
            <a:extLst>
              <a:ext uri="{FF2B5EF4-FFF2-40B4-BE49-F238E27FC236}">
                <a16:creationId xmlns:a16="http://schemas.microsoft.com/office/drawing/2014/main" id="{9CC5CC6B-B9B2-1ED8-7285-F625C36ED54D}"/>
              </a:ext>
            </a:extLst>
          </p:cNvPr>
          <p:cNvGrpSpPr/>
          <p:nvPr/>
        </p:nvGrpSpPr>
        <p:grpSpPr>
          <a:xfrm>
            <a:off x="422066" y="3299429"/>
            <a:ext cx="1655955" cy="1689733"/>
            <a:chOff x="3518275" y="2730925"/>
            <a:chExt cx="1463375" cy="1493225"/>
          </a:xfrm>
        </p:grpSpPr>
        <p:sp>
          <p:nvSpPr>
            <p:cNvPr id="665" name="Google Shape;3224;p78">
              <a:extLst>
                <a:ext uri="{FF2B5EF4-FFF2-40B4-BE49-F238E27FC236}">
                  <a16:creationId xmlns:a16="http://schemas.microsoft.com/office/drawing/2014/main" id="{C59DBFF1-A546-51F4-C003-71156B4BA7CE}"/>
                </a:ext>
              </a:extLst>
            </p:cNvPr>
            <p:cNvSpPr/>
            <p:nvPr/>
          </p:nvSpPr>
          <p:spPr>
            <a:xfrm>
              <a:off x="3518275" y="3924575"/>
              <a:ext cx="118275" cy="64075"/>
            </a:xfrm>
            <a:custGeom>
              <a:avLst/>
              <a:gdLst/>
              <a:ahLst/>
              <a:cxnLst/>
              <a:rect l="l" t="t" r="r" b="b"/>
              <a:pathLst>
                <a:path w="4731" h="2563" extrusionOk="0">
                  <a:moveTo>
                    <a:pt x="2880" y="243"/>
                  </a:moveTo>
                  <a:cubicBezTo>
                    <a:pt x="3040" y="243"/>
                    <a:pt x="3202" y="344"/>
                    <a:pt x="3247" y="528"/>
                  </a:cubicBezTo>
                  <a:cubicBezTo>
                    <a:pt x="3286" y="798"/>
                    <a:pt x="3247" y="1088"/>
                    <a:pt x="3093" y="1320"/>
                  </a:cubicBezTo>
                  <a:cubicBezTo>
                    <a:pt x="3007" y="1492"/>
                    <a:pt x="2892" y="1642"/>
                    <a:pt x="2756" y="1769"/>
                  </a:cubicBezTo>
                  <a:lnTo>
                    <a:pt x="2756" y="1769"/>
                  </a:lnTo>
                  <a:cubicBezTo>
                    <a:pt x="2677" y="1653"/>
                    <a:pt x="2614" y="1527"/>
                    <a:pt x="2571" y="1397"/>
                  </a:cubicBezTo>
                  <a:cubicBezTo>
                    <a:pt x="2436" y="1088"/>
                    <a:pt x="2320" y="663"/>
                    <a:pt x="2590" y="393"/>
                  </a:cubicBezTo>
                  <a:cubicBezTo>
                    <a:pt x="2661" y="290"/>
                    <a:pt x="2770" y="243"/>
                    <a:pt x="2880" y="243"/>
                  </a:cubicBezTo>
                  <a:close/>
                  <a:moveTo>
                    <a:pt x="2876" y="0"/>
                  </a:moveTo>
                  <a:cubicBezTo>
                    <a:pt x="2787" y="0"/>
                    <a:pt x="2696" y="21"/>
                    <a:pt x="2610" y="64"/>
                  </a:cubicBezTo>
                  <a:cubicBezTo>
                    <a:pt x="1901" y="418"/>
                    <a:pt x="2180" y="1362"/>
                    <a:pt x="2570" y="1917"/>
                  </a:cubicBezTo>
                  <a:lnTo>
                    <a:pt x="2570" y="1917"/>
                  </a:lnTo>
                  <a:cubicBezTo>
                    <a:pt x="2307" y="2099"/>
                    <a:pt x="1991" y="2207"/>
                    <a:pt x="1663" y="2228"/>
                  </a:cubicBezTo>
                  <a:cubicBezTo>
                    <a:pt x="1649" y="2229"/>
                    <a:pt x="1636" y="2229"/>
                    <a:pt x="1622" y="2229"/>
                  </a:cubicBezTo>
                  <a:cubicBezTo>
                    <a:pt x="963" y="2229"/>
                    <a:pt x="404" y="1771"/>
                    <a:pt x="252" y="1127"/>
                  </a:cubicBezTo>
                  <a:cubicBezTo>
                    <a:pt x="245" y="1068"/>
                    <a:pt x="206" y="1043"/>
                    <a:pt x="162" y="1043"/>
                  </a:cubicBezTo>
                  <a:cubicBezTo>
                    <a:pt x="90" y="1043"/>
                    <a:pt x="1" y="1109"/>
                    <a:pt x="1" y="1204"/>
                  </a:cubicBezTo>
                  <a:cubicBezTo>
                    <a:pt x="136" y="1919"/>
                    <a:pt x="851" y="2441"/>
                    <a:pt x="1566" y="2460"/>
                  </a:cubicBezTo>
                  <a:cubicBezTo>
                    <a:pt x="1582" y="2461"/>
                    <a:pt x="1598" y="2461"/>
                    <a:pt x="1614" y="2461"/>
                  </a:cubicBezTo>
                  <a:cubicBezTo>
                    <a:pt x="2016" y="2461"/>
                    <a:pt x="2399" y="2329"/>
                    <a:pt x="2717" y="2102"/>
                  </a:cubicBezTo>
                  <a:lnTo>
                    <a:pt x="2717" y="2102"/>
                  </a:lnTo>
                  <a:cubicBezTo>
                    <a:pt x="2726" y="2112"/>
                    <a:pt x="2736" y="2122"/>
                    <a:pt x="2745" y="2132"/>
                  </a:cubicBezTo>
                  <a:cubicBezTo>
                    <a:pt x="2988" y="2410"/>
                    <a:pt x="3325" y="2563"/>
                    <a:pt x="3686" y="2563"/>
                  </a:cubicBezTo>
                  <a:cubicBezTo>
                    <a:pt x="3726" y="2563"/>
                    <a:pt x="3767" y="2561"/>
                    <a:pt x="3808" y="2557"/>
                  </a:cubicBezTo>
                  <a:cubicBezTo>
                    <a:pt x="4175" y="2538"/>
                    <a:pt x="4523" y="2325"/>
                    <a:pt x="4677" y="1996"/>
                  </a:cubicBezTo>
                  <a:cubicBezTo>
                    <a:pt x="4730" y="1904"/>
                    <a:pt x="4647" y="1820"/>
                    <a:pt x="4571" y="1820"/>
                  </a:cubicBezTo>
                  <a:cubicBezTo>
                    <a:pt x="4536" y="1820"/>
                    <a:pt x="4503" y="1838"/>
                    <a:pt x="4484" y="1881"/>
                  </a:cubicBezTo>
                  <a:cubicBezTo>
                    <a:pt x="4348" y="2188"/>
                    <a:pt x="4044" y="2327"/>
                    <a:pt x="3730" y="2327"/>
                  </a:cubicBezTo>
                  <a:cubicBezTo>
                    <a:pt x="3511" y="2327"/>
                    <a:pt x="3287" y="2259"/>
                    <a:pt x="3112" y="2132"/>
                  </a:cubicBezTo>
                  <a:cubicBezTo>
                    <a:pt x="3037" y="2080"/>
                    <a:pt x="2967" y="2019"/>
                    <a:pt x="2903" y="1951"/>
                  </a:cubicBezTo>
                  <a:lnTo>
                    <a:pt x="2903" y="1951"/>
                  </a:lnTo>
                  <a:cubicBezTo>
                    <a:pt x="3083" y="1785"/>
                    <a:pt x="3234" y="1585"/>
                    <a:pt x="3344" y="1359"/>
                  </a:cubicBezTo>
                  <a:cubicBezTo>
                    <a:pt x="3499" y="1050"/>
                    <a:pt x="3537" y="682"/>
                    <a:pt x="3421" y="373"/>
                  </a:cubicBezTo>
                  <a:cubicBezTo>
                    <a:pt x="3324" y="137"/>
                    <a:pt x="3106" y="0"/>
                    <a:pt x="2876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6" name="Google Shape;3225;p78">
              <a:extLst>
                <a:ext uri="{FF2B5EF4-FFF2-40B4-BE49-F238E27FC236}">
                  <a16:creationId xmlns:a16="http://schemas.microsoft.com/office/drawing/2014/main" id="{7A506B54-6A83-CB6A-5C75-BB8EC0F196D1}"/>
                </a:ext>
              </a:extLst>
            </p:cNvPr>
            <p:cNvSpPr/>
            <p:nvPr/>
          </p:nvSpPr>
          <p:spPr>
            <a:xfrm>
              <a:off x="3721675" y="4002500"/>
              <a:ext cx="135300" cy="200200"/>
            </a:xfrm>
            <a:custGeom>
              <a:avLst/>
              <a:gdLst/>
              <a:ahLst/>
              <a:cxnLst/>
              <a:rect l="l" t="t" r="r" b="b"/>
              <a:pathLst>
                <a:path w="5412" h="8008" extrusionOk="0">
                  <a:moveTo>
                    <a:pt x="2513" y="0"/>
                  </a:moveTo>
                  <a:lnTo>
                    <a:pt x="1" y="1372"/>
                  </a:lnTo>
                  <a:lnTo>
                    <a:pt x="445" y="2532"/>
                  </a:lnTo>
                  <a:cubicBezTo>
                    <a:pt x="2049" y="3653"/>
                    <a:pt x="3054" y="5450"/>
                    <a:pt x="3208" y="7402"/>
                  </a:cubicBezTo>
                  <a:cubicBezTo>
                    <a:pt x="3208" y="7537"/>
                    <a:pt x="3228" y="7672"/>
                    <a:pt x="3305" y="7807"/>
                  </a:cubicBezTo>
                  <a:cubicBezTo>
                    <a:pt x="3423" y="7939"/>
                    <a:pt x="3587" y="8008"/>
                    <a:pt x="3752" y="8008"/>
                  </a:cubicBezTo>
                  <a:cubicBezTo>
                    <a:pt x="3830" y="8008"/>
                    <a:pt x="3907" y="7993"/>
                    <a:pt x="3981" y="7962"/>
                  </a:cubicBezTo>
                  <a:cubicBezTo>
                    <a:pt x="4522" y="7769"/>
                    <a:pt x="4851" y="7247"/>
                    <a:pt x="4793" y="6687"/>
                  </a:cubicBezTo>
                  <a:lnTo>
                    <a:pt x="5411" y="3788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7" name="Google Shape;3226;p78">
              <a:extLst>
                <a:ext uri="{FF2B5EF4-FFF2-40B4-BE49-F238E27FC236}">
                  <a16:creationId xmlns:a16="http://schemas.microsoft.com/office/drawing/2014/main" id="{76AC8335-D59C-B697-8E50-05FFB1A13257}"/>
                </a:ext>
              </a:extLst>
            </p:cNvPr>
            <p:cNvSpPr/>
            <p:nvPr/>
          </p:nvSpPr>
          <p:spPr>
            <a:xfrm>
              <a:off x="3800425" y="4176125"/>
              <a:ext cx="39150" cy="26325"/>
            </a:xfrm>
            <a:custGeom>
              <a:avLst/>
              <a:gdLst/>
              <a:ahLst/>
              <a:cxnLst/>
              <a:rect l="l" t="t" r="r" b="b"/>
              <a:pathLst>
                <a:path w="1566" h="1053" extrusionOk="0">
                  <a:moveTo>
                    <a:pt x="354" y="1"/>
                  </a:moveTo>
                  <a:cubicBezTo>
                    <a:pt x="238" y="1"/>
                    <a:pt x="121" y="5"/>
                    <a:pt x="0" y="12"/>
                  </a:cubicBezTo>
                  <a:cubicBezTo>
                    <a:pt x="39" y="167"/>
                    <a:pt x="58" y="302"/>
                    <a:pt x="58" y="437"/>
                  </a:cubicBezTo>
                  <a:cubicBezTo>
                    <a:pt x="58" y="592"/>
                    <a:pt x="78" y="727"/>
                    <a:pt x="155" y="843"/>
                  </a:cubicBezTo>
                  <a:cubicBezTo>
                    <a:pt x="273" y="974"/>
                    <a:pt x="436" y="1052"/>
                    <a:pt x="601" y="1052"/>
                  </a:cubicBezTo>
                  <a:cubicBezTo>
                    <a:pt x="679" y="1052"/>
                    <a:pt x="757" y="1035"/>
                    <a:pt x="831" y="998"/>
                  </a:cubicBezTo>
                  <a:cubicBezTo>
                    <a:pt x="1160" y="882"/>
                    <a:pt x="1430" y="630"/>
                    <a:pt x="1566" y="302"/>
                  </a:cubicBezTo>
                  <a:lnTo>
                    <a:pt x="1508" y="263"/>
                  </a:lnTo>
                  <a:cubicBezTo>
                    <a:pt x="1353" y="128"/>
                    <a:pt x="1141" y="51"/>
                    <a:pt x="947" y="51"/>
                  </a:cubicBezTo>
                  <a:cubicBezTo>
                    <a:pt x="751" y="14"/>
                    <a:pt x="555" y="1"/>
                    <a:pt x="35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8" name="Google Shape;3227;p78">
              <a:extLst>
                <a:ext uri="{FF2B5EF4-FFF2-40B4-BE49-F238E27FC236}">
                  <a16:creationId xmlns:a16="http://schemas.microsoft.com/office/drawing/2014/main" id="{9847C51B-232A-B60F-00A4-D25DA8BEC0B1}"/>
                </a:ext>
              </a:extLst>
            </p:cNvPr>
            <p:cNvSpPr/>
            <p:nvPr/>
          </p:nvSpPr>
          <p:spPr>
            <a:xfrm>
              <a:off x="4172900" y="3588700"/>
              <a:ext cx="111150" cy="69850"/>
            </a:xfrm>
            <a:custGeom>
              <a:avLst/>
              <a:gdLst/>
              <a:ahLst/>
              <a:cxnLst/>
              <a:rect l="l" t="t" r="r" b="b"/>
              <a:pathLst>
                <a:path w="4446" h="2794" extrusionOk="0">
                  <a:moveTo>
                    <a:pt x="3790" y="0"/>
                  </a:moveTo>
                  <a:cubicBezTo>
                    <a:pt x="3680" y="0"/>
                    <a:pt x="3570" y="15"/>
                    <a:pt x="3460" y="49"/>
                  </a:cubicBezTo>
                  <a:cubicBezTo>
                    <a:pt x="2551" y="223"/>
                    <a:pt x="909" y="416"/>
                    <a:pt x="1" y="590"/>
                  </a:cubicBezTo>
                  <a:lnTo>
                    <a:pt x="78" y="2793"/>
                  </a:lnTo>
                  <a:lnTo>
                    <a:pt x="4252" y="1615"/>
                  </a:lnTo>
                  <a:cubicBezTo>
                    <a:pt x="4426" y="1421"/>
                    <a:pt x="4445" y="185"/>
                    <a:pt x="4213" y="69"/>
                  </a:cubicBezTo>
                  <a:cubicBezTo>
                    <a:pt x="4072" y="25"/>
                    <a:pt x="3931" y="0"/>
                    <a:pt x="3790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9" name="Google Shape;3228;p78">
              <a:extLst>
                <a:ext uri="{FF2B5EF4-FFF2-40B4-BE49-F238E27FC236}">
                  <a16:creationId xmlns:a16="http://schemas.microsoft.com/office/drawing/2014/main" id="{6573DFFB-CDE7-B05E-D036-BF91E2C6E38D}"/>
                </a:ext>
              </a:extLst>
            </p:cNvPr>
            <p:cNvSpPr/>
            <p:nvPr/>
          </p:nvSpPr>
          <p:spPr>
            <a:xfrm>
              <a:off x="4251175" y="3588700"/>
              <a:ext cx="32375" cy="36025"/>
            </a:xfrm>
            <a:custGeom>
              <a:avLst/>
              <a:gdLst/>
              <a:ahLst/>
              <a:cxnLst/>
              <a:rect l="l" t="t" r="r" b="b"/>
              <a:pathLst>
                <a:path w="1295" h="1441" extrusionOk="0">
                  <a:moveTo>
                    <a:pt x="659" y="0"/>
                  </a:moveTo>
                  <a:cubicBezTo>
                    <a:pt x="549" y="0"/>
                    <a:pt x="439" y="15"/>
                    <a:pt x="329" y="49"/>
                  </a:cubicBezTo>
                  <a:cubicBezTo>
                    <a:pt x="232" y="69"/>
                    <a:pt x="116" y="88"/>
                    <a:pt x="0" y="107"/>
                  </a:cubicBezTo>
                  <a:lnTo>
                    <a:pt x="0" y="204"/>
                  </a:lnTo>
                  <a:cubicBezTo>
                    <a:pt x="0" y="648"/>
                    <a:pt x="116" y="1073"/>
                    <a:pt x="348" y="1441"/>
                  </a:cubicBezTo>
                  <a:lnTo>
                    <a:pt x="1237" y="1228"/>
                  </a:lnTo>
                  <a:cubicBezTo>
                    <a:pt x="1295" y="784"/>
                    <a:pt x="1256" y="146"/>
                    <a:pt x="1082" y="69"/>
                  </a:cubicBezTo>
                  <a:cubicBezTo>
                    <a:pt x="941" y="25"/>
                    <a:pt x="800" y="0"/>
                    <a:pt x="65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0" name="Google Shape;3229;p78">
              <a:extLst>
                <a:ext uri="{FF2B5EF4-FFF2-40B4-BE49-F238E27FC236}">
                  <a16:creationId xmlns:a16="http://schemas.microsoft.com/office/drawing/2014/main" id="{E794253B-342A-3E5D-6DC9-0504A2E17B73}"/>
                </a:ext>
              </a:extLst>
            </p:cNvPr>
            <p:cNvSpPr/>
            <p:nvPr/>
          </p:nvSpPr>
          <p:spPr>
            <a:xfrm>
              <a:off x="4063225" y="3610325"/>
              <a:ext cx="238200" cy="130575"/>
            </a:xfrm>
            <a:custGeom>
              <a:avLst/>
              <a:gdLst/>
              <a:ahLst/>
              <a:cxnLst/>
              <a:rect l="l" t="t" r="r" b="b"/>
              <a:pathLst>
                <a:path w="9528" h="5223" extrusionOk="0">
                  <a:moveTo>
                    <a:pt x="8665" y="0"/>
                  </a:moveTo>
                  <a:cubicBezTo>
                    <a:pt x="8618" y="0"/>
                    <a:pt x="8571" y="5"/>
                    <a:pt x="8523" y="15"/>
                  </a:cubicBezTo>
                  <a:cubicBezTo>
                    <a:pt x="6571" y="421"/>
                    <a:pt x="4619" y="711"/>
                    <a:pt x="2629" y="981"/>
                  </a:cubicBezTo>
                  <a:lnTo>
                    <a:pt x="1" y="4653"/>
                  </a:lnTo>
                  <a:cubicBezTo>
                    <a:pt x="668" y="5051"/>
                    <a:pt x="1435" y="5222"/>
                    <a:pt x="2210" y="5222"/>
                  </a:cubicBezTo>
                  <a:cubicBezTo>
                    <a:pt x="2715" y="5222"/>
                    <a:pt x="3224" y="5150"/>
                    <a:pt x="3711" y="5020"/>
                  </a:cubicBezTo>
                  <a:cubicBezTo>
                    <a:pt x="5354" y="4595"/>
                    <a:pt x="6784" y="3571"/>
                    <a:pt x="8194" y="2701"/>
                  </a:cubicBezTo>
                  <a:cubicBezTo>
                    <a:pt x="8639" y="2431"/>
                    <a:pt x="9025" y="2122"/>
                    <a:pt x="9393" y="1774"/>
                  </a:cubicBezTo>
                  <a:cubicBezTo>
                    <a:pt x="9431" y="1716"/>
                    <a:pt x="9470" y="1638"/>
                    <a:pt x="9509" y="1580"/>
                  </a:cubicBezTo>
                  <a:cubicBezTo>
                    <a:pt x="9528" y="1484"/>
                    <a:pt x="9528" y="1387"/>
                    <a:pt x="9509" y="1291"/>
                  </a:cubicBezTo>
                  <a:cubicBezTo>
                    <a:pt x="9451" y="1039"/>
                    <a:pt x="9393" y="788"/>
                    <a:pt x="9354" y="537"/>
                  </a:cubicBezTo>
                  <a:cubicBezTo>
                    <a:pt x="9270" y="217"/>
                    <a:pt x="8981" y="0"/>
                    <a:pt x="8665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1" name="Google Shape;3230;p78">
              <a:extLst>
                <a:ext uri="{FF2B5EF4-FFF2-40B4-BE49-F238E27FC236}">
                  <a16:creationId xmlns:a16="http://schemas.microsoft.com/office/drawing/2014/main" id="{F9E5676E-FE09-1BE2-301E-787FB5F8A9DE}"/>
                </a:ext>
              </a:extLst>
            </p:cNvPr>
            <p:cNvSpPr/>
            <p:nvPr/>
          </p:nvSpPr>
          <p:spPr>
            <a:xfrm>
              <a:off x="4269525" y="3610325"/>
              <a:ext cx="31900" cy="54500"/>
            </a:xfrm>
            <a:custGeom>
              <a:avLst/>
              <a:gdLst/>
              <a:ahLst/>
              <a:cxnLst/>
              <a:rect l="l" t="t" r="r" b="b"/>
              <a:pathLst>
                <a:path w="1276" h="2180" extrusionOk="0">
                  <a:moveTo>
                    <a:pt x="413" y="0"/>
                  </a:moveTo>
                  <a:cubicBezTo>
                    <a:pt x="366" y="0"/>
                    <a:pt x="319" y="5"/>
                    <a:pt x="271" y="15"/>
                  </a:cubicBezTo>
                  <a:lnTo>
                    <a:pt x="39" y="73"/>
                  </a:lnTo>
                  <a:cubicBezTo>
                    <a:pt x="0" y="324"/>
                    <a:pt x="20" y="595"/>
                    <a:pt x="78" y="846"/>
                  </a:cubicBezTo>
                  <a:cubicBezTo>
                    <a:pt x="174" y="1329"/>
                    <a:pt x="387" y="1793"/>
                    <a:pt x="696" y="2180"/>
                  </a:cubicBezTo>
                  <a:cubicBezTo>
                    <a:pt x="851" y="2044"/>
                    <a:pt x="1005" y="1909"/>
                    <a:pt x="1160" y="1774"/>
                  </a:cubicBezTo>
                  <a:cubicBezTo>
                    <a:pt x="1199" y="1716"/>
                    <a:pt x="1237" y="1638"/>
                    <a:pt x="1257" y="1580"/>
                  </a:cubicBezTo>
                  <a:cubicBezTo>
                    <a:pt x="1276" y="1484"/>
                    <a:pt x="1276" y="1387"/>
                    <a:pt x="1257" y="1291"/>
                  </a:cubicBezTo>
                  <a:cubicBezTo>
                    <a:pt x="1199" y="1039"/>
                    <a:pt x="1141" y="788"/>
                    <a:pt x="1102" y="537"/>
                  </a:cubicBezTo>
                  <a:cubicBezTo>
                    <a:pt x="1018" y="217"/>
                    <a:pt x="729" y="0"/>
                    <a:pt x="413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2" name="Google Shape;3231;p78">
              <a:extLst>
                <a:ext uri="{FF2B5EF4-FFF2-40B4-BE49-F238E27FC236}">
                  <a16:creationId xmlns:a16="http://schemas.microsoft.com/office/drawing/2014/main" id="{5D4AFAC8-45FA-4AE8-95B3-52691CFA49DF}"/>
                </a:ext>
              </a:extLst>
            </p:cNvPr>
            <p:cNvSpPr/>
            <p:nvPr/>
          </p:nvSpPr>
          <p:spPr>
            <a:xfrm>
              <a:off x="3712975" y="3860450"/>
              <a:ext cx="221300" cy="346175"/>
            </a:xfrm>
            <a:custGeom>
              <a:avLst/>
              <a:gdLst/>
              <a:ahLst/>
              <a:cxnLst/>
              <a:rect l="l" t="t" r="r" b="b"/>
              <a:pathLst>
                <a:path w="8852" h="13847" extrusionOk="0">
                  <a:moveTo>
                    <a:pt x="6049" y="1"/>
                  </a:moveTo>
                  <a:lnTo>
                    <a:pt x="1" y="3286"/>
                  </a:lnTo>
                  <a:cubicBezTo>
                    <a:pt x="20" y="5064"/>
                    <a:pt x="1179" y="6591"/>
                    <a:pt x="2358" y="7905"/>
                  </a:cubicBezTo>
                  <a:cubicBezTo>
                    <a:pt x="3537" y="9219"/>
                    <a:pt x="4812" y="10591"/>
                    <a:pt x="5160" y="12330"/>
                  </a:cubicBezTo>
                  <a:cubicBezTo>
                    <a:pt x="5199" y="12678"/>
                    <a:pt x="5296" y="13045"/>
                    <a:pt x="5450" y="13373"/>
                  </a:cubicBezTo>
                  <a:cubicBezTo>
                    <a:pt x="5595" y="13630"/>
                    <a:pt x="5872" y="13847"/>
                    <a:pt x="6172" y="13847"/>
                  </a:cubicBezTo>
                  <a:cubicBezTo>
                    <a:pt x="6234" y="13847"/>
                    <a:pt x="6296" y="13838"/>
                    <a:pt x="6358" y="13818"/>
                  </a:cubicBezTo>
                  <a:cubicBezTo>
                    <a:pt x="6706" y="13683"/>
                    <a:pt x="6822" y="13257"/>
                    <a:pt x="6919" y="12910"/>
                  </a:cubicBezTo>
                  <a:cubicBezTo>
                    <a:pt x="7344" y="11016"/>
                    <a:pt x="7788" y="9122"/>
                    <a:pt x="8214" y="7209"/>
                  </a:cubicBezTo>
                  <a:cubicBezTo>
                    <a:pt x="8542" y="5837"/>
                    <a:pt x="8851" y="4426"/>
                    <a:pt x="8619" y="3035"/>
                  </a:cubicBezTo>
                  <a:cubicBezTo>
                    <a:pt x="8368" y="1644"/>
                    <a:pt x="7421" y="291"/>
                    <a:pt x="6049" y="1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3" name="Google Shape;3232;p78">
              <a:extLst>
                <a:ext uri="{FF2B5EF4-FFF2-40B4-BE49-F238E27FC236}">
                  <a16:creationId xmlns:a16="http://schemas.microsoft.com/office/drawing/2014/main" id="{BA5EEB6D-7176-5F75-CE32-F63EB3EBAD6C}"/>
                </a:ext>
              </a:extLst>
            </p:cNvPr>
            <p:cNvSpPr/>
            <p:nvPr/>
          </p:nvSpPr>
          <p:spPr>
            <a:xfrm>
              <a:off x="3845350" y="4183000"/>
              <a:ext cx="39650" cy="23625"/>
            </a:xfrm>
            <a:custGeom>
              <a:avLst/>
              <a:gdLst/>
              <a:ahLst/>
              <a:cxnLst/>
              <a:rect l="l" t="t" r="r" b="b"/>
              <a:pathLst>
                <a:path w="1586" h="945" extrusionOk="0">
                  <a:moveTo>
                    <a:pt x="723" y="0"/>
                  </a:moveTo>
                  <a:cubicBezTo>
                    <a:pt x="483" y="0"/>
                    <a:pt x="247" y="22"/>
                    <a:pt x="1" y="66"/>
                  </a:cubicBezTo>
                  <a:cubicBezTo>
                    <a:pt x="39" y="201"/>
                    <a:pt x="97" y="336"/>
                    <a:pt x="155" y="471"/>
                  </a:cubicBezTo>
                  <a:cubicBezTo>
                    <a:pt x="300" y="728"/>
                    <a:pt x="590" y="945"/>
                    <a:pt x="884" y="945"/>
                  </a:cubicBezTo>
                  <a:cubicBezTo>
                    <a:pt x="944" y="945"/>
                    <a:pt x="1004" y="936"/>
                    <a:pt x="1063" y="916"/>
                  </a:cubicBezTo>
                  <a:cubicBezTo>
                    <a:pt x="1373" y="800"/>
                    <a:pt x="1508" y="452"/>
                    <a:pt x="1585" y="124"/>
                  </a:cubicBezTo>
                  <a:cubicBezTo>
                    <a:pt x="1566" y="124"/>
                    <a:pt x="1547" y="104"/>
                    <a:pt x="1527" y="104"/>
                  </a:cubicBezTo>
                  <a:cubicBezTo>
                    <a:pt x="1353" y="27"/>
                    <a:pt x="1160" y="8"/>
                    <a:pt x="967" y="8"/>
                  </a:cubicBezTo>
                  <a:cubicBezTo>
                    <a:pt x="885" y="3"/>
                    <a:pt x="804" y="0"/>
                    <a:pt x="723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4" name="Google Shape;3233;p78">
              <a:extLst>
                <a:ext uri="{FF2B5EF4-FFF2-40B4-BE49-F238E27FC236}">
                  <a16:creationId xmlns:a16="http://schemas.microsoft.com/office/drawing/2014/main" id="{C66731FA-1B13-E439-D3FA-56D0FA4DBF50}"/>
                </a:ext>
              </a:extLst>
            </p:cNvPr>
            <p:cNvSpPr/>
            <p:nvPr/>
          </p:nvSpPr>
          <p:spPr>
            <a:xfrm>
              <a:off x="3613450" y="3380250"/>
              <a:ext cx="586525" cy="687400"/>
            </a:xfrm>
            <a:custGeom>
              <a:avLst/>
              <a:gdLst/>
              <a:ahLst/>
              <a:cxnLst/>
              <a:rect l="l" t="t" r="r" b="b"/>
              <a:pathLst>
                <a:path w="23461" h="27496" extrusionOk="0">
                  <a:moveTo>
                    <a:pt x="15886" y="0"/>
                  </a:moveTo>
                  <a:lnTo>
                    <a:pt x="14301" y="4001"/>
                  </a:lnTo>
                  <a:cubicBezTo>
                    <a:pt x="13953" y="5005"/>
                    <a:pt x="13489" y="5972"/>
                    <a:pt x="12948" y="6880"/>
                  </a:cubicBezTo>
                  <a:cubicBezTo>
                    <a:pt x="12195" y="7962"/>
                    <a:pt x="11306" y="8909"/>
                    <a:pt x="10262" y="9721"/>
                  </a:cubicBezTo>
                  <a:cubicBezTo>
                    <a:pt x="8349" y="11286"/>
                    <a:pt x="6223" y="12619"/>
                    <a:pt x="4368" y="14262"/>
                  </a:cubicBezTo>
                  <a:cubicBezTo>
                    <a:pt x="2532" y="15904"/>
                    <a:pt x="928" y="17991"/>
                    <a:pt x="465" y="20426"/>
                  </a:cubicBezTo>
                  <a:cubicBezTo>
                    <a:pt x="1" y="22881"/>
                    <a:pt x="948" y="25683"/>
                    <a:pt x="3112" y="26861"/>
                  </a:cubicBezTo>
                  <a:cubicBezTo>
                    <a:pt x="3945" y="27313"/>
                    <a:pt x="4855" y="27495"/>
                    <a:pt x="5788" y="27495"/>
                  </a:cubicBezTo>
                  <a:cubicBezTo>
                    <a:pt x="7128" y="27495"/>
                    <a:pt x="8514" y="27120"/>
                    <a:pt x="9779" y="26630"/>
                  </a:cubicBezTo>
                  <a:cubicBezTo>
                    <a:pt x="13393" y="25199"/>
                    <a:pt x="16601" y="22958"/>
                    <a:pt x="19151" y="20040"/>
                  </a:cubicBezTo>
                  <a:cubicBezTo>
                    <a:pt x="20079" y="19035"/>
                    <a:pt x="20833" y="17895"/>
                    <a:pt x="21393" y="16658"/>
                  </a:cubicBezTo>
                  <a:cubicBezTo>
                    <a:pt x="21876" y="15421"/>
                    <a:pt x="22205" y="14146"/>
                    <a:pt x="22340" y="12832"/>
                  </a:cubicBezTo>
                  <a:cubicBezTo>
                    <a:pt x="22707" y="10339"/>
                    <a:pt x="23461" y="7402"/>
                    <a:pt x="21857" y="4155"/>
                  </a:cubicBezTo>
                  <a:lnTo>
                    <a:pt x="15886" y="0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5" name="Google Shape;3234;p78">
              <a:extLst>
                <a:ext uri="{FF2B5EF4-FFF2-40B4-BE49-F238E27FC236}">
                  <a16:creationId xmlns:a16="http://schemas.microsoft.com/office/drawing/2014/main" id="{10EA4592-8E36-8DF4-AFC6-20C803978631}"/>
                </a:ext>
              </a:extLst>
            </p:cNvPr>
            <p:cNvSpPr/>
            <p:nvPr/>
          </p:nvSpPr>
          <p:spPr>
            <a:xfrm>
              <a:off x="3869025" y="3334875"/>
              <a:ext cx="107275" cy="103850"/>
            </a:xfrm>
            <a:custGeom>
              <a:avLst/>
              <a:gdLst/>
              <a:ahLst/>
              <a:cxnLst/>
              <a:rect l="l" t="t" r="r" b="b"/>
              <a:pathLst>
                <a:path w="4291" h="4154" extrusionOk="0">
                  <a:moveTo>
                    <a:pt x="3765" y="1"/>
                  </a:moveTo>
                  <a:cubicBezTo>
                    <a:pt x="3159" y="1"/>
                    <a:pt x="2529" y="336"/>
                    <a:pt x="1991" y="695"/>
                  </a:cubicBezTo>
                  <a:cubicBezTo>
                    <a:pt x="1315" y="1120"/>
                    <a:pt x="658" y="1603"/>
                    <a:pt x="0" y="2086"/>
                  </a:cubicBezTo>
                  <a:cubicBezTo>
                    <a:pt x="600" y="2453"/>
                    <a:pt x="2165" y="3729"/>
                    <a:pt x="2706" y="4154"/>
                  </a:cubicBezTo>
                  <a:lnTo>
                    <a:pt x="4291" y="96"/>
                  </a:lnTo>
                  <a:cubicBezTo>
                    <a:pt x="4119" y="30"/>
                    <a:pt x="3943" y="1"/>
                    <a:pt x="3765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6" name="Google Shape;3235;p78">
              <a:extLst>
                <a:ext uri="{FF2B5EF4-FFF2-40B4-BE49-F238E27FC236}">
                  <a16:creationId xmlns:a16="http://schemas.microsoft.com/office/drawing/2014/main" id="{22E51E0D-29F1-ACB3-BEBF-FCA7BE8373E6}"/>
                </a:ext>
              </a:extLst>
            </p:cNvPr>
            <p:cNvSpPr/>
            <p:nvPr/>
          </p:nvSpPr>
          <p:spPr>
            <a:xfrm>
              <a:off x="3927000" y="3253600"/>
              <a:ext cx="283125" cy="295275"/>
            </a:xfrm>
            <a:custGeom>
              <a:avLst/>
              <a:gdLst/>
              <a:ahLst/>
              <a:cxnLst/>
              <a:rect l="l" t="t" r="r" b="b"/>
              <a:pathLst>
                <a:path w="11325" h="11811" extrusionOk="0">
                  <a:moveTo>
                    <a:pt x="8902" y="0"/>
                  </a:moveTo>
                  <a:cubicBezTo>
                    <a:pt x="8821" y="0"/>
                    <a:pt x="8745" y="9"/>
                    <a:pt x="8677" y="23"/>
                  </a:cubicBezTo>
                  <a:cubicBezTo>
                    <a:pt x="8387" y="100"/>
                    <a:pt x="8233" y="371"/>
                    <a:pt x="8001" y="564"/>
                  </a:cubicBezTo>
                  <a:cubicBezTo>
                    <a:pt x="7460" y="970"/>
                    <a:pt x="6764" y="1047"/>
                    <a:pt x="6107" y="1144"/>
                  </a:cubicBezTo>
                  <a:cubicBezTo>
                    <a:pt x="5025" y="1279"/>
                    <a:pt x="3962" y="1607"/>
                    <a:pt x="3015" y="2148"/>
                  </a:cubicBezTo>
                  <a:cubicBezTo>
                    <a:pt x="1469" y="3134"/>
                    <a:pt x="426" y="4757"/>
                    <a:pt x="213" y="6574"/>
                  </a:cubicBezTo>
                  <a:cubicBezTo>
                    <a:pt x="0" y="8390"/>
                    <a:pt x="445" y="10226"/>
                    <a:pt x="1430" y="11753"/>
                  </a:cubicBezTo>
                  <a:lnTo>
                    <a:pt x="7150" y="11811"/>
                  </a:lnTo>
                  <a:cubicBezTo>
                    <a:pt x="9083" y="11154"/>
                    <a:pt x="10455" y="9299"/>
                    <a:pt x="10880" y="7308"/>
                  </a:cubicBezTo>
                  <a:cubicBezTo>
                    <a:pt x="11325" y="5318"/>
                    <a:pt x="10725" y="3289"/>
                    <a:pt x="10242" y="1318"/>
                  </a:cubicBezTo>
                  <a:cubicBezTo>
                    <a:pt x="9995" y="280"/>
                    <a:pt x="9369" y="0"/>
                    <a:pt x="8902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7" name="Google Shape;3236;p78">
              <a:extLst>
                <a:ext uri="{FF2B5EF4-FFF2-40B4-BE49-F238E27FC236}">
                  <a16:creationId xmlns:a16="http://schemas.microsoft.com/office/drawing/2014/main" id="{286E7B6E-B4DA-E9F6-86AD-F4BE04E27982}"/>
                </a:ext>
              </a:extLst>
            </p:cNvPr>
            <p:cNvSpPr/>
            <p:nvPr/>
          </p:nvSpPr>
          <p:spPr>
            <a:xfrm>
              <a:off x="3870950" y="3388700"/>
              <a:ext cx="129500" cy="111525"/>
            </a:xfrm>
            <a:custGeom>
              <a:avLst/>
              <a:gdLst/>
              <a:ahLst/>
              <a:cxnLst/>
              <a:rect l="l" t="t" r="r" b="b"/>
              <a:pathLst>
                <a:path w="5180" h="4461" extrusionOk="0">
                  <a:moveTo>
                    <a:pt x="3933" y="0"/>
                  </a:moveTo>
                  <a:cubicBezTo>
                    <a:pt x="3635" y="0"/>
                    <a:pt x="3330" y="65"/>
                    <a:pt x="3054" y="184"/>
                  </a:cubicBezTo>
                  <a:cubicBezTo>
                    <a:pt x="2339" y="493"/>
                    <a:pt x="1817" y="1092"/>
                    <a:pt x="1373" y="1730"/>
                  </a:cubicBezTo>
                  <a:cubicBezTo>
                    <a:pt x="928" y="2368"/>
                    <a:pt x="542" y="3044"/>
                    <a:pt x="1" y="3585"/>
                  </a:cubicBezTo>
                  <a:cubicBezTo>
                    <a:pt x="621" y="4159"/>
                    <a:pt x="1418" y="4461"/>
                    <a:pt x="2223" y="4461"/>
                  </a:cubicBezTo>
                  <a:cubicBezTo>
                    <a:pt x="2772" y="4461"/>
                    <a:pt x="3325" y="4320"/>
                    <a:pt x="3827" y="4030"/>
                  </a:cubicBezTo>
                  <a:lnTo>
                    <a:pt x="5180" y="532"/>
                  </a:lnTo>
                  <a:cubicBezTo>
                    <a:pt x="4871" y="164"/>
                    <a:pt x="4409" y="0"/>
                    <a:pt x="3933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8" name="Google Shape;3237;p78">
              <a:extLst>
                <a:ext uri="{FF2B5EF4-FFF2-40B4-BE49-F238E27FC236}">
                  <a16:creationId xmlns:a16="http://schemas.microsoft.com/office/drawing/2014/main" id="{B3341849-41B1-E570-DB2A-A1047DC7C1BF}"/>
                </a:ext>
              </a:extLst>
            </p:cNvPr>
            <p:cNvSpPr/>
            <p:nvPr/>
          </p:nvSpPr>
          <p:spPr>
            <a:xfrm>
              <a:off x="4129900" y="3253525"/>
              <a:ext cx="49800" cy="27550"/>
            </a:xfrm>
            <a:custGeom>
              <a:avLst/>
              <a:gdLst/>
              <a:ahLst/>
              <a:cxnLst/>
              <a:rect l="l" t="t" r="r" b="b"/>
              <a:pathLst>
                <a:path w="1992" h="1102" extrusionOk="0">
                  <a:moveTo>
                    <a:pt x="785" y="0"/>
                  </a:moveTo>
                  <a:cubicBezTo>
                    <a:pt x="705" y="0"/>
                    <a:pt x="629" y="10"/>
                    <a:pt x="561" y="26"/>
                  </a:cubicBezTo>
                  <a:cubicBezTo>
                    <a:pt x="329" y="84"/>
                    <a:pt x="175" y="296"/>
                    <a:pt x="1" y="470"/>
                  </a:cubicBezTo>
                  <a:cubicBezTo>
                    <a:pt x="313" y="873"/>
                    <a:pt x="791" y="1102"/>
                    <a:pt x="1283" y="1102"/>
                  </a:cubicBezTo>
                  <a:cubicBezTo>
                    <a:pt x="1522" y="1102"/>
                    <a:pt x="1764" y="1048"/>
                    <a:pt x="1991" y="934"/>
                  </a:cubicBezTo>
                  <a:cubicBezTo>
                    <a:pt x="1702" y="226"/>
                    <a:pt x="1184" y="0"/>
                    <a:pt x="785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9" name="Google Shape;3238;p78">
              <a:extLst>
                <a:ext uri="{FF2B5EF4-FFF2-40B4-BE49-F238E27FC236}">
                  <a16:creationId xmlns:a16="http://schemas.microsoft.com/office/drawing/2014/main" id="{A2D8F00F-7D8D-D9C8-094E-2FF9B348E816}"/>
                </a:ext>
              </a:extLst>
            </p:cNvPr>
            <p:cNvSpPr/>
            <p:nvPr/>
          </p:nvSpPr>
          <p:spPr>
            <a:xfrm>
              <a:off x="4034250" y="3306625"/>
              <a:ext cx="24450" cy="48875"/>
            </a:xfrm>
            <a:custGeom>
              <a:avLst/>
              <a:gdLst/>
              <a:ahLst/>
              <a:cxnLst/>
              <a:rect l="l" t="t" r="r" b="b"/>
              <a:pathLst>
                <a:path w="978" h="1955" extrusionOk="0">
                  <a:moveTo>
                    <a:pt x="805" y="1"/>
                  </a:moveTo>
                  <a:cubicBezTo>
                    <a:pt x="775" y="1"/>
                    <a:pt x="744" y="14"/>
                    <a:pt x="715" y="47"/>
                  </a:cubicBezTo>
                  <a:cubicBezTo>
                    <a:pt x="232" y="511"/>
                    <a:pt x="0" y="1206"/>
                    <a:pt x="136" y="1863"/>
                  </a:cubicBezTo>
                  <a:cubicBezTo>
                    <a:pt x="152" y="1927"/>
                    <a:pt x="203" y="1954"/>
                    <a:pt x="256" y="1954"/>
                  </a:cubicBezTo>
                  <a:cubicBezTo>
                    <a:pt x="331" y="1954"/>
                    <a:pt x="410" y="1897"/>
                    <a:pt x="387" y="1805"/>
                  </a:cubicBezTo>
                  <a:cubicBezTo>
                    <a:pt x="271" y="1226"/>
                    <a:pt x="464" y="627"/>
                    <a:pt x="889" y="221"/>
                  </a:cubicBezTo>
                  <a:cubicBezTo>
                    <a:pt x="977" y="133"/>
                    <a:pt x="899" y="1"/>
                    <a:pt x="805" y="1"/>
                  </a:cubicBezTo>
                  <a:close/>
                </a:path>
              </a:pathLst>
            </a:custGeom>
            <a:solidFill>
              <a:srgbClr val="EBB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0" name="Google Shape;3239;p78">
              <a:extLst>
                <a:ext uri="{FF2B5EF4-FFF2-40B4-BE49-F238E27FC236}">
                  <a16:creationId xmlns:a16="http://schemas.microsoft.com/office/drawing/2014/main" id="{66AE7354-0144-AB22-0675-439FADDEFCBD}"/>
                </a:ext>
              </a:extLst>
            </p:cNvPr>
            <p:cNvSpPr/>
            <p:nvPr/>
          </p:nvSpPr>
          <p:spPr>
            <a:xfrm>
              <a:off x="4063725" y="3326000"/>
              <a:ext cx="35275" cy="20025"/>
            </a:xfrm>
            <a:custGeom>
              <a:avLst/>
              <a:gdLst/>
              <a:ahLst/>
              <a:cxnLst/>
              <a:rect l="l" t="t" r="r" b="b"/>
              <a:pathLst>
                <a:path w="1411" h="801" extrusionOk="0">
                  <a:moveTo>
                    <a:pt x="636" y="0"/>
                  </a:moveTo>
                  <a:cubicBezTo>
                    <a:pt x="303" y="0"/>
                    <a:pt x="37" y="144"/>
                    <a:pt x="20" y="335"/>
                  </a:cubicBezTo>
                  <a:cubicBezTo>
                    <a:pt x="0" y="547"/>
                    <a:pt x="290" y="760"/>
                    <a:pt x="657" y="798"/>
                  </a:cubicBezTo>
                  <a:cubicBezTo>
                    <a:pt x="682" y="800"/>
                    <a:pt x="706" y="800"/>
                    <a:pt x="730" y="800"/>
                  </a:cubicBezTo>
                  <a:cubicBezTo>
                    <a:pt x="1084" y="800"/>
                    <a:pt x="1373" y="669"/>
                    <a:pt x="1392" y="470"/>
                  </a:cubicBezTo>
                  <a:cubicBezTo>
                    <a:pt x="1411" y="257"/>
                    <a:pt x="1121" y="45"/>
                    <a:pt x="754" y="6"/>
                  </a:cubicBezTo>
                  <a:cubicBezTo>
                    <a:pt x="714" y="2"/>
                    <a:pt x="674" y="0"/>
                    <a:pt x="636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1" name="Google Shape;3240;p78">
              <a:extLst>
                <a:ext uri="{FF2B5EF4-FFF2-40B4-BE49-F238E27FC236}">
                  <a16:creationId xmlns:a16="http://schemas.microsoft.com/office/drawing/2014/main" id="{2C68B374-415F-B07D-703E-37FF86A93D50}"/>
                </a:ext>
              </a:extLst>
            </p:cNvPr>
            <p:cNvSpPr/>
            <p:nvPr/>
          </p:nvSpPr>
          <p:spPr>
            <a:xfrm>
              <a:off x="4048750" y="3381775"/>
              <a:ext cx="81175" cy="72350"/>
            </a:xfrm>
            <a:custGeom>
              <a:avLst/>
              <a:gdLst/>
              <a:ahLst/>
              <a:cxnLst/>
              <a:rect l="l" t="t" r="r" b="b"/>
              <a:pathLst>
                <a:path w="3247" h="2894" extrusionOk="0">
                  <a:moveTo>
                    <a:pt x="1598" y="0"/>
                  </a:moveTo>
                  <a:cubicBezTo>
                    <a:pt x="1446" y="0"/>
                    <a:pt x="1292" y="24"/>
                    <a:pt x="1140" y="75"/>
                  </a:cubicBezTo>
                  <a:cubicBezTo>
                    <a:pt x="387" y="345"/>
                    <a:pt x="0" y="1157"/>
                    <a:pt x="251" y="1911"/>
                  </a:cubicBezTo>
                  <a:cubicBezTo>
                    <a:pt x="452" y="2513"/>
                    <a:pt x="1023" y="2893"/>
                    <a:pt x="1630" y="2893"/>
                  </a:cubicBezTo>
                  <a:cubicBezTo>
                    <a:pt x="1782" y="2893"/>
                    <a:pt x="1936" y="2869"/>
                    <a:pt x="2087" y="2819"/>
                  </a:cubicBezTo>
                  <a:cubicBezTo>
                    <a:pt x="2841" y="2548"/>
                    <a:pt x="3247" y="1737"/>
                    <a:pt x="2976" y="983"/>
                  </a:cubicBezTo>
                  <a:cubicBezTo>
                    <a:pt x="2775" y="381"/>
                    <a:pt x="2204" y="0"/>
                    <a:pt x="1598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2" name="Google Shape;3241;p78">
              <a:extLst>
                <a:ext uri="{FF2B5EF4-FFF2-40B4-BE49-F238E27FC236}">
                  <a16:creationId xmlns:a16="http://schemas.microsoft.com/office/drawing/2014/main" id="{F31ED76C-4E89-E3EB-DE04-2B725375EE3F}"/>
                </a:ext>
              </a:extLst>
            </p:cNvPr>
            <p:cNvSpPr/>
            <p:nvPr/>
          </p:nvSpPr>
          <p:spPr>
            <a:xfrm>
              <a:off x="4032325" y="3702475"/>
              <a:ext cx="134325" cy="52700"/>
            </a:xfrm>
            <a:custGeom>
              <a:avLst/>
              <a:gdLst/>
              <a:ahLst/>
              <a:cxnLst/>
              <a:rect l="l" t="t" r="r" b="b"/>
              <a:pathLst>
                <a:path w="5373" h="2108" extrusionOk="0">
                  <a:moveTo>
                    <a:pt x="0" y="1"/>
                  </a:moveTo>
                  <a:lnTo>
                    <a:pt x="0" y="1"/>
                  </a:lnTo>
                  <a:cubicBezTo>
                    <a:pt x="1623" y="1199"/>
                    <a:pt x="3169" y="1933"/>
                    <a:pt x="5160" y="2107"/>
                  </a:cubicBezTo>
                  <a:lnTo>
                    <a:pt x="5372" y="1218"/>
                  </a:lnTo>
                  <a:lnTo>
                    <a:pt x="5372" y="1218"/>
                  </a:lnTo>
                  <a:cubicBezTo>
                    <a:pt x="5145" y="1235"/>
                    <a:pt x="4917" y="1243"/>
                    <a:pt x="4691" y="1243"/>
                  </a:cubicBezTo>
                  <a:cubicBezTo>
                    <a:pt x="3050" y="1243"/>
                    <a:pt x="1443" y="816"/>
                    <a:pt x="0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3" name="Google Shape;3242;p78">
              <a:extLst>
                <a:ext uri="{FF2B5EF4-FFF2-40B4-BE49-F238E27FC236}">
                  <a16:creationId xmlns:a16="http://schemas.microsoft.com/office/drawing/2014/main" id="{F14A422A-E325-C5BA-5452-51D691712F99}"/>
                </a:ext>
              </a:extLst>
            </p:cNvPr>
            <p:cNvSpPr/>
            <p:nvPr/>
          </p:nvSpPr>
          <p:spPr>
            <a:xfrm>
              <a:off x="3915400" y="3902975"/>
              <a:ext cx="26125" cy="111150"/>
            </a:xfrm>
            <a:custGeom>
              <a:avLst/>
              <a:gdLst/>
              <a:ahLst/>
              <a:cxnLst/>
              <a:rect l="l" t="t" r="r" b="b"/>
              <a:pathLst>
                <a:path w="1045" h="4446" extrusionOk="0">
                  <a:moveTo>
                    <a:pt x="1" y="0"/>
                  </a:moveTo>
                  <a:lnTo>
                    <a:pt x="1" y="0"/>
                  </a:lnTo>
                  <a:cubicBezTo>
                    <a:pt x="291" y="1450"/>
                    <a:pt x="426" y="2957"/>
                    <a:pt x="387" y="4445"/>
                  </a:cubicBezTo>
                  <a:lnTo>
                    <a:pt x="1044" y="4059"/>
                  </a:lnTo>
                  <a:cubicBezTo>
                    <a:pt x="870" y="2667"/>
                    <a:pt x="503" y="1295"/>
                    <a:pt x="1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4" name="Google Shape;3243;p78">
              <a:extLst>
                <a:ext uri="{FF2B5EF4-FFF2-40B4-BE49-F238E27FC236}">
                  <a16:creationId xmlns:a16="http://schemas.microsoft.com/office/drawing/2014/main" id="{E3103612-E5CD-A5FE-C0A6-7604C9FFB3B7}"/>
                </a:ext>
              </a:extLst>
            </p:cNvPr>
            <p:cNvSpPr/>
            <p:nvPr/>
          </p:nvSpPr>
          <p:spPr>
            <a:xfrm>
              <a:off x="3712500" y="3998150"/>
              <a:ext cx="65725" cy="84075"/>
            </a:xfrm>
            <a:custGeom>
              <a:avLst/>
              <a:gdLst/>
              <a:ahLst/>
              <a:cxnLst/>
              <a:rect l="l" t="t" r="r" b="b"/>
              <a:pathLst>
                <a:path w="2629" h="3363" extrusionOk="0">
                  <a:moveTo>
                    <a:pt x="0" y="0"/>
                  </a:moveTo>
                  <a:cubicBezTo>
                    <a:pt x="696" y="1199"/>
                    <a:pt x="1488" y="2319"/>
                    <a:pt x="2377" y="3363"/>
                  </a:cubicBezTo>
                  <a:lnTo>
                    <a:pt x="2629" y="2744"/>
                  </a:lnTo>
                  <a:cubicBezTo>
                    <a:pt x="1701" y="1875"/>
                    <a:pt x="831" y="967"/>
                    <a:pt x="0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5" name="Google Shape;3244;p78">
              <a:extLst>
                <a:ext uri="{FF2B5EF4-FFF2-40B4-BE49-F238E27FC236}">
                  <a16:creationId xmlns:a16="http://schemas.microsoft.com/office/drawing/2014/main" id="{3E914895-CD3C-1F79-C2E9-E3BA17997992}"/>
                </a:ext>
              </a:extLst>
            </p:cNvPr>
            <p:cNvSpPr/>
            <p:nvPr/>
          </p:nvSpPr>
          <p:spPr>
            <a:xfrm>
              <a:off x="4108650" y="3502950"/>
              <a:ext cx="60400" cy="27275"/>
            </a:xfrm>
            <a:custGeom>
              <a:avLst/>
              <a:gdLst/>
              <a:ahLst/>
              <a:cxnLst/>
              <a:rect l="l" t="t" r="r" b="b"/>
              <a:pathLst>
                <a:path w="2416" h="1091" extrusionOk="0">
                  <a:moveTo>
                    <a:pt x="2377" y="1"/>
                  </a:moveTo>
                  <a:cubicBezTo>
                    <a:pt x="2068" y="407"/>
                    <a:pt x="1585" y="600"/>
                    <a:pt x="1121" y="774"/>
                  </a:cubicBezTo>
                  <a:cubicBezTo>
                    <a:pt x="773" y="948"/>
                    <a:pt x="387" y="1025"/>
                    <a:pt x="0" y="1025"/>
                  </a:cubicBezTo>
                  <a:cubicBezTo>
                    <a:pt x="214" y="1069"/>
                    <a:pt x="430" y="1091"/>
                    <a:pt x="643" y="1091"/>
                  </a:cubicBezTo>
                  <a:cubicBezTo>
                    <a:pt x="1278" y="1091"/>
                    <a:pt x="1895" y="899"/>
                    <a:pt x="2416" y="523"/>
                  </a:cubicBezTo>
                  <a:lnTo>
                    <a:pt x="2377" y="1"/>
                  </a:lnTo>
                  <a:close/>
                </a:path>
              </a:pathLst>
            </a:custGeom>
            <a:solidFill>
              <a:srgbClr val="EBB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6" name="Google Shape;3245;p78">
              <a:extLst>
                <a:ext uri="{FF2B5EF4-FFF2-40B4-BE49-F238E27FC236}">
                  <a16:creationId xmlns:a16="http://schemas.microsoft.com/office/drawing/2014/main" id="{F43CF763-F077-1905-A13C-DD5EE94A4B9B}"/>
                </a:ext>
              </a:extLst>
            </p:cNvPr>
            <p:cNvSpPr/>
            <p:nvPr/>
          </p:nvSpPr>
          <p:spPr>
            <a:xfrm>
              <a:off x="4171450" y="3646775"/>
              <a:ext cx="662375" cy="519200"/>
            </a:xfrm>
            <a:custGeom>
              <a:avLst/>
              <a:gdLst/>
              <a:ahLst/>
              <a:cxnLst/>
              <a:rect l="l" t="t" r="r" b="b"/>
              <a:pathLst>
                <a:path w="26495" h="20768" extrusionOk="0">
                  <a:moveTo>
                    <a:pt x="22257" y="0"/>
                  </a:moveTo>
                  <a:cubicBezTo>
                    <a:pt x="21649" y="0"/>
                    <a:pt x="21030" y="81"/>
                    <a:pt x="20446" y="219"/>
                  </a:cubicBezTo>
                  <a:cubicBezTo>
                    <a:pt x="17219" y="973"/>
                    <a:pt x="14378" y="3021"/>
                    <a:pt x="11769" y="5166"/>
                  </a:cubicBezTo>
                  <a:cubicBezTo>
                    <a:pt x="7904" y="8374"/>
                    <a:pt x="4329" y="11910"/>
                    <a:pt x="1102" y="15737"/>
                  </a:cubicBezTo>
                  <a:cubicBezTo>
                    <a:pt x="716" y="16200"/>
                    <a:pt x="406" y="16722"/>
                    <a:pt x="213" y="17321"/>
                  </a:cubicBezTo>
                  <a:cubicBezTo>
                    <a:pt x="1" y="17940"/>
                    <a:pt x="271" y="19080"/>
                    <a:pt x="774" y="19544"/>
                  </a:cubicBezTo>
                  <a:cubicBezTo>
                    <a:pt x="1737" y="20436"/>
                    <a:pt x="3063" y="20768"/>
                    <a:pt x="5619" y="20768"/>
                  </a:cubicBezTo>
                  <a:cubicBezTo>
                    <a:pt x="5831" y="20768"/>
                    <a:pt x="6051" y="20765"/>
                    <a:pt x="6281" y="20761"/>
                  </a:cubicBezTo>
                  <a:cubicBezTo>
                    <a:pt x="9064" y="20703"/>
                    <a:pt x="14687" y="19891"/>
                    <a:pt x="17451" y="19544"/>
                  </a:cubicBezTo>
                  <a:cubicBezTo>
                    <a:pt x="19074" y="19370"/>
                    <a:pt x="20678" y="19080"/>
                    <a:pt x="22243" y="18655"/>
                  </a:cubicBezTo>
                  <a:cubicBezTo>
                    <a:pt x="22411" y="18620"/>
                    <a:pt x="22635" y="18618"/>
                    <a:pt x="22868" y="18618"/>
                  </a:cubicBezTo>
                  <a:cubicBezTo>
                    <a:pt x="22894" y="18618"/>
                    <a:pt x="22920" y="18618"/>
                    <a:pt x="22947" y="18618"/>
                  </a:cubicBezTo>
                  <a:cubicBezTo>
                    <a:pt x="23469" y="18618"/>
                    <a:pt x="24014" y="18610"/>
                    <a:pt x="24079" y="18249"/>
                  </a:cubicBezTo>
                  <a:cubicBezTo>
                    <a:pt x="24137" y="17901"/>
                    <a:pt x="23866" y="14906"/>
                    <a:pt x="23460" y="14828"/>
                  </a:cubicBezTo>
                  <a:cubicBezTo>
                    <a:pt x="23074" y="14751"/>
                    <a:pt x="22301" y="14770"/>
                    <a:pt x="21702" y="14712"/>
                  </a:cubicBezTo>
                  <a:cubicBezTo>
                    <a:pt x="21010" y="14661"/>
                    <a:pt x="20337" y="14640"/>
                    <a:pt x="19677" y="14640"/>
                  </a:cubicBezTo>
                  <a:cubicBezTo>
                    <a:pt x="18121" y="14640"/>
                    <a:pt x="16636" y="14757"/>
                    <a:pt x="15145" y="14864"/>
                  </a:cubicBezTo>
                  <a:lnTo>
                    <a:pt x="15145" y="14864"/>
                  </a:lnTo>
                  <a:cubicBezTo>
                    <a:pt x="16417" y="14184"/>
                    <a:pt x="17663" y="13457"/>
                    <a:pt x="18881" y="12683"/>
                  </a:cubicBezTo>
                  <a:cubicBezTo>
                    <a:pt x="21586" y="10983"/>
                    <a:pt x="24272" y="8915"/>
                    <a:pt x="25586" y="6036"/>
                  </a:cubicBezTo>
                  <a:cubicBezTo>
                    <a:pt x="26262" y="4528"/>
                    <a:pt x="26494" y="2693"/>
                    <a:pt x="25605" y="1417"/>
                  </a:cubicBezTo>
                  <a:cubicBezTo>
                    <a:pt x="24887" y="393"/>
                    <a:pt x="23601" y="0"/>
                    <a:pt x="22257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7" name="Google Shape;3246;p78">
              <a:extLst>
                <a:ext uri="{FF2B5EF4-FFF2-40B4-BE49-F238E27FC236}">
                  <a16:creationId xmlns:a16="http://schemas.microsoft.com/office/drawing/2014/main" id="{88B69BF2-AB5D-C8F5-A073-6588387BB27C}"/>
                </a:ext>
              </a:extLst>
            </p:cNvPr>
            <p:cNvSpPr/>
            <p:nvPr/>
          </p:nvSpPr>
          <p:spPr>
            <a:xfrm>
              <a:off x="4681625" y="3988125"/>
              <a:ext cx="230450" cy="191100"/>
            </a:xfrm>
            <a:custGeom>
              <a:avLst/>
              <a:gdLst/>
              <a:ahLst/>
              <a:cxnLst/>
              <a:rect l="l" t="t" r="r" b="b"/>
              <a:pathLst>
                <a:path w="9218" h="7644" extrusionOk="0">
                  <a:moveTo>
                    <a:pt x="7736" y="1"/>
                  </a:moveTo>
                  <a:cubicBezTo>
                    <a:pt x="7669" y="1"/>
                    <a:pt x="7602" y="6"/>
                    <a:pt x="7537" y="15"/>
                  </a:cubicBezTo>
                  <a:lnTo>
                    <a:pt x="657" y="556"/>
                  </a:lnTo>
                  <a:cubicBezTo>
                    <a:pt x="425" y="556"/>
                    <a:pt x="193" y="614"/>
                    <a:pt x="0" y="730"/>
                  </a:cubicBezTo>
                  <a:lnTo>
                    <a:pt x="116" y="1097"/>
                  </a:lnTo>
                  <a:cubicBezTo>
                    <a:pt x="483" y="2257"/>
                    <a:pt x="677" y="3474"/>
                    <a:pt x="715" y="4691"/>
                  </a:cubicBezTo>
                  <a:lnTo>
                    <a:pt x="5778" y="3455"/>
                  </a:lnTo>
                  <a:cubicBezTo>
                    <a:pt x="5894" y="3880"/>
                    <a:pt x="6029" y="4305"/>
                    <a:pt x="6126" y="4711"/>
                  </a:cubicBezTo>
                  <a:cubicBezTo>
                    <a:pt x="5585" y="4749"/>
                    <a:pt x="5063" y="4943"/>
                    <a:pt x="4619" y="5232"/>
                  </a:cubicBezTo>
                  <a:cubicBezTo>
                    <a:pt x="4174" y="5542"/>
                    <a:pt x="3904" y="6160"/>
                    <a:pt x="4136" y="6643"/>
                  </a:cubicBezTo>
                  <a:cubicBezTo>
                    <a:pt x="4329" y="7030"/>
                    <a:pt x="4735" y="7223"/>
                    <a:pt x="5121" y="7358"/>
                  </a:cubicBezTo>
                  <a:cubicBezTo>
                    <a:pt x="5731" y="7545"/>
                    <a:pt x="6357" y="7643"/>
                    <a:pt x="6983" y="7643"/>
                  </a:cubicBezTo>
                  <a:cubicBezTo>
                    <a:pt x="7330" y="7643"/>
                    <a:pt x="7676" y="7613"/>
                    <a:pt x="8020" y="7551"/>
                  </a:cubicBezTo>
                  <a:cubicBezTo>
                    <a:pt x="8310" y="7513"/>
                    <a:pt x="8580" y="7397"/>
                    <a:pt x="8812" y="7223"/>
                  </a:cubicBezTo>
                  <a:cubicBezTo>
                    <a:pt x="9218" y="6875"/>
                    <a:pt x="9218" y="6257"/>
                    <a:pt x="9179" y="5716"/>
                  </a:cubicBezTo>
                  <a:cubicBezTo>
                    <a:pt x="9083" y="4170"/>
                    <a:pt x="8928" y="2604"/>
                    <a:pt x="8735" y="1058"/>
                  </a:cubicBezTo>
                  <a:cubicBezTo>
                    <a:pt x="8696" y="711"/>
                    <a:pt x="8638" y="324"/>
                    <a:pt x="8348" y="150"/>
                  </a:cubicBezTo>
                  <a:cubicBezTo>
                    <a:pt x="8158" y="48"/>
                    <a:pt x="7946" y="1"/>
                    <a:pt x="7736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8" name="Google Shape;3247;p78">
              <a:extLst>
                <a:ext uri="{FF2B5EF4-FFF2-40B4-BE49-F238E27FC236}">
                  <a16:creationId xmlns:a16="http://schemas.microsoft.com/office/drawing/2014/main" id="{3F4DC6D7-C6DE-AD93-1CE5-A9F7CDB9CC76}"/>
                </a:ext>
              </a:extLst>
            </p:cNvPr>
            <p:cNvSpPr/>
            <p:nvPr/>
          </p:nvSpPr>
          <p:spPr>
            <a:xfrm>
              <a:off x="4264200" y="3672425"/>
              <a:ext cx="634850" cy="530025"/>
            </a:xfrm>
            <a:custGeom>
              <a:avLst/>
              <a:gdLst/>
              <a:ahLst/>
              <a:cxnLst/>
              <a:rect l="l" t="t" r="r" b="b"/>
              <a:pathLst>
                <a:path w="25394" h="21201" extrusionOk="0">
                  <a:moveTo>
                    <a:pt x="21428" y="1"/>
                  </a:moveTo>
                  <a:cubicBezTo>
                    <a:pt x="20680" y="1"/>
                    <a:pt x="19906" y="134"/>
                    <a:pt x="19190" y="353"/>
                  </a:cubicBezTo>
                  <a:cubicBezTo>
                    <a:pt x="16021" y="1299"/>
                    <a:pt x="13315" y="3464"/>
                    <a:pt x="10861" y="5705"/>
                  </a:cubicBezTo>
                  <a:cubicBezTo>
                    <a:pt x="7248" y="9029"/>
                    <a:pt x="3924" y="12662"/>
                    <a:pt x="948" y="16585"/>
                  </a:cubicBezTo>
                  <a:cubicBezTo>
                    <a:pt x="581" y="17049"/>
                    <a:pt x="329" y="17590"/>
                    <a:pt x="175" y="18170"/>
                  </a:cubicBezTo>
                  <a:cubicBezTo>
                    <a:pt x="1" y="18788"/>
                    <a:pt x="349" y="19870"/>
                    <a:pt x="870" y="20276"/>
                  </a:cubicBezTo>
                  <a:cubicBezTo>
                    <a:pt x="1700" y="20934"/>
                    <a:pt x="2730" y="21200"/>
                    <a:pt x="4416" y="21200"/>
                  </a:cubicBezTo>
                  <a:cubicBezTo>
                    <a:pt x="5008" y="21200"/>
                    <a:pt x="5682" y="21167"/>
                    <a:pt x="6455" y="21107"/>
                  </a:cubicBezTo>
                  <a:cubicBezTo>
                    <a:pt x="9238" y="20856"/>
                    <a:pt x="14784" y="19716"/>
                    <a:pt x="17528" y="19194"/>
                  </a:cubicBezTo>
                  <a:cubicBezTo>
                    <a:pt x="20021" y="18730"/>
                    <a:pt x="21393" y="18498"/>
                    <a:pt x="23267" y="17938"/>
                  </a:cubicBezTo>
                  <a:cubicBezTo>
                    <a:pt x="23809" y="17783"/>
                    <a:pt x="24292" y="17822"/>
                    <a:pt x="24350" y="17281"/>
                  </a:cubicBezTo>
                  <a:cubicBezTo>
                    <a:pt x="24388" y="16933"/>
                    <a:pt x="24466" y="15464"/>
                    <a:pt x="24060" y="15406"/>
                  </a:cubicBezTo>
                  <a:cubicBezTo>
                    <a:pt x="23924" y="15393"/>
                    <a:pt x="23751" y="15389"/>
                    <a:pt x="23557" y="15389"/>
                  </a:cubicBezTo>
                  <a:cubicBezTo>
                    <a:pt x="23169" y="15389"/>
                    <a:pt x="22701" y="15406"/>
                    <a:pt x="22301" y="15406"/>
                  </a:cubicBezTo>
                  <a:lnTo>
                    <a:pt x="11057" y="15324"/>
                  </a:lnTo>
                  <a:lnTo>
                    <a:pt x="11057" y="15324"/>
                  </a:lnTo>
                  <a:cubicBezTo>
                    <a:pt x="13630" y="14305"/>
                    <a:pt x="16143" y="13169"/>
                    <a:pt x="18417" y="11561"/>
                  </a:cubicBezTo>
                  <a:cubicBezTo>
                    <a:pt x="21006" y="9744"/>
                    <a:pt x="23596" y="8488"/>
                    <a:pt x="24697" y="5609"/>
                  </a:cubicBezTo>
                  <a:cubicBezTo>
                    <a:pt x="25277" y="4121"/>
                    <a:pt x="25393" y="2324"/>
                    <a:pt x="24408" y="1164"/>
                  </a:cubicBezTo>
                  <a:cubicBezTo>
                    <a:pt x="23700" y="327"/>
                    <a:pt x="22597" y="1"/>
                    <a:pt x="21428" y="1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9" name="Google Shape;3248;p78">
              <a:extLst>
                <a:ext uri="{FF2B5EF4-FFF2-40B4-BE49-F238E27FC236}">
                  <a16:creationId xmlns:a16="http://schemas.microsoft.com/office/drawing/2014/main" id="{DB8E81E0-CB19-C51E-3DCE-E55CC8969DFC}"/>
                </a:ext>
              </a:extLst>
            </p:cNvPr>
            <p:cNvSpPr/>
            <p:nvPr/>
          </p:nvSpPr>
          <p:spPr>
            <a:xfrm>
              <a:off x="4751175" y="4033050"/>
              <a:ext cx="230475" cy="191100"/>
            </a:xfrm>
            <a:custGeom>
              <a:avLst/>
              <a:gdLst/>
              <a:ahLst/>
              <a:cxnLst/>
              <a:rect l="l" t="t" r="r" b="b"/>
              <a:pathLst>
                <a:path w="9219" h="7644" extrusionOk="0">
                  <a:moveTo>
                    <a:pt x="7748" y="1"/>
                  </a:moveTo>
                  <a:cubicBezTo>
                    <a:pt x="7678" y="1"/>
                    <a:pt x="7608" y="6"/>
                    <a:pt x="7537" y="15"/>
                  </a:cubicBezTo>
                  <a:lnTo>
                    <a:pt x="677" y="556"/>
                  </a:lnTo>
                  <a:cubicBezTo>
                    <a:pt x="445" y="556"/>
                    <a:pt x="213" y="614"/>
                    <a:pt x="1" y="730"/>
                  </a:cubicBezTo>
                  <a:lnTo>
                    <a:pt x="136" y="1117"/>
                  </a:lnTo>
                  <a:cubicBezTo>
                    <a:pt x="503" y="2276"/>
                    <a:pt x="697" y="3474"/>
                    <a:pt x="716" y="4692"/>
                  </a:cubicBezTo>
                  <a:lnTo>
                    <a:pt x="5779" y="3455"/>
                  </a:lnTo>
                  <a:cubicBezTo>
                    <a:pt x="5914" y="3880"/>
                    <a:pt x="6030" y="4305"/>
                    <a:pt x="6146" y="4711"/>
                  </a:cubicBezTo>
                  <a:cubicBezTo>
                    <a:pt x="5605" y="4808"/>
                    <a:pt x="5045" y="4904"/>
                    <a:pt x="4619" y="5233"/>
                  </a:cubicBezTo>
                  <a:cubicBezTo>
                    <a:pt x="4175" y="5542"/>
                    <a:pt x="3904" y="6160"/>
                    <a:pt x="4136" y="6643"/>
                  </a:cubicBezTo>
                  <a:cubicBezTo>
                    <a:pt x="4330" y="7030"/>
                    <a:pt x="4735" y="7223"/>
                    <a:pt x="5141" y="7358"/>
                  </a:cubicBezTo>
                  <a:cubicBezTo>
                    <a:pt x="5739" y="7545"/>
                    <a:pt x="6360" y="7644"/>
                    <a:pt x="6990" y="7644"/>
                  </a:cubicBezTo>
                  <a:cubicBezTo>
                    <a:pt x="7338" y="7644"/>
                    <a:pt x="7689" y="7613"/>
                    <a:pt x="8040" y="7552"/>
                  </a:cubicBezTo>
                  <a:cubicBezTo>
                    <a:pt x="8310" y="7513"/>
                    <a:pt x="8600" y="7416"/>
                    <a:pt x="8832" y="7223"/>
                  </a:cubicBezTo>
                  <a:cubicBezTo>
                    <a:pt x="9219" y="6875"/>
                    <a:pt x="9219" y="6257"/>
                    <a:pt x="9180" y="5735"/>
                  </a:cubicBezTo>
                  <a:cubicBezTo>
                    <a:pt x="9083" y="4170"/>
                    <a:pt x="8929" y="2605"/>
                    <a:pt x="8755" y="1059"/>
                  </a:cubicBezTo>
                  <a:cubicBezTo>
                    <a:pt x="8697" y="711"/>
                    <a:pt x="8639" y="324"/>
                    <a:pt x="8349" y="150"/>
                  </a:cubicBezTo>
                  <a:cubicBezTo>
                    <a:pt x="8173" y="48"/>
                    <a:pt x="7965" y="1"/>
                    <a:pt x="7748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0" name="Google Shape;3249;p78">
              <a:extLst>
                <a:ext uri="{FF2B5EF4-FFF2-40B4-BE49-F238E27FC236}">
                  <a16:creationId xmlns:a16="http://schemas.microsoft.com/office/drawing/2014/main" id="{D447A7A4-83EE-89FF-50FF-04B3A1E7919E}"/>
                </a:ext>
              </a:extLst>
            </p:cNvPr>
            <p:cNvSpPr/>
            <p:nvPr/>
          </p:nvSpPr>
          <p:spPr>
            <a:xfrm>
              <a:off x="4269525" y="4088500"/>
              <a:ext cx="101475" cy="114025"/>
            </a:xfrm>
            <a:custGeom>
              <a:avLst/>
              <a:gdLst/>
              <a:ahLst/>
              <a:cxnLst/>
              <a:rect l="l" t="t" r="r" b="b"/>
              <a:pathLst>
                <a:path w="4059" h="4561" extrusionOk="0">
                  <a:moveTo>
                    <a:pt x="696" y="0"/>
                  </a:moveTo>
                  <a:cubicBezTo>
                    <a:pt x="445" y="348"/>
                    <a:pt x="232" y="734"/>
                    <a:pt x="78" y="1140"/>
                  </a:cubicBezTo>
                  <a:lnTo>
                    <a:pt x="0" y="2512"/>
                  </a:lnTo>
                  <a:cubicBezTo>
                    <a:pt x="116" y="2937"/>
                    <a:pt x="329" y="3343"/>
                    <a:pt x="657" y="3633"/>
                  </a:cubicBezTo>
                  <a:cubicBezTo>
                    <a:pt x="1469" y="4271"/>
                    <a:pt x="2474" y="4541"/>
                    <a:pt x="4059" y="4561"/>
                  </a:cubicBezTo>
                  <a:cubicBezTo>
                    <a:pt x="4059" y="4309"/>
                    <a:pt x="4039" y="4058"/>
                    <a:pt x="3981" y="3826"/>
                  </a:cubicBezTo>
                  <a:cubicBezTo>
                    <a:pt x="3769" y="2783"/>
                    <a:pt x="3498" y="1701"/>
                    <a:pt x="2744" y="966"/>
                  </a:cubicBezTo>
                  <a:cubicBezTo>
                    <a:pt x="2203" y="445"/>
                    <a:pt x="1450" y="174"/>
                    <a:pt x="696" y="0"/>
                  </a:cubicBez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1" name="Google Shape;3250;p78">
              <a:extLst>
                <a:ext uri="{FF2B5EF4-FFF2-40B4-BE49-F238E27FC236}">
                  <a16:creationId xmlns:a16="http://schemas.microsoft.com/office/drawing/2014/main" id="{42F283AC-BC15-2210-21CD-19B37787F175}"/>
                </a:ext>
              </a:extLst>
            </p:cNvPr>
            <p:cNvSpPr/>
            <p:nvPr/>
          </p:nvSpPr>
          <p:spPr>
            <a:xfrm>
              <a:off x="4147775" y="2968150"/>
              <a:ext cx="486525" cy="336750"/>
            </a:xfrm>
            <a:custGeom>
              <a:avLst/>
              <a:gdLst/>
              <a:ahLst/>
              <a:cxnLst/>
              <a:rect l="l" t="t" r="r" b="b"/>
              <a:pathLst>
                <a:path w="19461" h="13470" extrusionOk="0">
                  <a:moveTo>
                    <a:pt x="310" y="1"/>
                  </a:moveTo>
                  <a:lnTo>
                    <a:pt x="1" y="2088"/>
                  </a:lnTo>
                  <a:cubicBezTo>
                    <a:pt x="5315" y="7402"/>
                    <a:pt x="9856" y="10359"/>
                    <a:pt x="16716" y="13470"/>
                  </a:cubicBezTo>
                  <a:lnTo>
                    <a:pt x="19460" y="7170"/>
                  </a:lnTo>
                  <a:cubicBezTo>
                    <a:pt x="11692" y="6764"/>
                    <a:pt x="6455" y="4755"/>
                    <a:pt x="310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2" name="Google Shape;3251;p78">
              <a:extLst>
                <a:ext uri="{FF2B5EF4-FFF2-40B4-BE49-F238E27FC236}">
                  <a16:creationId xmlns:a16="http://schemas.microsoft.com/office/drawing/2014/main" id="{0C97F404-A823-79A4-4581-735F147B2EF2}"/>
                </a:ext>
              </a:extLst>
            </p:cNvPr>
            <p:cNvSpPr/>
            <p:nvPr/>
          </p:nvSpPr>
          <p:spPr>
            <a:xfrm>
              <a:off x="4493675" y="3122450"/>
              <a:ext cx="430000" cy="542850"/>
            </a:xfrm>
            <a:custGeom>
              <a:avLst/>
              <a:gdLst/>
              <a:ahLst/>
              <a:cxnLst/>
              <a:rect l="l" t="t" r="r" b="b"/>
              <a:pathLst>
                <a:path w="17200" h="21714" extrusionOk="0">
                  <a:moveTo>
                    <a:pt x="6173" y="1"/>
                  </a:moveTo>
                  <a:cubicBezTo>
                    <a:pt x="5635" y="1"/>
                    <a:pt x="5151" y="14"/>
                    <a:pt x="4465" y="51"/>
                  </a:cubicBezTo>
                  <a:cubicBezTo>
                    <a:pt x="4098" y="71"/>
                    <a:pt x="4639" y="71"/>
                    <a:pt x="4291" y="148"/>
                  </a:cubicBezTo>
                  <a:cubicBezTo>
                    <a:pt x="2861" y="418"/>
                    <a:pt x="1972" y="2679"/>
                    <a:pt x="1856" y="3104"/>
                  </a:cubicBezTo>
                  <a:cubicBezTo>
                    <a:pt x="1" y="10003"/>
                    <a:pt x="2648" y="13482"/>
                    <a:pt x="4040" y="19492"/>
                  </a:cubicBezTo>
                  <a:lnTo>
                    <a:pt x="15383" y="21714"/>
                  </a:lnTo>
                  <a:cubicBezTo>
                    <a:pt x="12929" y="14873"/>
                    <a:pt x="17200" y="5423"/>
                    <a:pt x="13547" y="2467"/>
                  </a:cubicBezTo>
                  <a:cubicBezTo>
                    <a:pt x="12079" y="1288"/>
                    <a:pt x="10958" y="612"/>
                    <a:pt x="9798" y="341"/>
                  </a:cubicBezTo>
                  <a:cubicBezTo>
                    <a:pt x="8929" y="167"/>
                    <a:pt x="8079" y="51"/>
                    <a:pt x="7209" y="13"/>
                  </a:cubicBezTo>
                  <a:cubicBezTo>
                    <a:pt x="6813" y="5"/>
                    <a:pt x="6484" y="1"/>
                    <a:pt x="617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3" name="Google Shape;3252;p78">
              <a:extLst>
                <a:ext uri="{FF2B5EF4-FFF2-40B4-BE49-F238E27FC236}">
                  <a16:creationId xmlns:a16="http://schemas.microsoft.com/office/drawing/2014/main" id="{4DD7AA59-DEE3-C2C0-580D-F269B444970D}"/>
                </a:ext>
              </a:extLst>
            </p:cNvPr>
            <p:cNvSpPr/>
            <p:nvPr/>
          </p:nvSpPr>
          <p:spPr>
            <a:xfrm>
              <a:off x="4533850" y="3289500"/>
              <a:ext cx="373400" cy="570975"/>
            </a:xfrm>
            <a:custGeom>
              <a:avLst/>
              <a:gdLst/>
              <a:ahLst/>
              <a:cxnLst/>
              <a:rect l="l" t="t" r="r" b="b"/>
              <a:pathLst>
                <a:path w="14936" h="22839" extrusionOk="0">
                  <a:moveTo>
                    <a:pt x="1145" y="0"/>
                  </a:moveTo>
                  <a:cubicBezTo>
                    <a:pt x="503" y="0"/>
                    <a:pt x="1" y="314"/>
                    <a:pt x="17" y="655"/>
                  </a:cubicBezTo>
                  <a:cubicBezTo>
                    <a:pt x="462" y="8365"/>
                    <a:pt x="1447" y="16752"/>
                    <a:pt x="1447" y="16752"/>
                  </a:cubicBezTo>
                  <a:lnTo>
                    <a:pt x="4655" y="18530"/>
                  </a:lnTo>
                  <a:lnTo>
                    <a:pt x="12791" y="22839"/>
                  </a:lnTo>
                  <a:cubicBezTo>
                    <a:pt x="14936" y="20114"/>
                    <a:pt x="14568" y="18877"/>
                    <a:pt x="14201" y="16249"/>
                  </a:cubicBezTo>
                  <a:cubicBezTo>
                    <a:pt x="13950" y="14665"/>
                    <a:pt x="12887" y="12442"/>
                    <a:pt x="11921" y="11128"/>
                  </a:cubicBezTo>
                  <a:cubicBezTo>
                    <a:pt x="10955" y="9834"/>
                    <a:pt x="9448" y="8887"/>
                    <a:pt x="7824" y="8887"/>
                  </a:cubicBezTo>
                  <a:cubicBezTo>
                    <a:pt x="7578" y="8887"/>
                    <a:pt x="7361" y="8911"/>
                    <a:pt x="7171" y="8911"/>
                  </a:cubicBezTo>
                  <a:cubicBezTo>
                    <a:pt x="6853" y="8911"/>
                    <a:pt x="6607" y="8843"/>
                    <a:pt x="6414" y="8481"/>
                  </a:cubicBezTo>
                  <a:cubicBezTo>
                    <a:pt x="6317" y="8152"/>
                    <a:pt x="6259" y="7824"/>
                    <a:pt x="6278" y="7476"/>
                  </a:cubicBezTo>
                  <a:cubicBezTo>
                    <a:pt x="6298" y="4809"/>
                    <a:pt x="6974" y="2200"/>
                    <a:pt x="6085" y="790"/>
                  </a:cubicBezTo>
                  <a:cubicBezTo>
                    <a:pt x="5919" y="540"/>
                    <a:pt x="5624" y="391"/>
                    <a:pt x="5323" y="391"/>
                  </a:cubicBezTo>
                  <a:cubicBezTo>
                    <a:pt x="5275" y="391"/>
                    <a:pt x="5225" y="395"/>
                    <a:pt x="5177" y="403"/>
                  </a:cubicBezTo>
                  <a:cubicBezTo>
                    <a:pt x="5075" y="419"/>
                    <a:pt x="4945" y="426"/>
                    <a:pt x="4794" y="426"/>
                  </a:cubicBezTo>
                  <a:cubicBezTo>
                    <a:pt x="4000" y="426"/>
                    <a:pt x="2612" y="231"/>
                    <a:pt x="1525" y="36"/>
                  </a:cubicBezTo>
                  <a:cubicBezTo>
                    <a:pt x="1395" y="11"/>
                    <a:pt x="1267" y="0"/>
                    <a:pt x="1145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4" name="Google Shape;3253;p78">
              <a:extLst>
                <a:ext uri="{FF2B5EF4-FFF2-40B4-BE49-F238E27FC236}">
                  <a16:creationId xmlns:a16="http://schemas.microsoft.com/office/drawing/2014/main" id="{45B44F62-5285-7057-DC29-FBB41B98716F}"/>
                </a:ext>
              </a:extLst>
            </p:cNvPr>
            <p:cNvSpPr/>
            <p:nvPr/>
          </p:nvSpPr>
          <p:spPr>
            <a:xfrm>
              <a:off x="4650225" y="3122875"/>
              <a:ext cx="88900" cy="217300"/>
            </a:xfrm>
            <a:custGeom>
              <a:avLst/>
              <a:gdLst/>
              <a:ahLst/>
              <a:cxnLst/>
              <a:rect l="l" t="t" r="r" b="b"/>
              <a:pathLst>
                <a:path w="3556" h="8692" extrusionOk="0">
                  <a:moveTo>
                    <a:pt x="2338" y="0"/>
                  </a:moveTo>
                  <a:cubicBezTo>
                    <a:pt x="2285" y="0"/>
                    <a:pt x="2232" y="5"/>
                    <a:pt x="2184" y="15"/>
                  </a:cubicBezTo>
                  <a:cubicBezTo>
                    <a:pt x="2087" y="73"/>
                    <a:pt x="2010" y="169"/>
                    <a:pt x="1971" y="266"/>
                  </a:cubicBezTo>
                  <a:cubicBezTo>
                    <a:pt x="696" y="2701"/>
                    <a:pt x="348" y="5039"/>
                    <a:pt x="0" y="8131"/>
                  </a:cubicBezTo>
                  <a:lnTo>
                    <a:pt x="1836" y="8692"/>
                  </a:lnTo>
                  <a:cubicBezTo>
                    <a:pt x="2087" y="5658"/>
                    <a:pt x="2203" y="3029"/>
                    <a:pt x="3517" y="324"/>
                  </a:cubicBezTo>
                  <a:cubicBezTo>
                    <a:pt x="3556" y="227"/>
                    <a:pt x="3420" y="227"/>
                    <a:pt x="3305" y="208"/>
                  </a:cubicBezTo>
                  <a:cubicBezTo>
                    <a:pt x="2995" y="131"/>
                    <a:pt x="2899" y="131"/>
                    <a:pt x="2493" y="15"/>
                  </a:cubicBezTo>
                  <a:cubicBezTo>
                    <a:pt x="2445" y="5"/>
                    <a:pt x="2391" y="0"/>
                    <a:pt x="2338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5" name="Google Shape;3254;p78">
              <a:extLst>
                <a:ext uri="{FF2B5EF4-FFF2-40B4-BE49-F238E27FC236}">
                  <a16:creationId xmlns:a16="http://schemas.microsoft.com/office/drawing/2014/main" id="{29F50617-49DA-387C-FCC0-5B8C216262B7}"/>
                </a:ext>
              </a:extLst>
            </p:cNvPr>
            <p:cNvSpPr/>
            <p:nvPr/>
          </p:nvSpPr>
          <p:spPr>
            <a:xfrm>
              <a:off x="4530875" y="3122750"/>
              <a:ext cx="82175" cy="214050"/>
            </a:xfrm>
            <a:custGeom>
              <a:avLst/>
              <a:gdLst/>
              <a:ahLst/>
              <a:cxnLst/>
              <a:rect l="l" t="t" r="r" b="b"/>
              <a:pathLst>
                <a:path w="3287" h="8562" extrusionOk="0">
                  <a:moveTo>
                    <a:pt x="3286" y="1"/>
                  </a:moveTo>
                  <a:cubicBezTo>
                    <a:pt x="3054" y="1"/>
                    <a:pt x="2822" y="39"/>
                    <a:pt x="2590" y="97"/>
                  </a:cubicBezTo>
                  <a:cubicBezTo>
                    <a:pt x="2243" y="155"/>
                    <a:pt x="1953" y="387"/>
                    <a:pt x="1837" y="716"/>
                  </a:cubicBezTo>
                  <a:cubicBezTo>
                    <a:pt x="948" y="3247"/>
                    <a:pt x="1" y="5895"/>
                    <a:pt x="1" y="8561"/>
                  </a:cubicBezTo>
                  <a:lnTo>
                    <a:pt x="1991" y="7382"/>
                  </a:lnTo>
                  <a:cubicBezTo>
                    <a:pt x="1508" y="4986"/>
                    <a:pt x="2629" y="2358"/>
                    <a:pt x="3286" y="1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6" name="Google Shape;3255;p78">
              <a:extLst>
                <a:ext uri="{FF2B5EF4-FFF2-40B4-BE49-F238E27FC236}">
                  <a16:creationId xmlns:a16="http://schemas.microsoft.com/office/drawing/2014/main" id="{D231E76E-2743-0AD5-E317-9F852C8F134C}"/>
                </a:ext>
              </a:extLst>
            </p:cNvPr>
            <p:cNvSpPr/>
            <p:nvPr/>
          </p:nvSpPr>
          <p:spPr>
            <a:xfrm>
              <a:off x="4659875" y="3299575"/>
              <a:ext cx="27075" cy="23175"/>
            </a:xfrm>
            <a:custGeom>
              <a:avLst/>
              <a:gdLst/>
              <a:ahLst/>
              <a:cxnLst/>
              <a:rect l="l" t="t" r="r" b="b"/>
              <a:pathLst>
                <a:path w="1083" h="927" extrusionOk="0">
                  <a:moveTo>
                    <a:pt x="619" y="0"/>
                  </a:moveTo>
                  <a:cubicBezTo>
                    <a:pt x="213" y="0"/>
                    <a:pt x="1" y="503"/>
                    <a:pt x="290" y="793"/>
                  </a:cubicBezTo>
                  <a:cubicBezTo>
                    <a:pt x="383" y="885"/>
                    <a:pt x="498" y="927"/>
                    <a:pt x="611" y="927"/>
                  </a:cubicBezTo>
                  <a:cubicBezTo>
                    <a:pt x="850" y="927"/>
                    <a:pt x="1083" y="740"/>
                    <a:pt x="1083" y="464"/>
                  </a:cubicBezTo>
                  <a:cubicBezTo>
                    <a:pt x="1083" y="213"/>
                    <a:pt x="870" y="0"/>
                    <a:pt x="619" y="0"/>
                  </a:cubicBez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7" name="Google Shape;3256;p78">
              <a:extLst>
                <a:ext uri="{FF2B5EF4-FFF2-40B4-BE49-F238E27FC236}">
                  <a16:creationId xmlns:a16="http://schemas.microsoft.com/office/drawing/2014/main" id="{C6C1AF08-CFDE-AE57-50C7-9D5E241598A3}"/>
                </a:ext>
              </a:extLst>
            </p:cNvPr>
            <p:cNvSpPr/>
            <p:nvPr/>
          </p:nvSpPr>
          <p:spPr>
            <a:xfrm>
              <a:off x="4541525" y="3279275"/>
              <a:ext cx="24650" cy="21075"/>
            </a:xfrm>
            <a:custGeom>
              <a:avLst/>
              <a:gdLst/>
              <a:ahLst/>
              <a:cxnLst/>
              <a:rect l="l" t="t" r="r" b="b"/>
              <a:pathLst>
                <a:path w="986" h="843" extrusionOk="0">
                  <a:moveTo>
                    <a:pt x="560" y="1"/>
                  </a:moveTo>
                  <a:cubicBezTo>
                    <a:pt x="174" y="1"/>
                    <a:pt x="0" y="464"/>
                    <a:pt x="251" y="716"/>
                  </a:cubicBezTo>
                  <a:cubicBezTo>
                    <a:pt x="339" y="803"/>
                    <a:pt x="447" y="842"/>
                    <a:pt x="553" y="842"/>
                  </a:cubicBezTo>
                  <a:cubicBezTo>
                    <a:pt x="774" y="842"/>
                    <a:pt x="986" y="674"/>
                    <a:pt x="986" y="426"/>
                  </a:cubicBezTo>
                  <a:cubicBezTo>
                    <a:pt x="986" y="194"/>
                    <a:pt x="792" y="1"/>
                    <a:pt x="560" y="1"/>
                  </a:cubicBez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8" name="Google Shape;3257;p78">
              <a:extLst>
                <a:ext uri="{FF2B5EF4-FFF2-40B4-BE49-F238E27FC236}">
                  <a16:creationId xmlns:a16="http://schemas.microsoft.com/office/drawing/2014/main" id="{9B9566D4-2CD4-FBF5-0448-52BC7C3F8E08}"/>
                </a:ext>
              </a:extLst>
            </p:cNvPr>
            <p:cNvSpPr/>
            <p:nvPr/>
          </p:nvSpPr>
          <p:spPr>
            <a:xfrm>
              <a:off x="4565675" y="3345475"/>
              <a:ext cx="86975" cy="102075"/>
            </a:xfrm>
            <a:custGeom>
              <a:avLst/>
              <a:gdLst/>
              <a:ahLst/>
              <a:cxnLst/>
              <a:rect l="l" t="t" r="r" b="b"/>
              <a:pathLst>
                <a:path w="3479" h="4083" extrusionOk="0">
                  <a:moveTo>
                    <a:pt x="0" y="0"/>
                  </a:moveTo>
                  <a:lnTo>
                    <a:pt x="20" y="3208"/>
                  </a:lnTo>
                  <a:cubicBezTo>
                    <a:pt x="20" y="3401"/>
                    <a:pt x="155" y="3575"/>
                    <a:pt x="348" y="3614"/>
                  </a:cubicBezTo>
                  <a:lnTo>
                    <a:pt x="2996" y="4078"/>
                  </a:lnTo>
                  <a:cubicBezTo>
                    <a:pt x="3017" y="4081"/>
                    <a:pt x="3039" y="4082"/>
                    <a:pt x="3060" y="4082"/>
                  </a:cubicBezTo>
                  <a:cubicBezTo>
                    <a:pt x="3285" y="4082"/>
                    <a:pt x="3479" y="3900"/>
                    <a:pt x="3479" y="3652"/>
                  </a:cubicBezTo>
                  <a:lnTo>
                    <a:pt x="3382" y="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9" name="Google Shape;3258;p78">
              <a:extLst>
                <a:ext uri="{FF2B5EF4-FFF2-40B4-BE49-F238E27FC236}">
                  <a16:creationId xmlns:a16="http://schemas.microsoft.com/office/drawing/2014/main" id="{9BD15801-A034-A083-02FA-5EAFEFB553FD}"/>
                </a:ext>
              </a:extLst>
            </p:cNvPr>
            <p:cNvSpPr/>
            <p:nvPr/>
          </p:nvSpPr>
          <p:spPr>
            <a:xfrm>
              <a:off x="4512375" y="3772525"/>
              <a:ext cx="150425" cy="127825"/>
            </a:xfrm>
            <a:custGeom>
              <a:avLst/>
              <a:gdLst/>
              <a:ahLst/>
              <a:cxnLst/>
              <a:rect l="l" t="t" r="r" b="b"/>
              <a:pathLst>
                <a:path w="6017" h="5113" extrusionOk="0">
                  <a:moveTo>
                    <a:pt x="4529" y="1"/>
                  </a:moveTo>
                  <a:cubicBezTo>
                    <a:pt x="4181" y="329"/>
                    <a:pt x="3736" y="561"/>
                    <a:pt x="3272" y="677"/>
                  </a:cubicBezTo>
                  <a:cubicBezTo>
                    <a:pt x="3118" y="716"/>
                    <a:pt x="2963" y="774"/>
                    <a:pt x="2809" y="832"/>
                  </a:cubicBezTo>
                  <a:lnTo>
                    <a:pt x="2751" y="851"/>
                  </a:lnTo>
                  <a:cubicBezTo>
                    <a:pt x="2132" y="1064"/>
                    <a:pt x="1514" y="1354"/>
                    <a:pt x="934" y="1585"/>
                  </a:cubicBezTo>
                  <a:cubicBezTo>
                    <a:pt x="683" y="1682"/>
                    <a:pt x="451" y="1856"/>
                    <a:pt x="296" y="2088"/>
                  </a:cubicBezTo>
                  <a:cubicBezTo>
                    <a:pt x="205" y="2225"/>
                    <a:pt x="444" y="2267"/>
                    <a:pt x="715" y="2267"/>
                  </a:cubicBezTo>
                  <a:cubicBezTo>
                    <a:pt x="902" y="2267"/>
                    <a:pt x="1105" y="2247"/>
                    <a:pt x="1224" y="2223"/>
                  </a:cubicBezTo>
                  <a:lnTo>
                    <a:pt x="1514" y="2165"/>
                  </a:lnTo>
                  <a:lnTo>
                    <a:pt x="1224" y="2494"/>
                  </a:lnTo>
                  <a:cubicBezTo>
                    <a:pt x="683" y="3112"/>
                    <a:pt x="142" y="3885"/>
                    <a:pt x="26" y="4272"/>
                  </a:cubicBezTo>
                  <a:cubicBezTo>
                    <a:pt x="0" y="4375"/>
                    <a:pt x="60" y="4426"/>
                    <a:pt x="143" y="4426"/>
                  </a:cubicBezTo>
                  <a:cubicBezTo>
                    <a:pt x="185" y="4426"/>
                    <a:pt x="232" y="4413"/>
                    <a:pt x="277" y="4388"/>
                  </a:cubicBezTo>
                  <a:lnTo>
                    <a:pt x="1881" y="2900"/>
                  </a:lnTo>
                  <a:cubicBezTo>
                    <a:pt x="1887" y="2894"/>
                    <a:pt x="1894" y="2892"/>
                    <a:pt x="1902" y="2892"/>
                  </a:cubicBezTo>
                  <a:cubicBezTo>
                    <a:pt x="1920" y="2892"/>
                    <a:pt x="1939" y="2905"/>
                    <a:pt x="1939" y="2919"/>
                  </a:cubicBezTo>
                  <a:lnTo>
                    <a:pt x="1011" y="4252"/>
                  </a:lnTo>
                  <a:cubicBezTo>
                    <a:pt x="896" y="4407"/>
                    <a:pt x="799" y="4600"/>
                    <a:pt x="741" y="4793"/>
                  </a:cubicBezTo>
                  <a:cubicBezTo>
                    <a:pt x="741" y="4845"/>
                    <a:pt x="803" y="4912"/>
                    <a:pt x="871" y="4912"/>
                  </a:cubicBezTo>
                  <a:cubicBezTo>
                    <a:pt x="879" y="4912"/>
                    <a:pt x="887" y="4911"/>
                    <a:pt x="896" y="4909"/>
                  </a:cubicBezTo>
                  <a:cubicBezTo>
                    <a:pt x="1069" y="4851"/>
                    <a:pt x="1224" y="4735"/>
                    <a:pt x="1340" y="4600"/>
                  </a:cubicBezTo>
                  <a:cubicBezTo>
                    <a:pt x="2080" y="3860"/>
                    <a:pt x="2597" y="3343"/>
                    <a:pt x="2670" y="3343"/>
                  </a:cubicBezTo>
                  <a:cubicBezTo>
                    <a:pt x="2671" y="3343"/>
                    <a:pt x="2672" y="3344"/>
                    <a:pt x="2673" y="3344"/>
                  </a:cubicBezTo>
                  <a:cubicBezTo>
                    <a:pt x="2712" y="3363"/>
                    <a:pt x="2132" y="4136"/>
                    <a:pt x="1765" y="4619"/>
                  </a:cubicBezTo>
                  <a:cubicBezTo>
                    <a:pt x="1669" y="4716"/>
                    <a:pt x="1630" y="4851"/>
                    <a:pt x="1630" y="4987"/>
                  </a:cubicBezTo>
                  <a:cubicBezTo>
                    <a:pt x="1655" y="5062"/>
                    <a:pt x="1721" y="5113"/>
                    <a:pt x="1790" y="5113"/>
                  </a:cubicBezTo>
                  <a:cubicBezTo>
                    <a:pt x="1828" y="5113"/>
                    <a:pt x="1866" y="5098"/>
                    <a:pt x="1900" y="5064"/>
                  </a:cubicBezTo>
                  <a:cubicBezTo>
                    <a:pt x="2441" y="4716"/>
                    <a:pt x="2905" y="4272"/>
                    <a:pt x="3272" y="3750"/>
                  </a:cubicBezTo>
                  <a:cubicBezTo>
                    <a:pt x="3278" y="3744"/>
                    <a:pt x="3285" y="3742"/>
                    <a:pt x="3292" y="3742"/>
                  </a:cubicBezTo>
                  <a:cubicBezTo>
                    <a:pt x="3309" y="3742"/>
                    <a:pt x="3325" y="3755"/>
                    <a:pt x="3311" y="3769"/>
                  </a:cubicBezTo>
                  <a:cubicBezTo>
                    <a:pt x="3311" y="3788"/>
                    <a:pt x="2441" y="4871"/>
                    <a:pt x="2693" y="4987"/>
                  </a:cubicBezTo>
                  <a:cubicBezTo>
                    <a:pt x="2725" y="5002"/>
                    <a:pt x="2757" y="5009"/>
                    <a:pt x="2791" y="5009"/>
                  </a:cubicBezTo>
                  <a:cubicBezTo>
                    <a:pt x="2960" y="5009"/>
                    <a:pt x="3140" y="4829"/>
                    <a:pt x="3253" y="4716"/>
                  </a:cubicBezTo>
                  <a:cubicBezTo>
                    <a:pt x="4045" y="3924"/>
                    <a:pt x="5012" y="2687"/>
                    <a:pt x="5398" y="1701"/>
                  </a:cubicBezTo>
                  <a:cubicBezTo>
                    <a:pt x="5514" y="1334"/>
                    <a:pt x="5727" y="1025"/>
                    <a:pt x="6016" y="774"/>
                  </a:cubicBezTo>
                  <a:lnTo>
                    <a:pt x="4529" y="1"/>
                  </a:lnTo>
                  <a:close/>
                </a:path>
              </a:pathLst>
            </a:custGeom>
            <a:solidFill>
              <a:srgbClr val="F7B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0" name="Google Shape;3259;p78">
              <a:extLst>
                <a:ext uri="{FF2B5EF4-FFF2-40B4-BE49-F238E27FC236}">
                  <a16:creationId xmlns:a16="http://schemas.microsoft.com/office/drawing/2014/main" id="{3372A0EE-093B-D8C4-43F1-7B6C573D4DDD}"/>
                </a:ext>
              </a:extLst>
            </p:cNvPr>
            <p:cNvSpPr/>
            <p:nvPr/>
          </p:nvSpPr>
          <p:spPr>
            <a:xfrm>
              <a:off x="4609625" y="3148850"/>
              <a:ext cx="267200" cy="662850"/>
            </a:xfrm>
            <a:custGeom>
              <a:avLst/>
              <a:gdLst/>
              <a:ahLst/>
              <a:cxnLst/>
              <a:rect l="l" t="t" r="r" b="b"/>
              <a:pathLst>
                <a:path w="10688" h="26514" extrusionOk="0">
                  <a:moveTo>
                    <a:pt x="7441" y="0"/>
                  </a:moveTo>
                  <a:cubicBezTo>
                    <a:pt x="6610" y="0"/>
                    <a:pt x="5895" y="734"/>
                    <a:pt x="5586" y="1546"/>
                  </a:cubicBezTo>
                  <a:cubicBezTo>
                    <a:pt x="5257" y="2377"/>
                    <a:pt x="5257" y="3285"/>
                    <a:pt x="5218" y="4193"/>
                  </a:cubicBezTo>
                  <a:cubicBezTo>
                    <a:pt x="4967" y="12174"/>
                    <a:pt x="3730" y="18107"/>
                    <a:pt x="1" y="25045"/>
                  </a:cubicBezTo>
                  <a:lnTo>
                    <a:pt x="1895" y="26513"/>
                  </a:lnTo>
                  <a:cubicBezTo>
                    <a:pt x="5933" y="21238"/>
                    <a:pt x="8697" y="15131"/>
                    <a:pt x="9972" y="8619"/>
                  </a:cubicBezTo>
                  <a:cubicBezTo>
                    <a:pt x="10475" y="6126"/>
                    <a:pt x="10687" y="3305"/>
                    <a:pt x="9296" y="1218"/>
                  </a:cubicBezTo>
                  <a:cubicBezTo>
                    <a:pt x="8851" y="560"/>
                    <a:pt x="8194" y="0"/>
                    <a:pt x="744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1" name="Google Shape;3260;p78">
              <a:extLst>
                <a:ext uri="{FF2B5EF4-FFF2-40B4-BE49-F238E27FC236}">
                  <a16:creationId xmlns:a16="http://schemas.microsoft.com/office/drawing/2014/main" id="{9C8BDC41-7876-9882-AD6D-45A34E64CCC0}"/>
                </a:ext>
              </a:extLst>
            </p:cNvPr>
            <p:cNvSpPr/>
            <p:nvPr/>
          </p:nvSpPr>
          <p:spPr>
            <a:xfrm>
              <a:off x="4498525" y="2774250"/>
              <a:ext cx="366700" cy="231200"/>
            </a:xfrm>
            <a:custGeom>
              <a:avLst/>
              <a:gdLst/>
              <a:ahLst/>
              <a:cxnLst/>
              <a:rect l="l" t="t" r="r" b="b"/>
              <a:pathLst>
                <a:path w="14668" h="9248" extrusionOk="0">
                  <a:moveTo>
                    <a:pt x="672" y="1"/>
                  </a:moveTo>
                  <a:cubicBezTo>
                    <a:pt x="508" y="1"/>
                    <a:pt x="398" y="41"/>
                    <a:pt x="348" y="124"/>
                  </a:cubicBezTo>
                  <a:cubicBezTo>
                    <a:pt x="0" y="703"/>
                    <a:pt x="2764" y="3177"/>
                    <a:pt x="6513" y="5650"/>
                  </a:cubicBezTo>
                  <a:cubicBezTo>
                    <a:pt x="9758" y="7764"/>
                    <a:pt x="12961" y="9248"/>
                    <a:pt x="14009" y="9248"/>
                  </a:cubicBezTo>
                  <a:cubicBezTo>
                    <a:pt x="14178" y="9248"/>
                    <a:pt x="14291" y="9209"/>
                    <a:pt x="14339" y="9129"/>
                  </a:cubicBezTo>
                  <a:cubicBezTo>
                    <a:pt x="14667" y="8549"/>
                    <a:pt x="11518" y="5998"/>
                    <a:pt x="7769" y="3544"/>
                  </a:cubicBezTo>
                  <a:cubicBezTo>
                    <a:pt x="4540" y="1425"/>
                    <a:pt x="1652" y="1"/>
                    <a:pt x="672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2" name="Google Shape;3261;p78">
              <a:extLst>
                <a:ext uri="{FF2B5EF4-FFF2-40B4-BE49-F238E27FC236}">
                  <a16:creationId xmlns:a16="http://schemas.microsoft.com/office/drawing/2014/main" id="{A734A537-CCD7-9AEF-B5D5-9EB3F1A4F5E5}"/>
                </a:ext>
              </a:extLst>
            </p:cNvPr>
            <p:cNvSpPr/>
            <p:nvPr/>
          </p:nvSpPr>
          <p:spPr>
            <a:xfrm>
              <a:off x="4491750" y="2807150"/>
              <a:ext cx="305350" cy="251850"/>
            </a:xfrm>
            <a:custGeom>
              <a:avLst/>
              <a:gdLst/>
              <a:ahLst/>
              <a:cxnLst/>
              <a:rect l="l" t="t" r="r" b="b"/>
              <a:pathLst>
                <a:path w="12214" h="10074" extrusionOk="0">
                  <a:moveTo>
                    <a:pt x="5535" y="0"/>
                  </a:moveTo>
                  <a:cubicBezTo>
                    <a:pt x="4073" y="0"/>
                    <a:pt x="2622" y="424"/>
                    <a:pt x="1172" y="424"/>
                  </a:cubicBezTo>
                  <a:cubicBezTo>
                    <a:pt x="782" y="424"/>
                    <a:pt x="391" y="393"/>
                    <a:pt x="1" y="315"/>
                  </a:cubicBezTo>
                  <a:lnTo>
                    <a:pt x="1" y="315"/>
                  </a:lnTo>
                  <a:cubicBezTo>
                    <a:pt x="20" y="1610"/>
                    <a:pt x="696" y="2808"/>
                    <a:pt x="1798" y="3503"/>
                  </a:cubicBezTo>
                  <a:lnTo>
                    <a:pt x="8040" y="10074"/>
                  </a:lnTo>
                  <a:cubicBezTo>
                    <a:pt x="11402" y="9726"/>
                    <a:pt x="12214" y="7059"/>
                    <a:pt x="12078" y="5378"/>
                  </a:cubicBezTo>
                  <a:cubicBezTo>
                    <a:pt x="11962" y="3677"/>
                    <a:pt x="10900" y="2170"/>
                    <a:pt x="9528" y="1242"/>
                  </a:cubicBezTo>
                  <a:cubicBezTo>
                    <a:pt x="8445" y="489"/>
                    <a:pt x="7151" y="44"/>
                    <a:pt x="5817" y="6"/>
                  </a:cubicBezTo>
                  <a:cubicBezTo>
                    <a:pt x="5723" y="2"/>
                    <a:pt x="5629" y="0"/>
                    <a:pt x="5535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3" name="Google Shape;3262;p78">
              <a:extLst>
                <a:ext uri="{FF2B5EF4-FFF2-40B4-BE49-F238E27FC236}">
                  <a16:creationId xmlns:a16="http://schemas.microsoft.com/office/drawing/2014/main" id="{D3194DAC-4B09-8F02-F318-81BC044D4D03}"/>
                </a:ext>
              </a:extLst>
            </p:cNvPr>
            <p:cNvSpPr/>
            <p:nvPr/>
          </p:nvSpPr>
          <p:spPr>
            <a:xfrm>
              <a:off x="4601525" y="3008925"/>
              <a:ext cx="106200" cy="159800"/>
            </a:xfrm>
            <a:custGeom>
              <a:avLst/>
              <a:gdLst/>
              <a:ahLst/>
              <a:cxnLst/>
              <a:rect l="l" t="t" r="r" b="b"/>
              <a:pathLst>
                <a:path w="4248" h="6392" extrusionOk="0">
                  <a:moveTo>
                    <a:pt x="3270" y="1"/>
                  </a:moveTo>
                  <a:cubicBezTo>
                    <a:pt x="2849" y="1"/>
                    <a:pt x="2480" y="277"/>
                    <a:pt x="2064" y="399"/>
                  </a:cubicBezTo>
                  <a:cubicBezTo>
                    <a:pt x="1523" y="573"/>
                    <a:pt x="924" y="495"/>
                    <a:pt x="383" y="650"/>
                  </a:cubicBezTo>
                  <a:cubicBezTo>
                    <a:pt x="305" y="669"/>
                    <a:pt x="248" y="708"/>
                    <a:pt x="209" y="785"/>
                  </a:cubicBezTo>
                  <a:cubicBezTo>
                    <a:pt x="209" y="824"/>
                    <a:pt x="190" y="882"/>
                    <a:pt x="209" y="921"/>
                  </a:cubicBezTo>
                  <a:cubicBezTo>
                    <a:pt x="248" y="1829"/>
                    <a:pt x="74" y="4244"/>
                    <a:pt x="35" y="5365"/>
                  </a:cubicBezTo>
                  <a:cubicBezTo>
                    <a:pt x="0" y="5917"/>
                    <a:pt x="919" y="6392"/>
                    <a:pt x="2010" y="6392"/>
                  </a:cubicBezTo>
                  <a:cubicBezTo>
                    <a:pt x="2142" y="6392"/>
                    <a:pt x="2276" y="6385"/>
                    <a:pt x="2412" y="6370"/>
                  </a:cubicBezTo>
                  <a:cubicBezTo>
                    <a:pt x="3919" y="6177"/>
                    <a:pt x="4248" y="5153"/>
                    <a:pt x="4190" y="4708"/>
                  </a:cubicBezTo>
                  <a:cubicBezTo>
                    <a:pt x="4054" y="3587"/>
                    <a:pt x="3842" y="1945"/>
                    <a:pt x="3745" y="1191"/>
                  </a:cubicBezTo>
                  <a:cubicBezTo>
                    <a:pt x="3707" y="882"/>
                    <a:pt x="3668" y="573"/>
                    <a:pt x="3629" y="264"/>
                  </a:cubicBezTo>
                  <a:cubicBezTo>
                    <a:pt x="3610" y="206"/>
                    <a:pt x="3591" y="128"/>
                    <a:pt x="3552" y="70"/>
                  </a:cubicBezTo>
                  <a:cubicBezTo>
                    <a:pt x="3513" y="32"/>
                    <a:pt x="3455" y="12"/>
                    <a:pt x="3417" y="12"/>
                  </a:cubicBezTo>
                  <a:cubicBezTo>
                    <a:pt x="3367" y="4"/>
                    <a:pt x="3318" y="1"/>
                    <a:pt x="3270" y="1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4" name="Google Shape;3263;p78">
              <a:extLst>
                <a:ext uri="{FF2B5EF4-FFF2-40B4-BE49-F238E27FC236}">
                  <a16:creationId xmlns:a16="http://schemas.microsoft.com/office/drawing/2014/main" id="{6D9313BD-8330-A326-33C9-E73B04207037}"/>
                </a:ext>
              </a:extLst>
            </p:cNvPr>
            <p:cNvSpPr/>
            <p:nvPr/>
          </p:nvSpPr>
          <p:spPr>
            <a:xfrm>
              <a:off x="4606250" y="3008925"/>
              <a:ext cx="90850" cy="72300"/>
            </a:xfrm>
            <a:custGeom>
              <a:avLst/>
              <a:gdLst/>
              <a:ahLst/>
              <a:cxnLst/>
              <a:rect l="l" t="t" r="r" b="b"/>
              <a:pathLst>
                <a:path w="3634" h="2892" extrusionOk="0">
                  <a:moveTo>
                    <a:pt x="3080" y="1"/>
                  </a:moveTo>
                  <a:cubicBezTo>
                    <a:pt x="2657" y="1"/>
                    <a:pt x="2274" y="277"/>
                    <a:pt x="1875" y="399"/>
                  </a:cubicBezTo>
                  <a:cubicBezTo>
                    <a:pt x="1334" y="573"/>
                    <a:pt x="735" y="495"/>
                    <a:pt x="194" y="650"/>
                  </a:cubicBezTo>
                  <a:cubicBezTo>
                    <a:pt x="116" y="669"/>
                    <a:pt x="59" y="708"/>
                    <a:pt x="20" y="785"/>
                  </a:cubicBezTo>
                  <a:cubicBezTo>
                    <a:pt x="20" y="824"/>
                    <a:pt x="1" y="882"/>
                    <a:pt x="20" y="921"/>
                  </a:cubicBezTo>
                  <a:cubicBezTo>
                    <a:pt x="39" y="1423"/>
                    <a:pt x="59" y="1925"/>
                    <a:pt x="97" y="2428"/>
                  </a:cubicBezTo>
                  <a:cubicBezTo>
                    <a:pt x="580" y="2737"/>
                    <a:pt x="1160" y="2892"/>
                    <a:pt x="1740" y="2892"/>
                  </a:cubicBezTo>
                  <a:cubicBezTo>
                    <a:pt x="2551" y="2853"/>
                    <a:pt x="3266" y="2370"/>
                    <a:pt x="3634" y="1636"/>
                  </a:cubicBezTo>
                  <a:lnTo>
                    <a:pt x="3576" y="1191"/>
                  </a:lnTo>
                  <a:cubicBezTo>
                    <a:pt x="3537" y="882"/>
                    <a:pt x="3479" y="573"/>
                    <a:pt x="3440" y="264"/>
                  </a:cubicBezTo>
                  <a:cubicBezTo>
                    <a:pt x="3421" y="206"/>
                    <a:pt x="3402" y="128"/>
                    <a:pt x="3363" y="70"/>
                  </a:cubicBezTo>
                  <a:cubicBezTo>
                    <a:pt x="3324" y="32"/>
                    <a:pt x="3266" y="12"/>
                    <a:pt x="3228" y="12"/>
                  </a:cubicBezTo>
                  <a:cubicBezTo>
                    <a:pt x="3178" y="4"/>
                    <a:pt x="3129" y="1"/>
                    <a:pt x="3080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5" name="Google Shape;3264;p78">
              <a:extLst>
                <a:ext uri="{FF2B5EF4-FFF2-40B4-BE49-F238E27FC236}">
                  <a16:creationId xmlns:a16="http://schemas.microsoft.com/office/drawing/2014/main" id="{A14549F5-7635-E113-8575-6AD8C4E30583}"/>
                </a:ext>
              </a:extLst>
            </p:cNvPr>
            <p:cNvSpPr/>
            <p:nvPr/>
          </p:nvSpPr>
          <p:spPr>
            <a:xfrm>
              <a:off x="4532825" y="2839650"/>
              <a:ext cx="213075" cy="222925"/>
            </a:xfrm>
            <a:custGeom>
              <a:avLst/>
              <a:gdLst/>
              <a:ahLst/>
              <a:cxnLst/>
              <a:rect l="l" t="t" r="r" b="b"/>
              <a:pathLst>
                <a:path w="8523" h="8917" extrusionOk="0">
                  <a:moveTo>
                    <a:pt x="3672" y="0"/>
                  </a:moveTo>
                  <a:cubicBezTo>
                    <a:pt x="2686" y="0"/>
                    <a:pt x="1739" y="426"/>
                    <a:pt x="1102" y="1179"/>
                  </a:cubicBezTo>
                  <a:cubicBezTo>
                    <a:pt x="561" y="1856"/>
                    <a:pt x="348" y="2687"/>
                    <a:pt x="232" y="3479"/>
                  </a:cubicBezTo>
                  <a:cubicBezTo>
                    <a:pt x="39" y="4658"/>
                    <a:pt x="0" y="5875"/>
                    <a:pt x="136" y="7054"/>
                  </a:cubicBezTo>
                  <a:cubicBezTo>
                    <a:pt x="213" y="7750"/>
                    <a:pt x="483" y="8580"/>
                    <a:pt x="1353" y="8812"/>
                  </a:cubicBezTo>
                  <a:cubicBezTo>
                    <a:pt x="1642" y="8878"/>
                    <a:pt x="1940" y="8917"/>
                    <a:pt x="2234" y="8917"/>
                  </a:cubicBezTo>
                  <a:cubicBezTo>
                    <a:pt x="2373" y="8917"/>
                    <a:pt x="2511" y="8908"/>
                    <a:pt x="2648" y="8890"/>
                  </a:cubicBezTo>
                  <a:cubicBezTo>
                    <a:pt x="4657" y="8619"/>
                    <a:pt x="6551" y="8600"/>
                    <a:pt x="7653" y="6320"/>
                  </a:cubicBezTo>
                  <a:lnTo>
                    <a:pt x="7769" y="6030"/>
                  </a:lnTo>
                  <a:cubicBezTo>
                    <a:pt x="8522" y="4696"/>
                    <a:pt x="8116" y="2996"/>
                    <a:pt x="6996" y="1682"/>
                  </a:cubicBezTo>
                  <a:cubicBezTo>
                    <a:pt x="6242" y="793"/>
                    <a:pt x="5005" y="0"/>
                    <a:pt x="3672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6" name="Google Shape;3265;p78">
              <a:extLst>
                <a:ext uri="{FF2B5EF4-FFF2-40B4-BE49-F238E27FC236}">
                  <a16:creationId xmlns:a16="http://schemas.microsoft.com/office/drawing/2014/main" id="{1600AC95-CE83-6BA7-9522-E52C57ECE367}"/>
                </a:ext>
              </a:extLst>
            </p:cNvPr>
            <p:cNvSpPr/>
            <p:nvPr/>
          </p:nvSpPr>
          <p:spPr>
            <a:xfrm>
              <a:off x="4511550" y="2925650"/>
              <a:ext cx="27100" cy="59950"/>
            </a:xfrm>
            <a:custGeom>
              <a:avLst/>
              <a:gdLst/>
              <a:ahLst/>
              <a:cxnLst/>
              <a:rect l="l" t="t" r="r" b="b"/>
              <a:pathLst>
                <a:path w="1084" h="2398" extrusionOk="0">
                  <a:moveTo>
                    <a:pt x="1083" y="0"/>
                  </a:moveTo>
                  <a:lnTo>
                    <a:pt x="1083" y="0"/>
                  </a:lnTo>
                  <a:cubicBezTo>
                    <a:pt x="1044" y="367"/>
                    <a:pt x="948" y="715"/>
                    <a:pt x="813" y="1044"/>
                  </a:cubicBezTo>
                  <a:cubicBezTo>
                    <a:pt x="716" y="1256"/>
                    <a:pt x="561" y="1450"/>
                    <a:pt x="329" y="1565"/>
                  </a:cubicBezTo>
                  <a:cubicBezTo>
                    <a:pt x="98" y="1643"/>
                    <a:pt x="1" y="1952"/>
                    <a:pt x="156" y="2145"/>
                  </a:cubicBezTo>
                  <a:cubicBezTo>
                    <a:pt x="252" y="2261"/>
                    <a:pt x="368" y="2338"/>
                    <a:pt x="503" y="2358"/>
                  </a:cubicBezTo>
                  <a:cubicBezTo>
                    <a:pt x="572" y="2385"/>
                    <a:pt x="643" y="2398"/>
                    <a:pt x="713" y="2398"/>
                  </a:cubicBezTo>
                  <a:cubicBezTo>
                    <a:pt x="840" y="2398"/>
                    <a:pt x="964" y="2355"/>
                    <a:pt x="1064" y="2280"/>
                  </a:cubicBezTo>
                  <a:lnTo>
                    <a:pt x="1083" y="0"/>
                  </a:ln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7" name="Google Shape;3266;p78">
              <a:extLst>
                <a:ext uri="{FF2B5EF4-FFF2-40B4-BE49-F238E27FC236}">
                  <a16:creationId xmlns:a16="http://schemas.microsoft.com/office/drawing/2014/main" id="{0C7A842C-3626-DFF9-F98E-8B034663FD0A}"/>
                </a:ext>
              </a:extLst>
            </p:cNvPr>
            <p:cNvSpPr/>
            <p:nvPr/>
          </p:nvSpPr>
          <p:spPr>
            <a:xfrm>
              <a:off x="4594175" y="2826525"/>
              <a:ext cx="184100" cy="132950"/>
            </a:xfrm>
            <a:custGeom>
              <a:avLst/>
              <a:gdLst/>
              <a:ahLst/>
              <a:cxnLst/>
              <a:rect l="l" t="t" r="r" b="b"/>
              <a:pathLst>
                <a:path w="7364" h="5318" extrusionOk="0">
                  <a:moveTo>
                    <a:pt x="1109" y="0"/>
                  </a:moveTo>
                  <a:cubicBezTo>
                    <a:pt x="777" y="0"/>
                    <a:pt x="469" y="60"/>
                    <a:pt x="290" y="216"/>
                  </a:cubicBezTo>
                  <a:cubicBezTo>
                    <a:pt x="0" y="506"/>
                    <a:pt x="136" y="931"/>
                    <a:pt x="387" y="1279"/>
                  </a:cubicBezTo>
                  <a:cubicBezTo>
                    <a:pt x="812" y="1897"/>
                    <a:pt x="1508" y="2419"/>
                    <a:pt x="2223" y="2902"/>
                  </a:cubicBezTo>
                  <a:cubicBezTo>
                    <a:pt x="3769" y="4004"/>
                    <a:pt x="5508" y="4815"/>
                    <a:pt x="7363" y="5318"/>
                  </a:cubicBezTo>
                  <a:lnTo>
                    <a:pt x="7054" y="4197"/>
                  </a:lnTo>
                  <a:cubicBezTo>
                    <a:pt x="7073" y="3617"/>
                    <a:pt x="6648" y="3057"/>
                    <a:pt x="6223" y="2555"/>
                  </a:cubicBezTo>
                  <a:cubicBezTo>
                    <a:pt x="5798" y="2013"/>
                    <a:pt x="5315" y="1550"/>
                    <a:pt x="4774" y="1144"/>
                  </a:cubicBezTo>
                  <a:cubicBezTo>
                    <a:pt x="4213" y="815"/>
                    <a:pt x="3614" y="545"/>
                    <a:pt x="2996" y="371"/>
                  </a:cubicBezTo>
                  <a:cubicBezTo>
                    <a:pt x="2609" y="255"/>
                    <a:pt x="2223" y="158"/>
                    <a:pt x="1836" y="81"/>
                  </a:cubicBezTo>
                  <a:cubicBezTo>
                    <a:pt x="1608" y="32"/>
                    <a:pt x="1352" y="0"/>
                    <a:pt x="110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8" name="Google Shape;3267;p78">
              <a:extLst>
                <a:ext uri="{FF2B5EF4-FFF2-40B4-BE49-F238E27FC236}">
                  <a16:creationId xmlns:a16="http://schemas.microsoft.com/office/drawing/2014/main" id="{8FAF1EA1-F530-C6BC-84BB-F0D5F0BE5383}"/>
                </a:ext>
              </a:extLst>
            </p:cNvPr>
            <p:cNvSpPr/>
            <p:nvPr/>
          </p:nvSpPr>
          <p:spPr>
            <a:xfrm>
              <a:off x="4552625" y="2891800"/>
              <a:ext cx="47850" cy="10200"/>
            </a:xfrm>
            <a:custGeom>
              <a:avLst/>
              <a:gdLst/>
              <a:ahLst/>
              <a:cxnLst/>
              <a:rect l="l" t="t" r="r" b="b"/>
              <a:pathLst>
                <a:path w="1914" h="408" extrusionOk="0">
                  <a:moveTo>
                    <a:pt x="791" y="1"/>
                  </a:moveTo>
                  <a:cubicBezTo>
                    <a:pt x="648" y="1"/>
                    <a:pt x="507" y="14"/>
                    <a:pt x="368" y="40"/>
                  </a:cubicBezTo>
                  <a:cubicBezTo>
                    <a:pt x="252" y="79"/>
                    <a:pt x="136" y="117"/>
                    <a:pt x="39" y="195"/>
                  </a:cubicBezTo>
                  <a:cubicBezTo>
                    <a:pt x="20" y="195"/>
                    <a:pt x="20" y="214"/>
                    <a:pt x="1" y="233"/>
                  </a:cubicBezTo>
                  <a:cubicBezTo>
                    <a:pt x="1" y="291"/>
                    <a:pt x="78" y="330"/>
                    <a:pt x="155" y="330"/>
                  </a:cubicBezTo>
                  <a:cubicBezTo>
                    <a:pt x="232" y="330"/>
                    <a:pt x="290" y="311"/>
                    <a:pt x="368" y="291"/>
                  </a:cubicBezTo>
                  <a:cubicBezTo>
                    <a:pt x="538" y="256"/>
                    <a:pt x="708" y="239"/>
                    <a:pt x="877" y="239"/>
                  </a:cubicBezTo>
                  <a:cubicBezTo>
                    <a:pt x="1169" y="239"/>
                    <a:pt x="1458" y="290"/>
                    <a:pt x="1740" y="388"/>
                  </a:cubicBezTo>
                  <a:cubicBezTo>
                    <a:pt x="1778" y="407"/>
                    <a:pt x="1817" y="407"/>
                    <a:pt x="1856" y="407"/>
                  </a:cubicBezTo>
                  <a:cubicBezTo>
                    <a:pt x="1894" y="407"/>
                    <a:pt x="1914" y="388"/>
                    <a:pt x="1894" y="369"/>
                  </a:cubicBezTo>
                  <a:lnTo>
                    <a:pt x="1914" y="369"/>
                  </a:lnTo>
                  <a:cubicBezTo>
                    <a:pt x="1836" y="272"/>
                    <a:pt x="1720" y="195"/>
                    <a:pt x="1604" y="137"/>
                  </a:cubicBezTo>
                  <a:cubicBezTo>
                    <a:pt x="1338" y="48"/>
                    <a:pt x="1063" y="1"/>
                    <a:pt x="791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9" name="Google Shape;3268;p78">
              <a:extLst>
                <a:ext uri="{FF2B5EF4-FFF2-40B4-BE49-F238E27FC236}">
                  <a16:creationId xmlns:a16="http://schemas.microsoft.com/office/drawing/2014/main" id="{8DE292D1-2155-7B7E-FA59-EB4567C62B19}"/>
                </a:ext>
              </a:extLst>
            </p:cNvPr>
            <p:cNvSpPr/>
            <p:nvPr/>
          </p:nvSpPr>
          <p:spPr>
            <a:xfrm>
              <a:off x="4593700" y="2954950"/>
              <a:ext cx="61850" cy="49700"/>
            </a:xfrm>
            <a:custGeom>
              <a:avLst/>
              <a:gdLst/>
              <a:ahLst/>
              <a:cxnLst/>
              <a:rect l="l" t="t" r="r" b="b"/>
              <a:pathLst>
                <a:path w="2474" h="1988" extrusionOk="0">
                  <a:moveTo>
                    <a:pt x="1236" y="1"/>
                  </a:moveTo>
                  <a:cubicBezTo>
                    <a:pt x="639" y="1"/>
                    <a:pt x="149" y="354"/>
                    <a:pt x="77" y="857"/>
                  </a:cubicBezTo>
                  <a:cubicBezTo>
                    <a:pt x="0" y="1398"/>
                    <a:pt x="464" y="1901"/>
                    <a:pt x="1102" y="1978"/>
                  </a:cubicBezTo>
                  <a:cubicBezTo>
                    <a:pt x="1158" y="1985"/>
                    <a:pt x="1214" y="1988"/>
                    <a:pt x="1269" y="1988"/>
                  </a:cubicBezTo>
                  <a:cubicBezTo>
                    <a:pt x="1854" y="1988"/>
                    <a:pt x="2345" y="1622"/>
                    <a:pt x="2416" y="1128"/>
                  </a:cubicBezTo>
                  <a:cubicBezTo>
                    <a:pt x="2474" y="587"/>
                    <a:pt x="2010" y="84"/>
                    <a:pt x="1372" y="7"/>
                  </a:cubicBezTo>
                  <a:cubicBezTo>
                    <a:pt x="1326" y="3"/>
                    <a:pt x="1281" y="1"/>
                    <a:pt x="1236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0" name="Google Shape;3269;p78">
              <a:extLst>
                <a:ext uri="{FF2B5EF4-FFF2-40B4-BE49-F238E27FC236}">
                  <a16:creationId xmlns:a16="http://schemas.microsoft.com/office/drawing/2014/main" id="{645EF45F-E8B2-80C9-0084-8B5476A1BCC1}"/>
                </a:ext>
              </a:extLst>
            </p:cNvPr>
            <p:cNvSpPr/>
            <p:nvPr/>
          </p:nvSpPr>
          <p:spPr>
            <a:xfrm>
              <a:off x="4562775" y="2917800"/>
              <a:ext cx="18375" cy="26250"/>
            </a:xfrm>
            <a:custGeom>
              <a:avLst/>
              <a:gdLst/>
              <a:ahLst/>
              <a:cxnLst/>
              <a:rect l="l" t="t" r="r" b="b"/>
              <a:pathLst>
                <a:path w="735" h="1050" extrusionOk="0">
                  <a:moveTo>
                    <a:pt x="352" y="1"/>
                  </a:moveTo>
                  <a:cubicBezTo>
                    <a:pt x="338" y="1"/>
                    <a:pt x="324" y="2"/>
                    <a:pt x="310" y="5"/>
                  </a:cubicBezTo>
                  <a:cubicBezTo>
                    <a:pt x="136" y="24"/>
                    <a:pt x="0" y="276"/>
                    <a:pt x="39" y="565"/>
                  </a:cubicBezTo>
                  <a:cubicBezTo>
                    <a:pt x="58" y="843"/>
                    <a:pt x="218" y="1050"/>
                    <a:pt x="401" y="1050"/>
                  </a:cubicBezTo>
                  <a:cubicBezTo>
                    <a:pt x="409" y="1050"/>
                    <a:pt x="417" y="1049"/>
                    <a:pt x="425" y="1049"/>
                  </a:cubicBezTo>
                  <a:cubicBezTo>
                    <a:pt x="599" y="1029"/>
                    <a:pt x="735" y="778"/>
                    <a:pt x="696" y="488"/>
                  </a:cubicBezTo>
                  <a:cubicBezTo>
                    <a:pt x="678" y="220"/>
                    <a:pt x="528" y="1"/>
                    <a:pt x="352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1" name="Google Shape;3270;p78">
              <a:extLst>
                <a:ext uri="{FF2B5EF4-FFF2-40B4-BE49-F238E27FC236}">
                  <a16:creationId xmlns:a16="http://schemas.microsoft.com/office/drawing/2014/main" id="{5C0C605D-AF59-0DA2-BEEE-F5F2B80E829E}"/>
                </a:ext>
              </a:extLst>
            </p:cNvPr>
            <p:cNvSpPr/>
            <p:nvPr/>
          </p:nvSpPr>
          <p:spPr>
            <a:xfrm>
              <a:off x="4509150" y="2763050"/>
              <a:ext cx="359950" cy="237025"/>
            </a:xfrm>
            <a:custGeom>
              <a:avLst/>
              <a:gdLst/>
              <a:ahLst/>
              <a:cxnLst/>
              <a:rect l="l" t="t" r="r" b="b"/>
              <a:pathLst>
                <a:path w="14398" h="9481" extrusionOk="0">
                  <a:moveTo>
                    <a:pt x="1227" y="1"/>
                  </a:moveTo>
                  <a:cubicBezTo>
                    <a:pt x="617" y="1"/>
                    <a:pt x="187" y="159"/>
                    <a:pt x="0" y="494"/>
                  </a:cubicBezTo>
                  <a:cubicBezTo>
                    <a:pt x="0" y="494"/>
                    <a:pt x="4406" y="2176"/>
                    <a:pt x="7807" y="4475"/>
                  </a:cubicBezTo>
                  <a:cubicBezTo>
                    <a:pt x="9972" y="5963"/>
                    <a:pt x="12020" y="7644"/>
                    <a:pt x="13914" y="9480"/>
                  </a:cubicBezTo>
                  <a:cubicBezTo>
                    <a:pt x="14397" y="8804"/>
                    <a:pt x="12078" y="5151"/>
                    <a:pt x="8213" y="2736"/>
                  </a:cubicBezTo>
                  <a:cubicBezTo>
                    <a:pt x="5433" y="1007"/>
                    <a:pt x="2762" y="1"/>
                    <a:pt x="1227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2" name="Google Shape;3271;p78">
              <a:extLst>
                <a:ext uri="{FF2B5EF4-FFF2-40B4-BE49-F238E27FC236}">
                  <a16:creationId xmlns:a16="http://schemas.microsoft.com/office/drawing/2014/main" id="{1C4FF2DE-10A4-B7EB-70D1-38EEE68D95AD}"/>
                </a:ext>
              </a:extLst>
            </p:cNvPr>
            <p:cNvSpPr/>
            <p:nvPr/>
          </p:nvSpPr>
          <p:spPr>
            <a:xfrm>
              <a:off x="4599975" y="2730925"/>
              <a:ext cx="202925" cy="177350"/>
            </a:xfrm>
            <a:custGeom>
              <a:avLst/>
              <a:gdLst/>
              <a:ahLst/>
              <a:cxnLst/>
              <a:rect l="l" t="t" r="r" b="b"/>
              <a:pathLst>
                <a:path w="8117" h="7094" extrusionOk="0">
                  <a:moveTo>
                    <a:pt x="3306" y="0"/>
                  </a:moveTo>
                  <a:cubicBezTo>
                    <a:pt x="3048" y="0"/>
                    <a:pt x="2791" y="183"/>
                    <a:pt x="2551" y="349"/>
                  </a:cubicBezTo>
                  <a:lnTo>
                    <a:pt x="0" y="2301"/>
                  </a:lnTo>
                  <a:lnTo>
                    <a:pt x="7711" y="7094"/>
                  </a:lnTo>
                  <a:lnTo>
                    <a:pt x="8097" y="3596"/>
                  </a:lnTo>
                  <a:cubicBezTo>
                    <a:pt x="8117" y="3422"/>
                    <a:pt x="8117" y="3229"/>
                    <a:pt x="8078" y="3055"/>
                  </a:cubicBezTo>
                  <a:cubicBezTo>
                    <a:pt x="7962" y="2842"/>
                    <a:pt x="7807" y="2668"/>
                    <a:pt x="7595" y="2572"/>
                  </a:cubicBezTo>
                  <a:lnTo>
                    <a:pt x="3788" y="195"/>
                  </a:lnTo>
                  <a:cubicBezTo>
                    <a:pt x="3672" y="98"/>
                    <a:pt x="3498" y="21"/>
                    <a:pt x="3343" y="1"/>
                  </a:cubicBezTo>
                  <a:cubicBezTo>
                    <a:pt x="3331" y="1"/>
                    <a:pt x="3318" y="0"/>
                    <a:pt x="3306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3" name="Google Shape;3272;p78">
              <a:extLst>
                <a:ext uri="{FF2B5EF4-FFF2-40B4-BE49-F238E27FC236}">
                  <a16:creationId xmlns:a16="http://schemas.microsoft.com/office/drawing/2014/main" id="{5CC55107-52DC-B269-AD8B-11468CA53BEE}"/>
                </a:ext>
              </a:extLst>
            </p:cNvPr>
            <p:cNvSpPr/>
            <p:nvPr/>
          </p:nvSpPr>
          <p:spPr>
            <a:xfrm>
              <a:off x="4620250" y="2760425"/>
              <a:ext cx="178300" cy="116450"/>
            </a:xfrm>
            <a:custGeom>
              <a:avLst/>
              <a:gdLst/>
              <a:ahLst/>
              <a:cxnLst/>
              <a:rect l="l" t="t" r="r" b="b"/>
              <a:pathLst>
                <a:path w="7132" h="4658" extrusionOk="0">
                  <a:moveTo>
                    <a:pt x="658" y="0"/>
                  </a:moveTo>
                  <a:lnTo>
                    <a:pt x="1" y="483"/>
                  </a:lnTo>
                  <a:cubicBezTo>
                    <a:pt x="1296" y="966"/>
                    <a:pt x="2532" y="1585"/>
                    <a:pt x="3692" y="2300"/>
                  </a:cubicBezTo>
                  <a:cubicBezTo>
                    <a:pt x="4832" y="3054"/>
                    <a:pt x="5895" y="3942"/>
                    <a:pt x="7035" y="4657"/>
                  </a:cubicBezTo>
                  <a:cubicBezTo>
                    <a:pt x="7074" y="4406"/>
                    <a:pt x="7093" y="4155"/>
                    <a:pt x="7132" y="3884"/>
                  </a:cubicBezTo>
                  <a:cubicBezTo>
                    <a:pt x="6049" y="3189"/>
                    <a:pt x="5045" y="2358"/>
                    <a:pt x="3962" y="1662"/>
                  </a:cubicBezTo>
                  <a:cubicBezTo>
                    <a:pt x="2919" y="1005"/>
                    <a:pt x="1798" y="445"/>
                    <a:pt x="658" y="0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4" name="Google Shape;3273;p78">
              <a:extLst>
                <a:ext uri="{FF2B5EF4-FFF2-40B4-BE49-F238E27FC236}">
                  <a16:creationId xmlns:a16="http://schemas.microsoft.com/office/drawing/2014/main" id="{ADC41F3F-0B56-6C0B-9551-CFDF862C0883}"/>
                </a:ext>
              </a:extLst>
            </p:cNvPr>
            <p:cNvSpPr/>
            <p:nvPr/>
          </p:nvSpPr>
          <p:spPr>
            <a:xfrm>
              <a:off x="4571025" y="3106125"/>
              <a:ext cx="173425" cy="83700"/>
            </a:xfrm>
            <a:custGeom>
              <a:avLst/>
              <a:gdLst/>
              <a:ahLst/>
              <a:cxnLst/>
              <a:rect l="l" t="t" r="r" b="b"/>
              <a:pathLst>
                <a:path w="6937" h="3348" extrusionOk="0">
                  <a:moveTo>
                    <a:pt x="1822" y="1317"/>
                  </a:moveTo>
                  <a:lnTo>
                    <a:pt x="1822" y="1317"/>
                  </a:lnTo>
                  <a:cubicBezTo>
                    <a:pt x="1832" y="1330"/>
                    <a:pt x="1835" y="1336"/>
                    <a:pt x="1835" y="1336"/>
                  </a:cubicBezTo>
                  <a:cubicBezTo>
                    <a:pt x="1835" y="1336"/>
                    <a:pt x="1829" y="1328"/>
                    <a:pt x="1822" y="1317"/>
                  </a:cubicBezTo>
                  <a:close/>
                  <a:moveTo>
                    <a:pt x="5734" y="1"/>
                  </a:moveTo>
                  <a:cubicBezTo>
                    <a:pt x="5458" y="1"/>
                    <a:pt x="5180" y="138"/>
                    <a:pt x="5004" y="472"/>
                  </a:cubicBezTo>
                  <a:cubicBezTo>
                    <a:pt x="4946" y="588"/>
                    <a:pt x="4888" y="685"/>
                    <a:pt x="4830" y="782"/>
                  </a:cubicBezTo>
                  <a:cubicBezTo>
                    <a:pt x="4830" y="782"/>
                    <a:pt x="4830" y="782"/>
                    <a:pt x="4830" y="782"/>
                  </a:cubicBezTo>
                  <a:lnTo>
                    <a:pt x="4830" y="782"/>
                  </a:lnTo>
                  <a:cubicBezTo>
                    <a:pt x="4814" y="814"/>
                    <a:pt x="4804" y="826"/>
                    <a:pt x="4802" y="826"/>
                  </a:cubicBezTo>
                  <a:cubicBezTo>
                    <a:pt x="4798" y="826"/>
                    <a:pt x="4808" y="804"/>
                    <a:pt x="4830" y="782"/>
                  </a:cubicBezTo>
                  <a:lnTo>
                    <a:pt x="4830" y="782"/>
                  </a:lnTo>
                  <a:cubicBezTo>
                    <a:pt x="4791" y="820"/>
                    <a:pt x="4753" y="859"/>
                    <a:pt x="4714" y="897"/>
                  </a:cubicBezTo>
                  <a:cubicBezTo>
                    <a:pt x="4637" y="994"/>
                    <a:pt x="4559" y="1052"/>
                    <a:pt x="4482" y="1149"/>
                  </a:cubicBezTo>
                  <a:cubicBezTo>
                    <a:pt x="4474" y="1156"/>
                    <a:pt x="4470" y="1161"/>
                    <a:pt x="4467" y="1164"/>
                  </a:cubicBezTo>
                  <a:lnTo>
                    <a:pt x="4467" y="1164"/>
                  </a:lnTo>
                  <a:cubicBezTo>
                    <a:pt x="4466" y="1166"/>
                    <a:pt x="4464" y="1167"/>
                    <a:pt x="4463" y="1168"/>
                  </a:cubicBezTo>
                  <a:lnTo>
                    <a:pt x="4347" y="1226"/>
                  </a:lnTo>
                  <a:cubicBezTo>
                    <a:pt x="4250" y="1303"/>
                    <a:pt x="4154" y="1361"/>
                    <a:pt x="4057" y="1400"/>
                  </a:cubicBezTo>
                  <a:cubicBezTo>
                    <a:pt x="4046" y="1400"/>
                    <a:pt x="3987" y="1430"/>
                    <a:pt x="3954" y="1450"/>
                  </a:cubicBezTo>
                  <a:lnTo>
                    <a:pt x="3954" y="1450"/>
                  </a:lnTo>
                  <a:cubicBezTo>
                    <a:pt x="3922" y="1462"/>
                    <a:pt x="3883" y="1477"/>
                    <a:pt x="3883" y="1477"/>
                  </a:cubicBezTo>
                  <a:cubicBezTo>
                    <a:pt x="3670" y="1554"/>
                    <a:pt x="3458" y="1612"/>
                    <a:pt x="3226" y="1651"/>
                  </a:cubicBezTo>
                  <a:lnTo>
                    <a:pt x="2588" y="1651"/>
                  </a:lnTo>
                  <a:cubicBezTo>
                    <a:pt x="2552" y="1648"/>
                    <a:pt x="2528" y="1647"/>
                    <a:pt x="2513" y="1646"/>
                  </a:cubicBezTo>
                  <a:lnTo>
                    <a:pt x="2513" y="1646"/>
                  </a:lnTo>
                  <a:cubicBezTo>
                    <a:pt x="2385" y="1609"/>
                    <a:pt x="2273" y="1572"/>
                    <a:pt x="2144" y="1535"/>
                  </a:cubicBezTo>
                  <a:cubicBezTo>
                    <a:pt x="2133" y="1534"/>
                    <a:pt x="2125" y="1533"/>
                    <a:pt x="2119" y="1533"/>
                  </a:cubicBezTo>
                  <a:cubicBezTo>
                    <a:pt x="2117" y="1533"/>
                    <a:pt x="2115" y="1533"/>
                    <a:pt x="2114" y="1533"/>
                  </a:cubicBezTo>
                  <a:lnTo>
                    <a:pt x="2114" y="1533"/>
                  </a:lnTo>
                  <a:cubicBezTo>
                    <a:pt x="2106" y="1528"/>
                    <a:pt x="2097" y="1522"/>
                    <a:pt x="2086" y="1516"/>
                  </a:cubicBezTo>
                  <a:lnTo>
                    <a:pt x="1951" y="1439"/>
                  </a:lnTo>
                  <a:cubicBezTo>
                    <a:pt x="1930" y="1425"/>
                    <a:pt x="1915" y="1415"/>
                    <a:pt x="1904" y="1409"/>
                  </a:cubicBezTo>
                  <a:lnTo>
                    <a:pt x="1904" y="1409"/>
                  </a:lnTo>
                  <a:cubicBezTo>
                    <a:pt x="1860" y="1350"/>
                    <a:pt x="1839" y="1328"/>
                    <a:pt x="1812" y="1300"/>
                  </a:cubicBezTo>
                  <a:lnTo>
                    <a:pt x="1812" y="1300"/>
                  </a:lnTo>
                  <a:cubicBezTo>
                    <a:pt x="1806" y="1289"/>
                    <a:pt x="1800" y="1277"/>
                    <a:pt x="1796" y="1265"/>
                  </a:cubicBezTo>
                  <a:cubicBezTo>
                    <a:pt x="1784" y="1215"/>
                    <a:pt x="1763" y="1150"/>
                    <a:pt x="1761" y="1150"/>
                  </a:cubicBezTo>
                  <a:lnTo>
                    <a:pt x="1761" y="1150"/>
                  </a:lnTo>
                  <a:cubicBezTo>
                    <a:pt x="1759" y="1150"/>
                    <a:pt x="1763" y="1170"/>
                    <a:pt x="1777" y="1226"/>
                  </a:cubicBezTo>
                  <a:cubicBezTo>
                    <a:pt x="1757" y="1187"/>
                    <a:pt x="1757" y="1149"/>
                    <a:pt x="1738" y="1091"/>
                  </a:cubicBezTo>
                  <a:cubicBezTo>
                    <a:pt x="1738" y="1079"/>
                    <a:pt x="1738" y="1067"/>
                    <a:pt x="1738" y="1052"/>
                  </a:cubicBezTo>
                  <a:cubicBezTo>
                    <a:pt x="1709" y="511"/>
                    <a:pt x="1294" y="240"/>
                    <a:pt x="878" y="240"/>
                  </a:cubicBezTo>
                  <a:cubicBezTo>
                    <a:pt x="463" y="240"/>
                    <a:pt x="47" y="511"/>
                    <a:pt x="18" y="1052"/>
                  </a:cubicBezTo>
                  <a:lnTo>
                    <a:pt x="18" y="1013"/>
                  </a:lnTo>
                  <a:lnTo>
                    <a:pt x="18" y="1013"/>
                  </a:lnTo>
                  <a:cubicBezTo>
                    <a:pt x="0" y="2585"/>
                    <a:pt x="1550" y="3348"/>
                    <a:pt x="2929" y="3348"/>
                  </a:cubicBezTo>
                  <a:cubicBezTo>
                    <a:pt x="3043" y="3348"/>
                    <a:pt x="3155" y="3343"/>
                    <a:pt x="3265" y="3332"/>
                  </a:cubicBezTo>
                  <a:cubicBezTo>
                    <a:pt x="4579" y="3216"/>
                    <a:pt x="5873" y="2559"/>
                    <a:pt x="6473" y="1342"/>
                  </a:cubicBezTo>
                  <a:cubicBezTo>
                    <a:pt x="6936" y="653"/>
                    <a:pt x="6337" y="1"/>
                    <a:pt x="573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5" name="Google Shape;3274;p78">
              <a:extLst>
                <a:ext uri="{FF2B5EF4-FFF2-40B4-BE49-F238E27FC236}">
                  <a16:creationId xmlns:a16="http://schemas.microsoft.com/office/drawing/2014/main" id="{2C45AC22-9EF2-9B63-88B4-50F463B39D9B}"/>
                </a:ext>
              </a:extLst>
            </p:cNvPr>
            <p:cNvSpPr/>
            <p:nvPr/>
          </p:nvSpPr>
          <p:spPr>
            <a:xfrm>
              <a:off x="4087400" y="2780775"/>
              <a:ext cx="94225" cy="283550"/>
            </a:xfrm>
            <a:custGeom>
              <a:avLst/>
              <a:gdLst/>
              <a:ahLst/>
              <a:cxnLst/>
              <a:rect l="l" t="t" r="r" b="b"/>
              <a:pathLst>
                <a:path w="3769" h="11342" extrusionOk="0">
                  <a:moveTo>
                    <a:pt x="1545" y="1"/>
                  </a:moveTo>
                  <a:cubicBezTo>
                    <a:pt x="1493" y="1"/>
                    <a:pt x="1441" y="12"/>
                    <a:pt x="1391" y="37"/>
                  </a:cubicBezTo>
                  <a:cubicBezTo>
                    <a:pt x="1237" y="133"/>
                    <a:pt x="1140" y="288"/>
                    <a:pt x="1102" y="442"/>
                  </a:cubicBezTo>
                  <a:cubicBezTo>
                    <a:pt x="232" y="2723"/>
                    <a:pt x="0" y="5196"/>
                    <a:pt x="425" y="7592"/>
                  </a:cubicBezTo>
                  <a:cubicBezTo>
                    <a:pt x="676" y="9022"/>
                    <a:pt x="1237" y="10472"/>
                    <a:pt x="2396" y="11341"/>
                  </a:cubicBezTo>
                  <a:lnTo>
                    <a:pt x="3672" y="10259"/>
                  </a:lnTo>
                  <a:cubicBezTo>
                    <a:pt x="3768" y="7940"/>
                    <a:pt x="3575" y="5621"/>
                    <a:pt x="3131" y="3341"/>
                  </a:cubicBezTo>
                  <a:cubicBezTo>
                    <a:pt x="2957" y="2336"/>
                    <a:pt x="2706" y="1312"/>
                    <a:pt x="2164" y="442"/>
                  </a:cubicBezTo>
                  <a:cubicBezTo>
                    <a:pt x="2022" y="221"/>
                    <a:pt x="1777" y="1"/>
                    <a:pt x="1545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6" name="Google Shape;3275;p78">
              <a:extLst>
                <a:ext uri="{FF2B5EF4-FFF2-40B4-BE49-F238E27FC236}">
                  <a16:creationId xmlns:a16="http://schemas.microsoft.com/office/drawing/2014/main" id="{146789EB-00D0-97C8-1EFA-E849DAAB6146}"/>
                </a:ext>
              </a:extLst>
            </p:cNvPr>
            <p:cNvSpPr/>
            <p:nvPr/>
          </p:nvSpPr>
          <p:spPr>
            <a:xfrm>
              <a:off x="4145850" y="2830475"/>
              <a:ext cx="50275" cy="238200"/>
            </a:xfrm>
            <a:custGeom>
              <a:avLst/>
              <a:gdLst/>
              <a:ahLst/>
              <a:cxnLst/>
              <a:rect l="l" t="t" r="r" b="b"/>
              <a:pathLst>
                <a:path w="2011" h="9528" extrusionOk="0">
                  <a:moveTo>
                    <a:pt x="2010" y="0"/>
                  </a:moveTo>
                  <a:lnTo>
                    <a:pt x="2010" y="0"/>
                  </a:lnTo>
                  <a:cubicBezTo>
                    <a:pt x="1508" y="1334"/>
                    <a:pt x="1025" y="2667"/>
                    <a:pt x="522" y="4000"/>
                  </a:cubicBezTo>
                  <a:cubicBezTo>
                    <a:pt x="310" y="4522"/>
                    <a:pt x="155" y="5063"/>
                    <a:pt x="58" y="5624"/>
                  </a:cubicBezTo>
                  <a:cubicBezTo>
                    <a:pt x="20" y="5972"/>
                    <a:pt x="20" y="6339"/>
                    <a:pt x="39" y="6706"/>
                  </a:cubicBezTo>
                  <a:cubicBezTo>
                    <a:pt x="78" y="7556"/>
                    <a:pt x="0" y="8619"/>
                    <a:pt x="155" y="9450"/>
                  </a:cubicBezTo>
                  <a:lnTo>
                    <a:pt x="580" y="9527"/>
                  </a:lnTo>
                  <a:cubicBezTo>
                    <a:pt x="947" y="9353"/>
                    <a:pt x="1314" y="9218"/>
                    <a:pt x="1488" y="8522"/>
                  </a:cubicBezTo>
                  <a:cubicBezTo>
                    <a:pt x="1778" y="7363"/>
                    <a:pt x="1913" y="3073"/>
                    <a:pt x="1952" y="1875"/>
                  </a:cubicBezTo>
                  <a:cubicBezTo>
                    <a:pt x="1971" y="1256"/>
                    <a:pt x="1991" y="619"/>
                    <a:pt x="2010" y="0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7" name="Google Shape;3276;p78">
              <a:extLst>
                <a:ext uri="{FF2B5EF4-FFF2-40B4-BE49-F238E27FC236}">
                  <a16:creationId xmlns:a16="http://schemas.microsoft.com/office/drawing/2014/main" id="{940656FC-9EDA-948B-934A-3FE7BAEF3294}"/>
                </a:ext>
              </a:extLst>
            </p:cNvPr>
            <p:cNvSpPr/>
            <p:nvPr/>
          </p:nvSpPr>
          <p:spPr>
            <a:xfrm>
              <a:off x="4073375" y="2883600"/>
              <a:ext cx="92775" cy="187725"/>
            </a:xfrm>
            <a:custGeom>
              <a:avLst/>
              <a:gdLst/>
              <a:ahLst/>
              <a:cxnLst/>
              <a:rect l="l" t="t" r="r" b="b"/>
              <a:pathLst>
                <a:path w="3711" h="7509" extrusionOk="0">
                  <a:moveTo>
                    <a:pt x="97" y="1"/>
                  </a:moveTo>
                  <a:cubicBezTo>
                    <a:pt x="1" y="1044"/>
                    <a:pt x="1" y="2107"/>
                    <a:pt x="97" y="3151"/>
                  </a:cubicBezTo>
                  <a:cubicBezTo>
                    <a:pt x="213" y="4214"/>
                    <a:pt x="426" y="5277"/>
                    <a:pt x="909" y="6127"/>
                  </a:cubicBezTo>
                  <a:cubicBezTo>
                    <a:pt x="1281" y="6766"/>
                    <a:pt x="2076" y="7509"/>
                    <a:pt x="2934" y="7509"/>
                  </a:cubicBezTo>
                  <a:cubicBezTo>
                    <a:pt x="3190" y="7509"/>
                    <a:pt x="3453" y="7442"/>
                    <a:pt x="3711" y="7286"/>
                  </a:cubicBezTo>
                  <a:lnTo>
                    <a:pt x="3035" y="6533"/>
                  </a:lnTo>
                  <a:cubicBezTo>
                    <a:pt x="2068" y="5489"/>
                    <a:pt x="986" y="2378"/>
                    <a:pt x="97" y="1"/>
                  </a:cubicBezTo>
                  <a:close/>
                </a:path>
              </a:pathLst>
            </a:custGeom>
            <a:solidFill>
              <a:srgbClr val="AFD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8" name="Google Shape;3277;p78">
              <a:extLst>
                <a:ext uri="{FF2B5EF4-FFF2-40B4-BE49-F238E27FC236}">
                  <a16:creationId xmlns:a16="http://schemas.microsoft.com/office/drawing/2014/main" id="{76541D41-1251-C36E-6462-2F62955E1B87}"/>
                </a:ext>
              </a:extLst>
            </p:cNvPr>
            <p:cNvSpPr/>
            <p:nvPr/>
          </p:nvSpPr>
          <p:spPr>
            <a:xfrm>
              <a:off x="4098975" y="2941575"/>
              <a:ext cx="69125" cy="129850"/>
            </a:xfrm>
            <a:custGeom>
              <a:avLst/>
              <a:gdLst/>
              <a:ahLst/>
              <a:cxnLst/>
              <a:rect l="l" t="t" r="r" b="b"/>
              <a:pathLst>
                <a:path w="2765" h="5194" extrusionOk="0">
                  <a:moveTo>
                    <a:pt x="291" y="1"/>
                  </a:moveTo>
                  <a:cubicBezTo>
                    <a:pt x="484" y="387"/>
                    <a:pt x="387" y="851"/>
                    <a:pt x="291" y="1276"/>
                  </a:cubicBezTo>
                  <a:cubicBezTo>
                    <a:pt x="98" y="1933"/>
                    <a:pt x="1" y="2629"/>
                    <a:pt x="20" y="3305"/>
                  </a:cubicBezTo>
                  <a:cubicBezTo>
                    <a:pt x="78" y="4001"/>
                    <a:pt x="407" y="4697"/>
                    <a:pt x="1006" y="5025"/>
                  </a:cubicBezTo>
                  <a:lnTo>
                    <a:pt x="1373" y="5141"/>
                  </a:lnTo>
                  <a:cubicBezTo>
                    <a:pt x="1520" y="5177"/>
                    <a:pt x="1669" y="5194"/>
                    <a:pt x="1817" y="5194"/>
                  </a:cubicBezTo>
                  <a:cubicBezTo>
                    <a:pt x="2153" y="5194"/>
                    <a:pt x="2482" y="5103"/>
                    <a:pt x="2764" y="4929"/>
                  </a:cubicBezTo>
                  <a:cubicBezTo>
                    <a:pt x="2764" y="4503"/>
                    <a:pt x="2397" y="4310"/>
                    <a:pt x="2146" y="3962"/>
                  </a:cubicBezTo>
                  <a:cubicBezTo>
                    <a:pt x="1875" y="3615"/>
                    <a:pt x="1586" y="3305"/>
                    <a:pt x="1354" y="2958"/>
                  </a:cubicBezTo>
                  <a:cubicBezTo>
                    <a:pt x="1122" y="2610"/>
                    <a:pt x="967" y="2223"/>
                    <a:pt x="890" y="1837"/>
                  </a:cubicBezTo>
                  <a:cubicBezTo>
                    <a:pt x="755" y="1199"/>
                    <a:pt x="774" y="426"/>
                    <a:pt x="291" y="1"/>
                  </a:cubicBezTo>
                  <a:close/>
                </a:path>
              </a:pathLst>
            </a:custGeom>
            <a:solidFill>
              <a:srgbClr val="84B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445711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wind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662" grpId="0"/>
      <p:bldP spid="66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Em hãy xác định trên bản đồ Việt Nam ngày nay vị trí các địa danh nói trên.  | SGK Lịch sử lớp 7">
            <a:extLst>
              <a:ext uri="{FF2B5EF4-FFF2-40B4-BE49-F238E27FC236}">
                <a16:creationId xmlns:a16="http://schemas.microsoft.com/office/drawing/2014/main" id="{D652E0F8-C6B1-1C80-564E-5D562161F92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507" y="805826"/>
            <a:ext cx="5438733" cy="3531848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E763278-C313-4EDF-987E-F22E2183753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" y="452"/>
            <a:ext cx="9143996" cy="5142595"/>
          </a:xfrm>
          <a:prstGeom prst="rect">
            <a:avLst/>
          </a:prstGeom>
        </p:spPr>
      </p:pic>
      <p:pic>
        <p:nvPicPr>
          <p:cNvPr id="32" name="1b" descr="A close up of a logo&#10;&#10;Description generated with high confidence">
            <a:extLst>
              <a:ext uri="{FF2B5EF4-FFF2-40B4-BE49-F238E27FC236}">
                <a16:creationId xmlns:a16="http://schemas.microsoft.com/office/drawing/2014/main" id="{BB610790-D290-419E-AF66-8F78EE25E91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0863" y="824500"/>
            <a:ext cx="2414225" cy="1682642"/>
          </a:xfrm>
          <a:prstGeom prst="rect">
            <a:avLst/>
          </a:prstGeom>
        </p:spPr>
      </p:pic>
      <p:pic>
        <p:nvPicPr>
          <p:cNvPr id="34" name="2b">
            <a:extLst>
              <a:ext uri="{FF2B5EF4-FFF2-40B4-BE49-F238E27FC236}">
                <a16:creationId xmlns:a16="http://schemas.microsoft.com/office/drawing/2014/main" id="{D91F0E31-F505-45CC-A500-C8C2CBDA9A5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8874" y="824500"/>
            <a:ext cx="2409653" cy="1691787"/>
          </a:xfrm>
          <a:prstGeom prst="rect">
            <a:avLst/>
          </a:prstGeom>
        </p:spPr>
      </p:pic>
      <p:pic>
        <p:nvPicPr>
          <p:cNvPr id="36" name="3b">
            <a:extLst>
              <a:ext uri="{FF2B5EF4-FFF2-40B4-BE49-F238E27FC236}">
                <a16:creationId xmlns:a16="http://schemas.microsoft.com/office/drawing/2014/main" id="{014C4854-1F24-4C12-B5D7-588DEDA035A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6298" y="2562891"/>
            <a:ext cx="2395936" cy="1668925"/>
          </a:xfrm>
          <a:prstGeom prst="rect">
            <a:avLst/>
          </a:prstGeom>
        </p:spPr>
      </p:pic>
      <p:pic>
        <p:nvPicPr>
          <p:cNvPr id="38" name="4b" descr="A close up of a logo&#10;&#10;Description generated with high confidence">
            <a:extLst>
              <a:ext uri="{FF2B5EF4-FFF2-40B4-BE49-F238E27FC236}">
                <a16:creationId xmlns:a16="http://schemas.microsoft.com/office/drawing/2014/main" id="{CC6EF77F-72C1-432E-A9A4-5E262484B35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3449" y="2578673"/>
            <a:ext cx="2382218" cy="1668925"/>
          </a:xfrm>
          <a:prstGeom prst="rect">
            <a:avLst/>
          </a:prstGeom>
        </p:spPr>
      </p:pic>
      <p:pic>
        <p:nvPicPr>
          <p:cNvPr id="40" name="1a">
            <a:hlinkClick r:id="rId10" action="ppaction://hlinksldjump"/>
            <a:extLst>
              <a:ext uri="{FF2B5EF4-FFF2-40B4-BE49-F238E27FC236}">
                <a16:creationId xmlns:a16="http://schemas.microsoft.com/office/drawing/2014/main" id="{8AF76E6A-287A-4FCE-9172-43EA65468B4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5435" y="820182"/>
            <a:ext cx="2409653" cy="1734220"/>
          </a:xfrm>
          <a:prstGeom prst="rect">
            <a:avLst/>
          </a:prstGeom>
        </p:spPr>
      </p:pic>
      <p:pic>
        <p:nvPicPr>
          <p:cNvPr id="41" name="2a">
            <a:hlinkClick r:id="rId12" action="ppaction://hlinksldjump"/>
            <a:extLst>
              <a:ext uri="{FF2B5EF4-FFF2-40B4-BE49-F238E27FC236}">
                <a16:creationId xmlns:a16="http://schemas.microsoft.com/office/drawing/2014/main" id="{DD20E236-853F-4DAB-9F1C-A4D9EDB1362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4625" y="821656"/>
            <a:ext cx="2403902" cy="1728803"/>
          </a:xfrm>
          <a:prstGeom prst="rect">
            <a:avLst/>
          </a:prstGeom>
        </p:spPr>
      </p:pic>
      <p:pic>
        <p:nvPicPr>
          <p:cNvPr id="42" name="3a">
            <a:hlinkClick r:id="rId14" action="ppaction://hlinksldjump"/>
            <a:extLst>
              <a:ext uri="{FF2B5EF4-FFF2-40B4-BE49-F238E27FC236}">
                <a16:creationId xmlns:a16="http://schemas.microsoft.com/office/drawing/2014/main" id="{6958605E-82BB-4633-BA1A-5FE3B2AF2D1B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5441" y="2567292"/>
            <a:ext cx="2382218" cy="1718471"/>
          </a:xfrm>
          <a:prstGeom prst="rect">
            <a:avLst/>
          </a:prstGeom>
        </p:spPr>
      </p:pic>
      <p:pic>
        <p:nvPicPr>
          <p:cNvPr id="43" name="4a">
            <a:hlinkClick r:id="rId16" action="ppaction://hlinksldjump"/>
            <a:extLst>
              <a:ext uri="{FF2B5EF4-FFF2-40B4-BE49-F238E27FC236}">
                <a16:creationId xmlns:a16="http://schemas.microsoft.com/office/drawing/2014/main" id="{2FCE912D-BE94-4A90-8A79-567F06A1F969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573" y="2573237"/>
            <a:ext cx="2380094" cy="1731393"/>
          </a:xfrm>
          <a:prstGeom prst="rect">
            <a:avLst/>
          </a:prstGeom>
        </p:spPr>
      </p:pic>
      <p:pic>
        <p:nvPicPr>
          <p:cNvPr id="53" name="Picture 52" descr="A close up of a logo&#10;&#10;Description generated with very high confidence">
            <a:extLst>
              <a:ext uri="{FF2B5EF4-FFF2-40B4-BE49-F238E27FC236}">
                <a16:creationId xmlns:a16="http://schemas.microsoft.com/office/drawing/2014/main" id="{069B54F1-CC45-43F6-97AD-194D52974AAD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59008">
            <a:off x="8684875" y="2142858"/>
            <a:ext cx="181384" cy="147147"/>
          </a:xfrm>
          <a:prstGeom prst="rect">
            <a:avLst/>
          </a:prstGeom>
        </p:spPr>
      </p:pic>
      <p:pic>
        <p:nvPicPr>
          <p:cNvPr id="57" name="buom" descr="A insect on the ground&#10;&#10;Description generated with high confidence">
            <a:extLst>
              <a:ext uri="{FF2B5EF4-FFF2-40B4-BE49-F238E27FC236}">
                <a16:creationId xmlns:a16="http://schemas.microsoft.com/office/drawing/2014/main" id="{633BA60B-A834-4BA0-9477-2FB9465B37F1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70510">
            <a:off x="1376536" y="1870144"/>
            <a:ext cx="722936" cy="69257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269E7C5-4EA5-4C44-AA00-1B2105BB8280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7569" y="3701194"/>
            <a:ext cx="379718" cy="37971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534BD2E-90FC-49F3-AC62-E2293F519BBB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805" y="108462"/>
            <a:ext cx="651482" cy="483182"/>
          </a:xfrm>
          <a:prstGeom prst="rect">
            <a:avLst/>
          </a:prstGeom>
        </p:spPr>
      </p:pic>
      <p:pic>
        <p:nvPicPr>
          <p:cNvPr id="4" name="Picture 3">
            <a:hlinkClick r:id="" action="ppaction://noaction"/>
            <a:extLst>
              <a:ext uri="{FF2B5EF4-FFF2-40B4-BE49-F238E27FC236}">
                <a16:creationId xmlns:a16="http://schemas.microsoft.com/office/drawing/2014/main" id="{490A87E2-6F22-4B14-A9C6-16CD95B0AB62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52" b="11202"/>
          <a:stretch/>
        </p:blipFill>
        <p:spPr>
          <a:xfrm>
            <a:off x="5584984" y="4664869"/>
            <a:ext cx="1129685" cy="418624"/>
          </a:xfrm>
          <a:prstGeom prst="rect">
            <a:avLst/>
          </a:prstGeom>
        </p:spPr>
      </p:pic>
      <p:sp>
        <p:nvSpPr>
          <p:cNvPr id="2" name="Rectangle: Rounded Corners 1">
            <a:hlinkClick r:id="rId23" action="ppaction://hlinksldjump"/>
            <a:extLst>
              <a:ext uri="{FF2B5EF4-FFF2-40B4-BE49-F238E27FC236}">
                <a16:creationId xmlns:a16="http://schemas.microsoft.com/office/drawing/2014/main" id="{64C87145-EB6B-1DEB-D6B4-A65F73BF37F8}"/>
              </a:ext>
            </a:extLst>
          </p:cNvPr>
          <p:cNvSpPr/>
          <p:nvPr/>
        </p:nvSpPr>
        <p:spPr>
          <a:xfrm>
            <a:off x="7247467" y="0"/>
            <a:ext cx="1624073" cy="48318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Bài học</a:t>
            </a:r>
          </a:p>
        </p:txBody>
      </p:sp>
    </p:spTree>
    <p:extLst>
      <p:ext uri="{BB962C8B-B14F-4D97-AF65-F5344CB8AC3E}">
        <p14:creationId xmlns:p14="http://schemas.microsoft.com/office/powerpoint/2010/main" val="25340026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>
        <p15:prstTrans prst="pageCurlDoubl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826103" y="0"/>
            <a:ext cx="2317898" cy="1686344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图片 1">
            <a:extLst>
              <a:ext uri="{FF2B5EF4-FFF2-40B4-BE49-F238E27FC236}">
                <a16:creationId xmlns:a16="http://schemas.microsoft.com/office/drawing/2014/main" id="{5990D5F6-23B0-35C3-A782-0C128822C0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>
            <a:off x="525974" y="35029"/>
            <a:ext cx="1057910" cy="835660"/>
          </a:xfrm>
          <a:prstGeom prst="rect">
            <a:avLst/>
          </a:prstGeom>
        </p:spPr>
      </p:pic>
      <p:pic>
        <p:nvPicPr>
          <p:cNvPr id="5" name="图片 6">
            <a:extLst>
              <a:ext uri="{FF2B5EF4-FFF2-40B4-BE49-F238E27FC236}">
                <a16:creationId xmlns:a16="http://schemas.microsoft.com/office/drawing/2014/main" id="{4C9812E3-77AD-16F3-FFAC-249CD0F3CF6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9854" y="-2830"/>
            <a:ext cx="2934910" cy="3262745"/>
          </a:xfrm>
          <a:prstGeom prst="rect">
            <a:avLst/>
          </a:prstGeom>
        </p:spPr>
      </p:pic>
      <p:grpSp>
        <p:nvGrpSpPr>
          <p:cNvPr id="6" name="组合 11">
            <a:extLst>
              <a:ext uri="{FF2B5EF4-FFF2-40B4-BE49-F238E27FC236}">
                <a16:creationId xmlns:a16="http://schemas.microsoft.com/office/drawing/2014/main" id="{1042C485-05C1-F885-D05B-3FE2B4912EC9}"/>
              </a:ext>
            </a:extLst>
          </p:cNvPr>
          <p:cNvGrpSpPr/>
          <p:nvPr/>
        </p:nvGrpSpPr>
        <p:grpSpPr>
          <a:xfrm>
            <a:off x="2128570" y="1254543"/>
            <a:ext cx="4928446" cy="2872639"/>
            <a:chOff x="-677" y="2519"/>
            <a:chExt cx="12360" cy="6152"/>
          </a:xfrm>
        </p:grpSpPr>
        <p:sp>
          <p:nvSpPr>
            <p:cNvPr id="12" name="椭圆形标注 12">
              <a:extLst>
                <a:ext uri="{FF2B5EF4-FFF2-40B4-BE49-F238E27FC236}">
                  <a16:creationId xmlns:a16="http://schemas.microsoft.com/office/drawing/2014/main" id="{18A2A4EE-4D69-038A-E68B-C0DBBED63BB7}"/>
                </a:ext>
              </a:extLst>
            </p:cNvPr>
            <p:cNvSpPr/>
            <p:nvPr/>
          </p:nvSpPr>
          <p:spPr>
            <a:xfrm flipH="1">
              <a:off x="-677" y="2519"/>
              <a:ext cx="12360" cy="6137"/>
            </a:xfrm>
            <a:prstGeom prst="wedgeEllipseCallout">
              <a:avLst>
                <a:gd name="adj1" fmla="val 52101"/>
                <a:gd name="adj2" fmla="val 48024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chemeClr val="lt1"/>
                  </a:solidFill>
                  <a:latin typeface="+mn-lt"/>
                  <a:ea typeface="+mn-ea"/>
                  <a:cs typeface="+mn-cs"/>
                  <a:sym typeface="Arial"/>
                </a:defRPr>
              </a:lvl9pPr>
            </a:lstStyle>
            <a:p>
              <a:pPr algn="ctr"/>
              <a:endParaRPr lang="zh-CN" altLang="en-US">
                <a:latin typeface="思源黑体 CN Light" panose="020B0300000000000000" charset="-122"/>
                <a:ea typeface="思源黑体 CN Light" panose="020B0300000000000000" charset="-122"/>
              </a:endParaRPr>
            </a:p>
          </p:txBody>
        </p:sp>
        <p:sp>
          <p:nvSpPr>
            <p:cNvPr id="13" name="文本框 13">
              <a:extLst>
                <a:ext uri="{FF2B5EF4-FFF2-40B4-BE49-F238E27FC236}">
                  <a16:creationId xmlns:a16="http://schemas.microsoft.com/office/drawing/2014/main" id="{E4AD6EBF-DB8B-F0AC-A4BD-FD65B25E7E61}"/>
                </a:ext>
              </a:extLst>
            </p:cNvPr>
            <p:cNvSpPr txBox="1"/>
            <p:nvPr/>
          </p:nvSpPr>
          <p:spPr>
            <a:xfrm>
              <a:off x="262" y="3728"/>
              <a:ext cx="10512" cy="494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spcAft>
                  <a:spcPts val="800"/>
                </a:spcAft>
              </a:pP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H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ai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lần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dẫn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lại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câu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hò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cho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thấy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tình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yêu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và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nỗi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nhớ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da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diết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đối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với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quê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hương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,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với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những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sinh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hoạt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văn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hóa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truyền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thống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của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quê</a:t>
              </a:r>
              <a:r>
                <a:rPr lang="en-US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hương</a:t>
              </a:r>
              <a:endParaRPr lang="en-US" sz="2400" dirty="0">
                <a:effectLst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75" name="Google Shape;1546;p44">
            <a:extLst>
              <a:ext uri="{FF2B5EF4-FFF2-40B4-BE49-F238E27FC236}">
                <a16:creationId xmlns:a16="http://schemas.microsoft.com/office/drawing/2014/main" id="{4521EC4A-53CB-D61B-4638-28D78CA211F7}"/>
              </a:ext>
            </a:extLst>
          </p:cNvPr>
          <p:cNvGrpSpPr/>
          <p:nvPr/>
        </p:nvGrpSpPr>
        <p:grpSpPr>
          <a:xfrm>
            <a:off x="700578" y="1713169"/>
            <a:ext cx="1153314" cy="2605270"/>
            <a:chOff x="4572350" y="5089350"/>
            <a:chExt cx="197100" cy="384900"/>
          </a:xfrm>
        </p:grpSpPr>
        <p:sp>
          <p:nvSpPr>
            <p:cNvPr id="769" name="Google Shape;1547;p44">
              <a:extLst>
                <a:ext uri="{FF2B5EF4-FFF2-40B4-BE49-F238E27FC236}">
                  <a16:creationId xmlns:a16="http://schemas.microsoft.com/office/drawing/2014/main" id="{A32A9E53-29D7-EB12-0825-DCE0ED85FFEA}"/>
                </a:ext>
              </a:extLst>
            </p:cNvPr>
            <p:cNvSpPr/>
            <p:nvPr/>
          </p:nvSpPr>
          <p:spPr>
            <a:xfrm>
              <a:off x="4693850" y="5223325"/>
              <a:ext cx="64825" cy="56725"/>
            </a:xfrm>
            <a:custGeom>
              <a:avLst/>
              <a:gdLst/>
              <a:ahLst/>
              <a:cxnLst/>
              <a:rect l="l" t="t" r="r" b="b"/>
              <a:pathLst>
                <a:path w="2593" h="2269" extrusionOk="0">
                  <a:moveTo>
                    <a:pt x="1216" y="1"/>
                  </a:moveTo>
                  <a:lnTo>
                    <a:pt x="1106" y="40"/>
                  </a:lnTo>
                  <a:lnTo>
                    <a:pt x="1067" y="56"/>
                  </a:lnTo>
                  <a:lnTo>
                    <a:pt x="824" y="137"/>
                  </a:lnTo>
                  <a:lnTo>
                    <a:pt x="730" y="176"/>
                  </a:lnTo>
                  <a:lnTo>
                    <a:pt x="364" y="312"/>
                  </a:lnTo>
                  <a:lnTo>
                    <a:pt x="270" y="351"/>
                  </a:lnTo>
                  <a:cubicBezTo>
                    <a:pt x="1" y="1485"/>
                    <a:pt x="931" y="2269"/>
                    <a:pt x="931" y="2269"/>
                  </a:cubicBezTo>
                  <a:cubicBezTo>
                    <a:pt x="957" y="2269"/>
                    <a:pt x="973" y="2256"/>
                    <a:pt x="986" y="2256"/>
                  </a:cubicBezTo>
                  <a:lnTo>
                    <a:pt x="1012" y="2256"/>
                  </a:lnTo>
                  <a:cubicBezTo>
                    <a:pt x="1025" y="2256"/>
                    <a:pt x="1038" y="2256"/>
                    <a:pt x="1067" y="2243"/>
                  </a:cubicBezTo>
                  <a:cubicBezTo>
                    <a:pt x="1093" y="2243"/>
                    <a:pt x="1106" y="2243"/>
                    <a:pt x="1135" y="2227"/>
                  </a:cubicBezTo>
                  <a:cubicBezTo>
                    <a:pt x="1148" y="2227"/>
                    <a:pt x="1174" y="2214"/>
                    <a:pt x="1187" y="2214"/>
                  </a:cubicBezTo>
                  <a:cubicBezTo>
                    <a:pt x="1187" y="2214"/>
                    <a:pt x="1200" y="2214"/>
                    <a:pt x="1200" y="2201"/>
                  </a:cubicBezTo>
                  <a:cubicBezTo>
                    <a:pt x="1229" y="2201"/>
                    <a:pt x="1255" y="2188"/>
                    <a:pt x="1268" y="2188"/>
                  </a:cubicBezTo>
                  <a:cubicBezTo>
                    <a:pt x="1281" y="2175"/>
                    <a:pt x="1310" y="2175"/>
                    <a:pt x="1323" y="2162"/>
                  </a:cubicBezTo>
                  <a:cubicBezTo>
                    <a:pt x="1362" y="2146"/>
                    <a:pt x="1391" y="2133"/>
                    <a:pt x="1417" y="2107"/>
                  </a:cubicBezTo>
                  <a:cubicBezTo>
                    <a:pt x="1524" y="2065"/>
                    <a:pt x="1605" y="2000"/>
                    <a:pt x="1702" y="1932"/>
                  </a:cubicBezTo>
                  <a:cubicBezTo>
                    <a:pt x="1715" y="1919"/>
                    <a:pt x="1728" y="1903"/>
                    <a:pt x="1728" y="1890"/>
                  </a:cubicBezTo>
                  <a:cubicBezTo>
                    <a:pt x="1741" y="1890"/>
                    <a:pt x="1754" y="1877"/>
                    <a:pt x="1767" y="1864"/>
                  </a:cubicBezTo>
                  <a:cubicBezTo>
                    <a:pt x="1783" y="1851"/>
                    <a:pt x="1783" y="1851"/>
                    <a:pt x="1796" y="1838"/>
                  </a:cubicBezTo>
                  <a:cubicBezTo>
                    <a:pt x="1822" y="1809"/>
                    <a:pt x="1848" y="1796"/>
                    <a:pt x="1877" y="1770"/>
                  </a:cubicBezTo>
                  <a:cubicBezTo>
                    <a:pt x="1903" y="1741"/>
                    <a:pt x="1916" y="1715"/>
                    <a:pt x="1945" y="1702"/>
                  </a:cubicBezTo>
                  <a:lnTo>
                    <a:pt x="1945" y="1689"/>
                  </a:lnTo>
                  <a:cubicBezTo>
                    <a:pt x="1958" y="1676"/>
                    <a:pt x="1984" y="1647"/>
                    <a:pt x="1997" y="1621"/>
                  </a:cubicBezTo>
                  <a:lnTo>
                    <a:pt x="2010" y="1621"/>
                  </a:lnTo>
                  <a:cubicBezTo>
                    <a:pt x="2091" y="1527"/>
                    <a:pt x="2172" y="1417"/>
                    <a:pt x="2240" y="1323"/>
                  </a:cubicBezTo>
                  <a:cubicBezTo>
                    <a:pt x="2253" y="1297"/>
                    <a:pt x="2269" y="1284"/>
                    <a:pt x="2269" y="1271"/>
                  </a:cubicBezTo>
                  <a:cubicBezTo>
                    <a:pt x="2282" y="1255"/>
                    <a:pt x="2295" y="1242"/>
                    <a:pt x="2308" y="1216"/>
                  </a:cubicBezTo>
                  <a:cubicBezTo>
                    <a:pt x="2350" y="1161"/>
                    <a:pt x="2376" y="1109"/>
                    <a:pt x="2402" y="1054"/>
                  </a:cubicBezTo>
                  <a:cubicBezTo>
                    <a:pt x="2431" y="1028"/>
                    <a:pt x="2444" y="999"/>
                    <a:pt x="2457" y="973"/>
                  </a:cubicBezTo>
                  <a:cubicBezTo>
                    <a:pt x="2457" y="960"/>
                    <a:pt x="2470" y="960"/>
                    <a:pt x="2470" y="947"/>
                  </a:cubicBezTo>
                  <a:cubicBezTo>
                    <a:pt x="2470" y="931"/>
                    <a:pt x="2483" y="931"/>
                    <a:pt x="2483" y="918"/>
                  </a:cubicBezTo>
                  <a:cubicBezTo>
                    <a:pt x="2483" y="905"/>
                    <a:pt x="2496" y="892"/>
                    <a:pt x="2512" y="879"/>
                  </a:cubicBezTo>
                  <a:cubicBezTo>
                    <a:pt x="2564" y="756"/>
                    <a:pt x="2593" y="688"/>
                    <a:pt x="2593" y="688"/>
                  </a:cubicBezTo>
                  <a:cubicBezTo>
                    <a:pt x="2146" y="649"/>
                    <a:pt x="1741" y="406"/>
                    <a:pt x="1485" y="218"/>
                  </a:cubicBezTo>
                  <a:cubicBezTo>
                    <a:pt x="1310" y="95"/>
                    <a:pt x="1216" y="1"/>
                    <a:pt x="121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1548;p44">
              <a:extLst>
                <a:ext uri="{FF2B5EF4-FFF2-40B4-BE49-F238E27FC236}">
                  <a16:creationId xmlns:a16="http://schemas.microsoft.com/office/drawing/2014/main" id="{C2499CAF-E558-A0E3-3590-DE04295A17C3}"/>
                </a:ext>
              </a:extLst>
            </p:cNvPr>
            <p:cNvSpPr/>
            <p:nvPr/>
          </p:nvSpPr>
          <p:spPr>
            <a:xfrm>
              <a:off x="4585150" y="5223325"/>
              <a:ext cx="59400" cy="56725"/>
            </a:xfrm>
            <a:custGeom>
              <a:avLst/>
              <a:gdLst/>
              <a:ahLst/>
              <a:cxnLst/>
              <a:rect l="l" t="t" r="r" b="b"/>
              <a:pathLst>
                <a:path w="2376" h="2269" extrusionOk="0">
                  <a:moveTo>
                    <a:pt x="1378" y="1"/>
                  </a:moveTo>
                  <a:cubicBezTo>
                    <a:pt x="1378" y="1"/>
                    <a:pt x="1028" y="351"/>
                    <a:pt x="526" y="555"/>
                  </a:cubicBezTo>
                  <a:cubicBezTo>
                    <a:pt x="364" y="623"/>
                    <a:pt x="176" y="675"/>
                    <a:pt x="1" y="688"/>
                  </a:cubicBezTo>
                  <a:cubicBezTo>
                    <a:pt x="1" y="688"/>
                    <a:pt x="163" y="1067"/>
                    <a:pt x="461" y="1459"/>
                  </a:cubicBezTo>
                  <a:cubicBezTo>
                    <a:pt x="526" y="1553"/>
                    <a:pt x="594" y="1634"/>
                    <a:pt x="675" y="1715"/>
                  </a:cubicBezTo>
                  <a:cubicBezTo>
                    <a:pt x="785" y="1838"/>
                    <a:pt x="905" y="1945"/>
                    <a:pt x="1041" y="2039"/>
                  </a:cubicBezTo>
                  <a:cubicBezTo>
                    <a:pt x="1122" y="2094"/>
                    <a:pt x="1203" y="2133"/>
                    <a:pt x="1284" y="2175"/>
                  </a:cubicBezTo>
                  <a:cubicBezTo>
                    <a:pt x="1404" y="2214"/>
                    <a:pt x="1527" y="2256"/>
                    <a:pt x="1660" y="2269"/>
                  </a:cubicBezTo>
                  <a:cubicBezTo>
                    <a:pt x="1660" y="2269"/>
                    <a:pt x="2376" y="1676"/>
                    <a:pt x="2376" y="769"/>
                  </a:cubicBezTo>
                  <a:cubicBezTo>
                    <a:pt x="2376" y="636"/>
                    <a:pt x="2363" y="500"/>
                    <a:pt x="2324" y="351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1549;p44">
              <a:extLst>
                <a:ext uri="{FF2B5EF4-FFF2-40B4-BE49-F238E27FC236}">
                  <a16:creationId xmlns:a16="http://schemas.microsoft.com/office/drawing/2014/main" id="{A718C680-C82A-FDA0-424F-BA328FAFA82C}"/>
                </a:ext>
              </a:extLst>
            </p:cNvPr>
            <p:cNvSpPr/>
            <p:nvPr/>
          </p:nvSpPr>
          <p:spPr>
            <a:xfrm>
              <a:off x="4622975" y="5381275"/>
              <a:ext cx="36800" cy="74300"/>
            </a:xfrm>
            <a:custGeom>
              <a:avLst/>
              <a:gdLst/>
              <a:ahLst/>
              <a:cxnLst/>
              <a:rect l="l" t="t" r="r" b="b"/>
              <a:pathLst>
                <a:path w="1472" h="2972" extrusionOk="0">
                  <a:moveTo>
                    <a:pt x="1" y="1"/>
                  </a:moveTo>
                  <a:lnTo>
                    <a:pt x="1" y="393"/>
                  </a:lnTo>
                  <a:lnTo>
                    <a:pt x="1" y="1148"/>
                  </a:lnTo>
                  <a:lnTo>
                    <a:pt x="14" y="2972"/>
                  </a:lnTo>
                  <a:lnTo>
                    <a:pt x="1119" y="2956"/>
                  </a:lnTo>
                  <a:lnTo>
                    <a:pt x="1472" y="150"/>
                  </a:lnTo>
                  <a:cubicBezTo>
                    <a:pt x="1443" y="137"/>
                    <a:pt x="1417" y="137"/>
                    <a:pt x="1378" y="121"/>
                  </a:cubicBezTo>
                  <a:cubicBezTo>
                    <a:pt x="1362" y="108"/>
                    <a:pt x="1349" y="108"/>
                    <a:pt x="1336" y="95"/>
                  </a:cubicBezTo>
                  <a:cubicBezTo>
                    <a:pt x="1119" y="95"/>
                    <a:pt x="918" y="82"/>
                    <a:pt x="714" y="69"/>
                  </a:cubicBezTo>
                  <a:cubicBezTo>
                    <a:pt x="471" y="56"/>
                    <a:pt x="228" y="27"/>
                    <a:pt x="1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1550;p44">
              <a:extLst>
                <a:ext uri="{FF2B5EF4-FFF2-40B4-BE49-F238E27FC236}">
                  <a16:creationId xmlns:a16="http://schemas.microsoft.com/office/drawing/2014/main" id="{1FDE67EA-5629-6BA0-B8BB-2CE9EAE2CA2A}"/>
                </a:ext>
              </a:extLst>
            </p:cNvPr>
            <p:cNvSpPr/>
            <p:nvPr/>
          </p:nvSpPr>
          <p:spPr>
            <a:xfrm>
              <a:off x="4605725" y="5413675"/>
              <a:ext cx="51300" cy="58900"/>
            </a:xfrm>
            <a:custGeom>
              <a:avLst/>
              <a:gdLst/>
              <a:ahLst/>
              <a:cxnLst/>
              <a:rect l="l" t="t" r="r" b="b"/>
              <a:pathLst>
                <a:path w="2052" h="2356" extrusionOk="0">
                  <a:moveTo>
                    <a:pt x="662" y="1"/>
                  </a:moveTo>
                  <a:lnTo>
                    <a:pt x="704" y="1621"/>
                  </a:lnTo>
                  <a:lnTo>
                    <a:pt x="636" y="1702"/>
                  </a:lnTo>
                  <a:lnTo>
                    <a:pt x="474" y="1822"/>
                  </a:lnTo>
                  <a:lnTo>
                    <a:pt x="367" y="1877"/>
                  </a:lnTo>
                  <a:lnTo>
                    <a:pt x="1" y="2026"/>
                  </a:lnTo>
                  <a:cubicBezTo>
                    <a:pt x="1" y="2026"/>
                    <a:pt x="1" y="2269"/>
                    <a:pt x="270" y="2337"/>
                  </a:cubicBezTo>
                  <a:cubicBezTo>
                    <a:pt x="321" y="2350"/>
                    <a:pt x="421" y="2356"/>
                    <a:pt x="548" y="2356"/>
                  </a:cubicBezTo>
                  <a:cubicBezTo>
                    <a:pt x="1054" y="2356"/>
                    <a:pt x="1987" y="2269"/>
                    <a:pt x="1987" y="2269"/>
                  </a:cubicBezTo>
                  <a:cubicBezTo>
                    <a:pt x="2026" y="2065"/>
                    <a:pt x="1932" y="1783"/>
                    <a:pt x="1932" y="1783"/>
                  </a:cubicBezTo>
                  <a:lnTo>
                    <a:pt x="1906" y="1676"/>
                  </a:lnTo>
                  <a:lnTo>
                    <a:pt x="2052" y="56"/>
                  </a:lnTo>
                  <a:lnTo>
                    <a:pt x="1676" y="40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1551;p44">
              <a:extLst>
                <a:ext uri="{FF2B5EF4-FFF2-40B4-BE49-F238E27FC236}">
                  <a16:creationId xmlns:a16="http://schemas.microsoft.com/office/drawing/2014/main" id="{A64D002C-5F7F-5DF7-AF28-2A1DA727DB99}"/>
                </a:ext>
              </a:extLst>
            </p:cNvPr>
            <p:cNvSpPr/>
            <p:nvPr/>
          </p:nvSpPr>
          <p:spPr>
            <a:xfrm>
              <a:off x="4596975" y="5455875"/>
              <a:ext cx="61100" cy="18375"/>
            </a:xfrm>
            <a:custGeom>
              <a:avLst/>
              <a:gdLst/>
              <a:ahLst/>
              <a:cxnLst/>
              <a:rect l="l" t="t" r="r" b="b"/>
              <a:pathLst>
                <a:path w="2444" h="735" extrusionOk="0">
                  <a:moveTo>
                    <a:pt x="973" y="1"/>
                  </a:moveTo>
                  <a:lnTo>
                    <a:pt x="931" y="53"/>
                  </a:lnTo>
                  <a:cubicBezTo>
                    <a:pt x="1093" y="95"/>
                    <a:pt x="1323" y="244"/>
                    <a:pt x="1446" y="325"/>
                  </a:cubicBezTo>
                  <a:cubicBezTo>
                    <a:pt x="1413" y="328"/>
                    <a:pt x="1381" y="329"/>
                    <a:pt x="1351" y="329"/>
                  </a:cubicBezTo>
                  <a:cubicBezTo>
                    <a:pt x="976" y="329"/>
                    <a:pt x="837" y="121"/>
                    <a:pt x="837" y="121"/>
                  </a:cubicBezTo>
                  <a:cubicBezTo>
                    <a:pt x="837" y="121"/>
                    <a:pt x="377" y="312"/>
                    <a:pt x="189" y="406"/>
                  </a:cubicBezTo>
                  <a:cubicBezTo>
                    <a:pt x="1" y="500"/>
                    <a:pt x="27" y="620"/>
                    <a:pt x="27" y="620"/>
                  </a:cubicBezTo>
                  <a:cubicBezTo>
                    <a:pt x="203" y="706"/>
                    <a:pt x="518" y="735"/>
                    <a:pt x="860" y="735"/>
                  </a:cubicBezTo>
                  <a:cubicBezTo>
                    <a:pt x="1545" y="735"/>
                    <a:pt x="2337" y="620"/>
                    <a:pt x="2337" y="620"/>
                  </a:cubicBezTo>
                  <a:cubicBezTo>
                    <a:pt x="2444" y="406"/>
                    <a:pt x="2282" y="69"/>
                    <a:pt x="2282" y="69"/>
                  </a:cubicBezTo>
                  <a:cubicBezTo>
                    <a:pt x="2282" y="69"/>
                    <a:pt x="2240" y="163"/>
                    <a:pt x="1634" y="296"/>
                  </a:cubicBezTo>
                  <a:cubicBezTo>
                    <a:pt x="1608" y="296"/>
                    <a:pt x="1566" y="312"/>
                    <a:pt x="1540" y="312"/>
                  </a:cubicBezTo>
                  <a:cubicBezTo>
                    <a:pt x="1446" y="244"/>
                    <a:pt x="1187" y="40"/>
                    <a:pt x="9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1552;p44">
              <a:extLst>
                <a:ext uri="{FF2B5EF4-FFF2-40B4-BE49-F238E27FC236}">
                  <a16:creationId xmlns:a16="http://schemas.microsoft.com/office/drawing/2014/main" id="{7C0196FA-D405-D48E-41AB-B6956A115815}"/>
                </a:ext>
              </a:extLst>
            </p:cNvPr>
            <p:cNvSpPr/>
            <p:nvPr/>
          </p:nvSpPr>
          <p:spPr>
            <a:xfrm>
              <a:off x="4683000" y="5377225"/>
              <a:ext cx="37200" cy="78350"/>
            </a:xfrm>
            <a:custGeom>
              <a:avLst/>
              <a:gdLst/>
              <a:ahLst/>
              <a:cxnLst/>
              <a:rect l="l" t="t" r="r" b="b"/>
              <a:pathLst>
                <a:path w="1488" h="3134" extrusionOk="0">
                  <a:moveTo>
                    <a:pt x="1488" y="1"/>
                  </a:moveTo>
                  <a:cubicBezTo>
                    <a:pt x="1203" y="95"/>
                    <a:pt x="921" y="163"/>
                    <a:pt x="610" y="202"/>
                  </a:cubicBezTo>
                  <a:cubicBezTo>
                    <a:pt x="406" y="244"/>
                    <a:pt x="205" y="270"/>
                    <a:pt x="1" y="283"/>
                  </a:cubicBezTo>
                  <a:lnTo>
                    <a:pt x="354" y="3118"/>
                  </a:lnTo>
                  <a:lnTo>
                    <a:pt x="1459" y="3134"/>
                  </a:lnTo>
                  <a:lnTo>
                    <a:pt x="1472" y="1323"/>
                  </a:lnTo>
                  <a:lnTo>
                    <a:pt x="1488" y="594"/>
                  </a:lnTo>
                  <a:lnTo>
                    <a:pt x="1488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1553;p44">
              <a:extLst>
                <a:ext uri="{FF2B5EF4-FFF2-40B4-BE49-F238E27FC236}">
                  <a16:creationId xmlns:a16="http://schemas.microsoft.com/office/drawing/2014/main" id="{1F9D3E42-4032-6E72-3E41-8A58F893DE04}"/>
                </a:ext>
              </a:extLst>
            </p:cNvPr>
            <p:cNvSpPr/>
            <p:nvPr/>
          </p:nvSpPr>
          <p:spPr>
            <a:xfrm>
              <a:off x="4686400" y="5413675"/>
              <a:ext cx="51300" cy="58900"/>
            </a:xfrm>
            <a:custGeom>
              <a:avLst/>
              <a:gdLst/>
              <a:ahLst/>
              <a:cxnLst/>
              <a:rect l="l" t="t" r="r" b="b"/>
              <a:pathLst>
                <a:path w="2052" h="2356" extrusionOk="0">
                  <a:moveTo>
                    <a:pt x="1391" y="1"/>
                  </a:moveTo>
                  <a:lnTo>
                    <a:pt x="338" y="40"/>
                  </a:lnTo>
                  <a:lnTo>
                    <a:pt x="1" y="56"/>
                  </a:lnTo>
                  <a:lnTo>
                    <a:pt x="137" y="1676"/>
                  </a:lnTo>
                  <a:lnTo>
                    <a:pt x="121" y="1783"/>
                  </a:lnTo>
                  <a:cubicBezTo>
                    <a:pt x="121" y="1783"/>
                    <a:pt x="14" y="2065"/>
                    <a:pt x="69" y="2269"/>
                  </a:cubicBezTo>
                  <a:cubicBezTo>
                    <a:pt x="69" y="2269"/>
                    <a:pt x="994" y="2356"/>
                    <a:pt x="1501" y="2356"/>
                  </a:cubicBezTo>
                  <a:cubicBezTo>
                    <a:pt x="1628" y="2356"/>
                    <a:pt x="1729" y="2350"/>
                    <a:pt x="1783" y="2337"/>
                  </a:cubicBezTo>
                  <a:cubicBezTo>
                    <a:pt x="2052" y="2269"/>
                    <a:pt x="2039" y="2026"/>
                    <a:pt x="2039" y="2026"/>
                  </a:cubicBezTo>
                  <a:lnTo>
                    <a:pt x="1676" y="1877"/>
                  </a:lnTo>
                  <a:lnTo>
                    <a:pt x="1579" y="1822"/>
                  </a:lnTo>
                  <a:lnTo>
                    <a:pt x="1404" y="1702"/>
                  </a:lnTo>
                  <a:lnTo>
                    <a:pt x="1352" y="1621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1554;p44">
              <a:extLst>
                <a:ext uri="{FF2B5EF4-FFF2-40B4-BE49-F238E27FC236}">
                  <a16:creationId xmlns:a16="http://schemas.microsoft.com/office/drawing/2014/main" id="{25865239-E52A-AEA2-70E9-8459262637BE}"/>
                </a:ext>
              </a:extLst>
            </p:cNvPr>
            <p:cNvSpPr/>
            <p:nvPr/>
          </p:nvSpPr>
          <p:spPr>
            <a:xfrm>
              <a:off x="4685350" y="5455875"/>
              <a:ext cx="60775" cy="18375"/>
            </a:xfrm>
            <a:custGeom>
              <a:avLst/>
              <a:gdLst/>
              <a:ahLst/>
              <a:cxnLst/>
              <a:rect l="l" t="t" r="r" b="b"/>
              <a:pathLst>
                <a:path w="2431" h="735" extrusionOk="0">
                  <a:moveTo>
                    <a:pt x="1459" y="1"/>
                  </a:moveTo>
                  <a:cubicBezTo>
                    <a:pt x="1258" y="40"/>
                    <a:pt x="989" y="244"/>
                    <a:pt x="908" y="312"/>
                  </a:cubicBezTo>
                  <a:cubicBezTo>
                    <a:pt x="879" y="312"/>
                    <a:pt x="840" y="296"/>
                    <a:pt x="798" y="296"/>
                  </a:cubicBezTo>
                  <a:cubicBezTo>
                    <a:pt x="205" y="163"/>
                    <a:pt x="163" y="69"/>
                    <a:pt x="163" y="69"/>
                  </a:cubicBezTo>
                  <a:cubicBezTo>
                    <a:pt x="163" y="69"/>
                    <a:pt x="1" y="406"/>
                    <a:pt x="111" y="620"/>
                  </a:cubicBezTo>
                  <a:cubicBezTo>
                    <a:pt x="111" y="620"/>
                    <a:pt x="897" y="735"/>
                    <a:pt x="1581" y="735"/>
                  </a:cubicBezTo>
                  <a:cubicBezTo>
                    <a:pt x="1922" y="735"/>
                    <a:pt x="2238" y="706"/>
                    <a:pt x="2418" y="620"/>
                  </a:cubicBezTo>
                  <a:cubicBezTo>
                    <a:pt x="2418" y="620"/>
                    <a:pt x="2431" y="500"/>
                    <a:pt x="2256" y="406"/>
                  </a:cubicBezTo>
                  <a:cubicBezTo>
                    <a:pt x="2068" y="312"/>
                    <a:pt x="1608" y="121"/>
                    <a:pt x="1608" y="121"/>
                  </a:cubicBezTo>
                  <a:cubicBezTo>
                    <a:pt x="1608" y="121"/>
                    <a:pt x="1469" y="329"/>
                    <a:pt x="1086" y="329"/>
                  </a:cubicBezTo>
                  <a:cubicBezTo>
                    <a:pt x="1055" y="329"/>
                    <a:pt x="1023" y="328"/>
                    <a:pt x="989" y="325"/>
                  </a:cubicBezTo>
                  <a:cubicBezTo>
                    <a:pt x="1109" y="244"/>
                    <a:pt x="1352" y="95"/>
                    <a:pt x="1514" y="53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1555;p44">
              <a:extLst>
                <a:ext uri="{FF2B5EF4-FFF2-40B4-BE49-F238E27FC236}">
                  <a16:creationId xmlns:a16="http://schemas.microsoft.com/office/drawing/2014/main" id="{62FF8801-1A29-2EE9-8026-E02139B382D1}"/>
                </a:ext>
              </a:extLst>
            </p:cNvPr>
            <p:cNvSpPr/>
            <p:nvPr/>
          </p:nvSpPr>
          <p:spPr>
            <a:xfrm>
              <a:off x="4703525" y="5244075"/>
              <a:ext cx="57350" cy="125425"/>
            </a:xfrm>
            <a:custGeom>
              <a:avLst/>
              <a:gdLst/>
              <a:ahLst/>
              <a:cxnLst/>
              <a:rect l="l" t="t" r="r" b="b"/>
              <a:pathLst>
                <a:path w="2294" h="5017" extrusionOk="0">
                  <a:moveTo>
                    <a:pt x="22" y="1"/>
                  </a:moveTo>
                  <a:cubicBezTo>
                    <a:pt x="8" y="1"/>
                    <a:pt x="1" y="3"/>
                    <a:pt x="3" y="7"/>
                  </a:cubicBezTo>
                  <a:lnTo>
                    <a:pt x="301" y="1060"/>
                  </a:lnTo>
                  <a:lnTo>
                    <a:pt x="732" y="2479"/>
                  </a:lnTo>
                  <a:lnTo>
                    <a:pt x="1490" y="4125"/>
                  </a:lnTo>
                  <a:cubicBezTo>
                    <a:pt x="1490" y="4125"/>
                    <a:pt x="1448" y="4679"/>
                    <a:pt x="1503" y="4718"/>
                  </a:cubicBezTo>
                  <a:lnTo>
                    <a:pt x="1542" y="4718"/>
                  </a:lnTo>
                  <a:cubicBezTo>
                    <a:pt x="1584" y="4692"/>
                    <a:pt x="1639" y="4585"/>
                    <a:pt x="1639" y="4585"/>
                  </a:cubicBezTo>
                  <a:cubicBezTo>
                    <a:pt x="1639" y="4585"/>
                    <a:pt x="1804" y="5017"/>
                    <a:pt x="1861" y="5017"/>
                  </a:cubicBezTo>
                  <a:cubicBezTo>
                    <a:pt x="1863" y="5017"/>
                    <a:pt x="1864" y="5016"/>
                    <a:pt x="1866" y="5016"/>
                  </a:cubicBezTo>
                  <a:cubicBezTo>
                    <a:pt x="1921" y="4990"/>
                    <a:pt x="1840" y="4666"/>
                    <a:pt x="1840" y="4666"/>
                  </a:cubicBezTo>
                  <a:lnTo>
                    <a:pt x="1840" y="4666"/>
                  </a:lnTo>
                  <a:cubicBezTo>
                    <a:pt x="1840" y="4666"/>
                    <a:pt x="1998" y="4928"/>
                    <a:pt x="2067" y="4928"/>
                  </a:cubicBezTo>
                  <a:cubicBezTo>
                    <a:pt x="2073" y="4928"/>
                    <a:pt x="2078" y="4926"/>
                    <a:pt x="2083" y="4922"/>
                  </a:cubicBezTo>
                  <a:cubicBezTo>
                    <a:pt x="2125" y="4880"/>
                    <a:pt x="2002" y="4543"/>
                    <a:pt x="1989" y="4517"/>
                  </a:cubicBezTo>
                  <a:lnTo>
                    <a:pt x="1989" y="4517"/>
                  </a:lnTo>
                  <a:cubicBezTo>
                    <a:pt x="2045" y="4616"/>
                    <a:pt x="2183" y="4735"/>
                    <a:pt x="2237" y="4735"/>
                  </a:cubicBezTo>
                  <a:cubicBezTo>
                    <a:pt x="2248" y="4735"/>
                    <a:pt x="2255" y="4730"/>
                    <a:pt x="2258" y="4718"/>
                  </a:cubicBezTo>
                  <a:cubicBezTo>
                    <a:pt x="2258" y="4666"/>
                    <a:pt x="2096" y="4368"/>
                    <a:pt x="2096" y="4368"/>
                  </a:cubicBezTo>
                  <a:lnTo>
                    <a:pt x="2096" y="4368"/>
                  </a:lnTo>
                  <a:cubicBezTo>
                    <a:pt x="2096" y="4368"/>
                    <a:pt x="2211" y="4454"/>
                    <a:pt x="2264" y="4454"/>
                  </a:cubicBezTo>
                  <a:cubicBezTo>
                    <a:pt x="2283" y="4454"/>
                    <a:pt x="2294" y="4442"/>
                    <a:pt x="2287" y="4410"/>
                  </a:cubicBezTo>
                  <a:cubicBezTo>
                    <a:pt x="2245" y="4300"/>
                    <a:pt x="1921" y="3869"/>
                    <a:pt x="1921" y="3869"/>
                  </a:cubicBezTo>
                  <a:lnTo>
                    <a:pt x="1908" y="3788"/>
                  </a:lnTo>
                  <a:cubicBezTo>
                    <a:pt x="1840" y="3490"/>
                    <a:pt x="1772" y="3195"/>
                    <a:pt x="1704" y="2897"/>
                  </a:cubicBezTo>
                  <a:cubicBezTo>
                    <a:pt x="1639" y="2641"/>
                    <a:pt x="1571" y="2385"/>
                    <a:pt x="1516" y="2126"/>
                  </a:cubicBezTo>
                  <a:cubicBezTo>
                    <a:pt x="1490" y="2045"/>
                    <a:pt x="1461" y="1964"/>
                    <a:pt x="1448" y="1883"/>
                  </a:cubicBezTo>
                  <a:cubicBezTo>
                    <a:pt x="1354" y="1546"/>
                    <a:pt x="1273" y="1196"/>
                    <a:pt x="1153" y="872"/>
                  </a:cubicBezTo>
                  <a:cubicBezTo>
                    <a:pt x="1017" y="467"/>
                    <a:pt x="706" y="169"/>
                    <a:pt x="356" y="49"/>
                  </a:cubicBezTo>
                  <a:cubicBezTo>
                    <a:pt x="345" y="49"/>
                    <a:pt x="94" y="1"/>
                    <a:pt x="22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1556;p44">
              <a:extLst>
                <a:ext uri="{FF2B5EF4-FFF2-40B4-BE49-F238E27FC236}">
                  <a16:creationId xmlns:a16="http://schemas.microsoft.com/office/drawing/2014/main" id="{84E259DE-6623-9EAE-73D0-A546E03D976D}"/>
                </a:ext>
              </a:extLst>
            </p:cNvPr>
            <p:cNvSpPr/>
            <p:nvPr/>
          </p:nvSpPr>
          <p:spPr>
            <a:xfrm>
              <a:off x="4576475" y="5240725"/>
              <a:ext cx="61675" cy="125375"/>
            </a:xfrm>
            <a:custGeom>
              <a:avLst/>
              <a:gdLst/>
              <a:ahLst/>
              <a:cxnLst/>
              <a:rect l="l" t="t" r="r" b="b"/>
              <a:pathLst>
                <a:path w="2467" h="5015" extrusionOk="0">
                  <a:moveTo>
                    <a:pt x="2437" y="1"/>
                  </a:moveTo>
                  <a:cubicBezTo>
                    <a:pt x="2349" y="1"/>
                    <a:pt x="2101" y="47"/>
                    <a:pt x="2088" y="47"/>
                  </a:cubicBezTo>
                  <a:cubicBezTo>
                    <a:pt x="1699" y="170"/>
                    <a:pt x="1495" y="465"/>
                    <a:pt x="1333" y="883"/>
                  </a:cubicBezTo>
                  <a:cubicBezTo>
                    <a:pt x="1213" y="1207"/>
                    <a:pt x="996" y="1531"/>
                    <a:pt x="902" y="1871"/>
                  </a:cubicBezTo>
                  <a:cubicBezTo>
                    <a:pt x="889" y="1952"/>
                    <a:pt x="860" y="2046"/>
                    <a:pt x="834" y="2127"/>
                  </a:cubicBezTo>
                  <a:cubicBezTo>
                    <a:pt x="766" y="2383"/>
                    <a:pt x="698" y="2639"/>
                    <a:pt x="630" y="2895"/>
                  </a:cubicBezTo>
                  <a:cubicBezTo>
                    <a:pt x="549" y="3193"/>
                    <a:pt x="468" y="3491"/>
                    <a:pt x="403" y="3786"/>
                  </a:cubicBezTo>
                  <a:lnTo>
                    <a:pt x="387" y="3854"/>
                  </a:lnTo>
                  <a:cubicBezTo>
                    <a:pt x="387" y="3854"/>
                    <a:pt x="37" y="4285"/>
                    <a:pt x="11" y="4408"/>
                  </a:cubicBezTo>
                  <a:cubicBezTo>
                    <a:pt x="0" y="4434"/>
                    <a:pt x="7" y="4444"/>
                    <a:pt x="24" y="4444"/>
                  </a:cubicBezTo>
                  <a:cubicBezTo>
                    <a:pt x="74" y="4444"/>
                    <a:pt x="212" y="4353"/>
                    <a:pt x="212" y="4353"/>
                  </a:cubicBezTo>
                  <a:lnTo>
                    <a:pt x="212" y="4353"/>
                  </a:lnTo>
                  <a:cubicBezTo>
                    <a:pt x="212" y="4353"/>
                    <a:pt x="24" y="4664"/>
                    <a:pt x="37" y="4719"/>
                  </a:cubicBezTo>
                  <a:cubicBezTo>
                    <a:pt x="37" y="4727"/>
                    <a:pt x="41" y="4730"/>
                    <a:pt x="50" y="4730"/>
                  </a:cubicBezTo>
                  <a:cubicBezTo>
                    <a:pt x="96" y="4730"/>
                    <a:pt x="251" y="4619"/>
                    <a:pt x="306" y="4515"/>
                  </a:cubicBezTo>
                  <a:lnTo>
                    <a:pt x="306" y="4515"/>
                  </a:lnTo>
                  <a:cubicBezTo>
                    <a:pt x="306" y="4544"/>
                    <a:pt x="173" y="4881"/>
                    <a:pt x="225" y="4920"/>
                  </a:cubicBezTo>
                  <a:cubicBezTo>
                    <a:pt x="227" y="4923"/>
                    <a:pt x="231" y="4924"/>
                    <a:pt x="235" y="4924"/>
                  </a:cubicBezTo>
                  <a:cubicBezTo>
                    <a:pt x="292" y="4924"/>
                    <a:pt x="468" y="4664"/>
                    <a:pt x="468" y="4664"/>
                  </a:cubicBezTo>
                  <a:lnTo>
                    <a:pt x="468" y="4664"/>
                  </a:lnTo>
                  <a:cubicBezTo>
                    <a:pt x="468" y="4664"/>
                    <a:pt x="387" y="4988"/>
                    <a:pt x="455" y="5014"/>
                  </a:cubicBezTo>
                  <a:cubicBezTo>
                    <a:pt x="456" y="5015"/>
                    <a:pt x="458" y="5015"/>
                    <a:pt x="460" y="5015"/>
                  </a:cubicBezTo>
                  <a:cubicBezTo>
                    <a:pt x="521" y="5015"/>
                    <a:pt x="698" y="4570"/>
                    <a:pt x="698" y="4570"/>
                  </a:cubicBezTo>
                  <a:cubicBezTo>
                    <a:pt x="698" y="4570"/>
                    <a:pt x="753" y="4677"/>
                    <a:pt x="808" y="4719"/>
                  </a:cubicBezTo>
                  <a:lnTo>
                    <a:pt x="847" y="4719"/>
                  </a:lnTo>
                  <a:cubicBezTo>
                    <a:pt x="902" y="4677"/>
                    <a:pt x="847" y="4123"/>
                    <a:pt x="847" y="4123"/>
                  </a:cubicBezTo>
                  <a:lnTo>
                    <a:pt x="1670" y="2477"/>
                  </a:lnTo>
                  <a:lnTo>
                    <a:pt x="2347" y="1126"/>
                  </a:lnTo>
                  <a:lnTo>
                    <a:pt x="2467" y="8"/>
                  </a:lnTo>
                  <a:cubicBezTo>
                    <a:pt x="2467" y="3"/>
                    <a:pt x="2455" y="1"/>
                    <a:pt x="2437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1557;p44">
              <a:extLst>
                <a:ext uri="{FF2B5EF4-FFF2-40B4-BE49-F238E27FC236}">
                  <a16:creationId xmlns:a16="http://schemas.microsoft.com/office/drawing/2014/main" id="{9781CC50-DE2E-EC95-7C83-E81F15B3A8C6}"/>
                </a:ext>
              </a:extLst>
            </p:cNvPr>
            <p:cNvSpPr/>
            <p:nvPr/>
          </p:nvSpPr>
          <p:spPr>
            <a:xfrm>
              <a:off x="4647925" y="5237825"/>
              <a:ext cx="47250" cy="37850"/>
            </a:xfrm>
            <a:custGeom>
              <a:avLst/>
              <a:gdLst/>
              <a:ahLst/>
              <a:cxnLst/>
              <a:rect l="l" t="t" r="r" b="b"/>
              <a:pathLst>
                <a:path w="1890" h="1514" extrusionOk="0">
                  <a:moveTo>
                    <a:pt x="56" y="1"/>
                  </a:moveTo>
                  <a:cubicBezTo>
                    <a:pt x="56" y="1"/>
                    <a:pt x="95" y="474"/>
                    <a:pt x="1" y="824"/>
                  </a:cubicBezTo>
                  <a:cubicBezTo>
                    <a:pt x="82" y="892"/>
                    <a:pt x="108" y="1015"/>
                    <a:pt x="108" y="1122"/>
                  </a:cubicBezTo>
                  <a:lnTo>
                    <a:pt x="445" y="1297"/>
                  </a:lnTo>
                  <a:cubicBezTo>
                    <a:pt x="487" y="1229"/>
                    <a:pt x="555" y="1177"/>
                    <a:pt x="649" y="1177"/>
                  </a:cubicBezTo>
                  <a:cubicBezTo>
                    <a:pt x="837" y="1177"/>
                    <a:pt x="918" y="1352"/>
                    <a:pt x="918" y="1514"/>
                  </a:cubicBezTo>
                  <a:lnTo>
                    <a:pt x="986" y="1514"/>
                  </a:lnTo>
                  <a:cubicBezTo>
                    <a:pt x="986" y="1352"/>
                    <a:pt x="1067" y="1190"/>
                    <a:pt x="1242" y="1190"/>
                  </a:cubicBezTo>
                  <a:cubicBezTo>
                    <a:pt x="1336" y="1190"/>
                    <a:pt x="1404" y="1229"/>
                    <a:pt x="1459" y="1297"/>
                  </a:cubicBezTo>
                  <a:lnTo>
                    <a:pt x="1702" y="1177"/>
                  </a:lnTo>
                  <a:cubicBezTo>
                    <a:pt x="1634" y="999"/>
                    <a:pt x="1702" y="772"/>
                    <a:pt x="1890" y="730"/>
                  </a:cubicBezTo>
                  <a:cubicBezTo>
                    <a:pt x="1809" y="393"/>
                    <a:pt x="1851" y="1"/>
                    <a:pt x="1851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1558;p44">
              <a:extLst>
                <a:ext uri="{FF2B5EF4-FFF2-40B4-BE49-F238E27FC236}">
                  <a16:creationId xmlns:a16="http://schemas.microsoft.com/office/drawing/2014/main" id="{B9F69754-CE5E-ECA0-55C5-6516B3E4EF3B}"/>
                </a:ext>
              </a:extLst>
            </p:cNvPr>
            <p:cNvSpPr/>
            <p:nvPr/>
          </p:nvSpPr>
          <p:spPr>
            <a:xfrm>
              <a:off x="4649300" y="5229725"/>
              <a:ext cx="44900" cy="11900"/>
            </a:xfrm>
            <a:custGeom>
              <a:avLst/>
              <a:gdLst/>
              <a:ahLst/>
              <a:cxnLst/>
              <a:rect l="l" t="t" r="r" b="b"/>
              <a:pathLst>
                <a:path w="1796" h="476" extrusionOk="0">
                  <a:moveTo>
                    <a:pt x="1" y="1"/>
                  </a:moveTo>
                  <a:lnTo>
                    <a:pt x="1" y="69"/>
                  </a:lnTo>
                  <a:lnTo>
                    <a:pt x="1" y="286"/>
                  </a:lnTo>
                  <a:lnTo>
                    <a:pt x="1" y="312"/>
                  </a:lnTo>
                  <a:cubicBezTo>
                    <a:pt x="257" y="406"/>
                    <a:pt x="539" y="474"/>
                    <a:pt x="863" y="474"/>
                  </a:cubicBezTo>
                  <a:cubicBezTo>
                    <a:pt x="897" y="475"/>
                    <a:pt x="931" y="476"/>
                    <a:pt x="964" y="476"/>
                  </a:cubicBezTo>
                  <a:cubicBezTo>
                    <a:pt x="1275" y="476"/>
                    <a:pt x="1550" y="423"/>
                    <a:pt x="1796" y="338"/>
                  </a:cubicBezTo>
                  <a:lnTo>
                    <a:pt x="1796" y="299"/>
                  </a:lnTo>
                  <a:lnTo>
                    <a:pt x="1796" y="82"/>
                  </a:lnTo>
                  <a:lnTo>
                    <a:pt x="1796" y="14"/>
                  </a:lnTo>
                  <a:cubicBezTo>
                    <a:pt x="1551" y="113"/>
                    <a:pt x="1277" y="165"/>
                    <a:pt x="968" y="165"/>
                  </a:cubicBezTo>
                  <a:cubicBezTo>
                    <a:pt x="933" y="165"/>
                    <a:pt x="898" y="164"/>
                    <a:pt x="863" y="163"/>
                  </a:cubicBezTo>
                  <a:cubicBezTo>
                    <a:pt x="539" y="150"/>
                    <a:pt x="257" y="95"/>
                    <a:pt x="1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1559;p44">
              <a:extLst>
                <a:ext uri="{FF2B5EF4-FFF2-40B4-BE49-F238E27FC236}">
                  <a16:creationId xmlns:a16="http://schemas.microsoft.com/office/drawing/2014/main" id="{B6D63E0D-4754-369D-3604-6659CA00FD68}"/>
                </a:ext>
              </a:extLst>
            </p:cNvPr>
            <p:cNvSpPr/>
            <p:nvPr/>
          </p:nvSpPr>
          <p:spPr>
            <a:xfrm>
              <a:off x="4580375" y="5101500"/>
              <a:ext cx="182000" cy="133725"/>
            </a:xfrm>
            <a:custGeom>
              <a:avLst/>
              <a:gdLst/>
              <a:ahLst/>
              <a:cxnLst/>
              <a:rect l="l" t="t" r="r" b="b"/>
              <a:pathLst>
                <a:path w="7280" h="5349" extrusionOk="0">
                  <a:moveTo>
                    <a:pt x="3660" y="1"/>
                  </a:moveTo>
                  <a:cubicBezTo>
                    <a:pt x="3580" y="1"/>
                    <a:pt x="1347" y="13"/>
                    <a:pt x="1083" y="1417"/>
                  </a:cubicBezTo>
                  <a:cubicBezTo>
                    <a:pt x="1028" y="1715"/>
                    <a:pt x="1002" y="2052"/>
                    <a:pt x="1002" y="2389"/>
                  </a:cubicBezTo>
                  <a:cubicBezTo>
                    <a:pt x="914" y="2322"/>
                    <a:pt x="800" y="2262"/>
                    <a:pt x="665" y="2262"/>
                  </a:cubicBezTo>
                  <a:cubicBezTo>
                    <a:pt x="610" y="2262"/>
                    <a:pt x="551" y="2271"/>
                    <a:pt x="490" y="2295"/>
                  </a:cubicBezTo>
                  <a:cubicBezTo>
                    <a:pt x="1" y="2478"/>
                    <a:pt x="105" y="3931"/>
                    <a:pt x="1234" y="3931"/>
                  </a:cubicBezTo>
                  <a:cubicBezTo>
                    <a:pt x="1264" y="3931"/>
                    <a:pt x="1294" y="3930"/>
                    <a:pt x="1326" y="3928"/>
                  </a:cubicBezTo>
                  <a:cubicBezTo>
                    <a:pt x="1676" y="4712"/>
                    <a:pt x="2379" y="5318"/>
                    <a:pt x="3620" y="5347"/>
                  </a:cubicBezTo>
                  <a:cubicBezTo>
                    <a:pt x="3655" y="5348"/>
                    <a:pt x="3690" y="5349"/>
                    <a:pt x="3724" y="5349"/>
                  </a:cubicBezTo>
                  <a:cubicBezTo>
                    <a:pt x="4888" y="5349"/>
                    <a:pt x="5575" y="4715"/>
                    <a:pt x="5943" y="3928"/>
                  </a:cubicBezTo>
                  <a:cubicBezTo>
                    <a:pt x="5979" y="3931"/>
                    <a:pt x="6014" y="3932"/>
                    <a:pt x="6049" y="3932"/>
                  </a:cubicBezTo>
                  <a:cubicBezTo>
                    <a:pt x="7177" y="3932"/>
                    <a:pt x="7279" y="2477"/>
                    <a:pt x="6808" y="2295"/>
                  </a:cubicBezTo>
                  <a:cubicBezTo>
                    <a:pt x="6742" y="2271"/>
                    <a:pt x="6680" y="2262"/>
                    <a:pt x="6623" y="2262"/>
                  </a:cubicBezTo>
                  <a:cubicBezTo>
                    <a:pt x="6481" y="2262"/>
                    <a:pt x="6367" y="2322"/>
                    <a:pt x="6280" y="2389"/>
                  </a:cubicBezTo>
                  <a:cubicBezTo>
                    <a:pt x="6293" y="2013"/>
                    <a:pt x="6241" y="1660"/>
                    <a:pt x="6160" y="1365"/>
                  </a:cubicBezTo>
                  <a:cubicBezTo>
                    <a:pt x="5781" y="14"/>
                    <a:pt x="3662" y="1"/>
                    <a:pt x="3662" y="1"/>
                  </a:cubicBezTo>
                  <a:cubicBezTo>
                    <a:pt x="3662" y="1"/>
                    <a:pt x="3661" y="1"/>
                    <a:pt x="3660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1560;p44">
              <a:extLst>
                <a:ext uri="{FF2B5EF4-FFF2-40B4-BE49-F238E27FC236}">
                  <a16:creationId xmlns:a16="http://schemas.microsoft.com/office/drawing/2014/main" id="{5018A803-D2A9-F8DE-6B1E-CA39FAFC175E}"/>
                </a:ext>
              </a:extLst>
            </p:cNvPr>
            <p:cNvSpPr/>
            <p:nvPr/>
          </p:nvSpPr>
          <p:spPr>
            <a:xfrm>
              <a:off x="4737350" y="516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1561;p44">
              <a:extLst>
                <a:ext uri="{FF2B5EF4-FFF2-40B4-BE49-F238E27FC236}">
                  <a16:creationId xmlns:a16="http://schemas.microsoft.com/office/drawing/2014/main" id="{88352437-5284-848C-B716-2177E50B2FA2}"/>
                </a:ext>
              </a:extLst>
            </p:cNvPr>
            <p:cNvSpPr/>
            <p:nvPr/>
          </p:nvSpPr>
          <p:spPr>
            <a:xfrm>
              <a:off x="4593250" y="5135200"/>
              <a:ext cx="153600" cy="51050"/>
            </a:xfrm>
            <a:custGeom>
              <a:avLst/>
              <a:gdLst/>
              <a:ahLst/>
              <a:cxnLst/>
              <a:rect l="l" t="t" r="r" b="b"/>
              <a:pathLst>
                <a:path w="6144" h="2042" extrusionOk="0">
                  <a:moveTo>
                    <a:pt x="1621" y="1"/>
                  </a:moveTo>
                  <a:lnTo>
                    <a:pt x="1498" y="947"/>
                  </a:lnTo>
                  <a:lnTo>
                    <a:pt x="931" y="947"/>
                  </a:lnTo>
                  <a:cubicBezTo>
                    <a:pt x="905" y="1109"/>
                    <a:pt x="879" y="1232"/>
                    <a:pt x="866" y="1284"/>
                  </a:cubicBezTo>
                  <a:lnTo>
                    <a:pt x="824" y="1825"/>
                  </a:lnTo>
                  <a:cubicBezTo>
                    <a:pt x="824" y="1825"/>
                    <a:pt x="594" y="1352"/>
                    <a:pt x="461" y="1028"/>
                  </a:cubicBezTo>
                  <a:cubicBezTo>
                    <a:pt x="445" y="1015"/>
                    <a:pt x="445" y="1002"/>
                    <a:pt x="432" y="1002"/>
                  </a:cubicBezTo>
                  <a:cubicBezTo>
                    <a:pt x="419" y="1002"/>
                    <a:pt x="406" y="989"/>
                    <a:pt x="406" y="989"/>
                  </a:cubicBezTo>
                  <a:cubicBezTo>
                    <a:pt x="393" y="989"/>
                    <a:pt x="393" y="973"/>
                    <a:pt x="380" y="973"/>
                  </a:cubicBezTo>
                  <a:lnTo>
                    <a:pt x="364" y="960"/>
                  </a:lnTo>
                  <a:cubicBezTo>
                    <a:pt x="351" y="960"/>
                    <a:pt x="338" y="947"/>
                    <a:pt x="325" y="947"/>
                  </a:cubicBezTo>
                  <a:cubicBezTo>
                    <a:pt x="312" y="947"/>
                    <a:pt x="299" y="947"/>
                    <a:pt x="299" y="934"/>
                  </a:cubicBezTo>
                  <a:lnTo>
                    <a:pt x="257" y="934"/>
                  </a:lnTo>
                  <a:lnTo>
                    <a:pt x="244" y="921"/>
                  </a:lnTo>
                  <a:lnTo>
                    <a:pt x="82" y="921"/>
                  </a:lnTo>
                  <a:cubicBezTo>
                    <a:pt x="69" y="921"/>
                    <a:pt x="56" y="934"/>
                    <a:pt x="40" y="934"/>
                  </a:cubicBezTo>
                  <a:lnTo>
                    <a:pt x="27" y="934"/>
                  </a:lnTo>
                  <a:cubicBezTo>
                    <a:pt x="14" y="1015"/>
                    <a:pt x="14" y="1083"/>
                    <a:pt x="1" y="1164"/>
                  </a:cubicBezTo>
                  <a:cubicBezTo>
                    <a:pt x="56" y="1151"/>
                    <a:pt x="108" y="1135"/>
                    <a:pt x="163" y="1135"/>
                  </a:cubicBezTo>
                  <a:cubicBezTo>
                    <a:pt x="283" y="1135"/>
                    <a:pt x="380" y="1190"/>
                    <a:pt x="461" y="1245"/>
                  </a:cubicBezTo>
                  <a:cubicBezTo>
                    <a:pt x="594" y="1569"/>
                    <a:pt x="824" y="2042"/>
                    <a:pt x="824" y="2042"/>
                  </a:cubicBezTo>
                  <a:lnTo>
                    <a:pt x="866" y="1514"/>
                  </a:lnTo>
                  <a:cubicBezTo>
                    <a:pt x="879" y="1446"/>
                    <a:pt x="905" y="1326"/>
                    <a:pt x="931" y="1177"/>
                  </a:cubicBezTo>
                  <a:lnTo>
                    <a:pt x="1498" y="1177"/>
                  </a:lnTo>
                  <a:lnTo>
                    <a:pt x="1621" y="231"/>
                  </a:lnTo>
                  <a:cubicBezTo>
                    <a:pt x="1621" y="231"/>
                    <a:pt x="1728" y="908"/>
                    <a:pt x="1770" y="1177"/>
                  </a:cubicBezTo>
                  <a:lnTo>
                    <a:pt x="3983" y="1177"/>
                  </a:lnTo>
                  <a:lnTo>
                    <a:pt x="4171" y="503"/>
                  </a:lnTo>
                  <a:lnTo>
                    <a:pt x="4213" y="1177"/>
                  </a:lnTo>
                  <a:lnTo>
                    <a:pt x="4333" y="1177"/>
                  </a:lnTo>
                  <a:lnTo>
                    <a:pt x="4430" y="260"/>
                  </a:lnTo>
                  <a:lnTo>
                    <a:pt x="4430" y="43"/>
                  </a:lnTo>
                  <a:lnTo>
                    <a:pt x="4333" y="947"/>
                  </a:lnTo>
                  <a:lnTo>
                    <a:pt x="4213" y="947"/>
                  </a:lnTo>
                  <a:lnTo>
                    <a:pt x="4171" y="286"/>
                  </a:lnTo>
                  <a:lnTo>
                    <a:pt x="3983" y="947"/>
                  </a:lnTo>
                  <a:lnTo>
                    <a:pt x="1770" y="947"/>
                  </a:lnTo>
                  <a:cubicBezTo>
                    <a:pt x="1728" y="678"/>
                    <a:pt x="1621" y="1"/>
                    <a:pt x="1621" y="1"/>
                  </a:cubicBezTo>
                  <a:close/>
                  <a:moveTo>
                    <a:pt x="6089" y="921"/>
                  </a:moveTo>
                  <a:cubicBezTo>
                    <a:pt x="6050" y="921"/>
                    <a:pt x="5995" y="921"/>
                    <a:pt x="5953" y="934"/>
                  </a:cubicBezTo>
                  <a:cubicBezTo>
                    <a:pt x="5953" y="947"/>
                    <a:pt x="5940" y="947"/>
                    <a:pt x="5940" y="947"/>
                  </a:cubicBezTo>
                  <a:cubicBezTo>
                    <a:pt x="5927" y="947"/>
                    <a:pt x="5914" y="960"/>
                    <a:pt x="5901" y="960"/>
                  </a:cubicBezTo>
                  <a:cubicBezTo>
                    <a:pt x="5846" y="989"/>
                    <a:pt x="5807" y="1015"/>
                    <a:pt x="5765" y="1041"/>
                  </a:cubicBezTo>
                  <a:cubicBezTo>
                    <a:pt x="5629" y="1365"/>
                    <a:pt x="5415" y="1825"/>
                    <a:pt x="5415" y="1825"/>
                  </a:cubicBezTo>
                  <a:lnTo>
                    <a:pt x="5373" y="1284"/>
                  </a:lnTo>
                  <a:cubicBezTo>
                    <a:pt x="5360" y="1232"/>
                    <a:pt x="5321" y="1109"/>
                    <a:pt x="5292" y="947"/>
                  </a:cubicBezTo>
                  <a:lnTo>
                    <a:pt x="4430" y="947"/>
                  </a:lnTo>
                  <a:lnTo>
                    <a:pt x="4430" y="1177"/>
                  </a:lnTo>
                  <a:lnTo>
                    <a:pt x="5292" y="1177"/>
                  </a:lnTo>
                  <a:cubicBezTo>
                    <a:pt x="5321" y="1326"/>
                    <a:pt x="5360" y="1446"/>
                    <a:pt x="5373" y="1514"/>
                  </a:cubicBezTo>
                  <a:lnTo>
                    <a:pt x="5415" y="2042"/>
                  </a:lnTo>
                  <a:cubicBezTo>
                    <a:pt x="5415" y="2042"/>
                    <a:pt x="5629" y="1595"/>
                    <a:pt x="5765" y="1271"/>
                  </a:cubicBezTo>
                  <a:cubicBezTo>
                    <a:pt x="5859" y="1190"/>
                    <a:pt x="5969" y="1135"/>
                    <a:pt x="6102" y="1135"/>
                  </a:cubicBezTo>
                  <a:lnTo>
                    <a:pt x="6144" y="1135"/>
                  </a:lnTo>
                  <a:cubicBezTo>
                    <a:pt x="6131" y="1070"/>
                    <a:pt x="6131" y="989"/>
                    <a:pt x="6115" y="921"/>
                  </a:cubicBez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1562;p44">
              <a:extLst>
                <a:ext uri="{FF2B5EF4-FFF2-40B4-BE49-F238E27FC236}">
                  <a16:creationId xmlns:a16="http://schemas.microsoft.com/office/drawing/2014/main" id="{6D138717-4EE3-B01F-B175-A1DA98385FBC}"/>
                </a:ext>
              </a:extLst>
            </p:cNvPr>
            <p:cNvSpPr/>
            <p:nvPr/>
          </p:nvSpPr>
          <p:spPr>
            <a:xfrm>
              <a:off x="4682675" y="5157875"/>
              <a:ext cx="30725" cy="27650"/>
            </a:xfrm>
            <a:custGeom>
              <a:avLst/>
              <a:gdLst/>
              <a:ahLst/>
              <a:cxnLst/>
              <a:rect l="l" t="t" r="r" b="b"/>
              <a:pathLst>
                <a:path w="1229" h="1106" extrusionOk="0">
                  <a:moveTo>
                    <a:pt x="675" y="1"/>
                  </a:moveTo>
                  <a:cubicBezTo>
                    <a:pt x="380" y="1"/>
                    <a:pt x="1" y="309"/>
                    <a:pt x="1" y="620"/>
                  </a:cubicBezTo>
                  <a:cubicBezTo>
                    <a:pt x="1" y="918"/>
                    <a:pt x="380" y="1106"/>
                    <a:pt x="675" y="1106"/>
                  </a:cubicBezTo>
                  <a:cubicBezTo>
                    <a:pt x="986" y="1106"/>
                    <a:pt x="1229" y="850"/>
                    <a:pt x="1229" y="552"/>
                  </a:cubicBezTo>
                  <a:cubicBezTo>
                    <a:pt x="1229" y="244"/>
                    <a:pt x="986" y="1"/>
                    <a:pt x="6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1563;p44">
              <a:extLst>
                <a:ext uri="{FF2B5EF4-FFF2-40B4-BE49-F238E27FC236}">
                  <a16:creationId xmlns:a16="http://schemas.microsoft.com/office/drawing/2014/main" id="{8788C80E-FE8E-71CB-2799-66B445B97462}"/>
                </a:ext>
              </a:extLst>
            </p:cNvPr>
            <p:cNvSpPr/>
            <p:nvPr/>
          </p:nvSpPr>
          <p:spPr>
            <a:xfrm>
              <a:off x="4682350" y="5157075"/>
              <a:ext cx="31775" cy="23750"/>
            </a:xfrm>
            <a:custGeom>
              <a:avLst/>
              <a:gdLst/>
              <a:ahLst/>
              <a:cxnLst/>
              <a:rect l="l" t="t" r="r" b="b"/>
              <a:pathLst>
                <a:path w="1271" h="950" extrusionOk="0">
                  <a:moveTo>
                    <a:pt x="712" y="0"/>
                  </a:moveTo>
                  <a:cubicBezTo>
                    <a:pt x="625" y="0"/>
                    <a:pt x="538" y="24"/>
                    <a:pt x="461" y="59"/>
                  </a:cubicBezTo>
                  <a:cubicBezTo>
                    <a:pt x="364" y="85"/>
                    <a:pt x="283" y="153"/>
                    <a:pt x="202" y="221"/>
                  </a:cubicBezTo>
                  <a:cubicBezTo>
                    <a:pt x="137" y="289"/>
                    <a:pt x="69" y="370"/>
                    <a:pt x="40" y="477"/>
                  </a:cubicBezTo>
                  <a:cubicBezTo>
                    <a:pt x="14" y="519"/>
                    <a:pt x="1" y="571"/>
                    <a:pt x="1" y="626"/>
                  </a:cubicBezTo>
                  <a:cubicBezTo>
                    <a:pt x="1" y="665"/>
                    <a:pt x="14" y="720"/>
                    <a:pt x="27" y="775"/>
                  </a:cubicBezTo>
                  <a:cubicBezTo>
                    <a:pt x="1" y="665"/>
                    <a:pt x="14" y="571"/>
                    <a:pt x="56" y="477"/>
                  </a:cubicBezTo>
                  <a:cubicBezTo>
                    <a:pt x="108" y="396"/>
                    <a:pt x="163" y="315"/>
                    <a:pt x="244" y="247"/>
                  </a:cubicBezTo>
                  <a:cubicBezTo>
                    <a:pt x="312" y="195"/>
                    <a:pt x="393" y="140"/>
                    <a:pt x="487" y="98"/>
                  </a:cubicBezTo>
                  <a:cubicBezTo>
                    <a:pt x="553" y="77"/>
                    <a:pt x="636" y="55"/>
                    <a:pt x="716" y="55"/>
                  </a:cubicBezTo>
                  <a:cubicBezTo>
                    <a:pt x="734" y="55"/>
                    <a:pt x="751" y="56"/>
                    <a:pt x="769" y="59"/>
                  </a:cubicBezTo>
                  <a:cubicBezTo>
                    <a:pt x="960" y="85"/>
                    <a:pt x="1122" y="221"/>
                    <a:pt x="1190" y="396"/>
                  </a:cubicBezTo>
                  <a:cubicBezTo>
                    <a:pt x="1271" y="571"/>
                    <a:pt x="1229" y="788"/>
                    <a:pt x="1109" y="950"/>
                  </a:cubicBezTo>
                  <a:cubicBezTo>
                    <a:pt x="1174" y="882"/>
                    <a:pt x="1229" y="788"/>
                    <a:pt x="1255" y="694"/>
                  </a:cubicBezTo>
                  <a:cubicBezTo>
                    <a:pt x="1271" y="584"/>
                    <a:pt x="1271" y="477"/>
                    <a:pt x="1229" y="383"/>
                  </a:cubicBezTo>
                  <a:cubicBezTo>
                    <a:pt x="1161" y="179"/>
                    <a:pt x="986" y="33"/>
                    <a:pt x="769" y="4"/>
                  </a:cubicBezTo>
                  <a:cubicBezTo>
                    <a:pt x="750" y="1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1564;p44">
              <a:extLst>
                <a:ext uri="{FF2B5EF4-FFF2-40B4-BE49-F238E27FC236}">
                  <a16:creationId xmlns:a16="http://schemas.microsoft.com/office/drawing/2014/main" id="{C9DD72AA-1A14-32D9-62B5-3D58CE2C1FC0}"/>
                </a:ext>
              </a:extLst>
            </p:cNvPr>
            <p:cNvSpPr/>
            <p:nvPr/>
          </p:nvSpPr>
          <p:spPr>
            <a:xfrm>
              <a:off x="4686725" y="5160225"/>
              <a:ext cx="19625" cy="19550"/>
            </a:xfrm>
            <a:custGeom>
              <a:avLst/>
              <a:gdLst/>
              <a:ahLst/>
              <a:cxnLst/>
              <a:rect l="l" t="t" r="r" b="b"/>
              <a:pathLst>
                <a:path w="785" h="782" extrusionOk="0">
                  <a:moveTo>
                    <a:pt x="393" y="1"/>
                  </a:moveTo>
                  <a:cubicBezTo>
                    <a:pt x="286" y="1"/>
                    <a:pt x="205" y="40"/>
                    <a:pt x="124" y="95"/>
                  </a:cubicBezTo>
                  <a:cubicBezTo>
                    <a:pt x="69" y="163"/>
                    <a:pt x="14" y="244"/>
                    <a:pt x="1" y="325"/>
                  </a:cubicBezTo>
                  <a:lnTo>
                    <a:pt x="1" y="393"/>
                  </a:lnTo>
                  <a:cubicBezTo>
                    <a:pt x="1" y="487"/>
                    <a:pt x="27" y="568"/>
                    <a:pt x="82" y="636"/>
                  </a:cubicBezTo>
                  <a:cubicBezTo>
                    <a:pt x="150" y="717"/>
                    <a:pt x="244" y="769"/>
                    <a:pt x="351" y="782"/>
                  </a:cubicBezTo>
                  <a:lnTo>
                    <a:pt x="393" y="782"/>
                  </a:lnTo>
                  <a:cubicBezTo>
                    <a:pt x="610" y="782"/>
                    <a:pt x="785" y="607"/>
                    <a:pt x="785" y="393"/>
                  </a:cubicBezTo>
                  <a:cubicBezTo>
                    <a:pt x="785" y="364"/>
                    <a:pt x="785" y="325"/>
                    <a:pt x="772" y="296"/>
                  </a:cubicBezTo>
                  <a:cubicBezTo>
                    <a:pt x="743" y="176"/>
                    <a:pt x="649" y="82"/>
                    <a:pt x="542" y="27"/>
                  </a:cubicBezTo>
                  <a:cubicBezTo>
                    <a:pt x="487" y="14"/>
                    <a:pt x="448" y="1"/>
                    <a:pt x="393" y="1"/>
                  </a:cubicBezTo>
                  <a:close/>
                </a:path>
              </a:pathLst>
            </a:custGeom>
            <a:solidFill>
              <a:srgbClr val="00C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1565;p44">
              <a:extLst>
                <a:ext uri="{FF2B5EF4-FFF2-40B4-BE49-F238E27FC236}">
                  <a16:creationId xmlns:a16="http://schemas.microsoft.com/office/drawing/2014/main" id="{1E9ABB99-F64D-679A-4FB5-7FAEEA8637EC}"/>
                </a:ext>
              </a:extLst>
            </p:cNvPr>
            <p:cNvSpPr/>
            <p:nvPr/>
          </p:nvSpPr>
          <p:spPr>
            <a:xfrm>
              <a:off x="4686725" y="5162575"/>
              <a:ext cx="9500" cy="7075"/>
            </a:xfrm>
            <a:custGeom>
              <a:avLst/>
              <a:gdLst/>
              <a:ahLst/>
              <a:cxnLst/>
              <a:rect l="l" t="t" r="r" b="b"/>
              <a:pathLst>
                <a:path w="380" h="283" extrusionOk="0">
                  <a:moveTo>
                    <a:pt x="124" y="1"/>
                  </a:moveTo>
                  <a:cubicBezTo>
                    <a:pt x="69" y="69"/>
                    <a:pt x="14" y="150"/>
                    <a:pt x="1" y="231"/>
                  </a:cubicBezTo>
                  <a:lnTo>
                    <a:pt x="380" y="283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rgbClr val="00C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1566;p44">
              <a:extLst>
                <a:ext uri="{FF2B5EF4-FFF2-40B4-BE49-F238E27FC236}">
                  <a16:creationId xmlns:a16="http://schemas.microsoft.com/office/drawing/2014/main" id="{48548DC2-CAD2-70FD-885F-0D8E6C55B114}"/>
                </a:ext>
              </a:extLst>
            </p:cNvPr>
            <p:cNvSpPr/>
            <p:nvPr/>
          </p:nvSpPr>
          <p:spPr>
            <a:xfrm>
              <a:off x="4688750" y="5169625"/>
              <a:ext cx="7475" cy="10150"/>
            </a:xfrm>
            <a:custGeom>
              <a:avLst/>
              <a:gdLst/>
              <a:ahLst/>
              <a:cxnLst/>
              <a:rect l="l" t="t" r="r" b="b"/>
              <a:pathLst>
                <a:path w="299" h="406" extrusionOk="0">
                  <a:moveTo>
                    <a:pt x="299" y="1"/>
                  </a:moveTo>
                  <a:lnTo>
                    <a:pt x="1" y="260"/>
                  </a:lnTo>
                  <a:cubicBezTo>
                    <a:pt x="69" y="341"/>
                    <a:pt x="163" y="393"/>
                    <a:pt x="270" y="406"/>
                  </a:cubicBezTo>
                  <a:lnTo>
                    <a:pt x="299" y="1"/>
                  </a:lnTo>
                  <a:close/>
                </a:path>
              </a:pathLst>
            </a:custGeom>
            <a:solidFill>
              <a:srgbClr val="00C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1567;p44">
              <a:extLst>
                <a:ext uri="{FF2B5EF4-FFF2-40B4-BE49-F238E27FC236}">
                  <a16:creationId xmlns:a16="http://schemas.microsoft.com/office/drawing/2014/main" id="{1EFAE719-C271-059E-2B3F-C8CEC8497B3B}"/>
                </a:ext>
              </a:extLst>
            </p:cNvPr>
            <p:cNvSpPr/>
            <p:nvPr/>
          </p:nvSpPr>
          <p:spPr>
            <a:xfrm>
              <a:off x="4691100" y="5164600"/>
              <a:ext cx="10875" cy="10800"/>
            </a:xfrm>
            <a:custGeom>
              <a:avLst/>
              <a:gdLst/>
              <a:ahLst/>
              <a:cxnLst/>
              <a:rect l="l" t="t" r="r" b="b"/>
              <a:pathLst>
                <a:path w="435" h="432" extrusionOk="0">
                  <a:moveTo>
                    <a:pt x="218" y="1"/>
                  </a:moveTo>
                  <a:cubicBezTo>
                    <a:pt x="95" y="1"/>
                    <a:pt x="1" y="95"/>
                    <a:pt x="1" y="218"/>
                  </a:cubicBezTo>
                  <a:cubicBezTo>
                    <a:pt x="1" y="338"/>
                    <a:pt x="95" y="432"/>
                    <a:pt x="218" y="432"/>
                  </a:cubicBezTo>
                  <a:cubicBezTo>
                    <a:pt x="338" y="432"/>
                    <a:pt x="435" y="338"/>
                    <a:pt x="435" y="218"/>
                  </a:cubicBezTo>
                  <a:cubicBezTo>
                    <a:pt x="435" y="95"/>
                    <a:pt x="338" y="1"/>
                    <a:pt x="218" y="1"/>
                  </a:cubicBezTo>
                  <a:close/>
                </a:path>
              </a:pathLst>
            </a:custGeom>
            <a:solidFill>
              <a:srgbClr val="3A18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1568;p44">
              <a:extLst>
                <a:ext uri="{FF2B5EF4-FFF2-40B4-BE49-F238E27FC236}">
                  <a16:creationId xmlns:a16="http://schemas.microsoft.com/office/drawing/2014/main" id="{C0117EE3-45E1-1044-3B27-F10FABF05F96}"/>
                </a:ext>
              </a:extLst>
            </p:cNvPr>
            <p:cNvSpPr/>
            <p:nvPr/>
          </p:nvSpPr>
          <p:spPr>
            <a:xfrm>
              <a:off x="4700250" y="5170350"/>
              <a:ext cx="3025" cy="3025"/>
            </a:xfrm>
            <a:custGeom>
              <a:avLst/>
              <a:gdLst/>
              <a:ahLst/>
              <a:cxnLst/>
              <a:rect l="l" t="t" r="r" b="b"/>
              <a:pathLst>
                <a:path w="121" h="121" extrusionOk="0">
                  <a:moveTo>
                    <a:pt x="53" y="1"/>
                  </a:moveTo>
                  <a:cubicBezTo>
                    <a:pt x="27" y="1"/>
                    <a:pt x="1" y="27"/>
                    <a:pt x="1" y="69"/>
                  </a:cubicBezTo>
                  <a:cubicBezTo>
                    <a:pt x="1" y="95"/>
                    <a:pt x="27" y="121"/>
                    <a:pt x="53" y="121"/>
                  </a:cubicBezTo>
                  <a:cubicBezTo>
                    <a:pt x="95" y="121"/>
                    <a:pt x="121" y="95"/>
                    <a:pt x="121" y="69"/>
                  </a:cubicBezTo>
                  <a:cubicBezTo>
                    <a:pt x="121" y="27"/>
                    <a:pt x="95" y="1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1569;p44">
              <a:extLst>
                <a:ext uri="{FF2B5EF4-FFF2-40B4-BE49-F238E27FC236}">
                  <a16:creationId xmlns:a16="http://schemas.microsoft.com/office/drawing/2014/main" id="{DEAFFDD7-5923-EEF1-701A-20E86A0B2EC0}"/>
                </a:ext>
              </a:extLst>
            </p:cNvPr>
            <p:cNvSpPr/>
            <p:nvPr/>
          </p:nvSpPr>
          <p:spPr>
            <a:xfrm>
              <a:off x="4629375" y="5157875"/>
              <a:ext cx="31050" cy="27650"/>
            </a:xfrm>
            <a:custGeom>
              <a:avLst/>
              <a:gdLst/>
              <a:ahLst/>
              <a:cxnLst/>
              <a:rect l="l" t="t" r="r" b="b"/>
              <a:pathLst>
                <a:path w="1242" h="1106" extrusionOk="0">
                  <a:moveTo>
                    <a:pt x="555" y="1"/>
                  </a:moveTo>
                  <a:cubicBezTo>
                    <a:pt x="244" y="1"/>
                    <a:pt x="1" y="244"/>
                    <a:pt x="1" y="552"/>
                  </a:cubicBezTo>
                  <a:cubicBezTo>
                    <a:pt x="1" y="850"/>
                    <a:pt x="244" y="1106"/>
                    <a:pt x="555" y="1106"/>
                  </a:cubicBezTo>
                  <a:cubicBezTo>
                    <a:pt x="863" y="1106"/>
                    <a:pt x="1242" y="918"/>
                    <a:pt x="1242" y="620"/>
                  </a:cubicBezTo>
                  <a:cubicBezTo>
                    <a:pt x="1242" y="309"/>
                    <a:pt x="863" y="1"/>
                    <a:pt x="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1570;p44">
              <a:extLst>
                <a:ext uri="{FF2B5EF4-FFF2-40B4-BE49-F238E27FC236}">
                  <a16:creationId xmlns:a16="http://schemas.microsoft.com/office/drawing/2014/main" id="{226E6DFE-ED01-2F43-DEFD-6E2AF43B48EE}"/>
                </a:ext>
              </a:extLst>
            </p:cNvPr>
            <p:cNvSpPr/>
            <p:nvPr/>
          </p:nvSpPr>
          <p:spPr>
            <a:xfrm>
              <a:off x="4628650" y="5157075"/>
              <a:ext cx="31775" cy="23750"/>
            </a:xfrm>
            <a:custGeom>
              <a:avLst/>
              <a:gdLst/>
              <a:ahLst/>
              <a:cxnLst/>
              <a:rect l="l" t="t" r="r" b="b"/>
              <a:pathLst>
                <a:path w="1271" h="950" extrusionOk="0">
                  <a:moveTo>
                    <a:pt x="559" y="0"/>
                  </a:moveTo>
                  <a:cubicBezTo>
                    <a:pt x="540" y="0"/>
                    <a:pt x="522" y="1"/>
                    <a:pt x="503" y="4"/>
                  </a:cubicBezTo>
                  <a:cubicBezTo>
                    <a:pt x="299" y="33"/>
                    <a:pt x="111" y="179"/>
                    <a:pt x="43" y="383"/>
                  </a:cubicBezTo>
                  <a:cubicBezTo>
                    <a:pt x="17" y="477"/>
                    <a:pt x="1" y="584"/>
                    <a:pt x="30" y="694"/>
                  </a:cubicBezTo>
                  <a:cubicBezTo>
                    <a:pt x="43" y="788"/>
                    <a:pt x="98" y="882"/>
                    <a:pt x="163" y="950"/>
                  </a:cubicBezTo>
                  <a:cubicBezTo>
                    <a:pt x="43" y="788"/>
                    <a:pt x="17" y="571"/>
                    <a:pt x="82" y="396"/>
                  </a:cubicBezTo>
                  <a:cubicBezTo>
                    <a:pt x="150" y="221"/>
                    <a:pt x="325" y="85"/>
                    <a:pt x="516" y="59"/>
                  </a:cubicBezTo>
                  <a:cubicBezTo>
                    <a:pt x="533" y="56"/>
                    <a:pt x="550" y="55"/>
                    <a:pt x="568" y="55"/>
                  </a:cubicBezTo>
                  <a:cubicBezTo>
                    <a:pt x="644" y="55"/>
                    <a:pt x="721" y="77"/>
                    <a:pt x="798" y="98"/>
                  </a:cubicBezTo>
                  <a:cubicBezTo>
                    <a:pt x="879" y="140"/>
                    <a:pt x="960" y="195"/>
                    <a:pt x="1041" y="247"/>
                  </a:cubicBezTo>
                  <a:cubicBezTo>
                    <a:pt x="1109" y="315"/>
                    <a:pt x="1177" y="396"/>
                    <a:pt x="1216" y="477"/>
                  </a:cubicBezTo>
                  <a:cubicBezTo>
                    <a:pt x="1258" y="571"/>
                    <a:pt x="1271" y="665"/>
                    <a:pt x="1245" y="775"/>
                  </a:cubicBezTo>
                  <a:cubicBezTo>
                    <a:pt x="1271" y="720"/>
                    <a:pt x="1271" y="665"/>
                    <a:pt x="1271" y="626"/>
                  </a:cubicBezTo>
                  <a:cubicBezTo>
                    <a:pt x="1271" y="571"/>
                    <a:pt x="1258" y="519"/>
                    <a:pt x="1245" y="477"/>
                  </a:cubicBezTo>
                  <a:cubicBezTo>
                    <a:pt x="1203" y="370"/>
                    <a:pt x="1135" y="289"/>
                    <a:pt x="1070" y="221"/>
                  </a:cubicBezTo>
                  <a:cubicBezTo>
                    <a:pt x="1002" y="153"/>
                    <a:pt x="908" y="85"/>
                    <a:pt x="811" y="59"/>
                  </a:cubicBezTo>
                  <a:cubicBezTo>
                    <a:pt x="733" y="24"/>
                    <a:pt x="647" y="0"/>
                    <a:pt x="559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1571;p44">
              <a:extLst>
                <a:ext uri="{FF2B5EF4-FFF2-40B4-BE49-F238E27FC236}">
                  <a16:creationId xmlns:a16="http://schemas.microsoft.com/office/drawing/2014/main" id="{74803B44-874E-4E0D-2EA3-1C0B6B10CA9C}"/>
                </a:ext>
              </a:extLst>
            </p:cNvPr>
            <p:cNvSpPr/>
            <p:nvPr/>
          </p:nvSpPr>
          <p:spPr>
            <a:xfrm>
              <a:off x="4633100" y="5160225"/>
              <a:ext cx="19550" cy="19550"/>
            </a:xfrm>
            <a:custGeom>
              <a:avLst/>
              <a:gdLst/>
              <a:ahLst/>
              <a:cxnLst/>
              <a:rect l="l" t="t" r="r" b="b"/>
              <a:pathLst>
                <a:path w="782" h="782" extrusionOk="0">
                  <a:moveTo>
                    <a:pt x="390" y="1"/>
                  </a:moveTo>
                  <a:cubicBezTo>
                    <a:pt x="283" y="1"/>
                    <a:pt x="202" y="40"/>
                    <a:pt x="121" y="95"/>
                  </a:cubicBezTo>
                  <a:cubicBezTo>
                    <a:pt x="66" y="163"/>
                    <a:pt x="14" y="244"/>
                    <a:pt x="1" y="325"/>
                  </a:cubicBezTo>
                  <a:lnTo>
                    <a:pt x="1" y="393"/>
                  </a:lnTo>
                  <a:cubicBezTo>
                    <a:pt x="1" y="487"/>
                    <a:pt x="27" y="568"/>
                    <a:pt x="82" y="636"/>
                  </a:cubicBezTo>
                  <a:cubicBezTo>
                    <a:pt x="147" y="717"/>
                    <a:pt x="244" y="769"/>
                    <a:pt x="351" y="782"/>
                  </a:cubicBezTo>
                  <a:lnTo>
                    <a:pt x="390" y="782"/>
                  </a:lnTo>
                  <a:cubicBezTo>
                    <a:pt x="607" y="782"/>
                    <a:pt x="782" y="607"/>
                    <a:pt x="782" y="393"/>
                  </a:cubicBezTo>
                  <a:cubicBezTo>
                    <a:pt x="782" y="364"/>
                    <a:pt x="782" y="325"/>
                    <a:pt x="769" y="296"/>
                  </a:cubicBezTo>
                  <a:cubicBezTo>
                    <a:pt x="743" y="176"/>
                    <a:pt x="649" y="82"/>
                    <a:pt x="539" y="27"/>
                  </a:cubicBezTo>
                  <a:cubicBezTo>
                    <a:pt x="487" y="14"/>
                    <a:pt x="445" y="1"/>
                    <a:pt x="390" y="1"/>
                  </a:cubicBezTo>
                  <a:close/>
                </a:path>
              </a:pathLst>
            </a:custGeom>
            <a:solidFill>
              <a:srgbClr val="00C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1572;p44">
              <a:extLst>
                <a:ext uri="{FF2B5EF4-FFF2-40B4-BE49-F238E27FC236}">
                  <a16:creationId xmlns:a16="http://schemas.microsoft.com/office/drawing/2014/main" id="{2B11B031-EAFE-027A-A11C-17071EA2DA4A}"/>
                </a:ext>
              </a:extLst>
            </p:cNvPr>
            <p:cNvSpPr/>
            <p:nvPr/>
          </p:nvSpPr>
          <p:spPr>
            <a:xfrm>
              <a:off x="4633100" y="5162575"/>
              <a:ext cx="9425" cy="7075"/>
            </a:xfrm>
            <a:custGeom>
              <a:avLst/>
              <a:gdLst/>
              <a:ahLst/>
              <a:cxnLst/>
              <a:rect l="l" t="t" r="r" b="b"/>
              <a:pathLst>
                <a:path w="377" h="283" extrusionOk="0">
                  <a:moveTo>
                    <a:pt x="121" y="1"/>
                  </a:moveTo>
                  <a:cubicBezTo>
                    <a:pt x="66" y="69"/>
                    <a:pt x="14" y="150"/>
                    <a:pt x="1" y="231"/>
                  </a:cubicBezTo>
                  <a:lnTo>
                    <a:pt x="377" y="283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00C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1573;p44">
              <a:extLst>
                <a:ext uri="{FF2B5EF4-FFF2-40B4-BE49-F238E27FC236}">
                  <a16:creationId xmlns:a16="http://schemas.microsoft.com/office/drawing/2014/main" id="{347CDF85-6B82-D9AC-CE9B-2B2B2E6591D9}"/>
                </a:ext>
              </a:extLst>
            </p:cNvPr>
            <p:cNvSpPr/>
            <p:nvPr/>
          </p:nvSpPr>
          <p:spPr>
            <a:xfrm>
              <a:off x="4635125" y="5169625"/>
              <a:ext cx="7400" cy="10150"/>
            </a:xfrm>
            <a:custGeom>
              <a:avLst/>
              <a:gdLst/>
              <a:ahLst/>
              <a:cxnLst/>
              <a:rect l="l" t="t" r="r" b="b"/>
              <a:pathLst>
                <a:path w="296" h="406" extrusionOk="0">
                  <a:moveTo>
                    <a:pt x="296" y="1"/>
                  </a:moveTo>
                  <a:lnTo>
                    <a:pt x="1" y="260"/>
                  </a:lnTo>
                  <a:cubicBezTo>
                    <a:pt x="66" y="341"/>
                    <a:pt x="163" y="393"/>
                    <a:pt x="270" y="406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00C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1574;p44">
              <a:extLst>
                <a:ext uri="{FF2B5EF4-FFF2-40B4-BE49-F238E27FC236}">
                  <a16:creationId xmlns:a16="http://schemas.microsoft.com/office/drawing/2014/main" id="{A4C44169-1A2C-2D7A-30CA-441C184118BA}"/>
                </a:ext>
              </a:extLst>
            </p:cNvPr>
            <p:cNvSpPr/>
            <p:nvPr/>
          </p:nvSpPr>
          <p:spPr>
            <a:xfrm>
              <a:off x="4637475" y="5164600"/>
              <a:ext cx="10800" cy="10800"/>
            </a:xfrm>
            <a:custGeom>
              <a:avLst/>
              <a:gdLst/>
              <a:ahLst/>
              <a:cxnLst/>
              <a:rect l="l" t="t" r="r" b="b"/>
              <a:pathLst>
                <a:path w="432" h="432" extrusionOk="0">
                  <a:moveTo>
                    <a:pt x="215" y="1"/>
                  </a:moveTo>
                  <a:cubicBezTo>
                    <a:pt x="95" y="1"/>
                    <a:pt x="1" y="95"/>
                    <a:pt x="1" y="218"/>
                  </a:cubicBezTo>
                  <a:cubicBezTo>
                    <a:pt x="1" y="338"/>
                    <a:pt x="95" y="432"/>
                    <a:pt x="215" y="432"/>
                  </a:cubicBezTo>
                  <a:cubicBezTo>
                    <a:pt x="338" y="432"/>
                    <a:pt x="432" y="338"/>
                    <a:pt x="432" y="218"/>
                  </a:cubicBezTo>
                  <a:cubicBezTo>
                    <a:pt x="432" y="95"/>
                    <a:pt x="338" y="1"/>
                    <a:pt x="215" y="1"/>
                  </a:cubicBezTo>
                  <a:close/>
                </a:path>
              </a:pathLst>
            </a:custGeom>
            <a:solidFill>
              <a:srgbClr val="3A18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1575;p44">
              <a:extLst>
                <a:ext uri="{FF2B5EF4-FFF2-40B4-BE49-F238E27FC236}">
                  <a16:creationId xmlns:a16="http://schemas.microsoft.com/office/drawing/2014/main" id="{F0250568-8A9D-CF82-C2FA-36FD7EA2DE76}"/>
                </a:ext>
              </a:extLst>
            </p:cNvPr>
            <p:cNvSpPr/>
            <p:nvPr/>
          </p:nvSpPr>
          <p:spPr>
            <a:xfrm>
              <a:off x="4646550" y="5170350"/>
              <a:ext cx="3100" cy="3025"/>
            </a:xfrm>
            <a:custGeom>
              <a:avLst/>
              <a:gdLst/>
              <a:ahLst/>
              <a:cxnLst/>
              <a:rect l="l" t="t" r="r" b="b"/>
              <a:pathLst>
                <a:path w="124" h="121" extrusionOk="0">
                  <a:moveTo>
                    <a:pt x="56" y="1"/>
                  </a:moveTo>
                  <a:cubicBezTo>
                    <a:pt x="30" y="1"/>
                    <a:pt x="1" y="27"/>
                    <a:pt x="1" y="69"/>
                  </a:cubicBezTo>
                  <a:cubicBezTo>
                    <a:pt x="1" y="95"/>
                    <a:pt x="30" y="121"/>
                    <a:pt x="56" y="121"/>
                  </a:cubicBezTo>
                  <a:cubicBezTo>
                    <a:pt x="95" y="121"/>
                    <a:pt x="124" y="95"/>
                    <a:pt x="124" y="69"/>
                  </a:cubicBezTo>
                  <a:cubicBezTo>
                    <a:pt x="124" y="27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1576;p44">
              <a:extLst>
                <a:ext uri="{FF2B5EF4-FFF2-40B4-BE49-F238E27FC236}">
                  <a16:creationId xmlns:a16="http://schemas.microsoft.com/office/drawing/2014/main" id="{BFD7444D-0E24-44BA-91DA-AE14415242BB}"/>
                </a:ext>
              </a:extLst>
            </p:cNvPr>
            <p:cNvSpPr/>
            <p:nvPr/>
          </p:nvSpPr>
          <p:spPr>
            <a:xfrm>
              <a:off x="4699425" y="5141475"/>
              <a:ext cx="13975" cy="11125"/>
            </a:xfrm>
            <a:custGeom>
              <a:avLst/>
              <a:gdLst/>
              <a:ahLst/>
              <a:cxnLst/>
              <a:rect l="l" t="t" r="r" b="b"/>
              <a:pathLst>
                <a:path w="559" h="445" extrusionOk="0">
                  <a:moveTo>
                    <a:pt x="191" y="1"/>
                  </a:moveTo>
                  <a:cubicBezTo>
                    <a:pt x="75" y="1"/>
                    <a:pt x="1" y="110"/>
                    <a:pt x="60" y="236"/>
                  </a:cubicBezTo>
                  <a:cubicBezTo>
                    <a:pt x="86" y="291"/>
                    <a:pt x="141" y="333"/>
                    <a:pt x="209" y="372"/>
                  </a:cubicBezTo>
                  <a:cubicBezTo>
                    <a:pt x="248" y="398"/>
                    <a:pt x="303" y="440"/>
                    <a:pt x="371" y="440"/>
                  </a:cubicBezTo>
                  <a:cubicBezTo>
                    <a:pt x="384" y="443"/>
                    <a:pt x="397" y="444"/>
                    <a:pt x="410" y="444"/>
                  </a:cubicBezTo>
                  <a:cubicBezTo>
                    <a:pt x="454" y="444"/>
                    <a:pt x="497" y="427"/>
                    <a:pt x="520" y="385"/>
                  </a:cubicBezTo>
                  <a:cubicBezTo>
                    <a:pt x="559" y="346"/>
                    <a:pt x="559" y="278"/>
                    <a:pt x="533" y="223"/>
                  </a:cubicBezTo>
                  <a:cubicBezTo>
                    <a:pt x="507" y="155"/>
                    <a:pt x="452" y="116"/>
                    <a:pt x="410" y="90"/>
                  </a:cubicBezTo>
                  <a:cubicBezTo>
                    <a:pt x="358" y="48"/>
                    <a:pt x="303" y="22"/>
                    <a:pt x="248" y="9"/>
                  </a:cubicBezTo>
                  <a:cubicBezTo>
                    <a:pt x="228" y="3"/>
                    <a:pt x="209" y="1"/>
                    <a:pt x="191" y="1"/>
                  </a:cubicBezTo>
                  <a:close/>
                </a:path>
              </a:pathLst>
            </a:custGeom>
            <a:solidFill>
              <a:srgbClr val="D19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1577;p44">
              <a:extLst>
                <a:ext uri="{FF2B5EF4-FFF2-40B4-BE49-F238E27FC236}">
                  <a16:creationId xmlns:a16="http://schemas.microsoft.com/office/drawing/2014/main" id="{F2A8DDCC-E931-FFD9-B1B0-1A03E1EC90D9}"/>
                </a:ext>
              </a:extLst>
            </p:cNvPr>
            <p:cNvSpPr/>
            <p:nvPr/>
          </p:nvSpPr>
          <p:spPr>
            <a:xfrm>
              <a:off x="4629375" y="5141475"/>
              <a:ext cx="14300" cy="11125"/>
            </a:xfrm>
            <a:custGeom>
              <a:avLst/>
              <a:gdLst/>
              <a:ahLst/>
              <a:cxnLst/>
              <a:rect l="l" t="t" r="r" b="b"/>
              <a:pathLst>
                <a:path w="572" h="445" extrusionOk="0">
                  <a:moveTo>
                    <a:pt x="383" y="1"/>
                  </a:moveTo>
                  <a:cubicBezTo>
                    <a:pt x="364" y="1"/>
                    <a:pt x="345" y="3"/>
                    <a:pt x="325" y="9"/>
                  </a:cubicBezTo>
                  <a:cubicBezTo>
                    <a:pt x="257" y="22"/>
                    <a:pt x="202" y="48"/>
                    <a:pt x="163" y="90"/>
                  </a:cubicBezTo>
                  <a:cubicBezTo>
                    <a:pt x="108" y="116"/>
                    <a:pt x="53" y="155"/>
                    <a:pt x="27" y="223"/>
                  </a:cubicBezTo>
                  <a:cubicBezTo>
                    <a:pt x="1" y="278"/>
                    <a:pt x="1" y="346"/>
                    <a:pt x="40" y="385"/>
                  </a:cubicBezTo>
                  <a:cubicBezTo>
                    <a:pt x="72" y="427"/>
                    <a:pt x="110" y="444"/>
                    <a:pt x="157" y="444"/>
                  </a:cubicBezTo>
                  <a:cubicBezTo>
                    <a:pt x="171" y="444"/>
                    <a:pt x="186" y="443"/>
                    <a:pt x="202" y="440"/>
                  </a:cubicBezTo>
                  <a:cubicBezTo>
                    <a:pt x="257" y="440"/>
                    <a:pt x="312" y="398"/>
                    <a:pt x="364" y="372"/>
                  </a:cubicBezTo>
                  <a:cubicBezTo>
                    <a:pt x="419" y="333"/>
                    <a:pt x="474" y="291"/>
                    <a:pt x="513" y="236"/>
                  </a:cubicBezTo>
                  <a:cubicBezTo>
                    <a:pt x="572" y="110"/>
                    <a:pt x="500" y="1"/>
                    <a:pt x="383" y="1"/>
                  </a:cubicBezTo>
                  <a:close/>
                </a:path>
              </a:pathLst>
            </a:custGeom>
            <a:solidFill>
              <a:srgbClr val="D19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1578;p44">
              <a:extLst>
                <a:ext uri="{FF2B5EF4-FFF2-40B4-BE49-F238E27FC236}">
                  <a16:creationId xmlns:a16="http://schemas.microsoft.com/office/drawing/2014/main" id="{27B53FA1-AF72-AA98-52DB-104A4379B2F2}"/>
                </a:ext>
              </a:extLst>
            </p:cNvPr>
            <p:cNvSpPr/>
            <p:nvPr/>
          </p:nvSpPr>
          <p:spPr>
            <a:xfrm>
              <a:off x="4664125" y="5179425"/>
              <a:ext cx="14850" cy="7475"/>
            </a:xfrm>
            <a:custGeom>
              <a:avLst/>
              <a:gdLst/>
              <a:ahLst/>
              <a:cxnLst/>
              <a:rect l="l" t="t" r="r" b="b"/>
              <a:pathLst>
                <a:path w="594" h="299" extrusionOk="0">
                  <a:moveTo>
                    <a:pt x="231" y="1"/>
                  </a:moveTo>
                  <a:lnTo>
                    <a:pt x="163" y="14"/>
                  </a:lnTo>
                  <a:cubicBezTo>
                    <a:pt x="121" y="30"/>
                    <a:pt x="69" y="30"/>
                    <a:pt x="27" y="69"/>
                  </a:cubicBezTo>
                  <a:cubicBezTo>
                    <a:pt x="27" y="82"/>
                    <a:pt x="14" y="95"/>
                    <a:pt x="14" y="95"/>
                  </a:cubicBezTo>
                  <a:cubicBezTo>
                    <a:pt x="1" y="111"/>
                    <a:pt x="1" y="124"/>
                    <a:pt x="1" y="137"/>
                  </a:cubicBezTo>
                  <a:cubicBezTo>
                    <a:pt x="1" y="163"/>
                    <a:pt x="14" y="192"/>
                    <a:pt x="27" y="205"/>
                  </a:cubicBezTo>
                  <a:cubicBezTo>
                    <a:pt x="56" y="244"/>
                    <a:pt x="82" y="273"/>
                    <a:pt x="121" y="299"/>
                  </a:cubicBezTo>
                  <a:cubicBezTo>
                    <a:pt x="95" y="273"/>
                    <a:pt x="69" y="231"/>
                    <a:pt x="40" y="192"/>
                  </a:cubicBezTo>
                  <a:cubicBezTo>
                    <a:pt x="27" y="163"/>
                    <a:pt x="27" y="124"/>
                    <a:pt x="56" y="95"/>
                  </a:cubicBezTo>
                  <a:cubicBezTo>
                    <a:pt x="95" y="82"/>
                    <a:pt x="137" y="69"/>
                    <a:pt x="176" y="69"/>
                  </a:cubicBezTo>
                  <a:lnTo>
                    <a:pt x="231" y="56"/>
                  </a:lnTo>
                  <a:lnTo>
                    <a:pt x="419" y="56"/>
                  </a:lnTo>
                  <a:cubicBezTo>
                    <a:pt x="461" y="56"/>
                    <a:pt x="500" y="69"/>
                    <a:pt x="526" y="95"/>
                  </a:cubicBezTo>
                  <a:cubicBezTo>
                    <a:pt x="555" y="111"/>
                    <a:pt x="555" y="150"/>
                    <a:pt x="542" y="192"/>
                  </a:cubicBezTo>
                  <a:cubicBezTo>
                    <a:pt x="526" y="231"/>
                    <a:pt x="500" y="257"/>
                    <a:pt x="461" y="286"/>
                  </a:cubicBezTo>
                  <a:cubicBezTo>
                    <a:pt x="500" y="273"/>
                    <a:pt x="542" y="244"/>
                    <a:pt x="568" y="205"/>
                  </a:cubicBezTo>
                  <a:cubicBezTo>
                    <a:pt x="568" y="176"/>
                    <a:pt x="581" y="163"/>
                    <a:pt x="581" y="137"/>
                  </a:cubicBezTo>
                  <a:cubicBezTo>
                    <a:pt x="594" y="124"/>
                    <a:pt x="581" y="111"/>
                    <a:pt x="581" y="95"/>
                  </a:cubicBezTo>
                  <a:cubicBezTo>
                    <a:pt x="568" y="82"/>
                    <a:pt x="568" y="69"/>
                    <a:pt x="555" y="56"/>
                  </a:cubicBezTo>
                  <a:cubicBezTo>
                    <a:pt x="526" y="30"/>
                    <a:pt x="474" y="14"/>
                    <a:pt x="432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1579;p44">
              <a:extLst>
                <a:ext uri="{FF2B5EF4-FFF2-40B4-BE49-F238E27FC236}">
                  <a16:creationId xmlns:a16="http://schemas.microsoft.com/office/drawing/2014/main" id="{410F872C-CE9F-C125-C8E7-61A2AAFE1F41}"/>
                </a:ext>
              </a:extLst>
            </p:cNvPr>
            <p:cNvSpPr/>
            <p:nvPr/>
          </p:nvSpPr>
          <p:spPr>
            <a:xfrm>
              <a:off x="4590575" y="5165975"/>
              <a:ext cx="18575" cy="22950"/>
            </a:xfrm>
            <a:custGeom>
              <a:avLst/>
              <a:gdLst/>
              <a:ahLst/>
              <a:cxnLst/>
              <a:rect l="l" t="t" r="r" b="b"/>
              <a:pathLst>
                <a:path w="743" h="918" extrusionOk="0">
                  <a:moveTo>
                    <a:pt x="202" y="1"/>
                  </a:moveTo>
                  <a:cubicBezTo>
                    <a:pt x="189" y="14"/>
                    <a:pt x="163" y="14"/>
                    <a:pt x="147" y="27"/>
                  </a:cubicBezTo>
                  <a:cubicBezTo>
                    <a:pt x="134" y="40"/>
                    <a:pt x="108" y="40"/>
                    <a:pt x="95" y="53"/>
                  </a:cubicBezTo>
                  <a:cubicBezTo>
                    <a:pt x="66" y="82"/>
                    <a:pt x="53" y="108"/>
                    <a:pt x="27" y="147"/>
                  </a:cubicBezTo>
                  <a:cubicBezTo>
                    <a:pt x="14" y="176"/>
                    <a:pt x="14" y="215"/>
                    <a:pt x="1" y="257"/>
                  </a:cubicBezTo>
                  <a:cubicBezTo>
                    <a:pt x="1" y="325"/>
                    <a:pt x="14" y="406"/>
                    <a:pt x="27" y="458"/>
                  </a:cubicBezTo>
                  <a:cubicBezTo>
                    <a:pt x="14" y="390"/>
                    <a:pt x="14" y="325"/>
                    <a:pt x="27" y="257"/>
                  </a:cubicBezTo>
                  <a:cubicBezTo>
                    <a:pt x="40" y="228"/>
                    <a:pt x="40" y="189"/>
                    <a:pt x="66" y="163"/>
                  </a:cubicBezTo>
                  <a:cubicBezTo>
                    <a:pt x="82" y="134"/>
                    <a:pt x="95" y="108"/>
                    <a:pt x="121" y="95"/>
                  </a:cubicBezTo>
                  <a:cubicBezTo>
                    <a:pt x="158" y="58"/>
                    <a:pt x="201" y="46"/>
                    <a:pt x="245" y="46"/>
                  </a:cubicBezTo>
                  <a:cubicBezTo>
                    <a:pt x="266" y="46"/>
                    <a:pt x="287" y="49"/>
                    <a:pt x="309" y="53"/>
                  </a:cubicBezTo>
                  <a:cubicBezTo>
                    <a:pt x="364" y="66"/>
                    <a:pt x="432" y="108"/>
                    <a:pt x="471" y="147"/>
                  </a:cubicBezTo>
                  <a:cubicBezTo>
                    <a:pt x="526" y="202"/>
                    <a:pt x="568" y="257"/>
                    <a:pt x="607" y="309"/>
                  </a:cubicBezTo>
                  <a:cubicBezTo>
                    <a:pt x="620" y="338"/>
                    <a:pt x="633" y="377"/>
                    <a:pt x="649" y="406"/>
                  </a:cubicBezTo>
                  <a:cubicBezTo>
                    <a:pt x="662" y="432"/>
                    <a:pt x="675" y="471"/>
                    <a:pt x="675" y="500"/>
                  </a:cubicBezTo>
                  <a:cubicBezTo>
                    <a:pt x="714" y="633"/>
                    <a:pt x="714" y="769"/>
                    <a:pt x="701" y="918"/>
                  </a:cubicBezTo>
                  <a:cubicBezTo>
                    <a:pt x="714" y="876"/>
                    <a:pt x="714" y="850"/>
                    <a:pt x="730" y="811"/>
                  </a:cubicBezTo>
                  <a:cubicBezTo>
                    <a:pt x="730" y="769"/>
                    <a:pt x="730" y="743"/>
                    <a:pt x="743" y="701"/>
                  </a:cubicBezTo>
                  <a:cubicBezTo>
                    <a:pt x="743" y="675"/>
                    <a:pt x="743" y="633"/>
                    <a:pt x="730" y="594"/>
                  </a:cubicBezTo>
                  <a:cubicBezTo>
                    <a:pt x="730" y="568"/>
                    <a:pt x="730" y="526"/>
                    <a:pt x="714" y="487"/>
                  </a:cubicBezTo>
                  <a:cubicBezTo>
                    <a:pt x="688" y="351"/>
                    <a:pt x="620" y="215"/>
                    <a:pt x="513" y="108"/>
                  </a:cubicBezTo>
                  <a:cubicBezTo>
                    <a:pt x="458" y="66"/>
                    <a:pt x="390" y="27"/>
                    <a:pt x="325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1580;p44">
              <a:extLst>
                <a:ext uri="{FF2B5EF4-FFF2-40B4-BE49-F238E27FC236}">
                  <a16:creationId xmlns:a16="http://schemas.microsoft.com/office/drawing/2014/main" id="{4EB14A7F-2E6C-D128-6B42-5BC0324DB98F}"/>
                </a:ext>
              </a:extLst>
            </p:cNvPr>
            <p:cNvSpPr/>
            <p:nvPr/>
          </p:nvSpPr>
          <p:spPr>
            <a:xfrm>
              <a:off x="4598675" y="5174100"/>
              <a:ext cx="8125" cy="15150"/>
            </a:xfrm>
            <a:custGeom>
              <a:avLst/>
              <a:gdLst/>
              <a:ahLst/>
              <a:cxnLst/>
              <a:rect l="l" t="t" r="r" b="b"/>
              <a:pathLst>
                <a:path w="325" h="606" extrusionOk="0">
                  <a:moveTo>
                    <a:pt x="180" y="0"/>
                  </a:moveTo>
                  <a:cubicBezTo>
                    <a:pt x="157" y="0"/>
                    <a:pt x="133" y="4"/>
                    <a:pt x="108" y="13"/>
                  </a:cubicBezTo>
                  <a:cubicBezTo>
                    <a:pt x="82" y="26"/>
                    <a:pt x="40" y="65"/>
                    <a:pt x="27" y="94"/>
                  </a:cubicBezTo>
                  <a:cubicBezTo>
                    <a:pt x="14" y="133"/>
                    <a:pt x="1" y="175"/>
                    <a:pt x="14" y="214"/>
                  </a:cubicBezTo>
                  <a:cubicBezTo>
                    <a:pt x="14" y="282"/>
                    <a:pt x="27" y="363"/>
                    <a:pt x="66" y="418"/>
                  </a:cubicBezTo>
                  <a:cubicBezTo>
                    <a:pt x="95" y="486"/>
                    <a:pt x="121" y="551"/>
                    <a:pt x="163" y="606"/>
                  </a:cubicBezTo>
                  <a:cubicBezTo>
                    <a:pt x="147" y="538"/>
                    <a:pt x="121" y="470"/>
                    <a:pt x="95" y="405"/>
                  </a:cubicBezTo>
                  <a:cubicBezTo>
                    <a:pt x="82" y="350"/>
                    <a:pt x="66" y="282"/>
                    <a:pt x="66" y="214"/>
                  </a:cubicBezTo>
                  <a:cubicBezTo>
                    <a:pt x="53" y="146"/>
                    <a:pt x="82" y="81"/>
                    <a:pt x="134" y="52"/>
                  </a:cubicBezTo>
                  <a:cubicBezTo>
                    <a:pt x="189" y="26"/>
                    <a:pt x="257" y="26"/>
                    <a:pt x="325" y="26"/>
                  </a:cubicBezTo>
                  <a:cubicBezTo>
                    <a:pt x="278" y="17"/>
                    <a:pt x="231" y="0"/>
                    <a:pt x="180" y="0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1581;p44">
              <a:extLst>
                <a:ext uri="{FF2B5EF4-FFF2-40B4-BE49-F238E27FC236}">
                  <a16:creationId xmlns:a16="http://schemas.microsoft.com/office/drawing/2014/main" id="{44786E46-B97A-0E3B-D3FA-80C7BD3B96A9}"/>
                </a:ext>
              </a:extLst>
            </p:cNvPr>
            <p:cNvSpPr/>
            <p:nvPr/>
          </p:nvSpPr>
          <p:spPr>
            <a:xfrm>
              <a:off x="4733950" y="5165975"/>
              <a:ext cx="18250" cy="22950"/>
            </a:xfrm>
            <a:custGeom>
              <a:avLst/>
              <a:gdLst/>
              <a:ahLst/>
              <a:cxnLst/>
              <a:rect l="l" t="t" r="r" b="b"/>
              <a:pathLst>
                <a:path w="730" h="918" extrusionOk="0">
                  <a:moveTo>
                    <a:pt x="422" y="1"/>
                  </a:moveTo>
                  <a:cubicBezTo>
                    <a:pt x="341" y="27"/>
                    <a:pt x="273" y="66"/>
                    <a:pt x="218" y="108"/>
                  </a:cubicBezTo>
                  <a:cubicBezTo>
                    <a:pt x="111" y="215"/>
                    <a:pt x="43" y="351"/>
                    <a:pt x="17" y="487"/>
                  </a:cubicBezTo>
                  <a:cubicBezTo>
                    <a:pt x="17" y="526"/>
                    <a:pt x="1" y="568"/>
                    <a:pt x="1" y="594"/>
                  </a:cubicBezTo>
                  <a:lnTo>
                    <a:pt x="1" y="701"/>
                  </a:lnTo>
                  <a:cubicBezTo>
                    <a:pt x="1" y="743"/>
                    <a:pt x="1" y="769"/>
                    <a:pt x="17" y="811"/>
                  </a:cubicBezTo>
                  <a:cubicBezTo>
                    <a:pt x="17" y="838"/>
                    <a:pt x="23" y="859"/>
                    <a:pt x="27" y="884"/>
                  </a:cubicBezTo>
                  <a:lnTo>
                    <a:pt x="27" y="884"/>
                  </a:lnTo>
                  <a:cubicBezTo>
                    <a:pt x="17" y="748"/>
                    <a:pt x="20" y="623"/>
                    <a:pt x="56" y="500"/>
                  </a:cubicBezTo>
                  <a:cubicBezTo>
                    <a:pt x="69" y="471"/>
                    <a:pt x="69" y="432"/>
                    <a:pt x="82" y="406"/>
                  </a:cubicBezTo>
                  <a:cubicBezTo>
                    <a:pt x="98" y="377"/>
                    <a:pt x="111" y="338"/>
                    <a:pt x="137" y="309"/>
                  </a:cubicBezTo>
                  <a:cubicBezTo>
                    <a:pt x="163" y="257"/>
                    <a:pt x="205" y="202"/>
                    <a:pt x="260" y="147"/>
                  </a:cubicBezTo>
                  <a:cubicBezTo>
                    <a:pt x="312" y="108"/>
                    <a:pt x="367" y="66"/>
                    <a:pt x="435" y="53"/>
                  </a:cubicBezTo>
                  <a:cubicBezTo>
                    <a:pt x="452" y="49"/>
                    <a:pt x="470" y="46"/>
                    <a:pt x="490" y="46"/>
                  </a:cubicBezTo>
                  <a:cubicBezTo>
                    <a:pt x="530" y="46"/>
                    <a:pt x="573" y="58"/>
                    <a:pt x="610" y="95"/>
                  </a:cubicBezTo>
                  <a:cubicBezTo>
                    <a:pt x="636" y="108"/>
                    <a:pt x="665" y="134"/>
                    <a:pt x="678" y="163"/>
                  </a:cubicBezTo>
                  <a:cubicBezTo>
                    <a:pt x="691" y="189"/>
                    <a:pt x="704" y="228"/>
                    <a:pt x="704" y="257"/>
                  </a:cubicBezTo>
                  <a:cubicBezTo>
                    <a:pt x="717" y="325"/>
                    <a:pt x="717" y="390"/>
                    <a:pt x="704" y="458"/>
                  </a:cubicBezTo>
                  <a:cubicBezTo>
                    <a:pt x="730" y="406"/>
                    <a:pt x="730" y="325"/>
                    <a:pt x="730" y="257"/>
                  </a:cubicBezTo>
                  <a:cubicBezTo>
                    <a:pt x="730" y="215"/>
                    <a:pt x="717" y="176"/>
                    <a:pt x="704" y="147"/>
                  </a:cubicBezTo>
                  <a:cubicBezTo>
                    <a:pt x="691" y="108"/>
                    <a:pt x="665" y="82"/>
                    <a:pt x="636" y="53"/>
                  </a:cubicBezTo>
                  <a:cubicBezTo>
                    <a:pt x="623" y="40"/>
                    <a:pt x="610" y="40"/>
                    <a:pt x="597" y="27"/>
                  </a:cubicBezTo>
                  <a:cubicBezTo>
                    <a:pt x="568" y="14"/>
                    <a:pt x="555" y="14"/>
                    <a:pt x="529" y="1"/>
                  </a:cubicBezTo>
                  <a:close/>
                  <a:moveTo>
                    <a:pt x="27" y="884"/>
                  </a:moveTo>
                  <a:lnTo>
                    <a:pt x="27" y="884"/>
                  </a:lnTo>
                  <a:cubicBezTo>
                    <a:pt x="28" y="895"/>
                    <a:pt x="29" y="906"/>
                    <a:pt x="30" y="918"/>
                  </a:cubicBezTo>
                  <a:cubicBezTo>
                    <a:pt x="30" y="905"/>
                    <a:pt x="29" y="894"/>
                    <a:pt x="27" y="884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1582;p44">
              <a:extLst>
                <a:ext uri="{FF2B5EF4-FFF2-40B4-BE49-F238E27FC236}">
                  <a16:creationId xmlns:a16="http://schemas.microsoft.com/office/drawing/2014/main" id="{5C900B59-1B00-8ED8-364E-4411E9A7D331}"/>
                </a:ext>
              </a:extLst>
            </p:cNvPr>
            <p:cNvSpPr/>
            <p:nvPr/>
          </p:nvSpPr>
          <p:spPr>
            <a:xfrm>
              <a:off x="4735975" y="5174100"/>
              <a:ext cx="8125" cy="15150"/>
            </a:xfrm>
            <a:custGeom>
              <a:avLst/>
              <a:gdLst/>
              <a:ahLst/>
              <a:cxnLst/>
              <a:rect l="l" t="t" r="r" b="b"/>
              <a:pathLst>
                <a:path w="325" h="606" extrusionOk="0">
                  <a:moveTo>
                    <a:pt x="145" y="0"/>
                  </a:moveTo>
                  <a:cubicBezTo>
                    <a:pt x="94" y="0"/>
                    <a:pt x="47" y="17"/>
                    <a:pt x="1" y="26"/>
                  </a:cubicBezTo>
                  <a:cubicBezTo>
                    <a:pt x="69" y="26"/>
                    <a:pt x="150" y="26"/>
                    <a:pt x="205" y="52"/>
                  </a:cubicBezTo>
                  <a:cubicBezTo>
                    <a:pt x="260" y="81"/>
                    <a:pt x="273" y="146"/>
                    <a:pt x="273" y="214"/>
                  </a:cubicBezTo>
                  <a:cubicBezTo>
                    <a:pt x="273" y="282"/>
                    <a:pt x="244" y="350"/>
                    <a:pt x="231" y="405"/>
                  </a:cubicBezTo>
                  <a:cubicBezTo>
                    <a:pt x="205" y="470"/>
                    <a:pt x="192" y="538"/>
                    <a:pt x="163" y="606"/>
                  </a:cubicBezTo>
                  <a:cubicBezTo>
                    <a:pt x="205" y="551"/>
                    <a:pt x="244" y="486"/>
                    <a:pt x="273" y="418"/>
                  </a:cubicBezTo>
                  <a:cubicBezTo>
                    <a:pt x="299" y="363"/>
                    <a:pt x="325" y="282"/>
                    <a:pt x="325" y="214"/>
                  </a:cubicBezTo>
                  <a:cubicBezTo>
                    <a:pt x="325" y="175"/>
                    <a:pt x="325" y="133"/>
                    <a:pt x="299" y="94"/>
                  </a:cubicBezTo>
                  <a:cubicBezTo>
                    <a:pt x="286" y="65"/>
                    <a:pt x="260" y="26"/>
                    <a:pt x="218" y="13"/>
                  </a:cubicBezTo>
                  <a:cubicBezTo>
                    <a:pt x="192" y="4"/>
                    <a:pt x="168" y="0"/>
                    <a:pt x="145" y="0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1583;p44">
              <a:extLst>
                <a:ext uri="{FF2B5EF4-FFF2-40B4-BE49-F238E27FC236}">
                  <a16:creationId xmlns:a16="http://schemas.microsoft.com/office/drawing/2014/main" id="{DEAD92BD-D3A8-26B6-5A13-AA6DEAC1E3AB}"/>
                </a:ext>
              </a:extLst>
            </p:cNvPr>
            <p:cNvSpPr/>
            <p:nvPr/>
          </p:nvSpPr>
          <p:spPr>
            <a:xfrm>
              <a:off x="4656025" y="5194325"/>
              <a:ext cx="30725" cy="5050"/>
            </a:xfrm>
            <a:custGeom>
              <a:avLst/>
              <a:gdLst/>
              <a:ahLst/>
              <a:cxnLst/>
              <a:rect l="l" t="t" r="r" b="b"/>
              <a:pathLst>
                <a:path w="1229" h="20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66"/>
                    <a:pt x="189" y="108"/>
                    <a:pt x="299" y="147"/>
                  </a:cubicBezTo>
                  <a:cubicBezTo>
                    <a:pt x="393" y="176"/>
                    <a:pt x="513" y="202"/>
                    <a:pt x="623" y="202"/>
                  </a:cubicBezTo>
                  <a:cubicBezTo>
                    <a:pt x="675" y="202"/>
                    <a:pt x="730" y="202"/>
                    <a:pt x="785" y="189"/>
                  </a:cubicBezTo>
                  <a:cubicBezTo>
                    <a:pt x="837" y="176"/>
                    <a:pt x="892" y="176"/>
                    <a:pt x="947" y="147"/>
                  </a:cubicBezTo>
                  <a:cubicBezTo>
                    <a:pt x="1054" y="121"/>
                    <a:pt x="1148" y="66"/>
                    <a:pt x="1229" y="1"/>
                  </a:cubicBezTo>
                  <a:lnTo>
                    <a:pt x="1229" y="1"/>
                  </a:lnTo>
                  <a:cubicBezTo>
                    <a:pt x="1135" y="40"/>
                    <a:pt x="1041" y="95"/>
                    <a:pt x="931" y="108"/>
                  </a:cubicBezTo>
                  <a:cubicBezTo>
                    <a:pt x="879" y="134"/>
                    <a:pt x="824" y="134"/>
                    <a:pt x="769" y="147"/>
                  </a:cubicBezTo>
                  <a:lnTo>
                    <a:pt x="623" y="147"/>
                  </a:lnTo>
                  <a:cubicBezTo>
                    <a:pt x="513" y="147"/>
                    <a:pt x="406" y="134"/>
                    <a:pt x="312" y="108"/>
                  </a:cubicBezTo>
                  <a:cubicBezTo>
                    <a:pt x="202" y="82"/>
                    <a:pt x="108" y="40"/>
                    <a:pt x="1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1584;p44">
              <a:extLst>
                <a:ext uri="{FF2B5EF4-FFF2-40B4-BE49-F238E27FC236}">
                  <a16:creationId xmlns:a16="http://schemas.microsoft.com/office/drawing/2014/main" id="{20F9C733-C6BC-17B8-5819-2E8D2AB3E52C}"/>
                </a:ext>
              </a:extLst>
            </p:cNvPr>
            <p:cNvSpPr/>
            <p:nvPr/>
          </p:nvSpPr>
          <p:spPr>
            <a:xfrm>
              <a:off x="4665825" y="5202750"/>
              <a:ext cx="10475" cy="1725"/>
            </a:xfrm>
            <a:custGeom>
              <a:avLst/>
              <a:gdLst/>
              <a:ahLst/>
              <a:cxnLst/>
              <a:rect l="l" t="t" r="r" b="b"/>
              <a:pathLst>
                <a:path w="419" h="69" extrusionOk="0">
                  <a:moveTo>
                    <a:pt x="1" y="1"/>
                  </a:moveTo>
                  <a:cubicBezTo>
                    <a:pt x="27" y="27"/>
                    <a:pt x="69" y="40"/>
                    <a:pt x="95" y="53"/>
                  </a:cubicBezTo>
                  <a:cubicBezTo>
                    <a:pt x="134" y="53"/>
                    <a:pt x="176" y="69"/>
                    <a:pt x="202" y="69"/>
                  </a:cubicBezTo>
                  <a:cubicBezTo>
                    <a:pt x="283" y="69"/>
                    <a:pt x="351" y="40"/>
                    <a:pt x="419" y="1"/>
                  </a:cubicBezTo>
                  <a:cubicBezTo>
                    <a:pt x="377" y="1"/>
                    <a:pt x="338" y="1"/>
                    <a:pt x="312" y="14"/>
                  </a:cubicBezTo>
                  <a:lnTo>
                    <a:pt x="108" y="14"/>
                  </a:lnTo>
                  <a:cubicBezTo>
                    <a:pt x="69" y="1"/>
                    <a:pt x="40" y="1"/>
                    <a:pt x="1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1585;p44">
              <a:extLst>
                <a:ext uri="{FF2B5EF4-FFF2-40B4-BE49-F238E27FC236}">
                  <a16:creationId xmlns:a16="http://schemas.microsoft.com/office/drawing/2014/main" id="{A9882CC1-F76E-63B5-A26F-146853D50DB8}"/>
                </a:ext>
              </a:extLst>
            </p:cNvPr>
            <p:cNvSpPr/>
            <p:nvPr/>
          </p:nvSpPr>
          <p:spPr>
            <a:xfrm>
              <a:off x="4694825" y="5214575"/>
              <a:ext cx="33475" cy="22975"/>
            </a:xfrm>
            <a:custGeom>
              <a:avLst/>
              <a:gdLst/>
              <a:ahLst/>
              <a:cxnLst/>
              <a:rect l="l" t="t" r="r" b="b"/>
              <a:pathLst>
                <a:path w="1339" h="919" extrusionOk="0">
                  <a:moveTo>
                    <a:pt x="1096" y="1"/>
                  </a:moveTo>
                  <a:lnTo>
                    <a:pt x="934" y="82"/>
                  </a:lnTo>
                  <a:cubicBezTo>
                    <a:pt x="691" y="351"/>
                    <a:pt x="380" y="568"/>
                    <a:pt x="1" y="688"/>
                  </a:cubicBezTo>
                  <a:cubicBezTo>
                    <a:pt x="14" y="701"/>
                    <a:pt x="27" y="714"/>
                    <a:pt x="27" y="730"/>
                  </a:cubicBezTo>
                  <a:cubicBezTo>
                    <a:pt x="131" y="865"/>
                    <a:pt x="289" y="918"/>
                    <a:pt x="457" y="918"/>
                  </a:cubicBezTo>
                  <a:cubicBezTo>
                    <a:pt x="807" y="918"/>
                    <a:pt x="1203" y="686"/>
                    <a:pt x="1258" y="487"/>
                  </a:cubicBezTo>
                  <a:cubicBezTo>
                    <a:pt x="1339" y="244"/>
                    <a:pt x="1190" y="82"/>
                    <a:pt x="1122" y="27"/>
                  </a:cubicBezTo>
                  <a:cubicBezTo>
                    <a:pt x="1109" y="1"/>
                    <a:pt x="1096" y="1"/>
                    <a:pt x="1096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1586;p44">
              <a:extLst>
                <a:ext uri="{FF2B5EF4-FFF2-40B4-BE49-F238E27FC236}">
                  <a16:creationId xmlns:a16="http://schemas.microsoft.com/office/drawing/2014/main" id="{C933EC0C-E2F8-7DC8-BCB2-A736257A3513}"/>
                </a:ext>
              </a:extLst>
            </p:cNvPr>
            <p:cNvSpPr/>
            <p:nvPr/>
          </p:nvSpPr>
          <p:spPr>
            <a:xfrm>
              <a:off x="4616175" y="5214575"/>
              <a:ext cx="32750" cy="23075"/>
            </a:xfrm>
            <a:custGeom>
              <a:avLst/>
              <a:gdLst/>
              <a:ahLst/>
              <a:cxnLst/>
              <a:rect l="l" t="t" r="r" b="b"/>
              <a:pathLst>
                <a:path w="1310" h="923" extrusionOk="0">
                  <a:moveTo>
                    <a:pt x="218" y="1"/>
                  </a:moveTo>
                  <a:cubicBezTo>
                    <a:pt x="218" y="1"/>
                    <a:pt x="176" y="27"/>
                    <a:pt x="124" y="82"/>
                  </a:cubicBezTo>
                  <a:cubicBezTo>
                    <a:pt x="69" y="163"/>
                    <a:pt x="1" y="309"/>
                    <a:pt x="56" y="487"/>
                  </a:cubicBezTo>
                  <a:cubicBezTo>
                    <a:pt x="111" y="688"/>
                    <a:pt x="512" y="922"/>
                    <a:pt x="859" y="922"/>
                  </a:cubicBezTo>
                  <a:cubicBezTo>
                    <a:pt x="1021" y="922"/>
                    <a:pt x="1172" y="872"/>
                    <a:pt x="1271" y="743"/>
                  </a:cubicBezTo>
                  <a:cubicBezTo>
                    <a:pt x="1284" y="730"/>
                    <a:pt x="1297" y="701"/>
                    <a:pt x="1310" y="688"/>
                  </a:cubicBezTo>
                  <a:cubicBezTo>
                    <a:pt x="879" y="552"/>
                    <a:pt x="555" y="325"/>
                    <a:pt x="299" y="40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1587;p44">
              <a:extLst>
                <a:ext uri="{FF2B5EF4-FFF2-40B4-BE49-F238E27FC236}">
                  <a16:creationId xmlns:a16="http://schemas.microsoft.com/office/drawing/2014/main" id="{1E0684F2-033C-5103-D917-31AFA81239EB}"/>
                </a:ext>
              </a:extLst>
            </p:cNvPr>
            <p:cNvSpPr/>
            <p:nvPr/>
          </p:nvSpPr>
          <p:spPr>
            <a:xfrm>
              <a:off x="4593250" y="5089350"/>
              <a:ext cx="153600" cy="91475"/>
            </a:xfrm>
            <a:custGeom>
              <a:avLst/>
              <a:gdLst/>
              <a:ahLst/>
              <a:cxnLst/>
              <a:rect l="l" t="t" r="r" b="b"/>
              <a:pathLst>
                <a:path w="6144" h="3659" extrusionOk="0">
                  <a:moveTo>
                    <a:pt x="2943" y="1"/>
                  </a:moveTo>
                  <a:cubicBezTo>
                    <a:pt x="2648" y="1"/>
                    <a:pt x="2363" y="40"/>
                    <a:pt x="2065" y="121"/>
                  </a:cubicBezTo>
                  <a:cubicBezTo>
                    <a:pt x="1945" y="176"/>
                    <a:pt x="1809" y="215"/>
                    <a:pt x="1689" y="283"/>
                  </a:cubicBezTo>
                  <a:cubicBezTo>
                    <a:pt x="1553" y="338"/>
                    <a:pt x="1446" y="419"/>
                    <a:pt x="1323" y="487"/>
                  </a:cubicBezTo>
                  <a:cubicBezTo>
                    <a:pt x="973" y="730"/>
                    <a:pt x="649" y="1041"/>
                    <a:pt x="419" y="1417"/>
                  </a:cubicBezTo>
                  <a:cubicBezTo>
                    <a:pt x="176" y="1809"/>
                    <a:pt x="14" y="2282"/>
                    <a:pt x="1" y="2781"/>
                  </a:cubicBezTo>
                  <a:cubicBezTo>
                    <a:pt x="59" y="2760"/>
                    <a:pt x="114" y="2750"/>
                    <a:pt x="167" y="2750"/>
                  </a:cubicBezTo>
                  <a:cubicBezTo>
                    <a:pt x="284" y="2750"/>
                    <a:pt x="385" y="2797"/>
                    <a:pt x="461" y="2862"/>
                  </a:cubicBezTo>
                  <a:cubicBezTo>
                    <a:pt x="594" y="3186"/>
                    <a:pt x="824" y="3659"/>
                    <a:pt x="824" y="3659"/>
                  </a:cubicBezTo>
                  <a:lnTo>
                    <a:pt x="866" y="3118"/>
                  </a:lnTo>
                  <a:cubicBezTo>
                    <a:pt x="879" y="3066"/>
                    <a:pt x="905" y="2943"/>
                    <a:pt x="931" y="2781"/>
                  </a:cubicBezTo>
                  <a:lnTo>
                    <a:pt x="1498" y="2781"/>
                  </a:lnTo>
                  <a:lnTo>
                    <a:pt x="1621" y="1835"/>
                  </a:lnTo>
                  <a:cubicBezTo>
                    <a:pt x="1621" y="1835"/>
                    <a:pt x="1728" y="2512"/>
                    <a:pt x="1770" y="2781"/>
                  </a:cubicBezTo>
                  <a:lnTo>
                    <a:pt x="3983" y="2781"/>
                  </a:lnTo>
                  <a:lnTo>
                    <a:pt x="4171" y="2120"/>
                  </a:lnTo>
                  <a:lnTo>
                    <a:pt x="4213" y="2781"/>
                  </a:lnTo>
                  <a:lnTo>
                    <a:pt x="4333" y="2781"/>
                  </a:lnTo>
                  <a:lnTo>
                    <a:pt x="4430" y="1877"/>
                  </a:lnTo>
                  <a:lnTo>
                    <a:pt x="4430" y="2781"/>
                  </a:lnTo>
                  <a:lnTo>
                    <a:pt x="5292" y="2781"/>
                  </a:lnTo>
                  <a:cubicBezTo>
                    <a:pt x="5321" y="2943"/>
                    <a:pt x="5360" y="3066"/>
                    <a:pt x="5373" y="3118"/>
                  </a:cubicBezTo>
                  <a:lnTo>
                    <a:pt x="5415" y="3659"/>
                  </a:lnTo>
                  <a:cubicBezTo>
                    <a:pt x="5415" y="3659"/>
                    <a:pt x="5629" y="3199"/>
                    <a:pt x="5765" y="2875"/>
                  </a:cubicBezTo>
                  <a:cubicBezTo>
                    <a:pt x="5850" y="2813"/>
                    <a:pt x="5961" y="2753"/>
                    <a:pt x="6102" y="2753"/>
                  </a:cubicBezTo>
                  <a:cubicBezTo>
                    <a:pt x="6116" y="2753"/>
                    <a:pt x="6130" y="2754"/>
                    <a:pt x="6144" y="2755"/>
                  </a:cubicBezTo>
                  <a:cubicBezTo>
                    <a:pt x="6115" y="2538"/>
                    <a:pt x="6089" y="2337"/>
                    <a:pt x="6034" y="2159"/>
                  </a:cubicBezTo>
                  <a:cubicBezTo>
                    <a:pt x="5726" y="931"/>
                    <a:pt x="4780" y="406"/>
                    <a:pt x="4025" y="176"/>
                  </a:cubicBezTo>
                  <a:cubicBezTo>
                    <a:pt x="3983" y="163"/>
                    <a:pt x="3944" y="150"/>
                    <a:pt x="3915" y="150"/>
                  </a:cubicBezTo>
                  <a:cubicBezTo>
                    <a:pt x="3808" y="121"/>
                    <a:pt x="3701" y="95"/>
                    <a:pt x="3604" y="82"/>
                  </a:cubicBezTo>
                  <a:cubicBezTo>
                    <a:pt x="3215" y="1"/>
                    <a:pt x="2943" y="1"/>
                    <a:pt x="2943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1588;p44">
              <a:extLst>
                <a:ext uri="{FF2B5EF4-FFF2-40B4-BE49-F238E27FC236}">
                  <a16:creationId xmlns:a16="http://schemas.microsoft.com/office/drawing/2014/main" id="{F2087D2C-A534-8563-4558-E28DDC71A9F5}"/>
                </a:ext>
              </a:extLst>
            </p:cNvPr>
            <p:cNvSpPr/>
            <p:nvPr/>
          </p:nvSpPr>
          <p:spPr>
            <a:xfrm>
              <a:off x="4604750" y="5199025"/>
              <a:ext cx="44575" cy="34450"/>
            </a:xfrm>
            <a:custGeom>
              <a:avLst/>
              <a:gdLst/>
              <a:ahLst/>
              <a:cxnLst/>
              <a:rect l="l" t="t" r="r" b="b"/>
              <a:pathLst>
                <a:path w="1783" h="1378" extrusionOk="0">
                  <a:moveTo>
                    <a:pt x="1" y="1"/>
                  </a:moveTo>
                  <a:lnTo>
                    <a:pt x="1" y="1"/>
                  </a:lnTo>
                  <a:cubicBezTo>
                    <a:pt x="176" y="299"/>
                    <a:pt x="377" y="526"/>
                    <a:pt x="581" y="704"/>
                  </a:cubicBezTo>
                  <a:cubicBezTo>
                    <a:pt x="1054" y="1135"/>
                    <a:pt x="1540" y="1310"/>
                    <a:pt x="1728" y="1365"/>
                  </a:cubicBezTo>
                  <a:cubicBezTo>
                    <a:pt x="1754" y="1365"/>
                    <a:pt x="1767" y="1378"/>
                    <a:pt x="1783" y="1378"/>
                  </a:cubicBezTo>
                  <a:lnTo>
                    <a:pt x="1783" y="1310"/>
                  </a:lnTo>
                  <a:lnTo>
                    <a:pt x="1767" y="1310"/>
                  </a:lnTo>
                  <a:cubicBezTo>
                    <a:pt x="1336" y="1174"/>
                    <a:pt x="1012" y="947"/>
                    <a:pt x="756" y="662"/>
                  </a:cubicBezTo>
                  <a:cubicBezTo>
                    <a:pt x="594" y="474"/>
                    <a:pt x="458" y="257"/>
                    <a:pt x="351" y="27"/>
                  </a:cubicBezTo>
                  <a:cubicBezTo>
                    <a:pt x="314" y="30"/>
                    <a:pt x="280" y="32"/>
                    <a:pt x="247" y="32"/>
                  </a:cubicBezTo>
                  <a:cubicBezTo>
                    <a:pt x="157" y="32"/>
                    <a:pt x="79" y="20"/>
                    <a:pt x="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1589;p44">
              <a:extLst>
                <a:ext uri="{FF2B5EF4-FFF2-40B4-BE49-F238E27FC236}">
                  <a16:creationId xmlns:a16="http://schemas.microsoft.com/office/drawing/2014/main" id="{428E011A-DE03-D094-3098-B220A3654BE5}"/>
                </a:ext>
              </a:extLst>
            </p:cNvPr>
            <p:cNvSpPr/>
            <p:nvPr/>
          </p:nvSpPr>
          <p:spPr>
            <a:xfrm>
              <a:off x="4693450" y="5199350"/>
              <a:ext cx="42950" cy="34450"/>
            </a:xfrm>
            <a:custGeom>
              <a:avLst/>
              <a:gdLst/>
              <a:ahLst/>
              <a:cxnLst/>
              <a:rect l="l" t="t" r="r" b="b"/>
              <a:pathLst>
                <a:path w="1718" h="1378" extrusionOk="0">
                  <a:moveTo>
                    <a:pt x="1718" y="1"/>
                  </a:moveTo>
                  <a:lnTo>
                    <a:pt x="1718" y="1"/>
                  </a:lnTo>
                  <a:cubicBezTo>
                    <a:pt x="1649" y="10"/>
                    <a:pt x="1582" y="19"/>
                    <a:pt x="1511" y="19"/>
                  </a:cubicBezTo>
                  <a:cubicBezTo>
                    <a:pt x="1481" y="19"/>
                    <a:pt x="1451" y="18"/>
                    <a:pt x="1420" y="14"/>
                  </a:cubicBezTo>
                  <a:cubicBezTo>
                    <a:pt x="1313" y="257"/>
                    <a:pt x="1164" y="487"/>
                    <a:pt x="989" y="691"/>
                  </a:cubicBezTo>
                  <a:cubicBezTo>
                    <a:pt x="746" y="960"/>
                    <a:pt x="435" y="1177"/>
                    <a:pt x="56" y="1297"/>
                  </a:cubicBezTo>
                  <a:cubicBezTo>
                    <a:pt x="43" y="1310"/>
                    <a:pt x="30" y="1310"/>
                    <a:pt x="17" y="1310"/>
                  </a:cubicBezTo>
                  <a:cubicBezTo>
                    <a:pt x="17" y="1339"/>
                    <a:pt x="1" y="1352"/>
                    <a:pt x="1" y="1378"/>
                  </a:cubicBezTo>
                  <a:cubicBezTo>
                    <a:pt x="30" y="1365"/>
                    <a:pt x="56" y="1352"/>
                    <a:pt x="82" y="1339"/>
                  </a:cubicBezTo>
                  <a:cubicBezTo>
                    <a:pt x="529" y="1177"/>
                    <a:pt x="892" y="918"/>
                    <a:pt x="1177" y="636"/>
                  </a:cubicBezTo>
                  <a:cubicBezTo>
                    <a:pt x="1394" y="419"/>
                    <a:pt x="1569" y="205"/>
                    <a:pt x="1718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1590;p44">
              <a:extLst>
                <a:ext uri="{FF2B5EF4-FFF2-40B4-BE49-F238E27FC236}">
                  <a16:creationId xmlns:a16="http://schemas.microsoft.com/office/drawing/2014/main" id="{4273A9B3-6B54-025F-6561-B59CED5F7A0D}"/>
                </a:ext>
              </a:extLst>
            </p:cNvPr>
            <p:cNvSpPr/>
            <p:nvPr/>
          </p:nvSpPr>
          <p:spPr>
            <a:xfrm>
              <a:off x="4651325" y="5123450"/>
              <a:ext cx="2700" cy="34775"/>
            </a:xfrm>
            <a:custGeom>
              <a:avLst/>
              <a:gdLst/>
              <a:ahLst/>
              <a:cxnLst/>
              <a:rect l="l" t="t" r="r" b="b"/>
              <a:pathLst>
                <a:path w="108" h="1391" extrusionOk="0">
                  <a:moveTo>
                    <a:pt x="1" y="1"/>
                  </a:moveTo>
                  <a:cubicBezTo>
                    <a:pt x="1" y="121"/>
                    <a:pt x="1" y="244"/>
                    <a:pt x="14" y="351"/>
                  </a:cubicBezTo>
                  <a:cubicBezTo>
                    <a:pt x="14" y="471"/>
                    <a:pt x="14" y="581"/>
                    <a:pt x="27" y="701"/>
                  </a:cubicBezTo>
                  <a:cubicBezTo>
                    <a:pt x="40" y="811"/>
                    <a:pt x="40" y="931"/>
                    <a:pt x="53" y="1054"/>
                  </a:cubicBezTo>
                  <a:lnTo>
                    <a:pt x="82" y="1216"/>
                  </a:lnTo>
                  <a:cubicBezTo>
                    <a:pt x="82" y="1281"/>
                    <a:pt x="95" y="1336"/>
                    <a:pt x="108" y="1391"/>
                  </a:cubicBezTo>
                  <a:lnTo>
                    <a:pt x="108" y="1216"/>
                  </a:lnTo>
                  <a:lnTo>
                    <a:pt x="95" y="1038"/>
                  </a:lnTo>
                  <a:cubicBezTo>
                    <a:pt x="95" y="931"/>
                    <a:pt x="82" y="811"/>
                    <a:pt x="82" y="701"/>
                  </a:cubicBezTo>
                  <a:cubicBezTo>
                    <a:pt x="66" y="581"/>
                    <a:pt x="66" y="471"/>
                    <a:pt x="53" y="351"/>
                  </a:cubicBezTo>
                  <a:cubicBezTo>
                    <a:pt x="40" y="228"/>
                    <a:pt x="27" y="121"/>
                    <a:pt x="1" y="1"/>
                  </a:cubicBezTo>
                  <a:close/>
                </a:path>
              </a:pathLst>
            </a:custGeom>
            <a:solidFill>
              <a:srgbClr val="FF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1591;p44">
              <a:extLst>
                <a:ext uri="{FF2B5EF4-FFF2-40B4-BE49-F238E27FC236}">
                  <a16:creationId xmlns:a16="http://schemas.microsoft.com/office/drawing/2014/main" id="{5F6E319B-B97B-063F-F517-7BE2AC932CBE}"/>
                </a:ext>
              </a:extLst>
            </p:cNvPr>
            <p:cNvSpPr/>
            <p:nvPr/>
          </p:nvSpPr>
          <p:spPr>
            <a:xfrm>
              <a:off x="4662425" y="5133575"/>
              <a:ext cx="1725" cy="24975"/>
            </a:xfrm>
            <a:custGeom>
              <a:avLst/>
              <a:gdLst/>
              <a:ahLst/>
              <a:cxnLst/>
              <a:rect l="l" t="t" r="r" b="b"/>
              <a:pathLst>
                <a:path w="69" h="999" extrusionOk="0">
                  <a:moveTo>
                    <a:pt x="14" y="1"/>
                  </a:moveTo>
                  <a:cubicBezTo>
                    <a:pt x="1" y="163"/>
                    <a:pt x="1" y="325"/>
                    <a:pt x="14" y="500"/>
                  </a:cubicBezTo>
                  <a:cubicBezTo>
                    <a:pt x="14" y="662"/>
                    <a:pt x="27" y="824"/>
                    <a:pt x="56" y="999"/>
                  </a:cubicBezTo>
                  <a:cubicBezTo>
                    <a:pt x="69" y="824"/>
                    <a:pt x="69" y="662"/>
                    <a:pt x="69" y="500"/>
                  </a:cubicBezTo>
                  <a:cubicBezTo>
                    <a:pt x="56" y="325"/>
                    <a:pt x="43" y="163"/>
                    <a:pt x="14" y="1"/>
                  </a:cubicBezTo>
                  <a:close/>
                </a:path>
              </a:pathLst>
            </a:custGeom>
            <a:solidFill>
              <a:srgbClr val="FF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1592;p44">
              <a:extLst>
                <a:ext uri="{FF2B5EF4-FFF2-40B4-BE49-F238E27FC236}">
                  <a16:creationId xmlns:a16="http://schemas.microsoft.com/office/drawing/2014/main" id="{FA42FAF1-FA51-AA47-D6E6-2CB8D3655679}"/>
                </a:ext>
              </a:extLst>
            </p:cNvPr>
            <p:cNvSpPr/>
            <p:nvPr/>
          </p:nvSpPr>
          <p:spPr>
            <a:xfrm>
              <a:off x="4682025" y="5124100"/>
              <a:ext cx="2375" cy="34450"/>
            </a:xfrm>
            <a:custGeom>
              <a:avLst/>
              <a:gdLst/>
              <a:ahLst/>
              <a:cxnLst/>
              <a:rect l="l" t="t" r="r" b="b"/>
              <a:pathLst>
                <a:path w="95" h="1378" extrusionOk="0">
                  <a:moveTo>
                    <a:pt x="1" y="1"/>
                  </a:moveTo>
                  <a:lnTo>
                    <a:pt x="1" y="338"/>
                  </a:lnTo>
                  <a:cubicBezTo>
                    <a:pt x="1" y="461"/>
                    <a:pt x="14" y="568"/>
                    <a:pt x="14" y="688"/>
                  </a:cubicBezTo>
                  <a:cubicBezTo>
                    <a:pt x="27" y="798"/>
                    <a:pt x="27" y="918"/>
                    <a:pt x="40" y="1028"/>
                  </a:cubicBezTo>
                  <a:lnTo>
                    <a:pt x="69" y="1203"/>
                  </a:lnTo>
                  <a:cubicBezTo>
                    <a:pt x="69" y="1255"/>
                    <a:pt x="82" y="1323"/>
                    <a:pt x="95" y="1378"/>
                  </a:cubicBezTo>
                  <a:lnTo>
                    <a:pt x="95" y="1203"/>
                  </a:lnTo>
                  <a:lnTo>
                    <a:pt x="82" y="1028"/>
                  </a:lnTo>
                  <a:cubicBezTo>
                    <a:pt x="82" y="918"/>
                    <a:pt x="82" y="798"/>
                    <a:pt x="69" y="688"/>
                  </a:cubicBezTo>
                  <a:cubicBezTo>
                    <a:pt x="69" y="568"/>
                    <a:pt x="53" y="461"/>
                    <a:pt x="40" y="338"/>
                  </a:cubicBezTo>
                  <a:cubicBezTo>
                    <a:pt x="27" y="231"/>
                    <a:pt x="14" y="108"/>
                    <a:pt x="1" y="1"/>
                  </a:cubicBezTo>
                  <a:close/>
                </a:path>
              </a:pathLst>
            </a:custGeom>
            <a:solidFill>
              <a:srgbClr val="FF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1593;p44">
              <a:extLst>
                <a:ext uri="{FF2B5EF4-FFF2-40B4-BE49-F238E27FC236}">
                  <a16:creationId xmlns:a16="http://schemas.microsoft.com/office/drawing/2014/main" id="{DBEB6A5C-CAF8-E329-239F-2803CB52D260}"/>
                </a:ext>
              </a:extLst>
            </p:cNvPr>
            <p:cNvSpPr/>
            <p:nvPr/>
          </p:nvSpPr>
          <p:spPr>
            <a:xfrm>
              <a:off x="4722525" y="5138925"/>
              <a:ext cx="2700" cy="19625"/>
            </a:xfrm>
            <a:custGeom>
              <a:avLst/>
              <a:gdLst/>
              <a:ahLst/>
              <a:cxnLst/>
              <a:rect l="l" t="t" r="r" b="b"/>
              <a:pathLst>
                <a:path w="108" h="785" extrusionOk="0">
                  <a:moveTo>
                    <a:pt x="1" y="1"/>
                  </a:moveTo>
                  <a:cubicBezTo>
                    <a:pt x="1" y="137"/>
                    <a:pt x="14" y="273"/>
                    <a:pt x="27" y="393"/>
                  </a:cubicBezTo>
                  <a:cubicBezTo>
                    <a:pt x="40" y="529"/>
                    <a:pt x="69" y="649"/>
                    <a:pt x="108" y="785"/>
                  </a:cubicBezTo>
                  <a:cubicBezTo>
                    <a:pt x="108" y="649"/>
                    <a:pt x="95" y="516"/>
                    <a:pt x="82" y="393"/>
                  </a:cubicBezTo>
                  <a:cubicBezTo>
                    <a:pt x="53" y="257"/>
                    <a:pt x="40" y="137"/>
                    <a:pt x="1" y="1"/>
                  </a:cubicBezTo>
                  <a:close/>
                </a:path>
              </a:pathLst>
            </a:custGeom>
            <a:solidFill>
              <a:srgbClr val="FF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1594;p44">
              <a:extLst>
                <a:ext uri="{FF2B5EF4-FFF2-40B4-BE49-F238E27FC236}">
                  <a16:creationId xmlns:a16="http://schemas.microsoft.com/office/drawing/2014/main" id="{AAB751CA-95D0-9883-626D-078DF88592C0}"/>
                </a:ext>
              </a:extLst>
            </p:cNvPr>
            <p:cNvSpPr/>
            <p:nvPr/>
          </p:nvSpPr>
          <p:spPr>
            <a:xfrm>
              <a:off x="4622975" y="5138925"/>
              <a:ext cx="2375" cy="19300"/>
            </a:xfrm>
            <a:custGeom>
              <a:avLst/>
              <a:gdLst/>
              <a:ahLst/>
              <a:cxnLst/>
              <a:rect l="l" t="t" r="r" b="b"/>
              <a:pathLst>
                <a:path w="95" h="772" extrusionOk="0">
                  <a:moveTo>
                    <a:pt x="95" y="1"/>
                  </a:moveTo>
                  <a:lnTo>
                    <a:pt x="95" y="1"/>
                  </a:lnTo>
                  <a:cubicBezTo>
                    <a:pt x="53" y="137"/>
                    <a:pt x="40" y="257"/>
                    <a:pt x="27" y="393"/>
                  </a:cubicBezTo>
                  <a:cubicBezTo>
                    <a:pt x="14" y="516"/>
                    <a:pt x="1" y="636"/>
                    <a:pt x="14" y="772"/>
                  </a:cubicBezTo>
                  <a:cubicBezTo>
                    <a:pt x="40" y="649"/>
                    <a:pt x="66" y="516"/>
                    <a:pt x="82" y="393"/>
                  </a:cubicBezTo>
                  <a:cubicBezTo>
                    <a:pt x="95" y="273"/>
                    <a:pt x="95" y="137"/>
                    <a:pt x="95" y="1"/>
                  </a:cubicBezTo>
                  <a:close/>
                </a:path>
              </a:pathLst>
            </a:custGeom>
            <a:solidFill>
              <a:srgbClr val="FF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1595;p44">
              <a:extLst>
                <a:ext uri="{FF2B5EF4-FFF2-40B4-BE49-F238E27FC236}">
                  <a16:creationId xmlns:a16="http://schemas.microsoft.com/office/drawing/2014/main" id="{33D6D040-20E0-AEB3-4480-D5A81B39B23D}"/>
                </a:ext>
              </a:extLst>
            </p:cNvPr>
            <p:cNvSpPr/>
            <p:nvPr/>
          </p:nvSpPr>
          <p:spPr>
            <a:xfrm>
              <a:off x="4658050" y="5093075"/>
              <a:ext cx="7075" cy="3025"/>
            </a:xfrm>
            <a:custGeom>
              <a:avLst/>
              <a:gdLst/>
              <a:ahLst/>
              <a:cxnLst/>
              <a:rect l="l" t="t" r="r" b="b"/>
              <a:pathLst>
                <a:path w="283" h="121" extrusionOk="0">
                  <a:moveTo>
                    <a:pt x="14" y="1"/>
                  </a:moveTo>
                  <a:lnTo>
                    <a:pt x="1" y="53"/>
                  </a:lnTo>
                  <a:cubicBezTo>
                    <a:pt x="82" y="82"/>
                    <a:pt x="176" y="108"/>
                    <a:pt x="283" y="121"/>
                  </a:cubicBezTo>
                  <a:cubicBezTo>
                    <a:pt x="202" y="66"/>
                    <a:pt x="108" y="27"/>
                    <a:pt x="14" y="1"/>
                  </a:cubicBezTo>
                  <a:close/>
                </a:path>
              </a:pathLst>
            </a:custGeom>
            <a:solidFill>
              <a:srgbClr val="FF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1596;p44">
              <a:extLst>
                <a:ext uri="{FF2B5EF4-FFF2-40B4-BE49-F238E27FC236}">
                  <a16:creationId xmlns:a16="http://schemas.microsoft.com/office/drawing/2014/main" id="{A1E219DB-1D8D-7429-0182-CA3DF97A2D2E}"/>
                </a:ext>
              </a:extLst>
            </p:cNvPr>
            <p:cNvSpPr/>
            <p:nvPr/>
          </p:nvSpPr>
          <p:spPr>
            <a:xfrm>
              <a:off x="4665100" y="5092350"/>
              <a:ext cx="5775" cy="3750"/>
            </a:xfrm>
            <a:custGeom>
              <a:avLst/>
              <a:gdLst/>
              <a:ahLst/>
              <a:cxnLst/>
              <a:rect l="l" t="t" r="r" b="b"/>
              <a:pathLst>
                <a:path w="231" h="150" extrusionOk="0">
                  <a:moveTo>
                    <a:pt x="231" y="1"/>
                  </a:moveTo>
                  <a:cubicBezTo>
                    <a:pt x="179" y="14"/>
                    <a:pt x="137" y="30"/>
                    <a:pt x="98" y="56"/>
                  </a:cubicBezTo>
                  <a:cubicBezTo>
                    <a:pt x="69" y="82"/>
                    <a:pt x="30" y="111"/>
                    <a:pt x="1" y="150"/>
                  </a:cubicBezTo>
                  <a:cubicBezTo>
                    <a:pt x="56" y="150"/>
                    <a:pt x="98" y="124"/>
                    <a:pt x="137" y="95"/>
                  </a:cubicBezTo>
                  <a:cubicBezTo>
                    <a:pt x="163" y="82"/>
                    <a:pt x="205" y="56"/>
                    <a:pt x="231" y="1"/>
                  </a:cubicBezTo>
                  <a:close/>
                </a:path>
              </a:pathLst>
            </a:custGeom>
            <a:solidFill>
              <a:srgbClr val="FF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1597;p44">
              <a:extLst>
                <a:ext uri="{FF2B5EF4-FFF2-40B4-BE49-F238E27FC236}">
                  <a16:creationId xmlns:a16="http://schemas.microsoft.com/office/drawing/2014/main" id="{BEC6CF12-AEEF-4D17-D4AA-E8BAC9BA1442}"/>
                </a:ext>
              </a:extLst>
            </p:cNvPr>
            <p:cNvSpPr/>
            <p:nvPr/>
          </p:nvSpPr>
          <p:spPr>
            <a:xfrm>
              <a:off x="4660075" y="5096400"/>
              <a:ext cx="11525" cy="3750"/>
            </a:xfrm>
            <a:custGeom>
              <a:avLst/>
              <a:gdLst/>
              <a:ahLst/>
              <a:cxnLst/>
              <a:rect l="l" t="t" r="r" b="b"/>
              <a:pathLst>
                <a:path w="461" h="150" extrusionOk="0">
                  <a:moveTo>
                    <a:pt x="189" y="1"/>
                  </a:moveTo>
                  <a:cubicBezTo>
                    <a:pt x="150" y="30"/>
                    <a:pt x="121" y="43"/>
                    <a:pt x="95" y="69"/>
                  </a:cubicBezTo>
                  <a:cubicBezTo>
                    <a:pt x="56" y="95"/>
                    <a:pt x="27" y="124"/>
                    <a:pt x="1" y="150"/>
                  </a:cubicBezTo>
                  <a:cubicBezTo>
                    <a:pt x="40" y="137"/>
                    <a:pt x="82" y="124"/>
                    <a:pt x="108" y="111"/>
                  </a:cubicBezTo>
                  <a:cubicBezTo>
                    <a:pt x="141" y="88"/>
                    <a:pt x="164" y="75"/>
                    <a:pt x="194" y="57"/>
                  </a:cubicBezTo>
                  <a:lnTo>
                    <a:pt x="194" y="57"/>
                  </a:lnTo>
                  <a:cubicBezTo>
                    <a:pt x="234" y="70"/>
                    <a:pt x="272" y="82"/>
                    <a:pt x="325" y="95"/>
                  </a:cubicBezTo>
                  <a:cubicBezTo>
                    <a:pt x="364" y="95"/>
                    <a:pt x="406" y="111"/>
                    <a:pt x="461" y="111"/>
                  </a:cubicBezTo>
                  <a:cubicBezTo>
                    <a:pt x="419" y="82"/>
                    <a:pt x="380" y="69"/>
                    <a:pt x="338" y="56"/>
                  </a:cubicBezTo>
                  <a:cubicBezTo>
                    <a:pt x="299" y="30"/>
                    <a:pt x="257" y="14"/>
                    <a:pt x="218" y="1"/>
                  </a:cubicBezTo>
                  <a:close/>
                </a:path>
              </a:pathLst>
            </a:custGeom>
            <a:solidFill>
              <a:srgbClr val="FF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1598;p44">
              <a:extLst>
                <a:ext uri="{FF2B5EF4-FFF2-40B4-BE49-F238E27FC236}">
                  <a16:creationId xmlns:a16="http://schemas.microsoft.com/office/drawing/2014/main" id="{31EE772E-D4AF-0787-7BE1-D888B411091A}"/>
                </a:ext>
              </a:extLst>
            </p:cNvPr>
            <p:cNvSpPr/>
            <p:nvPr/>
          </p:nvSpPr>
          <p:spPr>
            <a:xfrm>
              <a:off x="4603375" y="5130500"/>
              <a:ext cx="8125" cy="29025"/>
            </a:xfrm>
            <a:custGeom>
              <a:avLst/>
              <a:gdLst/>
              <a:ahLst/>
              <a:cxnLst/>
              <a:rect l="l" t="t" r="r" b="b"/>
              <a:pathLst>
                <a:path w="325" h="1161" extrusionOk="0">
                  <a:moveTo>
                    <a:pt x="325" y="1"/>
                  </a:moveTo>
                  <a:cubicBezTo>
                    <a:pt x="244" y="69"/>
                    <a:pt x="189" y="163"/>
                    <a:pt x="163" y="257"/>
                  </a:cubicBezTo>
                  <a:cubicBezTo>
                    <a:pt x="121" y="351"/>
                    <a:pt x="95" y="461"/>
                    <a:pt x="69" y="555"/>
                  </a:cubicBezTo>
                  <a:cubicBezTo>
                    <a:pt x="27" y="756"/>
                    <a:pt x="1" y="960"/>
                    <a:pt x="1" y="1161"/>
                  </a:cubicBezTo>
                  <a:cubicBezTo>
                    <a:pt x="40" y="960"/>
                    <a:pt x="82" y="772"/>
                    <a:pt x="121" y="568"/>
                  </a:cubicBezTo>
                  <a:cubicBezTo>
                    <a:pt x="150" y="474"/>
                    <a:pt x="163" y="380"/>
                    <a:pt x="202" y="270"/>
                  </a:cubicBezTo>
                  <a:cubicBezTo>
                    <a:pt x="231" y="176"/>
                    <a:pt x="257" y="82"/>
                    <a:pt x="325" y="1"/>
                  </a:cubicBezTo>
                  <a:close/>
                </a:path>
              </a:pathLst>
            </a:custGeom>
            <a:solidFill>
              <a:srgbClr val="FF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1599;p44">
              <a:extLst>
                <a:ext uri="{FF2B5EF4-FFF2-40B4-BE49-F238E27FC236}">
                  <a16:creationId xmlns:a16="http://schemas.microsoft.com/office/drawing/2014/main" id="{DFD4E129-A836-91AC-3446-C7898DC29EA8}"/>
                </a:ext>
              </a:extLst>
            </p:cNvPr>
            <p:cNvSpPr/>
            <p:nvPr/>
          </p:nvSpPr>
          <p:spPr>
            <a:xfrm>
              <a:off x="4727225" y="5127500"/>
              <a:ext cx="10475" cy="33075"/>
            </a:xfrm>
            <a:custGeom>
              <a:avLst/>
              <a:gdLst/>
              <a:ahLst/>
              <a:cxnLst/>
              <a:rect l="l" t="t" r="r" b="b"/>
              <a:pathLst>
                <a:path w="419" h="1323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53"/>
                    <a:pt x="43" y="108"/>
                    <a:pt x="56" y="163"/>
                  </a:cubicBezTo>
                  <a:cubicBezTo>
                    <a:pt x="69" y="215"/>
                    <a:pt x="82" y="270"/>
                    <a:pt x="108" y="325"/>
                  </a:cubicBezTo>
                  <a:lnTo>
                    <a:pt x="205" y="662"/>
                  </a:lnTo>
                  <a:lnTo>
                    <a:pt x="312" y="999"/>
                  </a:lnTo>
                  <a:lnTo>
                    <a:pt x="351" y="1161"/>
                  </a:lnTo>
                  <a:cubicBezTo>
                    <a:pt x="380" y="1216"/>
                    <a:pt x="393" y="1268"/>
                    <a:pt x="419" y="1323"/>
                  </a:cubicBezTo>
                  <a:cubicBezTo>
                    <a:pt x="393" y="1216"/>
                    <a:pt x="380" y="1093"/>
                    <a:pt x="351" y="986"/>
                  </a:cubicBezTo>
                  <a:cubicBezTo>
                    <a:pt x="325" y="876"/>
                    <a:pt x="286" y="756"/>
                    <a:pt x="257" y="649"/>
                  </a:cubicBezTo>
                  <a:cubicBezTo>
                    <a:pt x="218" y="539"/>
                    <a:pt x="189" y="419"/>
                    <a:pt x="150" y="309"/>
                  </a:cubicBezTo>
                  <a:cubicBezTo>
                    <a:pt x="95" y="202"/>
                    <a:pt x="56" y="95"/>
                    <a:pt x="1" y="1"/>
                  </a:cubicBezTo>
                  <a:close/>
                </a:path>
              </a:pathLst>
            </a:custGeom>
            <a:solidFill>
              <a:srgbClr val="FF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1600;p44">
              <a:extLst>
                <a:ext uri="{FF2B5EF4-FFF2-40B4-BE49-F238E27FC236}">
                  <a16:creationId xmlns:a16="http://schemas.microsoft.com/office/drawing/2014/main" id="{8FFBCA39-CF83-77D1-566C-ECC6123D0FB7}"/>
                </a:ext>
              </a:extLst>
            </p:cNvPr>
            <p:cNvSpPr/>
            <p:nvPr/>
          </p:nvSpPr>
          <p:spPr>
            <a:xfrm>
              <a:off x="4612850" y="5356325"/>
              <a:ext cx="5375" cy="4975"/>
            </a:xfrm>
            <a:custGeom>
              <a:avLst/>
              <a:gdLst/>
              <a:ahLst/>
              <a:cxnLst/>
              <a:rect l="l" t="t" r="r" b="b"/>
              <a:pathLst>
                <a:path w="215" h="199" extrusionOk="0">
                  <a:moveTo>
                    <a:pt x="163" y="1"/>
                  </a:moveTo>
                  <a:cubicBezTo>
                    <a:pt x="108" y="1"/>
                    <a:pt x="1" y="189"/>
                    <a:pt x="1" y="189"/>
                  </a:cubicBezTo>
                  <a:cubicBezTo>
                    <a:pt x="15" y="195"/>
                    <a:pt x="30" y="198"/>
                    <a:pt x="45" y="198"/>
                  </a:cubicBezTo>
                  <a:cubicBezTo>
                    <a:pt x="119" y="198"/>
                    <a:pt x="202" y="134"/>
                    <a:pt x="202" y="134"/>
                  </a:cubicBezTo>
                  <a:cubicBezTo>
                    <a:pt x="202" y="134"/>
                    <a:pt x="215" y="1"/>
                    <a:pt x="163" y="1"/>
                  </a:cubicBezTo>
                  <a:close/>
                </a:path>
              </a:pathLst>
            </a:custGeom>
            <a:solidFill>
              <a:srgbClr val="EA9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1601;p44">
              <a:extLst>
                <a:ext uri="{FF2B5EF4-FFF2-40B4-BE49-F238E27FC236}">
                  <a16:creationId xmlns:a16="http://schemas.microsoft.com/office/drawing/2014/main" id="{0A0BF5E6-9AE1-0A08-77E6-B300B741BA21}"/>
                </a:ext>
              </a:extLst>
            </p:cNvPr>
            <p:cNvSpPr/>
            <p:nvPr/>
          </p:nvSpPr>
          <p:spPr>
            <a:xfrm>
              <a:off x="4610825" y="5356650"/>
              <a:ext cx="5050" cy="4850"/>
            </a:xfrm>
            <a:custGeom>
              <a:avLst/>
              <a:gdLst/>
              <a:ahLst/>
              <a:cxnLst/>
              <a:rect l="l" t="t" r="r" b="b"/>
              <a:pathLst>
                <a:path w="202" h="194" extrusionOk="0">
                  <a:moveTo>
                    <a:pt x="142" y="0"/>
                  </a:moveTo>
                  <a:cubicBezTo>
                    <a:pt x="89" y="0"/>
                    <a:pt x="1" y="189"/>
                    <a:pt x="1" y="189"/>
                  </a:cubicBezTo>
                  <a:cubicBezTo>
                    <a:pt x="10" y="192"/>
                    <a:pt x="20" y="194"/>
                    <a:pt x="30" y="194"/>
                  </a:cubicBezTo>
                  <a:cubicBezTo>
                    <a:pt x="97" y="194"/>
                    <a:pt x="189" y="134"/>
                    <a:pt x="189" y="134"/>
                  </a:cubicBezTo>
                  <a:cubicBezTo>
                    <a:pt x="189" y="134"/>
                    <a:pt x="202" y="1"/>
                    <a:pt x="147" y="1"/>
                  </a:cubicBezTo>
                  <a:cubicBezTo>
                    <a:pt x="145" y="0"/>
                    <a:pt x="143" y="0"/>
                    <a:pt x="142" y="0"/>
                  </a:cubicBezTo>
                  <a:close/>
                </a:path>
              </a:pathLst>
            </a:custGeom>
            <a:solidFill>
              <a:srgbClr val="F7A4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1602;p44">
              <a:extLst>
                <a:ext uri="{FF2B5EF4-FFF2-40B4-BE49-F238E27FC236}">
                  <a16:creationId xmlns:a16="http://schemas.microsoft.com/office/drawing/2014/main" id="{23CA3EA2-8043-9E6B-C515-AC80811A1B27}"/>
                </a:ext>
              </a:extLst>
            </p:cNvPr>
            <p:cNvSpPr/>
            <p:nvPr/>
          </p:nvSpPr>
          <p:spPr>
            <a:xfrm>
              <a:off x="4608075" y="5340375"/>
              <a:ext cx="26675" cy="28925"/>
            </a:xfrm>
            <a:custGeom>
              <a:avLst/>
              <a:gdLst/>
              <a:ahLst/>
              <a:cxnLst/>
              <a:rect l="l" t="t" r="r" b="b"/>
              <a:pathLst>
                <a:path w="1067" h="1157" extrusionOk="0">
                  <a:moveTo>
                    <a:pt x="627" y="1"/>
                  </a:moveTo>
                  <a:cubicBezTo>
                    <a:pt x="466" y="1"/>
                    <a:pt x="205" y="380"/>
                    <a:pt x="205" y="380"/>
                  </a:cubicBezTo>
                  <a:lnTo>
                    <a:pt x="354" y="678"/>
                  </a:lnTo>
                  <a:lnTo>
                    <a:pt x="163" y="827"/>
                  </a:lnTo>
                  <a:lnTo>
                    <a:pt x="218" y="691"/>
                  </a:lnTo>
                  <a:cubicBezTo>
                    <a:pt x="228" y="680"/>
                    <a:pt x="213" y="661"/>
                    <a:pt x="192" y="661"/>
                  </a:cubicBezTo>
                  <a:cubicBezTo>
                    <a:pt x="187" y="661"/>
                    <a:pt x="181" y="662"/>
                    <a:pt x="176" y="665"/>
                  </a:cubicBezTo>
                  <a:cubicBezTo>
                    <a:pt x="111" y="691"/>
                    <a:pt x="1" y="772"/>
                    <a:pt x="14" y="921"/>
                  </a:cubicBezTo>
                  <a:cubicBezTo>
                    <a:pt x="14" y="1002"/>
                    <a:pt x="231" y="1096"/>
                    <a:pt x="380" y="1138"/>
                  </a:cubicBezTo>
                  <a:cubicBezTo>
                    <a:pt x="415" y="1151"/>
                    <a:pt x="451" y="1156"/>
                    <a:pt x="485" y="1156"/>
                  </a:cubicBezTo>
                  <a:cubicBezTo>
                    <a:pt x="556" y="1156"/>
                    <a:pt x="624" y="1133"/>
                    <a:pt x="678" y="1096"/>
                  </a:cubicBezTo>
                  <a:cubicBezTo>
                    <a:pt x="798" y="1002"/>
                    <a:pt x="960" y="866"/>
                    <a:pt x="1002" y="772"/>
                  </a:cubicBezTo>
                  <a:cubicBezTo>
                    <a:pt x="1067" y="610"/>
                    <a:pt x="824" y="124"/>
                    <a:pt x="678" y="17"/>
                  </a:cubicBezTo>
                  <a:cubicBezTo>
                    <a:pt x="663" y="6"/>
                    <a:pt x="646" y="1"/>
                    <a:pt x="627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1603;p44">
              <a:extLst>
                <a:ext uri="{FF2B5EF4-FFF2-40B4-BE49-F238E27FC236}">
                  <a16:creationId xmlns:a16="http://schemas.microsoft.com/office/drawing/2014/main" id="{BA605BE3-2528-6E48-40F3-6008546EFCB2}"/>
                </a:ext>
              </a:extLst>
            </p:cNvPr>
            <p:cNvSpPr/>
            <p:nvPr/>
          </p:nvSpPr>
          <p:spPr>
            <a:xfrm>
              <a:off x="4694500" y="5235750"/>
              <a:ext cx="51300" cy="48000"/>
            </a:xfrm>
            <a:custGeom>
              <a:avLst/>
              <a:gdLst/>
              <a:ahLst/>
              <a:cxnLst/>
              <a:rect l="l" t="t" r="r" b="b"/>
              <a:pathLst>
                <a:path w="2052" h="1920" extrusionOk="0">
                  <a:moveTo>
                    <a:pt x="1045" y="0"/>
                  </a:moveTo>
                  <a:cubicBezTo>
                    <a:pt x="676" y="0"/>
                    <a:pt x="419" y="207"/>
                    <a:pt x="419" y="207"/>
                  </a:cubicBezTo>
                  <a:lnTo>
                    <a:pt x="1" y="1341"/>
                  </a:lnTo>
                  <a:lnTo>
                    <a:pt x="623" y="1665"/>
                  </a:lnTo>
                  <a:lnTo>
                    <a:pt x="526" y="1866"/>
                  </a:lnTo>
                  <a:cubicBezTo>
                    <a:pt x="681" y="1905"/>
                    <a:pt x="843" y="1920"/>
                    <a:pt x="998" y="1920"/>
                  </a:cubicBezTo>
                  <a:cubicBezTo>
                    <a:pt x="1489" y="1920"/>
                    <a:pt x="1919" y="1772"/>
                    <a:pt x="1919" y="1772"/>
                  </a:cubicBezTo>
                  <a:lnTo>
                    <a:pt x="1728" y="1529"/>
                  </a:lnTo>
                  <a:cubicBezTo>
                    <a:pt x="1971" y="1150"/>
                    <a:pt x="2052" y="369"/>
                    <a:pt x="1472" y="97"/>
                  </a:cubicBezTo>
                  <a:cubicBezTo>
                    <a:pt x="1320" y="26"/>
                    <a:pt x="1175" y="0"/>
                    <a:pt x="1045" y="0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1604;p44">
              <a:extLst>
                <a:ext uri="{FF2B5EF4-FFF2-40B4-BE49-F238E27FC236}">
                  <a16:creationId xmlns:a16="http://schemas.microsoft.com/office/drawing/2014/main" id="{6CE939AE-712D-6BCF-C737-BF4A0589E54A}"/>
                </a:ext>
              </a:extLst>
            </p:cNvPr>
            <p:cNvSpPr/>
            <p:nvPr/>
          </p:nvSpPr>
          <p:spPr>
            <a:xfrm>
              <a:off x="4708025" y="5272575"/>
              <a:ext cx="34450" cy="9500"/>
            </a:xfrm>
            <a:custGeom>
              <a:avLst/>
              <a:gdLst/>
              <a:ahLst/>
              <a:cxnLst/>
              <a:rect l="l" t="t" r="r" b="b"/>
              <a:pathLst>
                <a:path w="1378" h="380" extrusionOk="0">
                  <a:moveTo>
                    <a:pt x="1378" y="299"/>
                  </a:moveTo>
                  <a:lnTo>
                    <a:pt x="1378" y="299"/>
                  </a:lnTo>
                  <a:lnTo>
                    <a:pt x="1378" y="299"/>
                  </a:lnTo>
                  <a:close/>
                  <a:moveTo>
                    <a:pt x="82" y="192"/>
                  </a:moveTo>
                  <a:lnTo>
                    <a:pt x="1" y="380"/>
                  </a:lnTo>
                  <a:lnTo>
                    <a:pt x="1" y="380"/>
                  </a:lnTo>
                  <a:lnTo>
                    <a:pt x="82" y="192"/>
                  </a:lnTo>
                  <a:close/>
                  <a:moveTo>
                    <a:pt x="1187" y="43"/>
                  </a:moveTo>
                  <a:lnTo>
                    <a:pt x="1187" y="56"/>
                  </a:lnTo>
                  <a:lnTo>
                    <a:pt x="1187" y="43"/>
                  </a:lnTo>
                  <a:close/>
                  <a:moveTo>
                    <a:pt x="1187" y="43"/>
                  </a:moveTo>
                  <a:lnTo>
                    <a:pt x="1187" y="43"/>
                  </a:lnTo>
                  <a:lnTo>
                    <a:pt x="1187" y="43"/>
                  </a:lnTo>
                  <a:close/>
                  <a:moveTo>
                    <a:pt x="1187" y="43"/>
                  </a:moveTo>
                  <a:lnTo>
                    <a:pt x="1187" y="43"/>
                  </a:lnTo>
                  <a:lnTo>
                    <a:pt x="1187" y="43"/>
                  </a:lnTo>
                  <a:close/>
                  <a:moveTo>
                    <a:pt x="1200" y="30"/>
                  </a:moveTo>
                  <a:lnTo>
                    <a:pt x="1200" y="30"/>
                  </a:lnTo>
                  <a:lnTo>
                    <a:pt x="1200" y="30"/>
                  </a:lnTo>
                  <a:close/>
                  <a:moveTo>
                    <a:pt x="1200" y="30"/>
                  </a:moveTo>
                  <a:lnTo>
                    <a:pt x="1200" y="30"/>
                  </a:lnTo>
                  <a:lnTo>
                    <a:pt x="1200" y="30"/>
                  </a:lnTo>
                  <a:close/>
                  <a:moveTo>
                    <a:pt x="1200" y="30"/>
                  </a:moveTo>
                  <a:lnTo>
                    <a:pt x="1200" y="30"/>
                  </a:lnTo>
                  <a:lnTo>
                    <a:pt x="1200" y="30"/>
                  </a:lnTo>
                  <a:close/>
                  <a:moveTo>
                    <a:pt x="1200" y="14"/>
                  </a:moveTo>
                  <a:lnTo>
                    <a:pt x="1200" y="14"/>
                  </a:lnTo>
                  <a:lnTo>
                    <a:pt x="1200" y="14"/>
                  </a:lnTo>
                  <a:close/>
                  <a:moveTo>
                    <a:pt x="1200" y="14"/>
                  </a:moveTo>
                  <a:lnTo>
                    <a:pt x="1200" y="14"/>
                  </a:lnTo>
                  <a:lnTo>
                    <a:pt x="1200" y="14"/>
                  </a:lnTo>
                  <a:close/>
                  <a:moveTo>
                    <a:pt x="1216" y="14"/>
                  </a:moveTo>
                  <a:lnTo>
                    <a:pt x="1216" y="14"/>
                  </a:lnTo>
                  <a:lnTo>
                    <a:pt x="1216" y="14"/>
                  </a:lnTo>
                  <a:close/>
                  <a:moveTo>
                    <a:pt x="1216" y="1"/>
                  </a:moveTo>
                  <a:lnTo>
                    <a:pt x="1216" y="1"/>
                  </a:lnTo>
                  <a:lnTo>
                    <a:pt x="1216" y="1"/>
                  </a:lnTo>
                  <a:close/>
                  <a:moveTo>
                    <a:pt x="1216" y="1"/>
                  </a:moveTo>
                  <a:lnTo>
                    <a:pt x="1216" y="1"/>
                  </a:lnTo>
                  <a:lnTo>
                    <a:pt x="1216" y="1"/>
                  </a:lnTo>
                  <a:close/>
                  <a:moveTo>
                    <a:pt x="1216" y="1"/>
                  </a:moveTo>
                  <a:lnTo>
                    <a:pt x="1216" y="1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1605;p44">
              <a:extLst>
                <a:ext uri="{FF2B5EF4-FFF2-40B4-BE49-F238E27FC236}">
                  <a16:creationId xmlns:a16="http://schemas.microsoft.com/office/drawing/2014/main" id="{789CFD9B-66F3-2ADD-EF8A-404C01D6FDCF}"/>
                </a:ext>
              </a:extLst>
            </p:cNvPr>
            <p:cNvSpPr/>
            <p:nvPr/>
          </p:nvSpPr>
          <p:spPr>
            <a:xfrm>
              <a:off x="4708025" y="5239525"/>
              <a:ext cx="37125" cy="44250"/>
            </a:xfrm>
            <a:custGeom>
              <a:avLst/>
              <a:gdLst/>
              <a:ahLst/>
              <a:cxnLst/>
              <a:rect l="l" t="t" r="r" b="b"/>
              <a:pathLst>
                <a:path w="1485" h="1770" extrusionOk="0">
                  <a:moveTo>
                    <a:pt x="1025" y="1"/>
                  </a:moveTo>
                  <a:cubicBezTo>
                    <a:pt x="1323" y="380"/>
                    <a:pt x="1216" y="866"/>
                    <a:pt x="1038" y="1109"/>
                  </a:cubicBezTo>
                  <a:cubicBezTo>
                    <a:pt x="905" y="1297"/>
                    <a:pt x="526" y="1404"/>
                    <a:pt x="202" y="1404"/>
                  </a:cubicBezTo>
                  <a:lnTo>
                    <a:pt x="66" y="1404"/>
                  </a:lnTo>
                  <a:lnTo>
                    <a:pt x="1" y="1472"/>
                  </a:lnTo>
                  <a:lnTo>
                    <a:pt x="82" y="1514"/>
                  </a:lnTo>
                  <a:lnTo>
                    <a:pt x="1" y="1702"/>
                  </a:lnTo>
                  <a:cubicBezTo>
                    <a:pt x="1" y="1715"/>
                    <a:pt x="14" y="1715"/>
                    <a:pt x="14" y="1728"/>
                  </a:cubicBezTo>
                  <a:cubicBezTo>
                    <a:pt x="147" y="1757"/>
                    <a:pt x="296" y="1770"/>
                    <a:pt x="445" y="1770"/>
                  </a:cubicBezTo>
                  <a:cubicBezTo>
                    <a:pt x="931" y="1770"/>
                    <a:pt x="1362" y="1621"/>
                    <a:pt x="1378" y="1621"/>
                  </a:cubicBezTo>
                  <a:lnTo>
                    <a:pt x="1187" y="1378"/>
                  </a:lnTo>
                  <a:lnTo>
                    <a:pt x="1187" y="1365"/>
                  </a:lnTo>
                  <a:cubicBezTo>
                    <a:pt x="1187" y="1365"/>
                    <a:pt x="1187" y="1352"/>
                    <a:pt x="1200" y="1352"/>
                  </a:cubicBezTo>
                  <a:lnTo>
                    <a:pt x="1200" y="1336"/>
                  </a:lnTo>
                  <a:lnTo>
                    <a:pt x="1216" y="1336"/>
                  </a:lnTo>
                  <a:lnTo>
                    <a:pt x="1216" y="1323"/>
                  </a:lnTo>
                  <a:cubicBezTo>
                    <a:pt x="1430" y="947"/>
                    <a:pt x="1485" y="283"/>
                    <a:pt x="1025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1606;p44">
              <a:extLst>
                <a:ext uri="{FF2B5EF4-FFF2-40B4-BE49-F238E27FC236}">
                  <a16:creationId xmlns:a16="http://schemas.microsoft.com/office/drawing/2014/main" id="{88934FFA-6D46-C3AA-E9D2-62B6F443EB80}"/>
                </a:ext>
              </a:extLst>
            </p:cNvPr>
            <p:cNvSpPr/>
            <p:nvPr/>
          </p:nvSpPr>
          <p:spPr>
            <a:xfrm>
              <a:off x="4704300" y="5238875"/>
              <a:ext cx="15500" cy="8450"/>
            </a:xfrm>
            <a:custGeom>
              <a:avLst/>
              <a:gdLst/>
              <a:ahLst/>
              <a:cxnLst/>
              <a:rect l="l" t="t" r="r" b="b"/>
              <a:pathLst>
                <a:path w="620" h="338" extrusionOk="0">
                  <a:moveTo>
                    <a:pt x="594" y="1"/>
                  </a:moveTo>
                  <a:cubicBezTo>
                    <a:pt x="296" y="1"/>
                    <a:pt x="108" y="95"/>
                    <a:pt x="14" y="189"/>
                  </a:cubicBezTo>
                  <a:cubicBezTo>
                    <a:pt x="1" y="228"/>
                    <a:pt x="1" y="283"/>
                    <a:pt x="1" y="338"/>
                  </a:cubicBezTo>
                  <a:cubicBezTo>
                    <a:pt x="202" y="82"/>
                    <a:pt x="620" y="1"/>
                    <a:pt x="620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1607;p44">
              <a:extLst>
                <a:ext uri="{FF2B5EF4-FFF2-40B4-BE49-F238E27FC236}">
                  <a16:creationId xmlns:a16="http://schemas.microsoft.com/office/drawing/2014/main" id="{25388013-C77F-EF81-8847-55A94DCA5B43}"/>
                </a:ext>
              </a:extLst>
            </p:cNvPr>
            <p:cNvSpPr/>
            <p:nvPr/>
          </p:nvSpPr>
          <p:spPr>
            <a:xfrm>
              <a:off x="4703975" y="5242925"/>
              <a:ext cx="21900" cy="10800"/>
            </a:xfrm>
            <a:custGeom>
              <a:avLst/>
              <a:gdLst/>
              <a:ahLst/>
              <a:cxnLst/>
              <a:rect l="l" t="t" r="r" b="b"/>
              <a:pathLst>
                <a:path w="876" h="432" extrusionOk="0">
                  <a:moveTo>
                    <a:pt x="714" y="1"/>
                  </a:moveTo>
                  <a:cubicBezTo>
                    <a:pt x="338" y="1"/>
                    <a:pt x="108" y="163"/>
                    <a:pt x="1" y="270"/>
                  </a:cubicBezTo>
                  <a:lnTo>
                    <a:pt x="1" y="432"/>
                  </a:lnTo>
                  <a:cubicBezTo>
                    <a:pt x="325" y="14"/>
                    <a:pt x="876" y="14"/>
                    <a:pt x="876" y="14"/>
                  </a:cubicBezTo>
                  <a:cubicBezTo>
                    <a:pt x="811" y="1"/>
                    <a:pt x="769" y="1"/>
                    <a:pt x="714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1608;p44">
              <a:extLst>
                <a:ext uri="{FF2B5EF4-FFF2-40B4-BE49-F238E27FC236}">
                  <a16:creationId xmlns:a16="http://schemas.microsoft.com/office/drawing/2014/main" id="{8B46BF0B-F704-B02F-248D-E31B4944F5DF}"/>
                </a:ext>
              </a:extLst>
            </p:cNvPr>
            <p:cNvSpPr/>
            <p:nvPr/>
          </p:nvSpPr>
          <p:spPr>
            <a:xfrm>
              <a:off x="4596650" y="5235750"/>
              <a:ext cx="51300" cy="48000"/>
            </a:xfrm>
            <a:custGeom>
              <a:avLst/>
              <a:gdLst/>
              <a:ahLst/>
              <a:cxnLst/>
              <a:rect l="l" t="t" r="r" b="b"/>
              <a:pathLst>
                <a:path w="2052" h="1920" extrusionOk="0">
                  <a:moveTo>
                    <a:pt x="1016" y="0"/>
                  </a:moveTo>
                  <a:cubicBezTo>
                    <a:pt x="883" y="0"/>
                    <a:pt x="736" y="26"/>
                    <a:pt x="581" y="97"/>
                  </a:cubicBezTo>
                  <a:cubicBezTo>
                    <a:pt x="1" y="369"/>
                    <a:pt x="82" y="1150"/>
                    <a:pt x="338" y="1529"/>
                  </a:cubicBezTo>
                  <a:lnTo>
                    <a:pt x="147" y="1772"/>
                  </a:lnTo>
                  <a:cubicBezTo>
                    <a:pt x="147" y="1772"/>
                    <a:pt x="577" y="1920"/>
                    <a:pt x="1060" y="1920"/>
                  </a:cubicBezTo>
                  <a:cubicBezTo>
                    <a:pt x="1213" y="1920"/>
                    <a:pt x="1372" y="1905"/>
                    <a:pt x="1524" y="1866"/>
                  </a:cubicBezTo>
                  <a:lnTo>
                    <a:pt x="1443" y="1665"/>
                  </a:lnTo>
                  <a:lnTo>
                    <a:pt x="2052" y="1341"/>
                  </a:lnTo>
                  <a:lnTo>
                    <a:pt x="1647" y="207"/>
                  </a:lnTo>
                  <a:cubicBezTo>
                    <a:pt x="1647" y="207"/>
                    <a:pt x="1389" y="0"/>
                    <a:pt x="1016" y="0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1609;p44">
              <a:extLst>
                <a:ext uri="{FF2B5EF4-FFF2-40B4-BE49-F238E27FC236}">
                  <a16:creationId xmlns:a16="http://schemas.microsoft.com/office/drawing/2014/main" id="{64663D13-0B96-E313-2AE6-1532AD00DE29}"/>
                </a:ext>
              </a:extLst>
            </p:cNvPr>
            <p:cNvSpPr/>
            <p:nvPr/>
          </p:nvSpPr>
          <p:spPr>
            <a:xfrm>
              <a:off x="4601675" y="5265850"/>
              <a:ext cx="3425" cy="7800"/>
            </a:xfrm>
            <a:custGeom>
              <a:avLst/>
              <a:gdLst/>
              <a:ahLst/>
              <a:cxnLst/>
              <a:rect l="l" t="t" r="r" b="b"/>
              <a:pathLst>
                <a:path w="137" h="312" extrusionOk="0">
                  <a:moveTo>
                    <a:pt x="137" y="312"/>
                  </a:move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close/>
                  <a:moveTo>
                    <a:pt x="124" y="312"/>
                  </a:moveTo>
                  <a:lnTo>
                    <a:pt x="137" y="312"/>
                  </a:lnTo>
                  <a:lnTo>
                    <a:pt x="124" y="312"/>
                  </a:lnTo>
                  <a:close/>
                  <a:moveTo>
                    <a:pt x="124" y="299"/>
                  </a:moveTo>
                  <a:lnTo>
                    <a:pt x="124" y="312"/>
                  </a:lnTo>
                  <a:lnTo>
                    <a:pt x="124" y="299"/>
                  </a:lnTo>
                  <a:close/>
                  <a:moveTo>
                    <a:pt x="124" y="299"/>
                  </a:moveTo>
                  <a:lnTo>
                    <a:pt x="124" y="299"/>
                  </a:lnTo>
                  <a:lnTo>
                    <a:pt x="124" y="299"/>
                  </a:lnTo>
                  <a:close/>
                  <a:moveTo>
                    <a:pt x="124" y="299"/>
                  </a:moveTo>
                  <a:lnTo>
                    <a:pt x="124" y="299"/>
                  </a:lnTo>
                  <a:lnTo>
                    <a:pt x="124" y="299"/>
                  </a:lnTo>
                  <a:close/>
                  <a:moveTo>
                    <a:pt x="108" y="283"/>
                  </a:moveTo>
                  <a:lnTo>
                    <a:pt x="124" y="283"/>
                  </a:lnTo>
                  <a:lnTo>
                    <a:pt x="108" y="283"/>
                  </a:lnTo>
                  <a:close/>
                  <a:moveTo>
                    <a:pt x="108" y="283"/>
                  </a:moveTo>
                  <a:lnTo>
                    <a:pt x="108" y="283"/>
                  </a:lnTo>
                  <a:lnTo>
                    <a:pt x="108" y="283"/>
                  </a:lnTo>
                  <a:close/>
                  <a:moveTo>
                    <a:pt x="14" y="40"/>
                  </a:moveTo>
                  <a:cubicBezTo>
                    <a:pt x="43" y="137"/>
                    <a:pt x="69" y="218"/>
                    <a:pt x="108" y="283"/>
                  </a:cubicBezTo>
                  <a:cubicBezTo>
                    <a:pt x="69" y="218"/>
                    <a:pt x="43" y="137"/>
                    <a:pt x="14" y="40"/>
                  </a:cubicBezTo>
                  <a:close/>
                  <a:moveTo>
                    <a:pt x="1" y="40"/>
                  </a:moveTo>
                  <a:lnTo>
                    <a:pt x="14" y="40"/>
                  </a:lnTo>
                  <a:lnTo>
                    <a:pt x="1" y="40"/>
                  </a:lnTo>
                  <a:close/>
                  <a:moveTo>
                    <a:pt x="1" y="40"/>
                  </a:moveTo>
                  <a:lnTo>
                    <a:pt x="1" y="40"/>
                  </a:lnTo>
                  <a:lnTo>
                    <a:pt x="1" y="40"/>
                  </a:lnTo>
                  <a:close/>
                  <a:moveTo>
                    <a:pt x="1" y="27"/>
                  </a:moveTo>
                  <a:lnTo>
                    <a:pt x="1" y="27"/>
                  </a:lnTo>
                  <a:lnTo>
                    <a:pt x="1" y="27"/>
                  </a:lnTo>
                  <a:close/>
                  <a:moveTo>
                    <a:pt x="1" y="27"/>
                  </a:moveTo>
                  <a:lnTo>
                    <a:pt x="1" y="27"/>
                  </a:lnTo>
                  <a:lnTo>
                    <a:pt x="1" y="27"/>
                  </a:lnTo>
                  <a:close/>
                  <a:moveTo>
                    <a:pt x="1" y="14"/>
                  </a:moveTo>
                  <a:lnTo>
                    <a:pt x="1" y="14"/>
                  </a:lnTo>
                  <a:lnTo>
                    <a:pt x="1" y="14"/>
                  </a:lnTo>
                  <a:close/>
                  <a:moveTo>
                    <a:pt x="1" y="14"/>
                  </a:moveTo>
                  <a:lnTo>
                    <a:pt x="1" y="14"/>
                  </a:lnTo>
                  <a:lnTo>
                    <a:pt x="1" y="14"/>
                  </a:lnTo>
                  <a:close/>
                  <a:moveTo>
                    <a:pt x="1" y="1"/>
                  </a:moveTo>
                  <a:lnTo>
                    <a:pt x="1" y="14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1610;p44">
              <a:extLst>
                <a:ext uri="{FF2B5EF4-FFF2-40B4-BE49-F238E27FC236}">
                  <a16:creationId xmlns:a16="http://schemas.microsoft.com/office/drawing/2014/main" id="{74F891F2-2EC9-2AD9-872C-15B0F0A238A2}"/>
                </a:ext>
              </a:extLst>
            </p:cNvPr>
            <p:cNvSpPr/>
            <p:nvPr/>
          </p:nvSpPr>
          <p:spPr>
            <a:xfrm>
              <a:off x="4605075" y="5273625"/>
              <a:ext cx="25" cy="350"/>
            </a:xfrm>
            <a:custGeom>
              <a:avLst/>
              <a:gdLst/>
              <a:ahLst/>
              <a:cxnLst/>
              <a:rect l="l" t="t" r="r" b="b"/>
              <a:pathLst>
                <a:path w="1" h="14" extrusionOk="0">
                  <a:moveTo>
                    <a:pt x="1" y="1"/>
                  </a:moveTo>
                  <a:lnTo>
                    <a:pt x="1" y="14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CB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1611;p44">
              <a:extLst>
                <a:ext uri="{FF2B5EF4-FFF2-40B4-BE49-F238E27FC236}">
                  <a16:creationId xmlns:a16="http://schemas.microsoft.com/office/drawing/2014/main" id="{42DE1791-6D14-09DC-D67B-5C198072100B}"/>
                </a:ext>
              </a:extLst>
            </p:cNvPr>
            <p:cNvSpPr/>
            <p:nvPr/>
          </p:nvSpPr>
          <p:spPr>
            <a:xfrm>
              <a:off x="4599000" y="5239525"/>
              <a:ext cx="35750" cy="44250"/>
            </a:xfrm>
            <a:custGeom>
              <a:avLst/>
              <a:gdLst/>
              <a:ahLst/>
              <a:cxnLst/>
              <a:rect l="l" t="t" r="r" b="b"/>
              <a:pathLst>
                <a:path w="1430" h="1770" extrusionOk="0">
                  <a:moveTo>
                    <a:pt x="393" y="1"/>
                  </a:moveTo>
                  <a:lnTo>
                    <a:pt x="393" y="1"/>
                  </a:lnTo>
                  <a:cubicBezTo>
                    <a:pt x="40" y="231"/>
                    <a:pt x="1" y="688"/>
                    <a:pt x="108" y="1054"/>
                  </a:cubicBezTo>
                  <a:lnTo>
                    <a:pt x="108" y="1067"/>
                  </a:lnTo>
                  <a:lnTo>
                    <a:pt x="108" y="1080"/>
                  </a:lnTo>
                  <a:lnTo>
                    <a:pt x="108" y="1093"/>
                  </a:lnTo>
                  <a:lnTo>
                    <a:pt x="121" y="1093"/>
                  </a:lnTo>
                  <a:cubicBezTo>
                    <a:pt x="150" y="1190"/>
                    <a:pt x="176" y="1271"/>
                    <a:pt x="215" y="1336"/>
                  </a:cubicBezTo>
                  <a:lnTo>
                    <a:pt x="231" y="1336"/>
                  </a:lnTo>
                  <a:lnTo>
                    <a:pt x="231" y="1352"/>
                  </a:lnTo>
                  <a:lnTo>
                    <a:pt x="231" y="1365"/>
                  </a:lnTo>
                  <a:lnTo>
                    <a:pt x="244" y="1365"/>
                  </a:lnTo>
                  <a:lnTo>
                    <a:pt x="244" y="1378"/>
                  </a:lnTo>
                  <a:lnTo>
                    <a:pt x="53" y="1621"/>
                  </a:lnTo>
                  <a:cubicBezTo>
                    <a:pt x="53" y="1621"/>
                    <a:pt x="500" y="1770"/>
                    <a:pt x="986" y="1770"/>
                  </a:cubicBezTo>
                  <a:cubicBezTo>
                    <a:pt x="1135" y="1770"/>
                    <a:pt x="1268" y="1757"/>
                    <a:pt x="1417" y="1728"/>
                  </a:cubicBezTo>
                  <a:cubicBezTo>
                    <a:pt x="1417" y="1715"/>
                    <a:pt x="1430" y="1715"/>
                    <a:pt x="1430" y="1702"/>
                  </a:cubicBezTo>
                  <a:lnTo>
                    <a:pt x="1349" y="1514"/>
                  </a:lnTo>
                  <a:lnTo>
                    <a:pt x="1417" y="1472"/>
                  </a:lnTo>
                  <a:cubicBezTo>
                    <a:pt x="1378" y="1433"/>
                    <a:pt x="1336" y="1417"/>
                    <a:pt x="1336" y="1404"/>
                  </a:cubicBezTo>
                  <a:lnTo>
                    <a:pt x="1229" y="1404"/>
                  </a:lnTo>
                  <a:cubicBezTo>
                    <a:pt x="905" y="1404"/>
                    <a:pt x="526" y="1297"/>
                    <a:pt x="377" y="1109"/>
                  </a:cubicBezTo>
                  <a:cubicBezTo>
                    <a:pt x="202" y="866"/>
                    <a:pt x="108" y="380"/>
                    <a:pt x="393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1612;p44">
              <a:extLst>
                <a:ext uri="{FF2B5EF4-FFF2-40B4-BE49-F238E27FC236}">
                  <a16:creationId xmlns:a16="http://schemas.microsoft.com/office/drawing/2014/main" id="{9BA082D4-2E0D-BEDB-7973-F7B3EAC3281C}"/>
                </a:ext>
              </a:extLst>
            </p:cNvPr>
            <p:cNvSpPr/>
            <p:nvPr/>
          </p:nvSpPr>
          <p:spPr>
            <a:xfrm>
              <a:off x="4621925" y="5238875"/>
              <a:ext cx="15900" cy="8450"/>
            </a:xfrm>
            <a:custGeom>
              <a:avLst/>
              <a:gdLst/>
              <a:ahLst/>
              <a:cxnLst/>
              <a:rect l="l" t="t" r="r" b="b"/>
              <a:pathLst>
                <a:path w="636" h="338" extrusionOk="0">
                  <a:moveTo>
                    <a:pt x="1" y="1"/>
                  </a:moveTo>
                  <a:cubicBezTo>
                    <a:pt x="1" y="1"/>
                    <a:pt x="432" y="82"/>
                    <a:pt x="636" y="338"/>
                  </a:cubicBezTo>
                  <a:cubicBezTo>
                    <a:pt x="636" y="283"/>
                    <a:pt x="623" y="244"/>
                    <a:pt x="623" y="202"/>
                  </a:cubicBezTo>
                  <a:cubicBezTo>
                    <a:pt x="529" y="108"/>
                    <a:pt x="338" y="1"/>
                    <a:pt x="43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1613;p44">
              <a:extLst>
                <a:ext uri="{FF2B5EF4-FFF2-40B4-BE49-F238E27FC236}">
                  <a16:creationId xmlns:a16="http://schemas.microsoft.com/office/drawing/2014/main" id="{26DFEC14-A368-0AD2-F53D-92D39500B2AE}"/>
                </a:ext>
              </a:extLst>
            </p:cNvPr>
            <p:cNvSpPr/>
            <p:nvPr/>
          </p:nvSpPr>
          <p:spPr>
            <a:xfrm>
              <a:off x="4616175" y="5242925"/>
              <a:ext cx="21650" cy="10800"/>
            </a:xfrm>
            <a:custGeom>
              <a:avLst/>
              <a:gdLst/>
              <a:ahLst/>
              <a:cxnLst/>
              <a:rect l="l" t="t" r="r" b="b"/>
              <a:pathLst>
                <a:path w="866" h="432" extrusionOk="0">
                  <a:moveTo>
                    <a:pt x="163" y="1"/>
                  </a:moveTo>
                  <a:cubicBezTo>
                    <a:pt x="111" y="1"/>
                    <a:pt x="56" y="1"/>
                    <a:pt x="1" y="14"/>
                  </a:cubicBezTo>
                  <a:cubicBezTo>
                    <a:pt x="1" y="14"/>
                    <a:pt x="555" y="14"/>
                    <a:pt x="866" y="432"/>
                  </a:cubicBezTo>
                  <a:lnTo>
                    <a:pt x="866" y="270"/>
                  </a:lnTo>
                  <a:cubicBezTo>
                    <a:pt x="759" y="176"/>
                    <a:pt x="542" y="1"/>
                    <a:pt x="163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1614;p44">
              <a:extLst>
                <a:ext uri="{FF2B5EF4-FFF2-40B4-BE49-F238E27FC236}">
                  <a16:creationId xmlns:a16="http://schemas.microsoft.com/office/drawing/2014/main" id="{FA756693-599D-1DAE-01D1-7FBDADBAD780}"/>
                </a:ext>
              </a:extLst>
            </p:cNvPr>
            <p:cNvSpPr/>
            <p:nvPr/>
          </p:nvSpPr>
          <p:spPr>
            <a:xfrm>
              <a:off x="4572350" y="5239450"/>
              <a:ext cx="197100" cy="201850"/>
            </a:xfrm>
            <a:custGeom>
              <a:avLst/>
              <a:gdLst/>
              <a:ahLst/>
              <a:cxnLst/>
              <a:rect l="l" t="t" r="r" b="b"/>
              <a:pathLst>
                <a:path w="7884" h="8074" extrusionOk="0">
                  <a:moveTo>
                    <a:pt x="2870" y="1"/>
                  </a:moveTo>
                  <a:cubicBezTo>
                    <a:pt x="2801" y="1"/>
                    <a:pt x="2709" y="11"/>
                    <a:pt x="2593" y="43"/>
                  </a:cubicBezTo>
                  <a:cubicBezTo>
                    <a:pt x="2593" y="43"/>
                    <a:pt x="2755" y="772"/>
                    <a:pt x="2389" y="1407"/>
                  </a:cubicBezTo>
                  <a:cubicBezTo>
                    <a:pt x="2389" y="1407"/>
                    <a:pt x="3024" y="1906"/>
                    <a:pt x="2862" y="2502"/>
                  </a:cubicBezTo>
                  <a:cubicBezTo>
                    <a:pt x="2862" y="2502"/>
                    <a:pt x="1783" y="2677"/>
                    <a:pt x="1362" y="4310"/>
                  </a:cubicBezTo>
                  <a:cubicBezTo>
                    <a:pt x="944" y="5930"/>
                    <a:pt x="837" y="6983"/>
                    <a:pt x="1" y="7456"/>
                  </a:cubicBezTo>
                  <a:cubicBezTo>
                    <a:pt x="1" y="7456"/>
                    <a:pt x="1339" y="8073"/>
                    <a:pt x="3168" y="8073"/>
                  </a:cubicBezTo>
                  <a:cubicBezTo>
                    <a:pt x="3417" y="8073"/>
                    <a:pt x="3675" y="8062"/>
                    <a:pt x="3941" y="8036"/>
                  </a:cubicBezTo>
                  <a:cubicBezTo>
                    <a:pt x="4208" y="8062"/>
                    <a:pt x="4468" y="8073"/>
                    <a:pt x="4718" y="8073"/>
                  </a:cubicBezTo>
                  <a:cubicBezTo>
                    <a:pt x="6556" y="8073"/>
                    <a:pt x="7884" y="7456"/>
                    <a:pt x="7884" y="7456"/>
                  </a:cubicBezTo>
                  <a:cubicBezTo>
                    <a:pt x="7061" y="6983"/>
                    <a:pt x="6938" y="5930"/>
                    <a:pt x="6533" y="4310"/>
                  </a:cubicBezTo>
                  <a:cubicBezTo>
                    <a:pt x="6115" y="2677"/>
                    <a:pt x="5036" y="2502"/>
                    <a:pt x="5036" y="2502"/>
                  </a:cubicBezTo>
                  <a:cubicBezTo>
                    <a:pt x="4861" y="1906"/>
                    <a:pt x="5509" y="1407"/>
                    <a:pt x="5509" y="1407"/>
                  </a:cubicBezTo>
                  <a:cubicBezTo>
                    <a:pt x="5143" y="772"/>
                    <a:pt x="5305" y="43"/>
                    <a:pt x="5305" y="43"/>
                  </a:cubicBezTo>
                  <a:cubicBezTo>
                    <a:pt x="5184" y="11"/>
                    <a:pt x="5091" y="1"/>
                    <a:pt x="5021" y="1"/>
                  </a:cubicBezTo>
                  <a:cubicBezTo>
                    <a:pt x="4881" y="1"/>
                    <a:pt x="4832" y="43"/>
                    <a:pt x="4832" y="43"/>
                  </a:cubicBezTo>
                  <a:cubicBezTo>
                    <a:pt x="4712" y="639"/>
                    <a:pt x="4414" y="853"/>
                    <a:pt x="4171" y="908"/>
                  </a:cubicBezTo>
                  <a:lnTo>
                    <a:pt x="4171" y="895"/>
                  </a:lnTo>
                  <a:cubicBezTo>
                    <a:pt x="4171" y="895"/>
                    <a:pt x="4077" y="934"/>
                    <a:pt x="3941" y="934"/>
                  </a:cubicBezTo>
                  <a:cubicBezTo>
                    <a:pt x="3821" y="934"/>
                    <a:pt x="3727" y="895"/>
                    <a:pt x="3727" y="895"/>
                  </a:cubicBezTo>
                  <a:lnTo>
                    <a:pt x="3727" y="908"/>
                  </a:lnTo>
                  <a:cubicBezTo>
                    <a:pt x="3468" y="853"/>
                    <a:pt x="3186" y="639"/>
                    <a:pt x="3063" y="43"/>
                  </a:cubicBezTo>
                  <a:cubicBezTo>
                    <a:pt x="3063" y="43"/>
                    <a:pt x="3009" y="1"/>
                    <a:pt x="2870" y="1"/>
                  </a:cubicBezTo>
                  <a:close/>
                </a:path>
              </a:pathLst>
            </a:custGeom>
            <a:solidFill>
              <a:srgbClr val="41A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1615;p44">
              <a:extLst>
                <a:ext uri="{FF2B5EF4-FFF2-40B4-BE49-F238E27FC236}">
                  <a16:creationId xmlns:a16="http://schemas.microsoft.com/office/drawing/2014/main" id="{7428400D-E00E-51E1-5D81-7E9F054958D1}"/>
                </a:ext>
              </a:extLst>
            </p:cNvPr>
            <p:cNvSpPr/>
            <p:nvPr/>
          </p:nvSpPr>
          <p:spPr>
            <a:xfrm>
              <a:off x="4572350" y="5280025"/>
              <a:ext cx="197100" cy="145825"/>
            </a:xfrm>
            <a:custGeom>
              <a:avLst/>
              <a:gdLst/>
              <a:ahLst/>
              <a:cxnLst/>
              <a:rect l="l" t="t" r="r" b="b"/>
              <a:pathLst>
                <a:path w="7884" h="5833" extrusionOk="0">
                  <a:moveTo>
                    <a:pt x="2564" y="56"/>
                  </a:moveTo>
                  <a:lnTo>
                    <a:pt x="2564" y="56"/>
                  </a:lnTo>
                  <a:cubicBezTo>
                    <a:pt x="2700" y="202"/>
                    <a:pt x="2875" y="445"/>
                    <a:pt x="2888" y="730"/>
                  </a:cubicBezTo>
                  <a:cubicBezTo>
                    <a:pt x="2901" y="500"/>
                    <a:pt x="2820" y="299"/>
                    <a:pt x="2713" y="137"/>
                  </a:cubicBezTo>
                  <a:cubicBezTo>
                    <a:pt x="2658" y="108"/>
                    <a:pt x="2606" y="82"/>
                    <a:pt x="2564" y="56"/>
                  </a:cubicBezTo>
                  <a:close/>
                  <a:moveTo>
                    <a:pt x="5386" y="1"/>
                  </a:moveTo>
                  <a:lnTo>
                    <a:pt x="5386" y="1"/>
                  </a:lnTo>
                  <a:cubicBezTo>
                    <a:pt x="5331" y="27"/>
                    <a:pt x="5279" y="56"/>
                    <a:pt x="5224" y="82"/>
                  </a:cubicBezTo>
                  <a:cubicBezTo>
                    <a:pt x="5104" y="244"/>
                    <a:pt x="4981" y="474"/>
                    <a:pt x="5007" y="730"/>
                  </a:cubicBezTo>
                  <a:cubicBezTo>
                    <a:pt x="5023" y="406"/>
                    <a:pt x="5237" y="150"/>
                    <a:pt x="5386" y="1"/>
                  </a:cubicBezTo>
                  <a:close/>
                  <a:moveTo>
                    <a:pt x="500" y="5402"/>
                  </a:moveTo>
                  <a:cubicBezTo>
                    <a:pt x="363" y="5577"/>
                    <a:pt x="202" y="5710"/>
                    <a:pt x="1" y="5833"/>
                  </a:cubicBezTo>
                  <a:lnTo>
                    <a:pt x="14" y="5833"/>
                  </a:lnTo>
                  <a:cubicBezTo>
                    <a:pt x="202" y="5726"/>
                    <a:pt x="363" y="5577"/>
                    <a:pt x="500" y="5402"/>
                  </a:cubicBezTo>
                  <a:close/>
                  <a:moveTo>
                    <a:pt x="7398" y="5402"/>
                  </a:moveTo>
                  <a:cubicBezTo>
                    <a:pt x="7534" y="5577"/>
                    <a:pt x="7680" y="5726"/>
                    <a:pt x="7884" y="5833"/>
                  </a:cubicBezTo>
                  <a:cubicBezTo>
                    <a:pt x="7696" y="5710"/>
                    <a:pt x="7534" y="5577"/>
                    <a:pt x="7398" y="5402"/>
                  </a:cubicBezTo>
                  <a:close/>
                </a:path>
              </a:pathLst>
            </a:custGeom>
            <a:solidFill>
              <a:srgbClr val="C8E6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1616;p44">
              <a:extLst>
                <a:ext uri="{FF2B5EF4-FFF2-40B4-BE49-F238E27FC236}">
                  <a16:creationId xmlns:a16="http://schemas.microsoft.com/office/drawing/2014/main" id="{7CE36B88-AAED-F8B3-C746-46009956E0AD}"/>
                </a:ext>
              </a:extLst>
            </p:cNvPr>
            <p:cNvSpPr/>
            <p:nvPr/>
          </p:nvSpPr>
          <p:spPr>
            <a:xfrm>
              <a:off x="4572675" y="5282050"/>
              <a:ext cx="196775" cy="158625"/>
            </a:xfrm>
            <a:custGeom>
              <a:avLst/>
              <a:gdLst/>
              <a:ahLst/>
              <a:cxnLst/>
              <a:rect l="l" t="t" r="r" b="b"/>
              <a:pathLst>
                <a:path w="7871" h="6345" extrusionOk="0">
                  <a:moveTo>
                    <a:pt x="4456" y="918"/>
                  </a:moveTo>
                  <a:cubicBezTo>
                    <a:pt x="4550" y="918"/>
                    <a:pt x="4686" y="931"/>
                    <a:pt x="4686" y="931"/>
                  </a:cubicBezTo>
                  <a:cubicBezTo>
                    <a:pt x="4686" y="931"/>
                    <a:pt x="4699" y="947"/>
                    <a:pt x="4712" y="960"/>
                  </a:cubicBezTo>
                  <a:cubicBezTo>
                    <a:pt x="4900" y="1041"/>
                    <a:pt x="5386" y="1284"/>
                    <a:pt x="5658" y="2000"/>
                  </a:cubicBezTo>
                  <a:cubicBezTo>
                    <a:pt x="6008" y="2917"/>
                    <a:pt x="5804" y="4631"/>
                    <a:pt x="6575" y="5185"/>
                  </a:cubicBezTo>
                  <a:cubicBezTo>
                    <a:pt x="6575" y="5185"/>
                    <a:pt x="5185" y="5415"/>
                    <a:pt x="4038" y="5415"/>
                  </a:cubicBezTo>
                  <a:cubicBezTo>
                    <a:pt x="2376" y="5415"/>
                    <a:pt x="1485" y="5185"/>
                    <a:pt x="1485" y="5185"/>
                  </a:cubicBezTo>
                  <a:cubicBezTo>
                    <a:pt x="2256" y="4631"/>
                    <a:pt x="2052" y="2917"/>
                    <a:pt x="2402" y="2000"/>
                  </a:cubicBezTo>
                  <a:cubicBezTo>
                    <a:pt x="2755" y="1093"/>
                    <a:pt x="3429" y="931"/>
                    <a:pt x="3429" y="931"/>
                  </a:cubicBezTo>
                  <a:lnTo>
                    <a:pt x="3484" y="931"/>
                  </a:lnTo>
                  <a:cubicBezTo>
                    <a:pt x="3484" y="931"/>
                    <a:pt x="3617" y="918"/>
                    <a:pt x="3714" y="918"/>
                  </a:cubicBezTo>
                  <a:cubicBezTo>
                    <a:pt x="3753" y="918"/>
                    <a:pt x="3795" y="931"/>
                    <a:pt x="3795" y="931"/>
                  </a:cubicBezTo>
                  <a:lnTo>
                    <a:pt x="4375" y="931"/>
                  </a:lnTo>
                  <a:cubicBezTo>
                    <a:pt x="4375" y="931"/>
                    <a:pt x="4414" y="918"/>
                    <a:pt x="4456" y="918"/>
                  </a:cubicBezTo>
                  <a:close/>
                  <a:moveTo>
                    <a:pt x="5211" y="1"/>
                  </a:moveTo>
                  <a:lnTo>
                    <a:pt x="5211" y="1"/>
                  </a:lnTo>
                  <a:cubicBezTo>
                    <a:pt x="4686" y="218"/>
                    <a:pt x="4226" y="299"/>
                    <a:pt x="3834" y="299"/>
                  </a:cubicBezTo>
                  <a:cubicBezTo>
                    <a:pt x="3335" y="299"/>
                    <a:pt x="2943" y="176"/>
                    <a:pt x="2700" y="56"/>
                  </a:cubicBezTo>
                  <a:lnTo>
                    <a:pt x="2700" y="56"/>
                  </a:lnTo>
                  <a:cubicBezTo>
                    <a:pt x="2807" y="218"/>
                    <a:pt x="2888" y="419"/>
                    <a:pt x="2875" y="649"/>
                  </a:cubicBezTo>
                  <a:cubicBezTo>
                    <a:pt x="2875" y="730"/>
                    <a:pt x="2875" y="811"/>
                    <a:pt x="2849" y="892"/>
                  </a:cubicBezTo>
                  <a:cubicBezTo>
                    <a:pt x="2849" y="892"/>
                    <a:pt x="1770" y="1067"/>
                    <a:pt x="1349" y="2661"/>
                  </a:cubicBezTo>
                  <a:cubicBezTo>
                    <a:pt x="1041" y="3876"/>
                    <a:pt x="892" y="4754"/>
                    <a:pt x="487" y="5321"/>
                  </a:cubicBezTo>
                  <a:cubicBezTo>
                    <a:pt x="351" y="5496"/>
                    <a:pt x="189" y="5645"/>
                    <a:pt x="1" y="5752"/>
                  </a:cubicBezTo>
                  <a:cubicBezTo>
                    <a:pt x="121" y="5807"/>
                    <a:pt x="1404" y="6345"/>
                    <a:pt x="3147" y="6345"/>
                  </a:cubicBezTo>
                  <a:cubicBezTo>
                    <a:pt x="3403" y="6345"/>
                    <a:pt x="3659" y="6332"/>
                    <a:pt x="3928" y="6306"/>
                  </a:cubicBezTo>
                  <a:cubicBezTo>
                    <a:pt x="4200" y="6332"/>
                    <a:pt x="4469" y="6345"/>
                    <a:pt x="4725" y="6345"/>
                  </a:cubicBezTo>
                  <a:cubicBezTo>
                    <a:pt x="6468" y="6345"/>
                    <a:pt x="7748" y="5807"/>
                    <a:pt x="7871" y="5752"/>
                  </a:cubicBezTo>
                  <a:cubicBezTo>
                    <a:pt x="7667" y="5645"/>
                    <a:pt x="7521" y="5496"/>
                    <a:pt x="7385" y="5321"/>
                  </a:cubicBezTo>
                  <a:cubicBezTo>
                    <a:pt x="6967" y="4754"/>
                    <a:pt x="6831" y="3876"/>
                    <a:pt x="6520" y="2661"/>
                  </a:cubicBezTo>
                  <a:cubicBezTo>
                    <a:pt x="6102" y="1067"/>
                    <a:pt x="5023" y="892"/>
                    <a:pt x="5023" y="892"/>
                  </a:cubicBezTo>
                  <a:cubicBezTo>
                    <a:pt x="4994" y="811"/>
                    <a:pt x="4981" y="730"/>
                    <a:pt x="4994" y="649"/>
                  </a:cubicBezTo>
                  <a:cubicBezTo>
                    <a:pt x="4968" y="393"/>
                    <a:pt x="5091" y="163"/>
                    <a:pt x="5211" y="1"/>
                  </a:cubicBezTo>
                  <a:close/>
                </a:path>
              </a:pathLst>
            </a:custGeom>
            <a:solidFill>
              <a:srgbClr val="3399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1617;p44">
              <a:extLst>
                <a:ext uri="{FF2B5EF4-FFF2-40B4-BE49-F238E27FC236}">
                  <a16:creationId xmlns:a16="http://schemas.microsoft.com/office/drawing/2014/main" id="{291D89A7-CABC-7B23-9943-6680CC760A3E}"/>
                </a:ext>
              </a:extLst>
            </p:cNvPr>
            <p:cNvSpPr/>
            <p:nvPr/>
          </p:nvSpPr>
          <p:spPr>
            <a:xfrm>
              <a:off x="4609775" y="5305300"/>
              <a:ext cx="127275" cy="112125"/>
            </a:xfrm>
            <a:custGeom>
              <a:avLst/>
              <a:gdLst/>
              <a:ahLst/>
              <a:cxnLst/>
              <a:rect l="l" t="t" r="r" b="b"/>
              <a:pathLst>
                <a:path w="5091" h="4485" extrusionOk="0">
                  <a:moveTo>
                    <a:pt x="1945" y="1"/>
                  </a:moveTo>
                  <a:cubicBezTo>
                    <a:pt x="1945" y="1"/>
                    <a:pt x="1271" y="163"/>
                    <a:pt x="918" y="1070"/>
                  </a:cubicBezTo>
                  <a:cubicBezTo>
                    <a:pt x="568" y="1987"/>
                    <a:pt x="772" y="3701"/>
                    <a:pt x="1" y="4255"/>
                  </a:cubicBezTo>
                  <a:cubicBezTo>
                    <a:pt x="1" y="4255"/>
                    <a:pt x="892" y="4485"/>
                    <a:pt x="2554" y="4485"/>
                  </a:cubicBezTo>
                  <a:cubicBezTo>
                    <a:pt x="3701" y="4485"/>
                    <a:pt x="5091" y="4255"/>
                    <a:pt x="5091" y="4255"/>
                  </a:cubicBezTo>
                  <a:cubicBezTo>
                    <a:pt x="4320" y="3701"/>
                    <a:pt x="4524" y="1987"/>
                    <a:pt x="4174" y="1070"/>
                  </a:cubicBezTo>
                  <a:cubicBezTo>
                    <a:pt x="3821" y="163"/>
                    <a:pt x="3147" y="1"/>
                    <a:pt x="3147" y="1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1618;p44">
              <a:extLst>
                <a:ext uri="{FF2B5EF4-FFF2-40B4-BE49-F238E27FC236}">
                  <a16:creationId xmlns:a16="http://schemas.microsoft.com/office/drawing/2014/main" id="{C1B032AE-83EE-2CE3-D3F4-EC483E8FA654}"/>
                </a:ext>
              </a:extLst>
            </p:cNvPr>
            <p:cNvSpPr/>
            <p:nvPr/>
          </p:nvSpPr>
          <p:spPr>
            <a:xfrm>
              <a:off x="4682025" y="5304975"/>
              <a:ext cx="8450" cy="1075"/>
            </a:xfrm>
            <a:custGeom>
              <a:avLst/>
              <a:gdLst/>
              <a:ahLst/>
              <a:cxnLst/>
              <a:rect l="l" t="t" r="r" b="b"/>
              <a:pathLst>
                <a:path w="338" h="43" extrusionOk="0">
                  <a:moveTo>
                    <a:pt x="82" y="1"/>
                  </a:moveTo>
                  <a:cubicBezTo>
                    <a:pt x="40" y="1"/>
                    <a:pt x="1" y="14"/>
                    <a:pt x="1" y="14"/>
                  </a:cubicBezTo>
                  <a:lnTo>
                    <a:pt x="257" y="14"/>
                  </a:lnTo>
                  <a:cubicBezTo>
                    <a:pt x="257" y="14"/>
                    <a:pt x="283" y="30"/>
                    <a:pt x="338" y="43"/>
                  </a:cubicBezTo>
                  <a:cubicBezTo>
                    <a:pt x="325" y="30"/>
                    <a:pt x="312" y="14"/>
                    <a:pt x="312" y="14"/>
                  </a:cubicBezTo>
                  <a:cubicBezTo>
                    <a:pt x="312" y="14"/>
                    <a:pt x="176" y="1"/>
                    <a:pt x="82" y="1"/>
                  </a:cubicBezTo>
                  <a:close/>
                </a:path>
              </a:pathLst>
            </a:custGeom>
            <a:solidFill>
              <a:srgbClr val="1286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1619;p44">
              <a:extLst>
                <a:ext uri="{FF2B5EF4-FFF2-40B4-BE49-F238E27FC236}">
                  <a16:creationId xmlns:a16="http://schemas.microsoft.com/office/drawing/2014/main" id="{215E4475-832E-3835-2F9E-C07A22F0A4C6}"/>
                </a:ext>
              </a:extLst>
            </p:cNvPr>
            <p:cNvSpPr/>
            <p:nvPr/>
          </p:nvSpPr>
          <p:spPr>
            <a:xfrm>
              <a:off x="4682025" y="5305300"/>
              <a:ext cx="18250" cy="37200"/>
            </a:xfrm>
            <a:custGeom>
              <a:avLst/>
              <a:gdLst/>
              <a:ahLst/>
              <a:cxnLst/>
              <a:rect l="l" t="t" r="r" b="b"/>
              <a:pathLst>
                <a:path w="730" h="1488" extrusionOk="0">
                  <a:moveTo>
                    <a:pt x="1" y="1"/>
                  </a:moveTo>
                  <a:lnTo>
                    <a:pt x="1" y="17"/>
                  </a:lnTo>
                  <a:cubicBezTo>
                    <a:pt x="620" y="597"/>
                    <a:pt x="730" y="1488"/>
                    <a:pt x="730" y="1488"/>
                  </a:cubicBezTo>
                  <a:cubicBezTo>
                    <a:pt x="730" y="503"/>
                    <a:pt x="432" y="124"/>
                    <a:pt x="338" y="30"/>
                  </a:cubicBezTo>
                  <a:cubicBezTo>
                    <a:pt x="283" y="17"/>
                    <a:pt x="257" y="1"/>
                    <a:pt x="257" y="1"/>
                  </a:cubicBezTo>
                  <a:close/>
                </a:path>
              </a:pathLst>
            </a:custGeom>
            <a:solidFill>
              <a:srgbClr val="20C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1620;p44">
              <a:extLst>
                <a:ext uri="{FF2B5EF4-FFF2-40B4-BE49-F238E27FC236}">
                  <a16:creationId xmlns:a16="http://schemas.microsoft.com/office/drawing/2014/main" id="{1942F7CD-9E6A-2854-9BFA-D40D5A21611A}"/>
                </a:ext>
              </a:extLst>
            </p:cNvPr>
            <p:cNvSpPr/>
            <p:nvPr/>
          </p:nvSpPr>
          <p:spPr>
            <a:xfrm>
              <a:off x="4659750" y="5304975"/>
              <a:ext cx="7800" cy="350"/>
            </a:xfrm>
            <a:custGeom>
              <a:avLst/>
              <a:gdLst/>
              <a:ahLst/>
              <a:cxnLst/>
              <a:rect l="l" t="t" r="r" b="b"/>
              <a:pathLst>
                <a:path w="312" h="14" extrusionOk="0">
                  <a:moveTo>
                    <a:pt x="231" y="1"/>
                  </a:moveTo>
                  <a:cubicBezTo>
                    <a:pt x="134" y="1"/>
                    <a:pt x="1" y="14"/>
                    <a:pt x="1" y="14"/>
                  </a:cubicBezTo>
                  <a:lnTo>
                    <a:pt x="312" y="14"/>
                  </a:lnTo>
                  <a:cubicBezTo>
                    <a:pt x="312" y="14"/>
                    <a:pt x="270" y="1"/>
                    <a:pt x="231" y="1"/>
                  </a:cubicBezTo>
                  <a:close/>
                </a:path>
              </a:pathLst>
            </a:custGeom>
            <a:solidFill>
              <a:srgbClr val="1286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1621;p44">
              <a:extLst>
                <a:ext uri="{FF2B5EF4-FFF2-40B4-BE49-F238E27FC236}">
                  <a16:creationId xmlns:a16="http://schemas.microsoft.com/office/drawing/2014/main" id="{4EEC1F5A-86BC-ECCA-9F96-26907639F356}"/>
                </a:ext>
              </a:extLst>
            </p:cNvPr>
            <p:cNvSpPr/>
            <p:nvPr/>
          </p:nvSpPr>
          <p:spPr>
            <a:xfrm>
              <a:off x="4649300" y="5305300"/>
              <a:ext cx="18250" cy="37200"/>
            </a:xfrm>
            <a:custGeom>
              <a:avLst/>
              <a:gdLst/>
              <a:ahLst/>
              <a:cxnLst/>
              <a:rect l="l" t="t" r="r" b="b"/>
              <a:pathLst>
                <a:path w="730" h="1488" extrusionOk="0">
                  <a:moveTo>
                    <a:pt x="419" y="1"/>
                  </a:moveTo>
                  <a:cubicBezTo>
                    <a:pt x="419" y="1"/>
                    <a:pt x="1" y="299"/>
                    <a:pt x="1" y="1488"/>
                  </a:cubicBezTo>
                  <a:cubicBezTo>
                    <a:pt x="1" y="1488"/>
                    <a:pt x="108" y="597"/>
                    <a:pt x="730" y="17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rgbClr val="20C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1622;p44">
              <a:extLst>
                <a:ext uri="{FF2B5EF4-FFF2-40B4-BE49-F238E27FC236}">
                  <a16:creationId xmlns:a16="http://schemas.microsoft.com/office/drawing/2014/main" id="{418B750A-812E-5FC9-C84A-84D7E6B5F228}"/>
                </a:ext>
              </a:extLst>
            </p:cNvPr>
            <p:cNvSpPr/>
            <p:nvPr/>
          </p:nvSpPr>
          <p:spPr>
            <a:xfrm>
              <a:off x="4670850" y="5300275"/>
              <a:ext cx="30075" cy="10800"/>
            </a:xfrm>
            <a:custGeom>
              <a:avLst/>
              <a:gdLst/>
              <a:ahLst/>
              <a:cxnLst/>
              <a:rect l="l" t="t" r="r" b="b"/>
              <a:pathLst>
                <a:path w="1203" h="432" extrusionOk="0">
                  <a:moveTo>
                    <a:pt x="960" y="1"/>
                  </a:moveTo>
                  <a:cubicBezTo>
                    <a:pt x="649" y="69"/>
                    <a:pt x="312" y="95"/>
                    <a:pt x="1" y="95"/>
                  </a:cubicBezTo>
                  <a:lnTo>
                    <a:pt x="1" y="432"/>
                  </a:lnTo>
                  <a:cubicBezTo>
                    <a:pt x="474" y="419"/>
                    <a:pt x="921" y="351"/>
                    <a:pt x="1028" y="283"/>
                  </a:cubicBezTo>
                  <a:cubicBezTo>
                    <a:pt x="1203" y="189"/>
                    <a:pt x="1190" y="108"/>
                    <a:pt x="1135" y="56"/>
                  </a:cubicBezTo>
                  <a:cubicBezTo>
                    <a:pt x="1096" y="14"/>
                    <a:pt x="1028" y="1"/>
                    <a:pt x="960" y="1"/>
                  </a:cubicBezTo>
                  <a:close/>
                </a:path>
              </a:pathLst>
            </a:custGeom>
            <a:solidFill>
              <a:srgbClr val="257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1623;p44">
              <a:extLst>
                <a:ext uri="{FF2B5EF4-FFF2-40B4-BE49-F238E27FC236}">
                  <a16:creationId xmlns:a16="http://schemas.microsoft.com/office/drawing/2014/main" id="{4583DBFE-0F0C-01D4-97F2-91CD49864E4A}"/>
                </a:ext>
              </a:extLst>
            </p:cNvPr>
            <p:cNvSpPr/>
            <p:nvPr/>
          </p:nvSpPr>
          <p:spPr>
            <a:xfrm>
              <a:off x="4641200" y="5300275"/>
              <a:ext cx="29675" cy="10800"/>
            </a:xfrm>
            <a:custGeom>
              <a:avLst/>
              <a:gdLst/>
              <a:ahLst/>
              <a:cxnLst/>
              <a:rect l="l" t="t" r="r" b="b"/>
              <a:pathLst>
                <a:path w="1187" h="432" extrusionOk="0">
                  <a:moveTo>
                    <a:pt x="228" y="1"/>
                  </a:moveTo>
                  <a:cubicBezTo>
                    <a:pt x="176" y="1"/>
                    <a:pt x="108" y="14"/>
                    <a:pt x="53" y="56"/>
                  </a:cubicBezTo>
                  <a:cubicBezTo>
                    <a:pt x="14" y="108"/>
                    <a:pt x="1" y="189"/>
                    <a:pt x="163" y="283"/>
                  </a:cubicBezTo>
                  <a:cubicBezTo>
                    <a:pt x="270" y="351"/>
                    <a:pt x="714" y="419"/>
                    <a:pt x="1187" y="432"/>
                  </a:cubicBezTo>
                  <a:lnTo>
                    <a:pt x="1187" y="95"/>
                  </a:lnTo>
                  <a:cubicBezTo>
                    <a:pt x="892" y="95"/>
                    <a:pt x="552" y="69"/>
                    <a:pt x="228" y="1"/>
                  </a:cubicBezTo>
                  <a:close/>
                </a:path>
              </a:pathLst>
            </a:custGeom>
            <a:solidFill>
              <a:srgbClr val="257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1624;p44">
              <a:extLst>
                <a:ext uri="{FF2B5EF4-FFF2-40B4-BE49-F238E27FC236}">
                  <a16:creationId xmlns:a16="http://schemas.microsoft.com/office/drawing/2014/main" id="{D9E0AA9D-5BE3-F65D-563B-EA4FB850072A}"/>
                </a:ext>
              </a:extLst>
            </p:cNvPr>
            <p:cNvSpPr/>
            <p:nvPr/>
          </p:nvSpPr>
          <p:spPr>
            <a:xfrm>
              <a:off x="4649625" y="5268525"/>
              <a:ext cx="40850" cy="10475"/>
            </a:xfrm>
            <a:custGeom>
              <a:avLst/>
              <a:gdLst/>
              <a:ahLst/>
              <a:cxnLst/>
              <a:rect l="l" t="t" r="r" b="b"/>
              <a:pathLst>
                <a:path w="1634" h="419" extrusionOk="0">
                  <a:moveTo>
                    <a:pt x="14" y="1"/>
                  </a:moveTo>
                  <a:cubicBezTo>
                    <a:pt x="1" y="14"/>
                    <a:pt x="1" y="30"/>
                    <a:pt x="14" y="43"/>
                  </a:cubicBezTo>
                  <a:cubicBezTo>
                    <a:pt x="14" y="43"/>
                    <a:pt x="377" y="419"/>
                    <a:pt x="1323" y="419"/>
                  </a:cubicBezTo>
                  <a:cubicBezTo>
                    <a:pt x="1417" y="419"/>
                    <a:pt x="1511" y="419"/>
                    <a:pt x="1608" y="406"/>
                  </a:cubicBezTo>
                  <a:cubicBezTo>
                    <a:pt x="1621" y="406"/>
                    <a:pt x="1634" y="393"/>
                    <a:pt x="1621" y="393"/>
                  </a:cubicBezTo>
                  <a:cubicBezTo>
                    <a:pt x="1621" y="380"/>
                    <a:pt x="1621" y="367"/>
                    <a:pt x="1608" y="367"/>
                  </a:cubicBezTo>
                  <a:cubicBezTo>
                    <a:pt x="1498" y="380"/>
                    <a:pt x="1417" y="380"/>
                    <a:pt x="1323" y="380"/>
                  </a:cubicBezTo>
                  <a:cubicBezTo>
                    <a:pt x="850" y="380"/>
                    <a:pt x="539" y="286"/>
                    <a:pt x="325" y="192"/>
                  </a:cubicBezTo>
                  <a:cubicBezTo>
                    <a:pt x="231" y="150"/>
                    <a:pt x="150" y="95"/>
                    <a:pt x="108" y="69"/>
                  </a:cubicBezTo>
                  <a:cubicBezTo>
                    <a:pt x="82" y="43"/>
                    <a:pt x="69" y="30"/>
                    <a:pt x="53" y="30"/>
                  </a:cubicBezTo>
                  <a:cubicBezTo>
                    <a:pt x="53" y="14"/>
                    <a:pt x="40" y="14"/>
                    <a:pt x="40" y="14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1625;p44">
              <a:extLst>
                <a:ext uri="{FF2B5EF4-FFF2-40B4-BE49-F238E27FC236}">
                  <a16:creationId xmlns:a16="http://schemas.microsoft.com/office/drawing/2014/main" id="{FA95AB08-6455-5201-1FCF-5B1FD342BE10}"/>
                </a:ext>
              </a:extLst>
            </p:cNvPr>
            <p:cNvSpPr/>
            <p:nvPr/>
          </p:nvSpPr>
          <p:spPr>
            <a:xfrm>
              <a:off x="4649625" y="5268525"/>
              <a:ext cx="40850" cy="10475"/>
            </a:xfrm>
            <a:custGeom>
              <a:avLst/>
              <a:gdLst/>
              <a:ahLst/>
              <a:cxnLst/>
              <a:rect l="l" t="t" r="r" b="b"/>
              <a:pathLst>
                <a:path w="1634" h="419" extrusionOk="0">
                  <a:moveTo>
                    <a:pt x="1592" y="1"/>
                  </a:moveTo>
                  <a:lnTo>
                    <a:pt x="1592" y="14"/>
                  </a:lnTo>
                  <a:cubicBezTo>
                    <a:pt x="1566" y="30"/>
                    <a:pt x="1216" y="380"/>
                    <a:pt x="296" y="380"/>
                  </a:cubicBezTo>
                  <a:cubicBezTo>
                    <a:pt x="215" y="380"/>
                    <a:pt x="121" y="380"/>
                    <a:pt x="27" y="367"/>
                  </a:cubicBezTo>
                  <a:cubicBezTo>
                    <a:pt x="14" y="367"/>
                    <a:pt x="1" y="380"/>
                    <a:pt x="1" y="393"/>
                  </a:cubicBezTo>
                  <a:cubicBezTo>
                    <a:pt x="1" y="393"/>
                    <a:pt x="14" y="406"/>
                    <a:pt x="27" y="406"/>
                  </a:cubicBezTo>
                  <a:cubicBezTo>
                    <a:pt x="121" y="419"/>
                    <a:pt x="215" y="419"/>
                    <a:pt x="296" y="419"/>
                  </a:cubicBezTo>
                  <a:cubicBezTo>
                    <a:pt x="1255" y="419"/>
                    <a:pt x="1621" y="43"/>
                    <a:pt x="1621" y="43"/>
                  </a:cubicBezTo>
                  <a:cubicBezTo>
                    <a:pt x="1634" y="30"/>
                    <a:pt x="1634" y="14"/>
                    <a:pt x="1621" y="1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1626;p44">
              <a:extLst>
                <a:ext uri="{FF2B5EF4-FFF2-40B4-BE49-F238E27FC236}">
                  <a16:creationId xmlns:a16="http://schemas.microsoft.com/office/drawing/2014/main" id="{F6E13651-BAFE-4A14-15BE-FA4F173986D8}"/>
                </a:ext>
              </a:extLst>
            </p:cNvPr>
            <p:cNvSpPr/>
            <p:nvPr/>
          </p:nvSpPr>
          <p:spPr>
            <a:xfrm>
              <a:off x="4649625" y="5277775"/>
              <a:ext cx="40850" cy="10375"/>
            </a:xfrm>
            <a:custGeom>
              <a:avLst/>
              <a:gdLst/>
              <a:ahLst/>
              <a:cxnLst/>
              <a:rect l="l" t="t" r="r" b="b"/>
              <a:pathLst>
                <a:path w="1634" h="415" extrusionOk="0">
                  <a:moveTo>
                    <a:pt x="22" y="0"/>
                  </a:moveTo>
                  <a:cubicBezTo>
                    <a:pt x="17" y="0"/>
                    <a:pt x="14" y="3"/>
                    <a:pt x="14" y="10"/>
                  </a:cubicBezTo>
                  <a:cubicBezTo>
                    <a:pt x="1" y="10"/>
                    <a:pt x="1" y="23"/>
                    <a:pt x="14" y="36"/>
                  </a:cubicBezTo>
                  <a:cubicBezTo>
                    <a:pt x="14" y="36"/>
                    <a:pt x="377" y="415"/>
                    <a:pt x="1323" y="415"/>
                  </a:cubicBezTo>
                  <a:cubicBezTo>
                    <a:pt x="1417" y="415"/>
                    <a:pt x="1511" y="415"/>
                    <a:pt x="1608" y="402"/>
                  </a:cubicBezTo>
                  <a:cubicBezTo>
                    <a:pt x="1621" y="402"/>
                    <a:pt x="1634" y="402"/>
                    <a:pt x="1621" y="389"/>
                  </a:cubicBezTo>
                  <a:cubicBezTo>
                    <a:pt x="1621" y="373"/>
                    <a:pt x="1621" y="360"/>
                    <a:pt x="1608" y="360"/>
                  </a:cubicBezTo>
                  <a:cubicBezTo>
                    <a:pt x="1498" y="373"/>
                    <a:pt x="1417" y="373"/>
                    <a:pt x="1323" y="373"/>
                  </a:cubicBezTo>
                  <a:cubicBezTo>
                    <a:pt x="850" y="373"/>
                    <a:pt x="539" y="279"/>
                    <a:pt x="325" y="185"/>
                  </a:cubicBezTo>
                  <a:cubicBezTo>
                    <a:pt x="231" y="146"/>
                    <a:pt x="150" y="91"/>
                    <a:pt x="108" y="65"/>
                  </a:cubicBezTo>
                  <a:cubicBezTo>
                    <a:pt x="82" y="49"/>
                    <a:pt x="69" y="36"/>
                    <a:pt x="53" y="23"/>
                  </a:cubicBezTo>
                  <a:cubicBezTo>
                    <a:pt x="53" y="10"/>
                    <a:pt x="40" y="10"/>
                    <a:pt x="40" y="10"/>
                  </a:cubicBezTo>
                  <a:cubicBezTo>
                    <a:pt x="33" y="3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1627;p44">
              <a:extLst>
                <a:ext uri="{FF2B5EF4-FFF2-40B4-BE49-F238E27FC236}">
                  <a16:creationId xmlns:a16="http://schemas.microsoft.com/office/drawing/2014/main" id="{D6E068D4-6BB7-DAFB-EBA7-4FD6850546A8}"/>
                </a:ext>
              </a:extLst>
            </p:cNvPr>
            <p:cNvSpPr/>
            <p:nvPr/>
          </p:nvSpPr>
          <p:spPr>
            <a:xfrm>
              <a:off x="4649625" y="5277775"/>
              <a:ext cx="40850" cy="10375"/>
            </a:xfrm>
            <a:custGeom>
              <a:avLst/>
              <a:gdLst/>
              <a:ahLst/>
              <a:cxnLst/>
              <a:rect l="l" t="t" r="r" b="b"/>
              <a:pathLst>
                <a:path w="1634" h="415" extrusionOk="0">
                  <a:moveTo>
                    <a:pt x="1601" y="0"/>
                  </a:moveTo>
                  <a:cubicBezTo>
                    <a:pt x="1596" y="0"/>
                    <a:pt x="1592" y="3"/>
                    <a:pt x="1592" y="10"/>
                  </a:cubicBezTo>
                  <a:cubicBezTo>
                    <a:pt x="1566" y="23"/>
                    <a:pt x="1216" y="373"/>
                    <a:pt x="296" y="373"/>
                  </a:cubicBezTo>
                  <a:cubicBezTo>
                    <a:pt x="215" y="373"/>
                    <a:pt x="121" y="373"/>
                    <a:pt x="27" y="360"/>
                  </a:cubicBezTo>
                  <a:cubicBezTo>
                    <a:pt x="14" y="360"/>
                    <a:pt x="1" y="373"/>
                    <a:pt x="1" y="389"/>
                  </a:cubicBezTo>
                  <a:cubicBezTo>
                    <a:pt x="1" y="402"/>
                    <a:pt x="14" y="402"/>
                    <a:pt x="27" y="402"/>
                  </a:cubicBezTo>
                  <a:cubicBezTo>
                    <a:pt x="121" y="415"/>
                    <a:pt x="215" y="415"/>
                    <a:pt x="296" y="415"/>
                  </a:cubicBezTo>
                  <a:cubicBezTo>
                    <a:pt x="1255" y="415"/>
                    <a:pt x="1621" y="36"/>
                    <a:pt x="1621" y="36"/>
                  </a:cubicBezTo>
                  <a:cubicBezTo>
                    <a:pt x="1634" y="23"/>
                    <a:pt x="1634" y="10"/>
                    <a:pt x="1621" y="10"/>
                  </a:cubicBezTo>
                  <a:cubicBezTo>
                    <a:pt x="1614" y="3"/>
                    <a:pt x="1607" y="0"/>
                    <a:pt x="1601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1628;p44">
              <a:extLst>
                <a:ext uri="{FF2B5EF4-FFF2-40B4-BE49-F238E27FC236}">
                  <a16:creationId xmlns:a16="http://schemas.microsoft.com/office/drawing/2014/main" id="{D41D60FA-DF3F-6A39-A95E-5443AA3FCD96}"/>
                </a:ext>
              </a:extLst>
            </p:cNvPr>
            <p:cNvSpPr/>
            <p:nvPr/>
          </p:nvSpPr>
          <p:spPr>
            <a:xfrm>
              <a:off x="4649625" y="5287475"/>
              <a:ext cx="40850" cy="10475"/>
            </a:xfrm>
            <a:custGeom>
              <a:avLst/>
              <a:gdLst/>
              <a:ahLst/>
              <a:cxnLst/>
              <a:rect l="l" t="t" r="r" b="b"/>
              <a:pathLst>
                <a:path w="1634" h="419" extrusionOk="0">
                  <a:moveTo>
                    <a:pt x="14" y="1"/>
                  </a:moveTo>
                  <a:cubicBezTo>
                    <a:pt x="1" y="14"/>
                    <a:pt x="1" y="27"/>
                    <a:pt x="14" y="40"/>
                  </a:cubicBezTo>
                  <a:cubicBezTo>
                    <a:pt x="14" y="40"/>
                    <a:pt x="377" y="419"/>
                    <a:pt x="1323" y="419"/>
                  </a:cubicBezTo>
                  <a:cubicBezTo>
                    <a:pt x="1417" y="419"/>
                    <a:pt x="1511" y="419"/>
                    <a:pt x="1608" y="406"/>
                  </a:cubicBezTo>
                  <a:cubicBezTo>
                    <a:pt x="1621" y="406"/>
                    <a:pt x="1634" y="390"/>
                    <a:pt x="1621" y="390"/>
                  </a:cubicBezTo>
                  <a:cubicBezTo>
                    <a:pt x="1621" y="377"/>
                    <a:pt x="1621" y="364"/>
                    <a:pt x="1608" y="364"/>
                  </a:cubicBezTo>
                  <a:cubicBezTo>
                    <a:pt x="1498" y="377"/>
                    <a:pt x="1417" y="377"/>
                    <a:pt x="1323" y="377"/>
                  </a:cubicBezTo>
                  <a:cubicBezTo>
                    <a:pt x="850" y="377"/>
                    <a:pt x="539" y="283"/>
                    <a:pt x="325" y="189"/>
                  </a:cubicBezTo>
                  <a:cubicBezTo>
                    <a:pt x="231" y="147"/>
                    <a:pt x="150" y="95"/>
                    <a:pt x="108" y="66"/>
                  </a:cubicBezTo>
                  <a:cubicBezTo>
                    <a:pt x="82" y="40"/>
                    <a:pt x="69" y="27"/>
                    <a:pt x="53" y="27"/>
                  </a:cubicBezTo>
                  <a:cubicBezTo>
                    <a:pt x="53" y="14"/>
                    <a:pt x="40" y="14"/>
                    <a:pt x="40" y="14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1629;p44">
              <a:extLst>
                <a:ext uri="{FF2B5EF4-FFF2-40B4-BE49-F238E27FC236}">
                  <a16:creationId xmlns:a16="http://schemas.microsoft.com/office/drawing/2014/main" id="{3BDA59ED-93F2-8B6A-658B-AAB12B191626}"/>
                </a:ext>
              </a:extLst>
            </p:cNvPr>
            <p:cNvSpPr/>
            <p:nvPr/>
          </p:nvSpPr>
          <p:spPr>
            <a:xfrm>
              <a:off x="4649625" y="5287475"/>
              <a:ext cx="40850" cy="10475"/>
            </a:xfrm>
            <a:custGeom>
              <a:avLst/>
              <a:gdLst/>
              <a:ahLst/>
              <a:cxnLst/>
              <a:rect l="l" t="t" r="r" b="b"/>
              <a:pathLst>
                <a:path w="1634" h="419" extrusionOk="0">
                  <a:moveTo>
                    <a:pt x="1592" y="1"/>
                  </a:moveTo>
                  <a:lnTo>
                    <a:pt x="1592" y="14"/>
                  </a:lnTo>
                  <a:cubicBezTo>
                    <a:pt x="1566" y="27"/>
                    <a:pt x="1216" y="377"/>
                    <a:pt x="296" y="377"/>
                  </a:cubicBezTo>
                  <a:cubicBezTo>
                    <a:pt x="215" y="377"/>
                    <a:pt x="121" y="377"/>
                    <a:pt x="27" y="364"/>
                  </a:cubicBezTo>
                  <a:cubicBezTo>
                    <a:pt x="14" y="364"/>
                    <a:pt x="1" y="377"/>
                    <a:pt x="1" y="390"/>
                  </a:cubicBezTo>
                  <a:cubicBezTo>
                    <a:pt x="1" y="390"/>
                    <a:pt x="14" y="406"/>
                    <a:pt x="27" y="406"/>
                  </a:cubicBezTo>
                  <a:cubicBezTo>
                    <a:pt x="121" y="419"/>
                    <a:pt x="215" y="419"/>
                    <a:pt x="296" y="419"/>
                  </a:cubicBezTo>
                  <a:cubicBezTo>
                    <a:pt x="1255" y="419"/>
                    <a:pt x="1621" y="40"/>
                    <a:pt x="1621" y="40"/>
                  </a:cubicBezTo>
                  <a:cubicBezTo>
                    <a:pt x="1634" y="27"/>
                    <a:pt x="1634" y="14"/>
                    <a:pt x="1621" y="1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矩形: 圆角 13">
            <a:extLst>
              <a:ext uri="{FF2B5EF4-FFF2-40B4-BE49-F238E27FC236}">
                <a16:creationId xmlns:a16="http://schemas.microsoft.com/office/drawing/2014/main" id="{2C1CCEB2-CDEE-EC55-4D1A-0388CF3DDFD6}"/>
              </a:ext>
            </a:extLst>
          </p:cNvPr>
          <p:cNvSpPr/>
          <p:nvPr/>
        </p:nvSpPr>
        <p:spPr>
          <a:xfrm>
            <a:off x="2721685" y="261486"/>
            <a:ext cx="3631052" cy="391428"/>
          </a:xfrm>
          <a:custGeom>
            <a:avLst/>
            <a:gdLst>
              <a:gd name="connsiteX0" fmla="*/ 0 w 5488421"/>
              <a:gd name="connsiteY0" fmla="*/ 195714 h 391428"/>
              <a:gd name="connsiteX1" fmla="*/ 195714 w 5488421"/>
              <a:gd name="connsiteY1" fmla="*/ 0 h 391428"/>
              <a:gd name="connsiteX2" fmla="*/ 832838 w 5488421"/>
              <a:gd name="connsiteY2" fmla="*/ 0 h 391428"/>
              <a:gd name="connsiteX3" fmla="*/ 1469962 w 5488421"/>
              <a:gd name="connsiteY3" fmla="*/ 0 h 391428"/>
              <a:gd name="connsiteX4" fmla="*/ 2056116 w 5488421"/>
              <a:gd name="connsiteY4" fmla="*/ 0 h 391428"/>
              <a:gd name="connsiteX5" fmla="*/ 2540331 w 5488421"/>
              <a:gd name="connsiteY5" fmla="*/ 0 h 391428"/>
              <a:gd name="connsiteX6" fmla="*/ 3024545 w 5488421"/>
              <a:gd name="connsiteY6" fmla="*/ 0 h 391428"/>
              <a:gd name="connsiteX7" fmla="*/ 3712639 w 5488421"/>
              <a:gd name="connsiteY7" fmla="*/ 0 h 391428"/>
              <a:gd name="connsiteX8" fmla="*/ 4247823 w 5488421"/>
              <a:gd name="connsiteY8" fmla="*/ 0 h 391428"/>
              <a:gd name="connsiteX9" fmla="*/ 5292707 w 5488421"/>
              <a:gd name="connsiteY9" fmla="*/ 0 h 391428"/>
              <a:gd name="connsiteX10" fmla="*/ 5488421 w 5488421"/>
              <a:gd name="connsiteY10" fmla="*/ 195714 h 391428"/>
              <a:gd name="connsiteX11" fmla="*/ 5488421 w 5488421"/>
              <a:gd name="connsiteY11" fmla="*/ 195714 h 391428"/>
              <a:gd name="connsiteX12" fmla="*/ 5292707 w 5488421"/>
              <a:gd name="connsiteY12" fmla="*/ 391428 h 391428"/>
              <a:gd name="connsiteX13" fmla="*/ 4604613 w 5488421"/>
              <a:gd name="connsiteY13" fmla="*/ 391428 h 391428"/>
              <a:gd name="connsiteX14" fmla="*/ 4120399 w 5488421"/>
              <a:gd name="connsiteY14" fmla="*/ 391428 h 391428"/>
              <a:gd name="connsiteX15" fmla="*/ 3585214 w 5488421"/>
              <a:gd name="connsiteY15" fmla="*/ 391428 h 391428"/>
              <a:gd name="connsiteX16" fmla="*/ 2897120 w 5488421"/>
              <a:gd name="connsiteY16" fmla="*/ 391428 h 391428"/>
              <a:gd name="connsiteX17" fmla="*/ 2361936 w 5488421"/>
              <a:gd name="connsiteY17" fmla="*/ 391428 h 391428"/>
              <a:gd name="connsiteX18" fmla="*/ 1877722 w 5488421"/>
              <a:gd name="connsiteY18" fmla="*/ 391428 h 391428"/>
              <a:gd name="connsiteX19" fmla="*/ 1342537 w 5488421"/>
              <a:gd name="connsiteY19" fmla="*/ 391428 h 391428"/>
              <a:gd name="connsiteX20" fmla="*/ 756383 w 5488421"/>
              <a:gd name="connsiteY20" fmla="*/ 391428 h 391428"/>
              <a:gd name="connsiteX21" fmla="*/ 195714 w 5488421"/>
              <a:gd name="connsiteY21" fmla="*/ 391428 h 391428"/>
              <a:gd name="connsiteX22" fmla="*/ 0 w 5488421"/>
              <a:gd name="connsiteY22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88421" h="391428" fill="none" extrusionOk="0">
                <a:moveTo>
                  <a:pt x="0" y="195714"/>
                </a:moveTo>
                <a:cubicBezTo>
                  <a:pt x="1905" y="84190"/>
                  <a:pt x="76447" y="5748"/>
                  <a:pt x="195714" y="0"/>
                </a:cubicBezTo>
                <a:cubicBezTo>
                  <a:pt x="419748" y="-30176"/>
                  <a:pt x="521773" y="-12809"/>
                  <a:pt x="832838" y="0"/>
                </a:cubicBezTo>
                <a:cubicBezTo>
                  <a:pt x="1143903" y="12809"/>
                  <a:pt x="1193323" y="2181"/>
                  <a:pt x="1469962" y="0"/>
                </a:cubicBezTo>
                <a:cubicBezTo>
                  <a:pt x="1746601" y="-2181"/>
                  <a:pt x="1911853" y="3104"/>
                  <a:pt x="2056116" y="0"/>
                </a:cubicBezTo>
                <a:cubicBezTo>
                  <a:pt x="2200379" y="-3104"/>
                  <a:pt x="2390380" y="1972"/>
                  <a:pt x="2540331" y="0"/>
                </a:cubicBezTo>
                <a:cubicBezTo>
                  <a:pt x="2690283" y="-1972"/>
                  <a:pt x="2809351" y="3788"/>
                  <a:pt x="3024545" y="0"/>
                </a:cubicBezTo>
                <a:cubicBezTo>
                  <a:pt x="3239739" y="-3788"/>
                  <a:pt x="3389435" y="6695"/>
                  <a:pt x="3712639" y="0"/>
                </a:cubicBezTo>
                <a:cubicBezTo>
                  <a:pt x="4035843" y="-6695"/>
                  <a:pt x="4005629" y="-12074"/>
                  <a:pt x="4247823" y="0"/>
                </a:cubicBezTo>
                <a:cubicBezTo>
                  <a:pt x="4490017" y="12074"/>
                  <a:pt x="4892687" y="21461"/>
                  <a:pt x="5292707" y="0"/>
                </a:cubicBezTo>
                <a:cubicBezTo>
                  <a:pt x="5414804" y="11540"/>
                  <a:pt x="5468769" y="80893"/>
                  <a:pt x="5488421" y="195714"/>
                </a:cubicBezTo>
                <a:lnTo>
                  <a:pt x="5488421" y="195714"/>
                </a:lnTo>
                <a:cubicBezTo>
                  <a:pt x="5473379" y="319030"/>
                  <a:pt x="5395208" y="403389"/>
                  <a:pt x="5292707" y="391428"/>
                </a:cubicBezTo>
                <a:cubicBezTo>
                  <a:pt x="5090207" y="373011"/>
                  <a:pt x="4893263" y="389018"/>
                  <a:pt x="4604613" y="391428"/>
                </a:cubicBezTo>
                <a:cubicBezTo>
                  <a:pt x="4315963" y="393838"/>
                  <a:pt x="4298518" y="401840"/>
                  <a:pt x="4120399" y="391428"/>
                </a:cubicBezTo>
                <a:cubicBezTo>
                  <a:pt x="3942280" y="381016"/>
                  <a:pt x="3785790" y="383789"/>
                  <a:pt x="3585214" y="391428"/>
                </a:cubicBezTo>
                <a:cubicBezTo>
                  <a:pt x="3384639" y="399067"/>
                  <a:pt x="3098236" y="374756"/>
                  <a:pt x="2897120" y="391428"/>
                </a:cubicBezTo>
                <a:cubicBezTo>
                  <a:pt x="2696004" y="408100"/>
                  <a:pt x="2604800" y="387573"/>
                  <a:pt x="2361936" y="391428"/>
                </a:cubicBezTo>
                <a:cubicBezTo>
                  <a:pt x="2119072" y="395283"/>
                  <a:pt x="2006333" y="410402"/>
                  <a:pt x="1877722" y="391428"/>
                </a:cubicBezTo>
                <a:cubicBezTo>
                  <a:pt x="1749111" y="372454"/>
                  <a:pt x="1502224" y="395732"/>
                  <a:pt x="1342537" y="391428"/>
                </a:cubicBezTo>
                <a:cubicBezTo>
                  <a:pt x="1182850" y="387124"/>
                  <a:pt x="962698" y="397269"/>
                  <a:pt x="756383" y="391428"/>
                </a:cubicBezTo>
                <a:cubicBezTo>
                  <a:pt x="550068" y="385587"/>
                  <a:pt x="418170" y="415407"/>
                  <a:pt x="195714" y="391428"/>
                </a:cubicBezTo>
                <a:cubicBezTo>
                  <a:pt x="78506" y="400479"/>
                  <a:pt x="24717" y="309351"/>
                  <a:pt x="0" y="195714"/>
                </a:cubicBezTo>
                <a:close/>
              </a:path>
              <a:path w="548842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52960" y="14312"/>
                  <a:pt x="765354" y="-9594"/>
                  <a:pt x="934778" y="0"/>
                </a:cubicBezTo>
                <a:cubicBezTo>
                  <a:pt x="1104202" y="9594"/>
                  <a:pt x="1282233" y="-11295"/>
                  <a:pt x="1520932" y="0"/>
                </a:cubicBezTo>
                <a:cubicBezTo>
                  <a:pt x="1759631" y="11295"/>
                  <a:pt x="1881628" y="16543"/>
                  <a:pt x="2056116" y="0"/>
                </a:cubicBezTo>
                <a:cubicBezTo>
                  <a:pt x="2230604" y="-16543"/>
                  <a:pt x="2475236" y="-30939"/>
                  <a:pt x="2744211" y="0"/>
                </a:cubicBezTo>
                <a:cubicBezTo>
                  <a:pt x="3013187" y="30939"/>
                  <a:pt x="3088293" y="-13363"/>
                  <a:pt x="3330365" y="0"/>
                </a:cubicBezTo>
                <a:cubicBezTo>
                  <a:pt x="3572437" y="13363"/>
                  <a:pt x="3915571" y="-31363"/>
                  <a:pt x="4069429" y="0"/>
                </a:cubicBezTo>
                <a:cubicBezTo>
                  <a:pt x="4223287" y="31363"/>
                  <a:pt x="4366214" y="14013"/>
                  <a:pt x="4604613" y="0"/>
                </a:cubicBezTo>
                <a:cubicBezTo>
                  <a:pt x="4843012" y="-14013"/>
                  <a:pt x="5027223" y="-18321"/>
                  <a:pt x="5292707" y="0"/>
                </a:cubicBezTo>
                <a:cubicBezTo>
                  <a:pt x="5421873" y="5067"/>
                  <a:pt x="5482226" y="86622"/>
                  <a:pt x="5488421" y="195714"/>
                </a:cubicBezTo>
                <a:lnTo>
                  <a:pt x="5488421" y="195714"/>
                </a:lnTo>
                <a:cubicBezTo>
                  <a:pt x="5499097" y="312535"/>
                  <a:pt x="5408123" y="402334"/>
                  <a:pt x="5292707" y="391428"/>
                </a:cubicBezTo>
                <a:cubicBezTo>
                  <a:pt x="5088718" y="381252"/>
                  <a:pt x="4984837" y="364358"/>
                  <a:pt x="4706553" y="391428"/>
                </a:cubicBezTo>
                <a:cubicBezTo>
                  <a:pt x="4428269" y="418498"/>
                  <a:pt x="4255114" y="380224"/>
                  <a:pt x="4069429" y="391428"/>
                </a:cubicBezTo>
                <a:cubicBezTo>
                  <a:pt x="3883744" y="402632"/>
                  <a:pt x="3688907" y="368022"/>
                  <a:pt x="3432305" y="391428"/>
                </a:cubicBezTo>
                <a:cubicBezTo>
                  <a:pt x="3175703" y="414834"/>
                  <a:pt x="2960775" y="384013"/>
                  <a:pt x="2795180" y="391428"/>
                </a:cubicBezTo>
                <a:cubicBezTo>
                  <a:pt x="2629585" y="398843"/>
                  <a:pt x="2302476" y="410823"/>
                  <a:pt x="2107086" y="391428"/>
                </a:cubicBezTo>
                <a:cubicBezTo>
                  <a:pt x="1911696" y="372033"/>
                  <a:pt x="1752843" y="409554"/>
                  <a:pt x="1418992" y="391428"/>
                </a:cubicBezTo>
                <a:cubicBezTo>
                  <a:pt x="1085141" y="373302"/>
                  <a:pt x="503389" y="422201"/>
                  <a:pt x="195714" y="391428"/>
                </a:cubicBezTo>
                <a:cubicBezTo>
                  <a:pt x="106078" y="394426"/>
                  <a:pt x="-19050" y="3045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631052"/>
                      <a:gd name="connsiteY0" fmla="*/ 195714 h 391428"/>
                      <a:gd name="connsiteX1" fmla="*/ 129481 w 3631052"/>
                      <a:gd name="connsiteY1" fmla="*/ 0 h 391428"/>
                      <a:gd name="connsiteX2" fmla="*/ 550992 w 3631052"/>
                      <a:gd name="connsiteY2" fmla="*/ 0 h 391428"/>
                      <a:gd name="connsiteX3" fmla="*/ 972503 w 3631052"/>
                      <a:gd name="connsiteY3" fmla="*/ 0 h 391428"/>
                      <a:gd name="connsiteX4" fmla="*/ 1360293 w 3631052"/>
                      <a:gd name="connsiteY4" fmla="*/ 0 h 391428"/>
                      <a:gd name="connsiteX5" fmla="*/ 1680642 w 3631052"/>
                      <a:gd name="connsiteY5" fmla="*/ 0 h 391428"/>
                      <a:gd name="connsiteX6" fmla="*/ 2000990 w 3631052"/>
                      <a:gd name="connsiteY6" fmla="*/ 0 h 391428"/>
                      <a:gd name="connsiteX7" fmla="*/ 2456222 w 3631052"/>
                      <a:gd name="connsiteY7" fmla="*/ 0 h 391428"/>
                      <a:gd name="connsiteX8" fmla="*/ 2810292 w 3631052"/>
                      <a:gd name="connsiteY8" fmla="*/ 0 h 391428"/>
                      <a:gd name="connsiteX9" fmla="*/ 3501570 w 3631052"/>
                      <a:gd name="connsiteY9" fmla="*/ 0 h 391428"/>
                      <a:gd name="connsiteX10" fmla="*/ 3631052 w 3631052"/>
                      <a:gd name="connsiteY10" fmla="*/ 195714 h 391428"/>
                      <a:gd name="connsiteX11" fmla="*/ 3631052 w 3631052"/>
                      <a:gd name="connsiteY11" fmla="*/ 195714 h 391428"/>
                      <a:gd name="connsiteX12" fmla="*/ 3501570 w 3631052"/>
                      <a:gd name="connsiteY12" fmla="*/ 391428 h 391428"/>
                      <a:gd name="connsiteX13" fmla="*/ 3046338 w 3631052"/>
                      <a:gd name="connsiteY13" fmla="*/ 391428 h 391428"/>
                      <a:gd name="connsiteX14" fmla="*/ 2725990 w 3631052"/>
                      <a:gd name="connsiteY14" fmla="*/ 391428 h 391428"/>
                      <a:gd name="connsiteX15" fmla="*/ 2371920 w 3631052"/>
                      <a:gd name="connsiteY15" fmla="*/ 391428 h 391428"/>
                      <a:gd name="connsiteX16" fmla="*/ 1916688 w 3631052"/>
                      <a:gd name="connsiteY16" fmla="*/ 391428 h 391428"/>
                      <a:gd name="connsiteX17" fmla="*/ 1562619 w 3631052"/>
                      <a:gd name="connsiteY17" fmla="*/ 391428 h 391428"/>
                      <a:gd name="connsiteX18" fmla="*/ 1242270 w 3631052"/>
                      <a:gd name="connsiteY18" fmla="*/ 391428 h 391428"/>
                      <a:gd name="connsiteX19" fmla="*/ 888201 w 3631052"/>
                      <a:gd name="connsiteY19" fmla="*/ 391428 h 391428"/>
                      <a:gd name="connsiteX20" fmla="*/ 500410 w 3631052"/>
                      <a:gd name="connsiteY20" fmla="*/ 391428 h 391428"/>
                      <a:gd name="connsiteX21" fmla="*/ 129481 w 3631052"/>
                      <a:gd name="connsiteY21" fmla="*/ 391428 h 391428"/>
                      <a:gd name="connsiteX22" fmla="*/ 0 w 3631052"/>
                      <a:gd name="connsiteY22" fmla="*/ 195714 h 391428"/>
                      <a:gd name="connsiteX0" fmla="*/ 0 w 3631052"/>
                      <a:gd name="connsiteY0" fmla="*/ 195714 h 391428"/>
                      <a:gd name="connsiteX1" fmla="*/ 129481 w 3631052"/>
                      <a:gd name="connsiteY1" fmla="*/ 0 h 391428"/>
                      <a:gd name="connsiteX2" fmla="*/ 618434 w 3631052"/>
                      <a:gd name="connsiteY2" fmla="*/ 0 h 391428"/>
                      <a:gd name="connsiteX3" fmla="*/ 1006224 w 3631052"/>
                      <a:gd name="connsiteY3" fmla="*/ 0 h 391428"/>
                      <a:gd name="connsiteX4" fmla="*/ 1360293 w 3631052"/>
                      <a:gd name="connsiteY4" fmla="*/ 0 h 391428"/>
                      <a:gd name="connsiteX5" fmla="*/ 1815526 w 3631052"/>
                      <a:gd name="connsiteY5" fmla="*/ 0 h 391428"/>
                      <a:gd name="connsiteX6" fmla="*/ 2203316 w 3631052"/>
                      <a:gd name="connsiteY6" fmla="*/ 0 h 391428"/>
                      <a:gd name="connsiteX7" fmla="*/ 2692269 w 3631052"/>
                      <a:gd name="connsiteY7" fmla="*/ 0 h 391428"/>
                      <a:gd name="connsiteX8" fmla="*/ 3046338 w 3631052"/>
                      <a:gd name="connsiteY8" fmla="*/ 0 h 391428"/>
                      <a:gd name="connsiteX9" fmla="*/ 3501570 w 3631052"/>
                      <a:gd name="connsiteY9" fmla="*/ 0 h 391428"/>
                      <a:gd name="connsiteX10" fmla="*/ 3631052 w 3631052"/>
                      <a:gd name="connsiteY10" fmla="*/ 195714 h 391428"/>
                      <a:gd name="connsiteX11" fmla="*/ 3631052 w 3631052"/>
                      <a:gd name="connsiteY11" fmla="*/ 195714 h 391428"/>
                      <a:gd name="connsiteX12" fmla="*/ 3501570 w 3631052"/>
                      <a:gd name="connsiteY12" fmla="*/ 391428 h 391428"/>
                      <a:gd name="connsiteX13" fmla="*/ 3113780 w 3631052"/>
                      <a:gd name="connsiteY13" fmla="*/ 391428 h 391428"/>
                      <a:gd name="connsiteX14" fmla="*/ 2692269 w 3631052"/>
                      <a:gd name="connsiteY14" fmla="*/ 391428 h 391428"/>
                      <a:gd name="connsiteX15" fmla="*/ 2270758 w 3631052"/>
                      <a:gd name="connsiteY15" fmla="*/ 391428 h 391428"/>
                      <a:gd name="connsiteX16" fmla="*/ 1849246 w 3631052"/>
                      <a:gd name="connsiteY16" fmla="*/ 391428 h 391428"/>
                      <a:gd name="connsiteX17" fmla="*/ 1394014 w 3631052"/>
                      <a:gd name="connsiteY17" fmla="*/ 391428 h 391428"/>
                      <a:gd name="connsiteX18" fmla="*/ 938782 w 3631052"/>
                      <a:gd name="connsiteY18" fmla="*/ 391428 h 391428"/>
                      <a:gd name="connsiteX19" fmla="*/ 129481 w 3631052"/>
                      <a:gd name="connsiteY19" fmla="*/ 391428 h 391428"/>
                      <a:gd name="connsiteX20" fmla="*/ 0 w 3631052"/>
                      <a:gd name="connsiteY20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631052" h="391428" fill="none" extrusionOk="0">
                        <a:moveTo>
                          <a:pt x="0" y="195714"/>
                        </a:moveTo>
                        <a:cubicBezTo>
                          <a:pt x="2370" y="87701"/>
                          <a:pt x="66268" y="11240"/>
                          <a:pt x="129481" y="0"/>
                        </a:cubicBezTo>
                        <a:cubicBezTo>
                          <a:pt x="282072" y="-15442"/>
                          <a:pt x="349634" y="-14114"/>
                          <a:pt x="550992" y="0"/>
                        </a:cubicBezTo>
                        <a:cubicBezTo>
                          <a:pt x="762133" y="11637"/>
                          <a:pt x="791313" y="3689"/>
                          <a:pt x="972503" y="0"/>
                        </a:cubicBezTo>
                        <a:cubicBezTo>
                          <a:pt x="1154247" y="-2042"/>
                          <a:pt x="1242847" y="14239"/>
                          <a:pt x="1360293" y="0"/>
                        </a:cubicBezTo>
                        <a:cubicBezTo>
                          <a:pt x="1464893" y="-19004"/>
                          <a:pt x="1576830" y="206"/>
                          <a:pt x="1680642" y="0"/>
                        </a:cubicBezTo>
                        <a:cubicBezTo>
                          <a:pt x="1786353" y="-8369"/>
                          <a:pt x="1855139" y="5740"/>
                          <a:pt x="2000990" y="0"/>
                        </a:cubicBezTo>
                        <a:cubicBezTo>
                          <a:pt x="2151075" y="17119"/>
                          <a:pt x="2252429" y="4704"/>
                          <a:pt x="2456222" y="0"/>
                        </a:cubicBezTo>
                        <a:cubicBezTo>
                          <a:pt x="2669718" y="-5458"/>
                          <a:pt x="2650610" y="-11916"/>
                          <a:pt x="2810292" y="0"/>
                        </a:cubicBezTo>
                        <a:cubicBezTo>
                          <a:pt x="2965237" y="-5161"/>
                          <a:pt x="3268916" y="22478"/>
                          <a:pt x="3501570" y="0"/>
                        </a:cubicBezTo>
                        <a:cubicBezTo>
                          <a:pt x="3586793" y="16145"/>
                          <a:pt x="3625637" y="88158"/>
                          <a:pt x="3631052" y="195714"/>
                        </a:cubicBezTo>
                        <a:lnTo>
                          <a:pt x="3631052" y="195714"/>
                        </a:lnTo>
                        <a:cubicBezTo>
                          <a:pt x="3625684" y="330234"/>
                          <a:pt x="3572298" y="406273"/>
                          <a:pt x="3501570" y="391428"/>
                        </a:cubicBezTo>
                        <a:cubicBezTo>
                          <a:pt x="3354961" y="356110"/>
                          <a:pt x="3234372" y="391928"/>
                          <a:pt x="3046338" y="391428"/>
                        </a:cubicBezTo>
                        <a:cubicBezTo>
                          <a:pt x="2857970" y="394421"/>
                          <a:pt x="2844973" y="400621"/>
                          <a:pt x="2725990" y="391428"/>
                        </a:cubicBezTo>
                        <a:cubicBezTo>
                          <a:pt x="2598180" y="363209"/>
                          <a:pt x="2490910" y="390160"/>
                          <a:pt x="2371920" y="391428"/>
                        </a:cubicBezTo>
                        <a:cubicBezTo>
                          <a:pt x="2241214" y="428932"/>
                          <a:pt x="2029898" y="352050"/>
                          <a:pt x="1916688" y="391428"/>
                        </a:cubicBezTo>
                        <a:cubicBezTo>
                          <a:pt x="1789087" y="402199"/>
                          <a:pt x="1727099" y="392252"/>
                          <a:pt x="1562619" y="391428"/>
                        </a:cubicBezTo>
                        <a:cubicBezTo>
                          <a:pt x="1415284" y="397570"/>
                          <a:pt x="1324365" y="411497"/>
                          <a:pt x="1242270" y="391428"/>
                        </a:cubicBezTo>
                        <a:cubicBezTo>
                          <a:pt x="1156840" y="360620"/>
                          <a:pt x="995355" y="380487"/>
                          <a:pt x="888201" y="391428"/>
                        </a:cubicBezTo>
                        <a:cubicBezTo>
                          <a:pt x="788492" y="369570"/>
                          <a:pt x="633569" y="397529"/>
                          <a:pt x="500410" y="391428"/>
                        </a:cubicBezTo>
                        <a:cubicBezTo>
                          <a:pt x="366623" y="381373"/>
                          <a:pt x="288244" y="406287"/>
                          <a:pt x="129481" y="391428"/>
                        </a:cubicBezTo>
                        <a:cubicBezTo>
                          <a:pt x="54821" y="400255"/>
                          <a:pt x="18752" y="300060"/>
                          <a:pt x="0" y="195714"/>
                        </a:cubicBezTo>
                        <a:close/>
                      </a:path>
                      <a:path w="3631052" h="391428" stroke="0" extrusionOk="0">
                        <a:moveTo>
                          <a:pt x="0" y="195714"/>
                        </a:moveTo>
                        <a:cubicBezTo>
                          <a:pt x="-2516" y="65211"/>
                          <a:pt x="43953" y="16482"/>
                          <a:pt x="129481" y="0"/>
                        </a:cubicBezTo>
                        <a:cubicBezTo>
                          <a:pt x="283053" y="-3495"/>
                          <a:pt x="522963" y="3786"/>
                          <a:pt x="618434" y="0"/>
                        </a:cubicBezTo>
                        <a:cubicBezTo>
                          <a:pt x="720124" y="12501"/>
                          <a:pt x="827549" y="-4014"/>
                          <a:pt x="1006224" y="0"/>
                        </a:cubicBezTo>
                        <a:cubicBezTo>
                          <a:pt x="1163960" y="2167"/>
                          <a:pt x="1234702" y="20309"/>
                          <a:pt x="1360293" y="0"/>
                        </a:cubicBezTo>
                        <a:cubicBezTo>
                          <a:pt x="1473680" y="14513"/>
                          <a:pt x="1623351" y="-43407"/>
                          <a:pt x="1815526" y="0"/>
                        </a:cubicBezTo>
                        <a:cubicBezTo>
                          <a:pt x="1997404" y="31295"/>
                          <a:pt x="2029159" y="-14701"/>
                          <a:pt x="2203316" y="0"/>
                        </a:cubicBezTo>
                        <a:cubicBezTo>
                          <a:pt x="2349049" y="19678"/>
                          <a:pt x="2573307" y="-51364"/>
                          <a:pt x="2692269" y="0"/>
                        </a:cubicBezTo>
                        <a:cubicBezTo>
                          <a:pt x="2795351" y="14998"/>
                          <a:pt x="2881401" y="24494"/>
                          <a:pt x="3046338" y="0"/>
                        </a:cubicBezTo>
                        <a:cubicBezTo>
                          <a:pt x="3201192" y="-6855"/>
                          <a:pt x="3319311" y="-16731"/>
                          <a:pt x="3501570" y="0"/>
                        </a:cubicBezTo>
                        <a:cubicBezTo>
                          <a:pt x="3589031" y="10571"/>
                          <a:pt x="3605344" y="82872"/>
                          <a:pt x="3631052" y="195714"/>
                        </a:cubicBezTo>
                        <a:lnTo>
                          <a:pt x="3631052" y="195714"/>
                        </a:lnTo>
                        <a:cubicBezTo>
                          <a:pt x="3637645" y="300369"/>
                          <a:pt x="3586629" y="385677"/>
                          <a:pt x="3501570" y="391428"/>
                        </a:cubicBezTo>
                        <a:cubicBezTo>
                          <a:pt x="3373383" y="374212"/>
                          <a:pt x="3308997" y="356707"/>
                          <a:pt x="3113780" y="391428"/>
                        </a:cubicBezTo>
                        <a:cubicBezTo>
                          <a:pt x="2934442" y="414463"/>
                          <a:pt x="2818258" y="397965"/>
                          <a:pt x="2692269" y="391428"/>
                        </a:cubicBezTo>
                        <a:cubicBezTo>
                          <a:pt x="2573184" y="399111"/>
                          <a:pt x="2448329" y="368502"/>
                          <a:pt x="2270758" y="391428"/>
                        </a:cubicBezTo>
                        <a:cubicBezTo>
                          <a:pt x="2100047" y="403102"/>
                          <a:pt x="1950126" y="384966"/>
                          <a:pt x="1849246" y="391428"/>
                        </a:cubicBezTo>
                        <a:cubicBezTo>
                          <a:pt x="1743181" y="403097"/>
                          <a:pt x="1515109" y="430734"/>
                          <a:pt x="1394014" y="391428"/>
                        </a:cubicBezTo>
                        <a:cubicBezTo>
                          <a:pt x="1268031" y="370880"/>
                          <a:pt x="1170043" y="384626"/>
                          <a:pt x="938782" y="391428"/>
                        </a:cubicBezTo>
                        <a:cubicBezTo>
                          <a:pt x="724704" y="376300"/>
                          <a:pt x="349322" y="396631"/>
                          <a:pt x="129481" y="391428"/>
                        </a:cubicBezTo>
                        <a:cubicBezTo>
                          <a:pt x="94788" y="386218"/>
                          <a:pt x="-1897" y="306504"/>
                          <a:pt x="0" y="195714"/>
                        </a:cubicBezTo>
                        <a:close/>
                      </a:path>
                      <a:path w="3631052" h="391428" fill="none" stroke="0" extrusionOk="0">
                        <a:moveTo>
                          <a:pt x="0" y="195714"/>
                        </a:moveTo>
                        <a:cubicBezTo>
                          <a:pt x="-8737" y="78024"/>
                          <a:pt x="43850" y="8273"/>
                          <a:pt x="129481" y="0"/>
                        </a:cubicBezTo>
                        <a:cubicBezTo>
                          <a:pt x="284438" y="-28757"/>
                          <a:pt x="343499" y="-12755"/>
                          <a:pt x="550992" y="0"/>
                        </a:cubicBezTo>
                        <a:cubicBezTo>
                          <a:pt x="755360" y="14203"/>
                          <a:pt x="788676" y="6639"/>
                          <a:pt x="972503" y="0"/>
                        </a:cubicBezTo>
                        <a:cubicBezTo>
                          <a:pt x="1153116" y="14595"/>
                          <a:pt x="1212616" y="1965"/>
                          <a:pt x="1360293" y="0"/>
                        </a:cubicBezTo>
                        <a:cubicBezTo>
                          <a:pt x="1461193" y="-23301"/>
                          <a:pt x="1577099" y="-872"/>
                          <a:pt x="1680642" y="0"/>
                        </a:cubicBezTo>
                        <a:cubicBezTo>
                          <a:pt x="1785910" y="-11837"/>
                          <a:pt x="1847025" y="13978"/>
                          <a:pt x="2000990" y="0"/>
                        </a:cubicBezTo>
                        <a:cubicBezTo>
                          <a:pt x="2151790" y="-2285"/>
                          <a:pt x="2232383" y="23259"/>
                          <a:pt x="2456222" y="0"/>
                        </a:cubicBezTo>
                        <a:cubicBezTo>
                          <a:pt x="2668444" y="-8557"/>
                          <a:pt x="2650681" y="-7778"/>
                          <a:pt x="2810292" y="0"/>
                        </a:cubicBezTo>
                        <a:cubicBezTo>
                          <a:pt x="2928122" y="9649"/>
                          <a:pt x="3246435" y="-4624"/>
                          <a:pt x="3501570" y="0"/>
                        </a:cubicBezTo>
                        <a:cubicBezTo>
                          <a:pt x="3587031" y="26085"/>
                          <a:pt x="3625095" y="73931"/>
                          <a:pt x="3631052" y="195714"/>
                        </a:cubicBezTo>
                        <a:lnTo>
                          <a:pt x="3631052" y="195714"/>
                        </a:lnTo>
                        <a:cubicBezTo>
                          <a:pt x="3625091" y="316457"/>
                          <a:pt x="3561431" y="401354"/>
                          <a:pt x="3501570" y="391428"/>
                        </a:cubicBezTo>
                        <a:cubicBezTo>
                          <a:pt x="3388184" y="347457"/>
                          <a:pt x="3208629" y="377933"/>
                          <a:pt x="3046338" y="391428"/>
                        </a:cubicBezTo>
                        <a:cubicBezTo>
                          <a:pt x="2854365" y="391327"/>
                          <a:pt x="2842191" y="400295"/>
                          <a:pt x="2725990" y="391428"/>
                        </a:cubicBezTo>
                        <a:cubicBezTo>
                          <a:pt x="2603623" y="374250"/>
                          <a:pt x="2501194" y="396680"/>
                          <a:pt x="2371920" y="391428"/>
                        </a:cubicBezTo>
                        <a:cubicBezTo>
                          <a:pt x="2231318" y="375286"/>
                          <a:pt x="2052942" y="374106"/>
                          <a:pt x="1916688" y="391428"/>
                        </a:cubicBezTo>
                        <a:cubicBezTo>
                          <a:pt x="1791216" y="409332"/>
                          <a:pt x="1712367" y="388023"/>
                          <a:pt x="1562619" y="391428"/>
                        </a:cubicBezTo>
                        <a:cubicBezTo>
                          <a:pt x="1410337" y="380153"/>
                          <a:pt x="1320278" y="414042"/>
                          <a:pt x="1242270" y="391428"/>
                        </a:cubicBezTo>
                        <a:cubicBezTo>
                          <a:pt x="1180980" y="367419"/>
                          <a:pt x="995041" y="407066"/>
                          <a:pt x="888201" y="391428"/>
                        </a:cubicBezTo>
                        <a:cubicBezTo>
                          <a:pt x="793047" y="383595"/>
                          <a:pt x="636668" y="390878"/>
                          <a:pt x="500410" y="391428"/>
                        </a:cubicBezTo>
                        <a:cubicBezTo>
                          <a:pt x="375879" y="388082"/>
                          <a:pt x="270259" y="423378"/>
                          <a:pt x="129481" y="391428"/>
                        </a:cubicBezTo>
                        <a:cubicBezTo>
                          <a:pt x="58823" y="379303"/>
                          <a:pt x="28819" y="322831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4" name="文本框 1">
            <a:extLst>
              <a:ext uri="{FF2B5EF4-FFF2-40B4-BE49-F238E27FC236}">
                <a16:creationId xmlns:a16="http://schemas.microsoft.com/office/drawing/2014/main" id="{2DD03DA7-FE50-D97B-0FBB-21AAAA058210}"/>
              </a:ext>
            </a:extLst>
          </p:cNvPr>
          <p:cNvSpPr txBox="1"/>
          <p:nvPr/>
        </p:nvSpPr>
        <p:spPr>
          <a:xfrm>
            <a:off x="2949762" y="252804"/>
            <a:ext cx="32976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vi-VN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 xúc của nhà thơ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33281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wind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: 圆角 13">
            <a:extLst>
              <a:ext uri="{FF2B5EF4-FFF2-40B4-BE49-F238E27FC236}">
                <a16:creationId xmlns:a16="http://schemas.microsoft.com/office/drawing/2014/main" id="{90DB97CE-9F7B-458D-845B-3C5882D8308D}"/>
              </a:ext>
            </a:extLst>
          </p:cNvPr>
          <p:cNvSpPr/>
          <p:nvPr/>
        </p:nvSpPr>
        <p:spPr>
          <a:xfrm>
            <a:off x="1956391" y="261486"/>
            <a:ext cx="3831224" cy="391428"/>
          </a:xfrm>
          <a:custGeom>
            <a:avLst/>
            <a:gdLst>
              <a:gd name="connsiteX0" fmla="*/ 0 w 5488421"/>
              <a:gd name="connsiteY0" fmla="*/ 195714 h 391428"/>
              <a:gd name="connsiteX1" fmla="*/ 195714 w 5488421"/>
              <a:gd name="connsiteY1" fmla="*/ 0 h 391428"/>
              <a:gd name="connsiteX2" fmla="*/ 832838 w 5488421"/>
              <a:gd name="connsiteY2" fmla="*/ 0 h 391428"/>
              <a:gd name="connsiteX3" fmla="*/ 1469962 w 5488421"/>
              <a:gd name="connsiteY3" fmla="*/ 0 h 391428"/>
              <a:gd name="connsiteX4" fmla="*/ 2056116 w 5488421"/>
              <a:gd name="connsiteY4" fmla="*/ 0 h 391428"/>
              <a:gd name="connsiteX5" fmla="*/ 2540331 w 5488421"/>
              <a:gd name="connsiteY5" fmla="*/ 0 h 391428"/>
              <a:gd name="connsiteX6" fmla="*/ 3024545 w 5488421"/>
              <a:gd name="connsiteY6" fmla="*/ 0 h 391428"/>
              <a:gd name="connsiteX7" fmla="*/ 3712639 w 5488421"/>
              <a:gd name="connsiteY7" fmla="*/ 0 h 391428"/>
              <a:gd name="connsiteX8" fmla="*/ 4247823 w 5488421"/>
              <a:gd name="connsiteY8" fmla="*/ 0 h 391428"/>
              <a:gd name="connsiteX9" fmla="*/ 5292707 w 5488421"/>
              <a:gd name="connsiteY9" fmla="*/ 0 h 391428"/>
              <a:gd name="connsiteX10" fmla="*/ 5488421 w 5488421"/>
              <a:gd name="connsiteY10" fmla="*/ 195714 h 391428"/>
              <a:gd name="connsiteX11" fmla="*/ 5488421 w 5488421"/>
              <a:gd name="connsiteY11" fmla="*/ 195714 h 391428"/>
              <a:gd name="connsiteX12" fmla="*/ 5292707 w 5488421"/>
              <a:gd name="connsiteY12" fmla="*/ 391428 h 391428"/>
              <a:gd name="connsiteX13" fmla="*/ 4604613 w 5488421"/>
              <a:gd name="connsiteY13" fmla="*/ 391428 h 391428"/>
              <a:gd name="connsiteX14" fmla="*/ 4120399 w 5488421"/>
              <a:gd name="connsiteY14" fmla="*/ 391428 h 391428"/>
              <a:gd name="connsiteX15" fmla="*/ 3585214 w 5488421"/>
              <a:gd name="connsiteY15" fmla="*/ 391428 h 391428"/>
              <a:gd name="connsiteX16" fmla="*/ 2897120 w 5488421"/>
              <a:gd name="connsiteY16" fmla="*/ 391428 h 391428"/>
              <a:gd name="connsiteX17" fmla="*/ 2361936 w 5488421"/>
              <a:gd name="connsiteY17" fmla="*/ 391428 h 391428"/>
              <a:gd name="connsiteX18" fmla="*/ 1877722 w 5488421"/>
              <a:gd name="connsiteY18" fmla="*/ 391428 h 391428"/>
              <a:gd name="connsiteX19" fmla="*/ 1342537 w 5488421"/>
              <a:gd name="connsiteY19" fmla="*/ 391428 h 391428"/>
              <a:gd name="connsiteX20" fmla="*/ 756383 w 5488421"/>
              <a:gd name="connsiteY20" fmla="*/ 391428 h 391428"/>
              <a:gd name="connsiteX21" fmla="*/ 195714 w 5488421"/>
              <a:gd name="connsiteY21" fmla="*/ 391428 h 391428"/>
              <a:gd name="connsiteX22" fmla="*/ 0 w 5488421"/>
              <a:gd name="connsiteY22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88421" h="391428" fill="none" extrusionOk="0">
                <a:moveTo>
                  <a:pt x="0" y="195714"/>
                </a:moveTo>
                <a:cubicBezTo>
                  <a:pt x="1905" y="84190"/>
                  <a:pt x="76447" y="5748"/>
                  <a:pt x="195714" y="0"/>
                </a:cubicBezTo>
                <a:cubicBezTo>
                  <a:pt x="419748" y="-30176"/>
                  <a:pt x="521773" y="-12809"/>
                  <a:pt x="832838" y="0"/>
                </a:cubicBezTo>
                <a:cubicBezTo>
                  <a:pt x="1143903" y="12809"/>
                  <a:pt x="1193323" y="2181"/>
                  <a:pt x="1469962" y="0"/>
                </a:cubicBezTo>
                <a:cubicBezTo>
                  <a:pt x="1746601" y="-2181"/>
                  <a:pt x="1911853" y="3104"/>
                  <a:pt x="2056116" y="0"/>
                </a:cubicBezTo>
                <a:cubicBezTo>
                  <a:pt x="2200379" y="-3104"/>
                  <a:pt x="2390380" y="1972"/>
                  <a:pt x="2540331" y="0"/>
                </a:cubicBezTo>
                <a:cubicBezTo>
                  <a:pt x="2690283" y="-1972"/>
                  <a:pt x="2809351" y="3788"/>
                  <a:pt x="3024545" y="0"/>
                </a:cubicBezTo>
                <a:cubicBezTo>
                  <a:pt x="3239739" y="-3788"/>
                  <a:pt x="3389435" y="6695"/>
                  <a:pt x="3712639" y="0"/>
                </a:cubicBezTo>
                <a:cubicBezTo>
                  <a:pt x="4035843" y="-6695"/>
                  <a:pt x="4005629" y="-12074"/>
                  <a:pt x="4247823" y="0"/>
                </a:cubicBezTo>
                <a:cubicBezTo>
                  <a:pt x="4490017" y="12074"/>
                  <a:pt x="4892687" y="21461"/>
                  <a:pt x="5292707" y="0"/>
                </a:cubicBezTo>
                <a:cubicBezTo>
                  <a:pt x="5414804" y="11540"/>
                  <a:pt x="5468769" y="80893"/>
                  <a:pt x="5488421" y="195714"/>
                </a:cubicBezTo>
                <a:lnTo>
                  <a:pt x="5488421" y="195714"/>
                </a:lnTo>
                <a:cubicBezTo>
                  <a:pt x="5473379" y="319030"/>
                  <a:pt x="5395208" y="403389"/>
                  <a:pt x="5292707" y="391428"/>
                </a:cubicBezTo>
                <a:cubicBezTo>
                  <a:pt x="5090207" y="373011"/>
                  <a:pt x="4893263" y="389018"/>
                  <a:pt x="4604613" y="391428"/>
                </a:cubicBezTo>
                <a:cubicBezTo>
                  <a:pt x="4315963" y="393838"/>
                  <a:pt x="4298518" y="401840"/>
                  <a:pt x="4120399" y="391428"/>
                </a:cubicBezTo>
                <a:cubicBezTo>
                  <a:pt x="3942280" y="381016"/>
                  <a:pt x="3785790" y="383789"/>
                  <a:pt x="3585214" y="391428"/>
                </a:cubicBezTo>
                <a:cubicBezTo>
                  <a:pt x="3384639" y="399067"/>
                  <a:pt x="3098236" y="374756"/>
                  <a:pt x="2897120" y="391428"/>
                </a:cubicBezTo>
                <a:cubicBezTo>
                  <a:pt x="2696004" y="408100"/>
                  <a:pt x="2604800" y="387573"/>
                  <a:pt x="2361936" y="391428"/>
                </a:cubicBezTo>
                <a:cubicBezTo>
                  <a:pt x="2119072" y="395283"/>
                  <a:pt x="2006333" y="410402"/>
                  <a:pt x="1877722" y="391428"/>
                </a:cubicBezTo>
                <a:cubicBezTo>
                  <a:pt x="1749111" y="372454"/>
                  <a:pt x="1502224" y="395732"/>
                  <a:pt x="1342537" y="391428"/>
                </a:cubicBezTo>
                <a:cubicBezTo>
                  <a:pt x="1182850" y="387124"/>
                  <a:pt x="962698" y="397269"/>
                  <a:pt x="756383" y="391428"/>
                </a:cubicBezTo>
                <a:cubicBezTo>
                  <a:pt x="550068" y="385587"/>
                  <a:pt x="418170" y="415407"/>
                  <a:pt x="195714" y="391428"/>
                </a:cubicBezTo>
                <a:cubicBezTo>
                  <a:pt x="78506" y="400479"/>
                  <a:pt x="24717" y="309351"/>
                  <a:pt x="0" y="195714"/>
                </a:cubicBezTo>
                <a:close/>
              </a:path>
              <a:path w="5488421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452960" y="14312"/>
                  <a:pt x="765354" y="-9594"/>
                  <a:pt x="934778" y="0"/>
                </a:cubicBezTo>
                <a:cubicBezTo>
                  <a:pt x="1104202" y="9594"/>
                  <a:pt x="1282233" y="-11295"/>
                  <a:pt x="1520932" y="0"/>
                </a:cubicBezTo>
                <a:cubicBezTo>
                  <a:pt x="1759631" y="11295"/>
                  <a:pt x="1881628" y="16543"/>
                  <a:pt x="2056116" y="0"/>
                </a:cubicBezTo>
                <a:cubicBezTo>
                  <a:pt x="2230604" y="-16543"/>
                  <a:pt x="2475236" y="-30939"/>
                  <a:pt x="2744211" y="0"/>
                </a:cubicBezTo>
                <a:cubicBezTo>
                  <a:pt x="3013187" y="30939"/>
                  <a:pt x="3088293" y="-13363"/>
                  <a:pt x="3330365" y="0"/>
                </a:cubicBezTo>
                <a:cubicBezTo>
                  <a:pt x="3572437" y="13363"/>
                  <a:pt x="3915571" y="-31363"/>
                  <a:pt x="4069429" y="0"/>
                </a:cubicBezTo>
                <a:cubicBezTo>
                  <a:pt x="4223287" y="31363"/>
                  <a:pt x="4366214" y="14013"/>
                  <a:pt x="4604613" y="0"/>
                </a:cubicBezTo>
                <a:cubicBezTo>
                  <a:pt x="4843012" y="-14013"/>
                  <a:pt x="5027223" y="-18321"/>
                  <a:pt x="5292707" y="0"/>
                </a:cubicBezTo>
                <a:cubicBezTo>
                  <a:pt x="5421873" y="5067"/>
                  <a:pt x="5482226" y="86622"/>
                  <a:pt x="5488421" y="195714"/>
                </a:cubicBezTo>
                <a:lnTo>
                  <a:pt x="5488421" y="195714"/>
                </a:lnTo>
                <a:cubicBezTo>
                  <a:pt x="5499097" y="312535"/>
                  <a:pt x="5408123" y="402334"/>
                  <a:pt x="5292707" y="391428"/>
                </a:cubicBezTo>
                <a:cubicBezTo>
                  <a:pt x="5088718" y="381252"/>
                  <a:pt x="4984837" y="364358"/>
                  <a:pt x="4706553" y="391428"/>
                </a:cubicBezTo>
                <a:cubicBezTo>
                  <a:pt x="4428269" y="418498"/>
                  <a:pt x="4255114" y="380224"/>
                  <a:pt x="4069429" y="391428"/>
                </a:cubicBezTo>
                <a:cubicBezTo>
                  <a:pt x="3883744" y="402632"/>
                  <a:pt x="3688907" y="368022"/>
                  <a:pt x="3432305" y="391428"/>
                </a:cubicBezTo>
                <a:cubicBezTo>
                  <a:pt x="3175703" y="414834"/>
                  <a:pt x="2960775" y="384013"/>
                  <a:pt x="2795180" y="391428"/>
                </a:cubicBezTo>
                <a:cubicBezTo>
                  <a:pt x="2629585" y="398843"/>
                  <a:pt x="2302476" y="410823"/>
                  <a:pt x="2107086" y="391428"/>
                </a:cubicBezTo>
                <a:cubicBezTo>
                  <a:pt x="1911696" y="372033"/>
                  <a:pt x="1752843" y="409554"/>
                  <a:pt x="1418992" y="391428"/>
                </a:cubicBezTo>
                <a:cubicBezTo>
                  <a:pt x="1085141" y="373302"/>
                  <a:pt x="503389" y="422201"/>
                  <a:pt x="195714" y="391428"/>
                </a:cubicBezTo>
                <a:cubicBezTo>
                  <a:pt x="106078" y="394426"/>
                  <a:pt x="-19050" y="3045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3831224"/>
                      <a:gd name="connsiteY0" fmla="*/ 195714 h 391428"/>
                      <a:gd name="connsiteX1" fmla="*/ 195714 w 3831224"/>
                      <a:gd name="connsiteY1" fmla="*/ 0 h 391428"/>
                      <a:gd name="connsiteX2" fmla="*/ 952469 w 3831224"/>
                      <a:gd name="connsiteY2" fmla="*/ 0 h 391428"/>
                      <a:gd name="connsiteX3" fmla="*/ 1537234 w 3831224"/>
                      <a:gd name="connsiteY3" fmla="*/ 0 h 391428"/>
                      <a:gd name="connsiteX4" fmla="*/ 2156398 w 3831224"/>
                      <a:gd name="connsiteY4" fmla="*/ 0 h 391428"/>
                      <a:gd name="connsiteX5" fmla="*/ 2775561 w 3831224"/>
                      <a:gd name="connsiteY5" fmla="*/ 0 h 391428"/>
                      <a:gd name="connsiteX6" fmla="*/ 3635510 w 3831224"/>
                      <a:gd name="connsiteY6" fmla="*/ 0 h 391428"/>
                      <a:gd name="connsiteX7" fmla="*/ 3831224 w 3831224"/>
                      <a:gd name="connsiteY7" fmla="*/ 195714 h 391428"/>
                      <a:gd name="connsiteX8" fmla="*/ 3831224 w 3831224"/>
                      <a:gd name="connsiteY8" fmla="*/ 195714 h 391428"/>
                      <a:gd name="connsiteX9" fmla="*/ 3635510 w 3831224"/>
                      <a:gd name="connsiteY9" fmla="*/ 391428 h 391428"/>
                      <a:gd name="connsiteX10" fmla="*/ 2947551 w 3831224"/>
                      <a:gd name="connsiteY10" fmla="*/ 391428 h 391428"/>
                      <a:gd name="connsiteX11" fmla="*/ 2259592 w 3831224"/>
                      <a:gd name="connsiteY11" fmla="*/ 391428 h 391428"/>
                      <a:gd name="connsiteX12" fmla="*/ 1640428 w 3831224"/>
                      <a:gd name="connsiteY12" fmla="*/ 391428 h 391428"/>
                      <a:gd name="connsiteX13" fmla="*/ 918071 w 3831224"/>
                      <a:gd name="connsiteY13" fmla="*/ 391428 h 391428"/>
                      <a:gd name="connsiteX14" fmla="*/ 195714 w 3831224"/>
                      <a:gd name="connsiteY14" fmla="*/ 391428 h 391428"/>
                      <a:gd name="connsiteX15" fmla="*/ 0 w 3831224"/>
                      <a:gd name="connsiteY15" fmla="*/ 195714 h 39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31224" h="391428" fill="none" extrusionOk="0">
                        <a:moveTo>
                          <a:pt x="0" y="195714"/>
                        </a:moveTo>
                        <a:cubicBezTo>
                          <a:pt x="-15857" y="76683"/>
                          <a:pt x="72317" y="-1087"/>
                          <a:pt x="195714" y="0"/>
                        </a:cubicBezTo>
                        <a:cubicBezTo>
                          <a:pt x="522403" y="26221"/>
                          <a:pt x="797433" y="16776"/>
                          <a:pt x="952469" y="0"/>
                        </a:cubicBezTo>
                        <a:cubicBezTo>
                          <a:pt x="1107505" y="-16776"/>
                          <a:pt x="1284070" y="22225"/>
                          <a:pt x="1537234" y="0"/>
                        </a:cubicBezTo>
                        <a:cubicBezTo>
                          <a:pt x="1790399" y="-22225"/>
                          <a:pt x="1945493" y="-12763"/>
                          <a:pt x="2156398" y="0"/>
                        </a:cubicBezTo>
                        <a:cubicBezTo>
                          <a:pt x="2367303" y="12763"/>
                          <a:pt x="2494809" y="-14779"/>
                          <a:pt x="2775561" y="0"/>
                        </a:cubicBezTo>
                        <a:cubicBezTo>
                          <a:pt x="3056313" y="14779"/>
                          <a:pt x="3315304" y="-4157"/>
                          <a:pt x="3635510" y="0"/>
                        </a:cubicBezTo>
                        <a:cubicBezTo>
                          <a:pt x="3745604" y="19026"/>
                          <a:pt x="3851735" y="80725"/>
                          <a:pt x="3831224" y="195714"/>
                        </a:cubicBezTo>
                        <a:lnTo>
                          <a:pt x="3831224" y="195714"/>
                        </a:lnTo>
                        <a:cubicBezTo>
                          <a:pt x="3830499" y="284246"/>
                          <a:pt x="3745998" y="391928"/>
                          <a:pt x="3635510" y="391428"/>
                        </a:cubicBezTo>
                        <a:cubicBezTo>
                          <a:pt x="3310925" y="380822"/>
                          <a:pt x="3114842" y="380365"/>
                          <a:pt x="2947551" y="391428"/>
                        </a:cubicBezTo>
                        <a:cubicBezTo>
                          <a:pt x="2780260" y="402491"/>
                          <a:pt x="2548892" y="388045"/>
                          <a:pt x="2259592" y="391428"/>
                        </a:cubicBezTo>
                        <a:cubicBezTo>
                          <a:pt x="1970292" y="394811"/>
                          <a:pt x="1853495" y="414904"/>
                          <a:pt x="1640428" y="391428"/>
                        </a:cubicBezTo>
                        <a:cubicBezTo>
                          <a:pt x="1427361" y="367952"/>
                          <a:pt x="1202569" y="416282"/>
                          <a:pt x="918071" y="391428"/>
                        </a:cubicBezTo>
                        <a:cubicBezTo>
                          <a:pt x="633573" y="366574"/>
                          <a:pt x="354589" y="399117"/>
                          <a:pt x="195714" y="391428"/>
                        </a:cubicBezTo>
                        <a:cubicBezTo>
                          <a:pt x="84638" y="400737"/>
                          <a:pt x="-2700" y="295302"/>
                          <a:pt x="0" y="195714"/>
                        </a:cubicBezTo>
                        <a:close/>
                      </a:path>
                      <a:path w="3831224" h="391428" stroke="0" extrusionOk="0">
                        <a:moveTo>
                          <a:pt x="0" y="195714"/>
                        </a:moveTo>
                        <a:cubicBezTo>
                          <a:pt x="-10272" y="81288"/>
                          <a:pt x="69368" y="6852"/>
                          <a:pt x="195714" y="0"/>
                        </a:cubicBezTo>
                        <a:cubicBezTo>
                          <a:pt x="399162" y="-20918"/>
                          <a:pt x="687141" y="26852"/>
                          <a:pt x="952469" y="0"/>
                        </a:cubicBezTo>
                        <a:cubicBezTo>
                          <a:pt x="1217798" y="-26852"/>
                          <a:pt x="1299741" y="-5382"/>
                          <a:pt x="1606030" y="0"/>
                        </a:cubicBezTo>
                        <a:cubicBezTo>
                          <a:pt x="1912319" y="5382"/>
                          <a:pt x="2017664" y="-29755"/>
                          <a:pt x="2225194" y="0"/>
                        </a:cubicBezTo>
                        <a:cubicBezTo>
                          <a:pt x="2432724" y="29755"/>
                          <a:pt x="2680011" y="-25813"/>
                          <a:pt x="2947551" y="0"/>
                        </a:cubicBezTo>
                        <a:cubicBezTo>
                          <a:pt x="3215091" y="25813"/>
                          <a:pt x="3429401" y="-32492"/>
                          <a:pt x="3635510" y="0"/>
                        </a:cubicBezTo>
                        <a:cubicBezTo>
                          <a:pt x="3757494" y="-22610"/>
                          <a:pt x="3826484" y="91790"/>
                          <a:pt x="3831224" y="195714"/>
                        </a:cubicBezTo>
                        <a:lnTo>
                          <a:pt x="3831224" y="195714"/>
                        </a:lnTo>
                        <a:cubicBezTo>
                          <a:pt x="3855555" y="308141"/>
                          <a:pt x="3739852" y="397628"/>
                          <a:pt x="3635510" y="391428"/>
                        </a:cubicBezTo>
                        <a:cubicBezTo>
                          <a:pt x="3420380" y="378109"/>
                          <a:pt x="3110481" y="415358"/>
                          <a:pt x="2947551" y="391428"/>
                        </a:cubicBezTo>
                        <a:cubicBezTo>
                          <a:pt x="2784621" y="367498"/>
                          <a:pt x="2480525" y="391927"/>
                          <a:pt x="2259592" y="391428"/>
                        </a:cubicBezTo>
                        <a:cubicBezTo>
                          <a:pt x="2038659" y="390929"/>
                          <a:pt x="1693568" y="419308"/>
                          <a:pt x="1537234" y="391428"/>
                        </a:cubicBezTo>
                        <a:cubicBezTo>
                          <a:pt x="1380900" y="363548"/>
                          <a:pt x="1082956" y="403153"/>
                          <a:pt x="952469" y="391428"/>
                        </a:cubicBezTo>
                        <a:cubicBezTo>
                          <a:pt x="821982" y="379703"/>
                          <a:pt x="355893" y="379280"/>
                          <a:pt x="195714" y="391428"/>
                        </a:cubicBezTo>
                        <a:cubicBezTo>
                          <a:pt x="92190" y="369951"/>
                          <a:pt x="-7209" y="304988"/>
                          <a:pt x="0" y="195714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pic>
        <p:nvPicPr>
          <p:cNvPr id="286" name="Google Shape;286;p39">
            <a:extLst>
              <a:ext uri="{FF2B5EF4-FFF2-40B4-BE49-F238E27FC236}">
                <a16:creationId xmlns:a16="http://schemas.microsoft.com/office/drawing/2014/main" id="{761C2681-C0CD-3A58-7D1D-A1828478D737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826103" y="0"/>
            <a:ext cx="2317898" cy="1686344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图片 1">
            <a:extLst>
              <a:ext uri="{FF2B5EF4-FFF2-40B4-BE49-F238E27FC236}">
                <a16:creationId xmlns:a16="http://schemas.microsoft.com/office/drawing/2014/main" id="{5990D5F6-23B0-35C3-A782-0C128822C0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852" t="26623" r="18120" b="47937"/>
          <a:stretch>
            <a:fillRect/>
          </a:stretch>
        </p:blipFill>
        <p:spPr>
          <a:xfrm>
            <a:off x="525974" y="35029"/>
            <a:ext cx="1057910" cy="835660"/>
          </a:xfrm>
          <a:prstGeom prst="rect">
            <a:avLst/>
          </a:prstGeom>
        </p:spPr>
      </p:pic>
      <p:pic>
        <p:nvPicPr>
          <p:cNvPr id="5" name="图片 6">
            <a:extLst>
              <a:ext uri="{FF2B5EF4-FFF2-40B4-BE49-F238E27FC236}">
                <a16:creationId xmlns:a16="http://schemas.microsoft.com/office/drawing/2014/main" id="{4C9812E3-77AD-16F3-FFAC-249CD0F3CF6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9854" y="-2830"/>
            <a:ext cx="2934910" cy="3262745"/>
          </a:xfrm>
          <a:prstGeom prst="rect">
            <a:avLst/>
          </a:prstGeom>
        </p:spPr>
      </p:pic>
      <p:pic>
        <p:nvPicPr>
          <p:cNvPr id="4" name="Picture 2" descr="Nhà thơ Hoàng Tố Nguyên">
            <a:extLst>
              <a:ext uri="{FF2B5EF4-FFF2-40B4-BE49-F238E27FC236}">
                <a16:creationId xmlns:a16="http://schemas.microsoft.com/office/drawing/2014/main" id="{EBA17825-1599-D525-F919-042586B2F3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51" y="1509498"/>
            <a:ext cx="2700499" cy="2704172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Google Shape;2541;p36">
            <a:extLst>
              <a:ext uri="{FF2B5EF4-FFF2-40B4-BE49-F238E27FC236}">
                <a16:creationId xmlns:a16="http://schemas.microsoft.com/office/drawing/2014/main" id="{BEF7D75D-7CE2-0BE8-5FBD-1CB2287ECA38}"/>
              </a:ext>
            </a:extLst>
          </p:cNvPr>
          <p:cNvSpPr/>
          <p:nvPr/>
        </p:nvSpPr>
        <p:spPr>
          <a:xfrm>
            <a:off x="3445720" y="1734573"/>
            <a:ext cx="3952218" cy="2196488"/>
          </a:xfrm>
          <a:prstGeom prst="roundRect">
            <a:avLst>
              <a:gd name="adj" fmla="val 0"/>
            </a:avLst>
          </a:prstGeom>
          <a:solidFill>
            <a:srgbClr val="EEEEEE"/>
          </a:solidFill>
          <a:ln>
            <a:noFill/>
          </a:ln>
        </p:spPr>
        <p:txBody>
          <a:bodyPr spcFirstLastPara="1" wrap="square" lIns="137150" tIns="91425" rIns="137150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spcAft>
                <a:spcPts val="800"/>
              </a:spcAft>
            </a:pPr>
            <a:r>
              <a:rPr lang="vi-VN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quê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nhưng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luôn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nhớ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da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diết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quê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hương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Gò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Me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thân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vi-VN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yêu -&gt;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con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yêu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quê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hương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nước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sâu</a:t>
            </a:r>
            <a:r>
              <a:rPr 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vi-VN" sz="2400" b="1" i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sắc </a:t>
            </a:r>
            <a:endParaRPr lang="en-US" sz="2400" b="1" i="1" dirty="0">
              <a:solidFill>
                <a:srgbClr val="FF0000"/>
              </a:solidFill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CAA8E207-06A1-38E1-E0EC-04DB37EC37EC}"/>
              </a:ext>
            </a:extLst>
          </p:cNvPr>
          <p:cNvSpPr txBox="1"/>
          <p:nvPr/>
        </p:nvSpPr>
        <p:spPr>
          <a:xfrm>
            <a:off x="2288020" y="213257"/>
            <a:ext cx="32976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vi-VN" sz="24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 xúc của nhà thơ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50150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wind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animBg="1"/>
      <p:bldP spid="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7" name="Google Shape;12547;p40"/>
          <p:cNvSpPr txBox="1">
            <a:spLocks noGrp="1"/>
          </p:cNvSpPr>
          <p:nvPr>
            <p:ph type="title"/>
          </p:nvPr>
        </p:nvSpPr>
        <p:spPr>
          <a:xfrm>
            <a:off x="1802077" y="1611656"/>
            <a:ext cx="4058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>
                <a:solidFill>
                  <a:schemeClr val="dk1"/>
                </a:solidFill>
              </a:rPr>
              <a:t>Tổng kết</a:t>
            </a:r>
            <a:endParaRPr sz="5400">
              <a:solidFill>
                <a:schemeClr val="dk1"/>
              </a:solidFill>
            </a:endParaRPr>
          </a:p>
        </p:txBody>
      </p:sp>
      <p:sp>
        <p:nvSpPr>
          <p:cNvPr id="12549" name="Google Shape;12549;p40"/>
          <p:cNvSpPr txBox="1">
            <a:spLocks noGrp="1"/>
          </p:cNvSpPr>
          <p:nvPr>
            <p:ph type="title" idx="2"/>
          </p:nvPr>
        </p:nvSpPr>
        <p:spPr>
          <a:xfrm>
            <a:off x="3123619" y="465238"/>
            <a:ext cx="950871" cy="841800"/>
          </a:xfrm>
          <a:prstGeom prst="rect">
            <a:avLst/>
          </a:prstGeom>
          <a:solidFill>
            <a:schemeClr val="bg2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III</a:t>
            </a:r>
            <a:endParaRPr>
              <a:solidFill>
                <a:schemeClr val="accent6"/>
              </a:solidFill>
            </a:endParaRPr>
          </a:p>
        </p:txBody>
      </p:sp>
      <p:grpSp>
        <p:nvGrpSpPr>
          <p:cNvPr id="12554" name="Google Shape;12554;p40"/>
          <p:cNvGrpSpPr/>
          <p:nvPr/>
        </p:nvGrpSpPr>
        <p:grpSpPr>
          <a:xfrm rot="175696">
            <a:off x="1567209" y="290842"/>
            <a:ext cx="389226" cy="409996"/>
            <a:chOff x="9310391" y="2486565"/>
            <a:chExt cx="261975" cy="275936"/>
          </a:xfrm>
        </p:grpSpPr>
        <p:sp>
          <p:nvSpPr>
            <p:cNvPr id="12555" name="Google Shape;12555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4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01" name="Google Shape;12901;p40"/>
          <p:cNvSpPr/>
          <p:nvPr/>
        </p:nvSpPr>
        <p:spPr>
          <a:xfrm rot="3980590">
            <a:off x="1121349" y="4453055"/>
            <a:ext cx="76636" cy="68474"/>
          </a:xfrm>
          <a:custGeom>
            <a:avLst/>
            <a:gdLst/>
            <a:ahLst/>
            <a:cxnLst/>
            <a:rect l="l" t="t" r="r" b="b"/>
            <a:pathLst>
              <a:path w="2291" h="2047" extrusionOk="0">
                <a:moveTo>
                  <a:pt x="1159" y="0"/>
                </a:moveTo>
                <a:cubicBezTo>
                  <a:pt x="1016" y="0"/>
                  <a:pt x="865" y="28"/>
                  <a:pt x="712" y="85"/>
                </a:cubicBezTo>
                <a:cubicBezTo>
                  <a:pt x="360" y="210"/>
                  <a:pt x="1" y="460"/>
                  <a:pt x="24" y="944"/>
                </a:cubicBezTo>
                <a:cubicBezTo>
                  <a:pt x="16" y="1374"/>
                  <a:pt x="188" y="1655"/>
                  <a:pt x="563" y="1843"/>
                </a:cubicBezTo>
                <a:cubicBezTo>
                  <a:pt x="720" y="1913"/>
                  <a:pt x="876" y="1968"/>
                  <a:pt x="1040" y="2023"/>
                </a:cubicBezTo>
                <a:cubicBezTo>
                  <a:pt x="1106" y="2038"/>
                  <a:pt x="1173" y="2046"/>
                  <a:pt x="1239" y="2046"/>
                </a:cubicBezTo>
                <a:cubicBezTo>
                  <a:pt x="1368" y="2046"/>
                  <a:pt x="1497" y="2017"/>
                  <a:pt x="1626" y="1960"/>
                </a:cubicBezTo>
                <a:cubicBezTo>
                  <a:pt x="1946" y="1812"/>
                  <a:pt x="2126" y="1561"/>
                  <a:pt x="2228" y="1241"/>
                </a:cubicBezTo>
                <a:cubicBezTo>
                  <a:pt x="2290" y="1061"/>
                  <a:pt x="2282" y="905"/>
                  <a:pt x="2204" y="741"/>
                </a:cubicBezTo>
                <a:cubicBezTo>
                  <a:pt x="1991" y="267"/>
                  <a:pt x="1608" y="0"/>
                  <a:pt x="1159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2" name="Google Shape;12902;p40"/>
          <p:cNvSpPr/>
          <p:nvPr/>
        </p:nvSpPr>
        <p:spPr>
          <a:xfrm rot="3980590">
            <a:off x="1166596" y="4382543"/>
            <a:ext cx="66701" cy="62353"/>
          </a:xfrm>
          <a:custGeom>
            <a:avLst/>
            <a:gdLst/>
            <a:ahLst/>
            <a:cxnLst/>
            <a:rect l="l" t="t" r="r" b="b"/>
            <a:pathLst>
              <a:path w="1994" h="1864" extrusionOk="0">
                <a:moveTo>
                  <a:pt x="991" y="1"/>
                </a:moveTo>
                <a:cubicBezTo>
                  <a:pt x="829" y="1"/>
                  <a:pt x="667" y="41"/>
                  <a:pt x="516" y="127"/>
                </a:cubicBezTo>
                <a:cubicBezTo>
                  <a:pt x="235" y="291"/>
                  <a:pt x="1" y="533"/>
                  <a:pt x="8" y="908"/>
                </a:cubicBezTo>
                <a:cubicBezTo>
                  <a:pt x="23" y="1404"/>
                  <a:pt x="515" y="1864"/>
                  <a:pt x="1018" y="1864"/>
                </a:cubicBezTo>
                <a:cubicBezTo>
                  <a:pt x="1039" y="1864"/>
                  <a:pt x="1059" y="1863"/>
                  <a:pt x="1079" y="1861"/>
                </a:cubicBezTo>
                <a:cubicBezTo>
                  <a:pt x="1610" y="1822"/>
                  <a:pt x="1993" y="1416"/>
                  <a:pt x="1985" y="877"/>
                </a:cubicBezTo>
                <a:cubicBezTo>
                  <a:pt x="1985" y="650"/>
                  <a:pt x="1970" y="634"/>
                  <a:pt x="1837" y="439"/>
                </a:cubicBezTo>
                <a:cubicBezTo>
                  <a:pt x="1633" y="163"/>
                  <a:pt x="1315" y="1"/>
                  <a:pt x="991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3" name="Google Shape;12903;p40"/>
          <p:cNvSpPr/>
          <p:nvPr/>
        </p:nvSpPr>
        <p:spPr>
          <a:xfrm rot="3980590">
            <a:off x="1142630" y="4643127"/>
            <a:ext cx="59108" cy="46932"/>
          </a:xfrm>
          <a:custGeom>
            <a:avLst/>
            <a:gdLst/>
            <a:ahLst/>
            <a:cxnLst/>
            <a:rect l="l" t="t" r="r" b="b"/>
            <a:pathLst>
              <a:path w="1767" h="1403" extrusionOk="0">
                <a:moveTo>
                  <a:pt x="645" y="0"/>
                </a:moveTo>
                <a:cubicBezTo>
                  <a:pt x="439" y="0"/>
                  <a:pt x="263" y="90"/>
                  <a:pt x="164" y="252"/>
                </a:cubicBezTo>
                <a:cubicBezTo>
                  <a:pt x="0" y="502"/>
                  <a:pt x="16" y="830"/>
                  <a:pt x="243" y="1065"/>
                </a:cubicBezTo>
                <a:cubicBezTo>
                  <a:pt x="438" y="1268"/>
                  <a:pt x="688" y="1385"/>
                  <a:pt x="915" y="1401"/>
                </a:cubicBezTo>
                <a:cubicBezTo>
                  <a:pt x="936" y="1402"/>
                  <a:pt x="958" y="1402"/>
                  <a:pt x="978" y="1402"/>
                </a:cubicBezTo>
                <a:cubicBezTo>
                  <a:pt x="1243" y="1402"/>
                  <a:pt x="1436" y="1313"/>
                  <a:pt x="1508" y="1190"/>
                </a:cubicBezTo>
                <a:cubicBezTo>
                  <a:pt x="1766" y="768"/>
                  <a:pt x="1563" y="307"/>
                  <a:pt x="1258" y="182"/>
                </a:cubicBezTo>
                <a:cubicBezTo>
                  <a:pt x="1133" y="127"/>
                  <a:pt x="1001" y="72"/>
                  <a:pt x="868" y="33"/>
                </a:cubicBezTo>
                <a:cubicBezTo>
                  <a:pt x="791" y="11"/>
                  <a:pt x="716" y="0"/>
                  <a:pt x="645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4" name="Google Shape;12904;p40"/>
          <p:cNvSpPr/>
          <p:nvPr/>
        </p:nvSpPr>
        <p:spPr>
          <a:xfrm rot="3980590">
            <a:off x="1111583" y="4549261"/>
            <a:ext cx="46831" cy="46631"/>
          </a:xfrm>
          <a:custGeom>
            <a:avLst/>
            <a:gdLst/>
            <a:ahLst/>
            <a:cxnLst/>
            <a:rect l="l" t="t" r="r" b="b"/>
            <a:pathLst>
              <a:path w="1400" h="1394" extrusionOk="0">
                <a:moveTo>
                  <a:pt x="625" y="1"/>
                </a:moveTo>
                <a:cubicBezTo>
                  <a:pt x="502" y="1"/>
                  <a:pt x="386" y="21"/>
                  <a:pt x="282" y="130"/>
                </a:cubicBezTo>
                <a:cubicBezTo>
                  <a:pt x="8" y="427"/>
                  <a:pt x="1" y="912"/>
                  <a:pt x="282" y="1193"/>
                </a:cubicBezTo>
                <a:cubicBezTo>
                  <a:pt x="399" y="1297"/>
                  <a:pt x="535" y="1394"/>
                  <a:pt x="683" y="1394"/>
                </a:cubicBezTo>
                <a:cubicBezTo>
                  <a:pt x="703" y="1394"/>
                  <a:pt x="723" y="1392"/>
                  <a:pt x="743" y="1388"/>
                </a:cubicBezTo>
                <a:cubicBezTo>
                  <a:pt x="1118" y="1326"/>
                  <a:pt x="1368" y="1170"/>
                  <a:pt x="1399" y="677"/>
                </a:cubicBezTo>
                <a:cubicBezTo>
                  <a:pt x="1399" y="334"/>
                  <a:pt x="1103" y="21"/>
                  <a:pt x="759" y="5"/>
                </a:cubicBezTo>
                <a:cubicBezTo>
                  <a:pt x="713" y="3"/>
                  <a:pt x="669" y="1"/>
                  <a:pt x="625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5" name="Google Shape;12905;p40"/>
          <p:cNvSpPr/>
          <p:nvPr/>
        </p:nvSpPr>
        <p:spPr>
          <a:xfrm rot="3980590">
            <a:off x="1200811" y="4595848"/>
            <a:ext cx="41613" cy="40810"/>
          </a:xfrm>
          <a:custGeom>
            <a:avLst/>
            <a:gdLst/>
            <a:ahLst/>
            <a:cxnLst/>
            <a:rect l="l" t="t" r="r" b="b"/>
            <a:pathLst>
              <a:path w="1244" h="1220" extrusionOk="0">
                <a:moveTo>
                  <a:pt x="626" y="0"/>
                </a:moveTo>
                <a:cubicBezTo>
                  <a:pt x="266" y="0"/>
                  <a:pt x="16" y="243"/>
                  <a:pt x="16" y="602"/>
                </a:cubicBezTo>
                <a:cubicBezTo>
                  <a:pt x="1" y="1016"/>
                  <a:pt x="196" y="1219"/>
                  <a:pt x="587" y="1219"/>
                </a:cubicBezTo>
                <a:cubicBezTo>
                  <a:pt x="970" y="1219"/>
                  <a:pt x="1228" y="977"/>
                  <a:pt x="1235" y="625"/>
                </a:cubicBezTo>
                <a:cubicBezTo>
                  <a:pt x="1243" y="274"/>
                  <a:pt x="978" y="0"/>
                  <a:pt x="62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6" name="Google Shape;12906;p40"/>
          <p:cNvSpPr/>
          <p:nvPr/>
        </p:nvSpPr>
        <p:spPr>
          <a:xfrm rot="3980590">
            <a:off x="1182082" y="4529151"/>
            <a:ext cx="31645" cy="34588"/>
          </a:xfrm>
          <a:custGeom>
            <a:avLst/>
            <a:gdLst/>
            <a:ahLst/>
            <a:cxnLst/>
            <a:rect l="l" t="t" r="r" b="b"/>
            <a:pathLst>
              <a:path w="946" h="1034" extrusionOk="0">
                <a:moveTo>
                  <a:pt x="470" y="0"/>
                </a:moveTo>
                <a:cubicBezTo>
                  <a:pt x="224" y="0"/>
                  <a:pt x="0" y="271"/>
                  <a:pt x="0" y="564"/>
                </a:cubicBezTo>
                <a:cubicBezTo>
                  <a:pt x="0" y="861"/>
                  <a:pt x="157" y="1017"/>
                  <a:pt x="446" y="1033"/>
                </a:cubicBezTo>
                <a:cubicBezTo>
                  <a:pt x="453" y="1033"/>
                  <a:pt x="461" y="1033"/>
                  <a:pt x="468" y="1033"/>
                </a:cubicBezTo>
                <a:cubicBezTo>
                  <a:pt x="782" y="1033"/>
                  <a:pt x="946" y="870"/>
                  <a:pt x="946" y="564"/>
                </a:cubicBezTo>
                <a:cubicBezTo>
                  <a:pt x="946" y="291"/>
                  <a:pt x="743" y="17"/>
                  <a:pt x="500" y="1"/>
                </a:cubicBezTo>
                <a:cubicBezTo>
                  <a:pt x="490" y="1"/>
                  <a:pt x="480" y="0"/>
                  <a:pt x="47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7" name="Google Shape;12907;p40"/>
          <p:cNvSpPr/>
          <p:nvPr/>
        </p:nvSpPr>
        <p:spPr>
          <a:xfrm rot="3980590">
            <a:off x="1227649" y="4497510"/>
            <a:ext cx="37298" cy="31043"/>
          </a:xfrm>
          <a:custGeom>
            <a:avLst/>
            <a:gdLst/>
            <a:ahLst/>
            <a:cxnLst/>
            <a:rect l="l" t="t" r="r" b="b"/>
            <a:pathLst>
              <a:path w="1115" h="928" extrusionOk="0">
                <a:moveTo>
                  <a:pt x="451" y="0"/>
                </a:moveTo>
                <a:cubicBezTo>
                  <a:pt x="242" y="0"/>
                  <a:pt x="57" y="171"/>
                  <a:pt x="36" y="377"/>
                </a:cubicBezTo>
                <a:cubicBezTo>
                  <a:pt x="0" y="734"/>
                  <a:pt x="221" y="928"/>
                  <a:pt x="510" y="928"/>
                </a:cubicBezTo>
                <a:cubicBezTo>
                  <a:pt x="531" y="928"/>
                  <a:pt x="553" y="926"/>
                  <a:pt x="576" y="924"/>
                </a:cubicBezTo>
                <a:lnTo>
                  <a:pt x="654" y="924"/>
                </a:lnTo>
                <a:cubicBezTo>
                  <a:pt x="896" y="917"/>
                  <a:pt x="1052" y="776"/>
                  <a:pt x="1084" y="573"/>
                </a:cubicBezTo>
                <a:cubicBezTo>
                  <a:pt x="1115" y="362"/>
                  <a:pt x="1013" y="182"/>
                  <a:pt x="802" y="96"/>
                </a:cubicBezTo>
                <a:cubicBezTo>
                  <a:pt x="724" y="57"/>
                  <a:pt x="623" y="26"/>
                  <a:pt x="537" y="10"/>
                </a:cubicBezTo>
                <a:cubicBezTo>
                  <a:pt x="508" y="4"/>
                  <a:pt x="479" y="0"/>
                  <a:pt x="451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8" name="Google Shape;12908;p40"/>
          <p:cNvSpPr/>
          <p:nvPr/>
        </p:nvSpPr>
        <p:spPr>
          <a:xfrm rot="3980590">
            <a:off x="1135302" y="4311332"/>
            <a:ext cx="37933" cy="34154"/>
          </a:xfrm>
          <a:custGeom>
            <a:avLst/>
            <a:gdLst/>
            <a:ahLst/>
            <a:cxnLst/>
            <a:rect l="l" t="t" r="r" b="b"/>
            <a:pathLst>
              <a:path w="1134" h="1021" extrusionOk="0">
                <a:moveTo>
                  <a:pt x="592" y="1"/>
                </a:moveTo>
                <a:cubicBezTo>
                  <a:pt x="588" y="1"/>
                  <a:pt x="583" y="1"/>
                  <a:pt x="579" y="1"/>
                </a:cubicBezTo>
                <a:cubicBezTo>
                  <a:pt x="446" y="9"/>
                  <a:pt x="266" y="126"/>
                  <a:pt x="165" y="282"/>
                </a:cubicBezTo>
                <a:cubicBezTo>
                  <a:pt x="1" y="572"/>
                  <a:pt x="141" y="900"/>
                  <a:pt x="431" y="1009"/>
                </a:cubicBezTo>
                <a:cubicBezTo>
                  <a:pt x="452" y="1017"/>
                  <a:pt x="476" y="1020"/>
                  <a:pt x="503" y="1020"/>
                </a:cubicBezTo>
                <a:cubicBezTo>
                  <a:pt x="740" y="1020"/>
                  <a:pt x="1134" y="721"/>
                  <a:pt x="1134" y="517"/>
                </a:cubicBezTo>
                <a:lnTo>
                  <a:pt x="1134" y="470"/>
                </a:lnTo>
                <a:cubicBezTo>
                  <a:pt x="1095" y="224"/>
                  <a:pt x="846" y="1"/>
                  <a:pt x="592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9" name="Google Shape;12909;p40"/>
          <p:cNvSpPr/>
          <p:nvPr/>
        </p:nvSpPr>
        <p:spPr>
          <a:xfrm>
            <a:off x="-263750" y="2237390"/>
            <a:ext cx="34019" cy="33517"/>
          </a:xfrm>
          <a:custGeom>
            <a:avLst/>
            <a:gdLst/>
            <a:ahLst/>
            <a:cxnLst/>
            <a:rect l="l" t="t" r="r" b="b"/>
            <a:pathLst>
              <a:path w="1017" h="1002" extrusionOk="0">
                <a:moveTo>
                  <a:pt x="556" y="0"/>
                </a:moveTo>
                <a:cubicBezTo>
                  <a:pt x="266" y="0"/>
                  <a:pt x="1" y="250"/>
                  <a:pt x="9" y="516"/>
                </a:cubicBezTo>
                <a:cubicBezTo>
                  <a:pt x="9" y="734"/>
                  <a:pt x="261" y="1002"/>
                  <a:pt x="468" y="1002"/>
                </a:cubicBezTo>
                <a:cubicBezTo>
                  <a:pt x="476" y="1002"/>
                  <a:pt x="485" y="1001"/>
                  <a:pt x="493" y="1001"/>
                </a:cubicBezTo>
                <a:cubicBezTo>
                  <a:pt x="727" y="985"/>
                  <a:pt x="1017" y="649"/>
                  <a:pt x="1017" y="414"/>
                </a:cubicBezTo>
                <a:cubicBezTo>
                  <a:pt x="1017" y="180"/>
                  <a:pt x="813" y="0"/>
                  <a:pt x="55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0" name="Google Shape;12910;p40"/>
          <p:cNvSpPr/>
          <p:nvPr/>
        </p:nvSpPr>
        <p:spPr>
          <a:xfrm>
            <a:off x="-245453" y="2328340"/>
            <a:ext cx="31677" cy="34019"/>
          </a:xfrm>
          <a:custGeom>
            <a:avLst/>
            <a:gdLst/>
            <a:ahLst/>
            <a:cxnLst/>
            <a:rect l="l" t="t" r="r" b="b"/>
            <a:pathLst>
              <a:path w="947" h="1017" extrusionOk="0">
                <a:moveTo>
                  <a:pt x="440" y="0"/>
                </a:moveTo>
                <a:cubicBezTo>
                  <a:pt x="212" y="0"/>
                  <a:pt x="32" y="193"/>
                  <a:pt x="24" y="454"/>
                </a:cubicBezTo>
                <a:cubicBezTo>
                  <a:pt x="1" y="727"/>
                  <a:pt x="274" y="1017"/>
                  <a:pt x="532" y="1017"/>
                </a:cubicBezTo>
                <a:cubicBezTo>
                  <a:pt x="767" y="1017"/>
                  <a:pt x="946" y="813"/>
                  <a:pt x="946" y="563"/>
                </a:cubicBezTo>
                <a:cubicBezTo>
                  <a:pt x="946" y="259"/>
                  <a:pt x="727" y="1"/>
                  <a:pt x="454" y="1"/>
                </a:cubicBezTo>
                <a:cubicBezTo>
                  <a:pt x="449" y="1"/>
                  <a:pt x="445" y="0"/>
                  <a:pt x="44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1" name="Google Shape;12911;p40"/>
          <p:cNvSpPr/>
          <p:nvPr/>
        </p:nvSpPr>
        <p:spPr>
          <a:xfrm>
            <a:off x="-273952" y="2187148"/>
            <a:ext cx="22010" cy="22044"/>
          </a:xfrm>
          <a:custGeom>
            <a:avLst/>
            <a:gdLst/>
            <a:ahLst/>
            <a:cxnLst/>
            <a:rect l="l" t="t" r="r" b="b"/>
            <a:pathLst>
              <a:path w="658" h="659" extrusionOk="0">
                <a:moveTo>
                  <a:pt x="298" y="1"/>
                </a:moveTo>
                <a:cubicBezTo>
                  <a:pt x="129" y="1"/>
                  <a:pt x="23" y="123"/>
                  <a:pt x="9" y="315"/>
                </a:cubicBezTo>
                <a:cubicBezTo>
                  <a:pt x="1" y="526"/>
                  <a:pt x="134" y="643"/>
                  <a:pt x="376" y="658"/>
                </a:cubicBezTo>
                <a:cubicBezTo>
                  <a:pt x="380" y="659"/>
                  <a:pt x="383" y="659"/>
                  <a:pt x="387" y="659"/>
                </a:cubicBezTo>
                <a:cubicBezTo>
                  <a:pt x="509" y="659"/>
                  <a:pt x="642" y="537"/>
                  <a:pt x="650" y="408"/>
                </a:cubicBezTo>
                <a:cubicBezTo>
                  <a:pt x="657" y="221"/>
                  <a:pt x="493" y="25"/>
                  <a:pt x="329" y="2"/>
                </a:cubicBezTo>
                <a:cubicBezTo>
                  <a:pt x="319" y="1"/>
                  <a:pt x="308" y="1"/>
                  <a:pt x="298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914" name="Google Shape;12914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289500" y="-363419"/>
            <a:ext cx="1957150" cy="2313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915" name="Google Shape;12915;p40"/>
          <p:cNvGrpSpPr/>
          <p:nvPr/>
        </p:nvGrpSpPr>
        <p:grpSpPr>
          <a:xfrm flipH="1">
            <a:off x="893902" y="1082580"/>
            <a:ext cx="1198888" cy="1058153"/>
            <a:chOff x="4874103" y="1842351"/>
            <a:chExt cx="481713" cy="425183"/>
          </a:xfrm>
        </p:grpSpPr>
        <p:sp>
          <p:nvSpPr>
            <p:cNvPr id="12916" name="Google Shape;12916;p40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40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40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40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40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40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40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40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40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40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40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40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图片 2">
            <a:extLst>
              <a:ext uri="{FF2B5EF4-FFF2-40B4-BE49-F238E27FC236}">
                <a16:creationId xmlns:a16="http://schemas.microsoft.com/office/drawing/2014/main" id="{B4EF660B-430E-CC1F-69D6-7095B8E0BF2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72000" y="997170"/>
            <a:ext cx="4085461" cy="39395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89979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wind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47" grpId="0"/>
      <p:bldP spid="1254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3" name="Google Shape;14543;p45"/>
          <p:cNvGrpSpPr/>
          <p:nvPr/>
        </p:nvGrpSpPr>
        <p:grpSpPr>
          <a:xfrm>
            <a:off x="8180374" y="718154"/>
            <a:ext cx="261975" cy="275936"/>
            <a:chOff x="9310391" y="2486565"/>
            <a:chExt cx="261975" cy="275936"/>
          </a:xfrm>
        </p:grpSpPr>
        <p:sp>
          <p:nvSpPr>
            <p:cNvPr id="14544" name="Google Shape;14544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4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555" name="Google Shape;14555;p45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7724821" y="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6" name="Google Shape;14556;p4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289500" y="-363424"/>
            <a:ext cx="1608595" cy="19016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557" name="Google Shape;14557;p45"/>
          <p:cNvGrpSpPr/>
          <p:nvPr/>
        </p:nvGrpSpPr>
        <p:grpSpPr>
          <a:xfrm flipH="1">
            <a:off x="543278" y="710518"/>
            <a:ext cx="1042621" cy="920181"/>
            <a:chOff x="4874103" y="1842351"/>
            <a:chExt cx="481713" cy="425183"/>
          </a:xfrm>
        </p:grpSpPr>
        <p:sp>
          <p:nvSpPr>
            <p:cNvPr id="14558" name="Google Shape;14558;p45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45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45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45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45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45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45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45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45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45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45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45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0" name="Google Shape;14570;p45"/>
          <p:cNvGrpSpPr/>
          <p:nvPr/>
        </p:nvGrpSpPr>
        <p:grpSpPr>
          <a:xfrm rot="-4179207">
            <a:off x="2119804" y="618258"/>
            <a:ext cx="271696" cy="286201"/>
            <a:chOff x="9310391" y="2486565"/>
            <a:chExt cx="261975" cy="275936"/>
          </a:xfrm>
        </p:grpSpPr>
        <p:sp>
          <p:nvSpPr>
            <p:cNvPr id="14571" name="Google Shape;14571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45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45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678" name="Google Shape;14678;p45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4480763" y="3232313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矩形: 圆角 13">
            <a:extLst>
              <a:ext uri="{FF2B5EF4-FFF2-40B4-BE49-F238E27FC236}">
                <a16:creationId xmlns:a16="http://schemas.microsoft.com/office/drawing/2014/main" id="{4B8D9F10-D53A-ECF8-DC7C-462FEF8C8A40}"/>
              </a:ext>
            </a:extLst>
          </p:cNvPr>
          <p:cNvSpPr/>
          <p:nvPr/>
        </p:nvSpPr>
        <p:spPr>
          <a:xfrm>
            <a:off x="2925404" y="482475"/>
            <a:ext cx="3347805" cy="391428"/>
          </a:xfrm>
          <a:custGeom>
            <a:avLst/>
            <a:gdLst>
              <a:gd name="connsiteX0" fmla="*/ 0 w 3347805"/>
              <a:gd name="connsiteY0" fmla="*/ 195714 h 391428"/>
              <a:gd name="connsiteX1" fmla="*/ 195714 w 3347805"/>
              <a:gd name="connsiteY1" fmla="*/ 0 h 391428"/>
              <a:gd name="connsiteX2" fmla="*/ 846117 w 3347805"/>
              <a:gd name="connsiteY2" fmla="*/ 0 h 391428"/>
              <a:gd name="connsiteX3" fmla="*/ 1348701 w 3347805"/>
              <a:gd name="connsiteY3" fmla="*/ 0 h 391428"/>
              <a:gd name="connsiteX4" fmla="*/ 1880849 w 3347805"/>
              <a:gd name="connsiteY4" fmla="*/ 0 h 391428"/>
              <a:gd name="connsiteX5" fmla="*/ 2412997 w 3347805"/>
              <a:gd name="connsiteY5" fmla="*/ 0 h 391428"/>
              <a:gd name="connsiteX6" fmla="*/ 3152091 w 3347805"/>
              <a:gd name="connsiteY6" fmla="*/ 0 h 391428"/>
              <a:gd name="connsiteX7" fmla="*/ 3347805 w 3347805"/>
              <a:gd name="connsiteY7" fmla="*/ 195714 h 391428"/>
              <a:gd name="connsiteX8" fmla="*/ 3347805 w 3347805"/>
              <a:gd name="connsiteY8" fmla="*/ 195714 h 391428"/>
              <a:gd name="connsiteX9" fmla="*/ 3152091 w 3347805"/>
              <a:gd name="connsiteY9" fmla="*/ 391428 h 391428"/>
              <a:gd name="connsiteX10" fmla="*/ 2560816 w 3347805"/>
              <a:gd name="connsiteY10" fmla="*/ 391428 h 391428"/>
              <a:gd name="connsiteX11" fmla="*/ 1969540 w 3347805"/>
              <a:gd name="connsiteY11" fmla="*/ 391428 h 391428"/>
              <a:gd name="connsiteX12" fmla="*/ 1437392 w 3347805"/>
              <a:gd name="connsiteY12" fmla="*/ 391428 h 391428"/>
              <a:gd name="connsiteX13" fmla="*/ 816553 w 3347805"/>
              <a:gd name="connsiteY13" fmla="*/ 391428 h 391428"/>
              <a:gd name="connsiteX14" fmla="*/ 195714 w 3347805"/>
              <a:gd name="connsiteY14" fmla="*/ 391428 h 391428"/>
              <a:gd name="connsiteX15" fmla="*/ 0 w 3347805"/>
              <a:gd name="connsiteY15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47805" h="391428" fill="none" extrusionOk="0">
                <a:moveTo>
                  <a:pt x="0" y="195714"/>
                </a:moveTo>
                <a:cubicBezTo>
                  <a:pt x="-15857" y="76683"/>
                  <a:pt x="72317" y="-1087"/>
                  <a:pt x="195714" y="0"/>
                </a:cubicBezTo>
                <a:cubicBezTo>
                  <a:pt x="336986" y="25349"/>
                  <a:pt x="711855" y="-25471"/>
                  <a:pt x="846117" y="0"/>
                </a:cubicBezTo>
                <a:cubicBezTo>
                  <a:pt x="980379" y="25471"/>
                  <a:pt x="1112179" y="23252"/>
                  <a:pt x="1348701" y="0"/>
                </a:cubicBezTo>
                <a:cubicBezTo>
                  <a:pt x="1585223" y="-23252"/>
                  <a:pt x="1656243" y="7697"/>
                  <a:pt x="1880849" y="0"/>
                </a:cubicBezTo>
                <a:cubicBezTo>
                  <a:pt x="2105455" y="-7697"/>
                  <a:pt x="2276234" y="-24669"/>
                  <a:pt x="2412997" y="0"/>
                </a:cubicBezTo>
                <a:cubicBezTo>
                  <a:pt x="2549760" y="24669"/>
                  <a:pt x="2997889" y="-7341"/>
                  <a:pt x="3152091" y="0"/>
                </a:cubicBezTo>
                <a:cubicBezTo>
                  <a:pt x="3262185" y="19026"/>
                  <a:pt x="3368316" y="80725"/>
                  <a:pt x="3347805" y="195714"/>
                </a:cubicBezTo>
                <a:lnTo>
                  <a:pt x="3347805" y="195714"/>
                </a:lnTo>
                <a:cubicBezTo>
                  <a:pt x="3347080" y="284246"/>
                  <a:pt x="3262579" y="391928"/>
                  <a:pt x="3152091" y="391428"/>
                </a:cubicBezTo>
                <a:cubicBezTo>
                  <a:pt x="2939231" y="364570"/>
                  <a:pt x="2745563" y="364102"/>
                  <a:pt x="2560816" y="391428"/>
                </a:cubicBezTo>
                <a:cubicBezTo>
                  <a:pt x="2376070" y="418754"/>
                  <a:pt x="2123165" y="404641"/>
                  <a:pt x="1969540" y="391428"/>
                </a:cubicBezTo>
                <a:cubicBezTo>
                  <a:pt x="1815915" y="378215"/>
                  <a:pt x="1658784" y="385126"/>
                  <a:pt x="1437392" y="391428"/>
                </a:cubicBezTo>
                <a:cubicBezTo>
                  <a:pt x="1216000" y="397730"/>
                  <a:pt x="955375" y="384743"/>
                  <a:pt x="816553" y="391428"/>
                </a:cubicBezTo>
                <a:cubicBezTo>
                  <a:pt x="677731" y="398113"/>
                  <a:pt x="442873" y="377906"/>
                  <a:pt x="195714" y="391428"/>
                </a:cubicBezTo>
                <a:cubicBezTo>
                  <a:pt x="84638" y="400737"/>
                  <a:pt x="-2700" y="295302"/>
                  <a:pt x="0" y="195714"/>
                </a:cubicBezTo>
                <a:close/>
              </a:path>
              <a:path w="3347805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345452" y="2739"/>
                  <a:pt x="635508" y="-6254"/>
                  <a:pt x="846117" y="0"/>
                </a:cubicBezTo>
                <a:cubicBezTo>
                  <a:pt x="1056726" y="6254"/>
                  <a:pt x="1192262" y="-25542"/>
                  <a:pt x="1407829" y="0"/>
                </a:cubicBezTo>
                <a:cubicBezTo>
                  <a:pt x="1623396" y="25542"/>
                  <a:pt x="1827139" y="-24610"/>
                  <a:pt x="1939976" y="0"/>
                </a:cubicBezTo>
                <a:cubicBezTo>
                  <a:pt x="2052813" y="24610"/>
                  <a:pt x="2273452" y="-267"/>
                  <a:pt x="2560816" y="0"/>
                </a:cubicBezTo>
                <a:cubicBezTo>
                  <a:pt x="2848180" y="267"/>
                  <a:pt x="2874361" y="27332"/>
                  <a:pt x="3152091" y="0"/>
                </a:cubicBezTo>
                <a:cubicBezTo>
                  <a:pt x="3274075" y="-22610"/>
                  <a:pt x="3343065" y="91790"/>
                  <a:pt x="3347805" y="195714"/>
                </a:cubicBezTo>
                <a:lnTo>
                  <a:pt x="3347805" y="195714"/>
                </a:lnTo>
                <a:cubicBezTo>
                  <a:pt x="3372136" y="308141"/>
                  <a:pt x="3256433" y="397628"/>
                  <a:pt x="3152091" y="391428"/>
                </a:cubicBezTo>
                <a:cubicBezTo>
                  <a:pt x="2971775" y="418231"/>
                  <a:pt x="2731036" y="374406"/>
                  <a:pt x="2560816" y="391428"/>
                </a:cubicBezTo>
                <a:cubicBezTo>
                  <a:pt x="2390597" y="408450"/>
                  <a:pt x="2263892" y="413320"/>
                  <a:pt x="1969540" y="391428"/>
                </a:cubicBezTo>
                <a:cubicBezTo>
                  <a:pt x="1675188" y="369536"/>
                  <a:pt x="1577933" y="366986"/>
                  <a:pt x="1348701" y="391428"/>
                </a:cubicBezTo>
                <a:cubicBezTo>
                  <a:pt x="1119469" y="415870"/>
                  <a:pt x="957520" y="374041"/>
                  <a:pt x="846117" y="391428"/>
                </a:cubicBezTo>
                <a:cubicBezTo>
                  <a:pt x="734714" y="408815"/>
                  <a:pt x="414295" y="416800"/>
                  <a:pt x="195714" y="391428"/>
                </a:cubicBezTo>
                <a:cubicBezTo>
                  <a:pt x="92190" y="369951"/>
                  <a:pt x="-7209" y="3049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50000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3" name="文本框 1">
            <a:extLst>
              <a:ext uri="{FF2B5EF4-FFF2-40B4-BE49-F238E27FC236}">
                <a16:creationId xmlns:a16="http://schemas.microsoft.com/office/drawing/2014/main" id="{5826D3AE-A7BB-D4F0-8E5C-1BC8189FE9A1}"/>
              </a:ext>
            </a:extLst>
          </p:cNvPr>
          <p:cNvSpPr txBox="1"/>
          <p:nvPr/>
        </p:nvSpPr>
        <p:spPr>
          <a:xfrm>
            <a:off x="3756045" y="473793"/>
            <a:ext cx="18710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altLang="zh-CN" sz="2400" b="1" dirty="0">
                <a:solidFill>
                  <a:schemeClr val="bg1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III. </a:t>
            </a:r>
            <a:r>
              <a:rPr lang="en-US" altLang="zh-CN" sz="2400" b="1" dirty="0" err="1">
                <a:solidFill>
                  <a:schemeClr val="bg1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Tổng</a:t>
            </a:r>
            <a:r>
              <a:rPr lang="en-US" altLang="zh-CN" sz="2400" b="1" dirty="0">
                <a:solidFill>
                  <a:schemeClr val="bg1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400" b="1" dirty="0" err="1">
                <a:solidFill>
                  <a:schemeClr val="bg1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kết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grpSp>
        <p:nvGrpSpPr>
          <p:cNvPr id="8" name="Google Shape;666;p30">
            <a:extLst>
              <a:ext uri="{FF2B5EF4-FFF2-40B4-BE49-F238E27FC236}">
                <a16:creationId xmlns:a16="http://schemas.microsoft.com/office/drawing/2014/main" id="{31CCBFD1-459B-1526-54AD-2468A5991BFA}"/>
              </a:ext>
            </a:extLst>
          </p:cNvPr>
          <p:cNvGrpSpPr/>
          <p:nvPr/>
        </p:nvGrpSpPr>
        <p:grpSpPr>
          <a:xfrm>
            <a:off x="1240920" y="1198874"/>
            <a:ext cx="6384224" cy="3391327"/>
            <a:chOff x="1121990" y="1118768"/>
            <a:chExt cx="6782769" cy="3527784"/>
          </a:xfrm>
        </p:grpSpPr>
        <p:grpSp>
          <p:nvGrpSpPr>
            <p:cNvPr id="9" name="Google Shape;667;p30">
              <a:extLst>
                <a:ext uri="{FF2B5EF4-FFF2-40B4-BE49-F238E27FC236}">
                  <a16:creationId xmlns:a16="http://schemas.microsoft.com/office/drawing/2014/main" id="{7F8BECA6-6657-6D60-5788-98FDB0B715A7}"/>
                </a:ext>
              </a:extLst>
            </p:cNvPr>
            <p:cNvGrpSpPr/>
            <p:nvPr/>
          </p:nvGrpSpPr>
          <p:grpSpPr>
            <a:xfrm>
              <a:off x="2360064" y="1348711"/>
              <a:ext cx="5544695" cy="3010269"/>
              <a:chOff x="3062748" y="1152475"/>
              <a:chExt cx="5403659" cy="3230249"/>
            </a:xfrm>
          </p:grpSpPr>
          <p:sp>
            <p:nvSpPr>
              <p:cNvPr id="14576" name="Google Shape;668;p30">
                <a:extLst>
                  <a:ext uri="{FF2B5EF4-FFF2-40B4-BE49-F238E27FC236}">
                    <a16:creationId xmlns:a16="http://schemas.microsoft.com/office/drawing/2014/main" id="{B4D8A983-0532-13F2-B8C0-DDCAD3E2EF3E}"/>
                  </a:ext>
                </a:extLst>
              </p:cNvPr>
              <p:cNvSpPr/>
              <p:nvPr/>
            </p:nvSpPr>
            <p:spPr>
              <a:xfrm>
                <a:off x="3138608" y="1152475"/>
                <a:ext cx="5247731" cy="3114942"/>
              </a:xfrm>
              <a:custGeom>
                <a:avLst/>
                <a:gdLst/>
                <a:ahLst/>
                <a:cxnLst/>
                <a:rect l="l" t="t" r="r" b="b"/>
                <a:pathLst>
                  <a:path w="124590" h="73954" extrusionOk="0">
                    <a:moveTo>
                      <a:pt x="0" y="1"/>
                    </a:moveTo>
                    <a:lnTo>
                      <a:pt x="0" y="73954"/>
                    </a:lnTo>
                    <a:lnTo>
                      <a:pt x="124589" y="73954"/>
                    </a:lnTo>
                    <a:lnTo>
                      <a:pt x="124589" y="1"/>
                    </a:lnTo>
                    <a:close/>
                  </a:path>
                </a:pathLst>
              </a:custGeom>
              <a:solidFill>
                <a:srgbClr val="5868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77" name="Google Shape;669;p30">
                <a:extLst>
                  <a:ext uri="{FF2B5EF4-FFF2-40B4-BE49-F238E27FC236}">
                    <a16:creationId xmlns:a16="http://schemas.microsoft.com/office/drawing/2014/main" id="{0E4F5303-E3F2-62EA-F276-DAB81E7FC979}"/>
                  </a:ext>
                </a:extLst>
              </p:cNvPr>
              <p:cNvSpPr/>
              <p:nvPr/>
            </p:nvSpPr>
            <p:spPr>
              <a:xfrm>
                <a:off x="3284725" y="1292990"/>
                <a:ext cx="4956892" cy="2829748"/>
              </a:xfrm>
              <a:custGeom>
                <a:avLst/>
                <a:gdLst/>
                <a:ahLst/>
                <a:cxnLst/>
                <a:rect l="l" t="t" r="r" b="b"/>
                <a:pathLst>
                  <a:path w="117685" h="67183" extrusionOk="0">
                    <a:moveTo>
                      <a:pt x="1" y="1"/>
                    </a:moveTo>
                    <a:lnTo>
                      <a:pt x="1" y="67182"/>
                    </a:lnTo>
                    <a:lnTo>
                      <a:pt x="117685" y="67182"/>
                    </a:lnTo>
                    <a:lnTo>
                      <a:pt x="117685" y="1"/>
                    </a:ln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78" name="Google Shape;670;p30">
                <a:extLst>
                  <a:ext uri="{FF2B5EF4-FFF2-40B4-BE49-F238E27FC236}">
                    <a16:creationId xmlns:a16="http://schemas.microsoft.com/office/drawing/2014/main" id="{7BFD6D52-49A8-35C5-1672-38B9C713C96A}"/>
                  </a:ext>
                </a:extLst>
              </p:cNvPr>
              <p:cNvSpPr/>
              <p:nvPr/>
            </p:nvSpPr>
            <p:spPr>
              <a:xfrm>
                <a:off x="3138600" y="1152475"/>
                <a:ext cx="5247832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123522" h="1269" extrusionOk="0">
                    <a:moveTo>
                      <a:pt x="0" y="1"/>
                    </a:moveTo>
                    <a:lnTo>
                      <a:pt x="0" y="1269"/>
                    </a:lnTo>
                    <a:lnTo>
                      <a:pt x="123522" y="1269"/>
                    </a:lnTo>
                    <a:lnTo>
                      <a:pt x="123522" y="1"/>
                    </a:lnTo>
                    <a:close/>
                  </a:path>
                </a:pathLst>
              </a:custGeom>
              <a:solidFill>
                <a:srgbClr val="000000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79" name="Google Shape;671;p30">
                <a:extLst>
                  <a:ext uri="{FF2B5EF4-FFF2-40B4-BE49-F238E27FC236}">
                    <a16:creationId xmlns:a16="http://schemas.microsoft.com/office/drawing/2014/main" id="{FE983623-119E-0248-EA8B-6ABE99818301}"/>
                  </a:ext>
                </a:extLst>
              </p:cNvPr>
              <p:cNvSpPr/>
              <p:nvPr/>
            </p:nvSpPr>
            <p:spPr>
              <a:xfrm>
                <a:off x="3062748" y="4266051"/>
                <a:ext cx="5403659" cy="116672"/>
              </a:xfrm>
              <a:custGeom>
                <a:avLst/>
                <a:gdLst/>
                <a:ahLst/>
                <a:cxnLst/>
                <a:rect l="l" t="t" r="r" b="b"/>
                <a:pathLst>
                  <a:path w="128292" h="2770" extrusionOk="0">
                    <a:moveTo>
                      <a:pt x="0" y="1"/>
                    </a:moveTo>
                    <a:lnTo>
                      <a:pt x="0" y="2769"/>
                    </a:lnTo>
                    <a:lnTo>
                      <a:pt x="128292" y="2769"/>
                    </a:lnTo>
                    <a:lnTo>
                      <a:pt x="128292" y="1"/>
                    </a:lnTo>
                    <a:close/>
                  </a:path>
                </a:pathLst>
              </a:custGeom>
              <a:solidFill>
                <a:srgbClr val="000000">
                  <a:alpha val="46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6" name="Google Shape;672;p30">
              <a:extLst>
                <a:ext uri="{FF2B5EF4-FFF2-40B4-BE49-F238E27FC236}">
                  <a16:creationId xmlns:a16="http://schemas.microsoft.com/office/drawing/2014/main" id="{F1CEC048-F56D-BF5B-2710-A44D317074C3}"/>
                </a:ext>
              </a:extLst>
            </p:cNvPr>
            <p:cNvSpPr/>
            <p:nvPr/>
          </p:nvSpPr>
          <p:spPr>
            <a:xfrm>
              <a:off x="4015222" y="1170286"/>
              <a:ext cx="1833929" cy="526500"/>
            </a:xfrm>
            <a:prstGeom prst="homePlate">
              <a:avLst>
                <a:gd name="adj" fmla="val 50000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Google Shape;676;p30">
              <a:extLst>
                <a:ext uri="{FF2B5EF4-FFF2-40B4-BE49-F238E27FC236}">
                  <a16:creationId xmlns:a16="http://schemas.microsoft.com/office/drawing/2014/main" id="{64AFF211-9653-CDB8-12CE-427EAC4A50EE}"/>
                </a:ext>
              </a:extLst>
            </p:cNvPr>
            <p:cNvSpPr txBox="1"/>
            <p:nvPr/>
          </p:nvSpPr>
          <p:spPr>
            <a:xfrm>
              <a:off x="4147896" y="1214086"/>
              <a:ext cx="1686383" cy="438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58687A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Nội dung</a:t>
              </a:r>
              <a:endParaRPr kumimoji="0" sz="2400" b="1" i="0" u="none" strike="noStrike" kern="0" cap="none" spc="0" normalizeH="0" baseline="0" noProof="0" dirty="0">
                <a:ln>
                  <a:noFill/>
                </a:ln>
                <a:solidFill>
                  <a:srgbClr val="58687A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23" name="Google Shape;679;p30">
              <a:extLst>
                <a:ext uri="{FF2B5EF4-FFF2-40B4-BE49-F238E27FC236}">
                  <a16:creationId xmlns:a16="http://schemas.microsoft.com/office/drawing/2014/main" id="{08B9A8D9-B128-E2FC-E056-BF2F0CBDBEF2}"/>
                </a:ext>
              </a:extLst>
            </p:cNvPr>
            <p:cNvSpPr txBox="1"/>
            <p:nvPr/>
          </p:nvSpPr>
          <p:spPr>
            <a:xfrm>
              <a:off x="2871582" y="2546884"/>
              <a:ext cx="4841035" cy="436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r>
                <a:rPr lang="nl-NL" sz="28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nl-NL" sz="2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Vẻ đẹp thiên nhiên và con người.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nl-NL" sz="28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</a:t>
              </a:r>
              <a:r>
                <a:rPr lang="nl-NL" sz="2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Tình yêu, nỗi nhớ da diết, niềm tự hào đối với quê hương.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25" name="Google Shape;681;p30">
              <a:extLst>
                <a:ext uri="{FF2B5EF4-FFF2-40B4-BE49-F238E27FC236}">
                  <a16:creationId xmlns:a16="http://schemas.microsoft.com/office/drawing/2014/main" id="{D5D5CBEA-707F-E8C5-1306-9F1CBD948D3A}"/>
                </a:ext>
              </a:extLst>
            </p:cNvPr>
            <p:cNvGrpSpPr/>
            <p:nvPr/>
          </p:nvGrpSpPr>
          <p:grpSpPr>
            <a:xfrm>
              <a:off x="1121990" y="1118768"/>
              <a:ext cx="1648152" cy="3527784"/>
              <a:chOff x="938775" y="1060825"/>
              <a:chExt cx="1618691" cy="3464726"/>
            </a:xfrm>
          </p:grpSpPr>
          <p:sp>
            <p:nvSpPr>
              <p:cNvPr id="26" name="Google Shape;682;p30">
                <a:extLst>
                  <a:ext uri="{FF2B5EF4-FFF2-40B4-BE49-F238E27FC236}">
                    <a16:creationId xmlns:a16="http://schemas.microsoft.com/office/drawing/2014/main" id="{FBC32AF2-4B01-ECCA-960C-21CEBB6FC65D}"/>
                  </a:ext>
                </a:extLst>
              </p:cNvPr>
              <p:cNvSpPr/>
              <p:nvPr/>
            </p:nvSpPr>
            <p:spPr>
              <a:xfrm>
                <a:off x="1106967" y="4294631"/>
                <a:ext cx="1346469" cy="230920"/>
              </a:xfrm>
              <a:custGeom>
                <a:avLst/>
                <a:gdLst/>
                <a:ahLst/>
                <a:cxnLst/>
                <a:rect l="l" t="t" r="r" b="b"/>
                <a:pathLst>
                  <a:path w="60878" h="9008" extrusionOk="0">
                    <a:moveTo>
                      <a:pt x="30456" y="1"/>
                    </a:moveTo>
                    <a:cubicBezTo>
                      <a:pt x="13644" y="1"/>
                      <a:pt x="1" y="2036"/>
                      <a:pt x="1" y="4504"/>
                    </a:cubicBezTo>
                    <a:cubicBezTo>
                      <a:pt x="1" y="7006"/>
                      <a:pt x="13644" y="9007"/>
                      <a:pt x="30456" y="9007"/>
                    </a:cubicBezTo>
                    <a:cubicBezTo>
                      <a:pt x="47268" y="9007"/>
                      <a:pt x="60877" y="7006"/>
                      <a:pt x="60877" y="4504"/>
                    </a:cubicBezTo>
                    <a:cubicBezTo>
                      <a:pt x="60877" y="2036"/>
                      <a:pt x="47268" y="1"/>
                      <a:pt x="30456" y="1"/>
                    </a:cubicBez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Google Shape;683;p30">
                <a:extLst>
                  <a:ext uri="{FF2B5EF4-FFF2-40B4-BE49-F238E27FC236}">
                    <a16:creationId xmlns:a16="http://schemas.microsoft.com/office/drawing/2014/main" id="{A37E1B06-8867-04D5-B706-5DCA0A36C61D}"/>
                  </a:ext>
                </a:extLst>
              </p:cNvPr>
              <p:cNvSpPr/>
              <p:nvPr/>
            </p:nvSpPr>
            <p:spPr>
              <a:xfrm>
                <a:off x="938775" y="1060825"/>
                <a:ext cx="1618691" cy="1714814"/>
              </a:xfrm>
              <a:custGeom>
                <a:avLst/>
                <a:gdLst/>
                <a:ahLst/>
                <a:cxnLst/>
                <a:rect l="l" t="t" r="r" b="b"/>
                <a:pathLst>
                  <a:path w="73186" h="77532" extrusionOk="0">
                    <a:moveTo>
                      <a:pt x="28784" y="0"/>
                    </a:moveTo>
                    <a:cubicBezTo>
                      <a:pt x="27657" y="0"/>
                      <a:pt x="26493" y="140"/>
                      <a:pt x="25318" y="472"/>
                    </a:cubicBezTo>
                    <a:cubicBezTo>
                      <a:pt x="17846" y="2540"/>
                      <a:pt x="18313" y="10012"/>
                      <a:pt x="15511" y="12147"/>
                    </a:cubicBezTo>
                    <a:cubicBezTo>
                      <a:pt x="12709" y="14215"/>
                      <a:pt x="1701" y="20019"/>
                      <a:pt x="7672" y="33629"/>
                    </a:cubicBezTo>
                    <a:cubicBezTo>
                      <a:pt x="14144" y="48373"/>
                      <a:pt x="0" y="52642"/>
                      <a:pt x="9073" y="66019"/>
                    </a:cubicBezTo>
                    <a:cubicBezTo>
                      <a:pt x="15112" y="74925"/>
                      <a:pt x="26362" y="77531"/>
                      <a:pt x="36878" y="77531"/>
                    </a:cubicBezTo>
                    <a:cubicBezTo>
                      <a:pt x="47277" y="77531"/>
                      <a:pt x="56959" y="74983"/>
                      <a:pt x="60177" y="73457"/>
                    </a:cubicBezTo>
                    <a:cubicBezTo>
                      <a:pt x="68549" y="69455"/>
                      <a:pt x="72218" y="58747"/>
                      <a:pt x="68516" y="46405"/>
                    </a:cubicBezTo>
                    <a:cubicBezTo>
                      <a:pt x="64780" y="34063"/>
                      <a:pt x="73186" y="37065"/>
                      <a:pt x="72719" y="23822"/>
                    </a:cubicBezTo>
                    <a:cubicBezTo>
                      <a:pt x="72252" y="10512"/>
                      <a:pt x="59876" y="13548"/>
                      <a:pt x="59676" y="9345"/>
                    </a:cubicBezTo>
                    <a:cubicBezTo>
                      <a:pt x="59461" y="6330"/>
                      <a:pt x="55659" y="1050"/>
                      <a:pt x="48972" y="1050"/>
                    </a:cubicBezTo>
                    <a:cubicBezTo>
                      <a:pt x="46336" y="1050"/>
                      <a:pt x="43252" y="1871"/>
                      <a:pt x="39762" y="3974"/>
                    </a:cubicBezTo>
                    <a:cubicBezTo>
                      <a:pt x="39762" y="3974"/>
                      <a:pt x="34794" y="0"/>
                      <a:pt x="28784" y="0"/>
                    </a:cubicBezTo>
                    <a:close/>
                  </a:path>
                </a:pathLst>
              </a:custGeom>
              <a:solidFill>
                <a:srgbClr val="E75B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Google Shape;684;p30">
                <a:extLst>
                  <a:ext uri="{FF2B5EF4-FFF2-40B4-BE49-F238E27FC236}">
                    <a16:creationId xmlns:a16="http://schemas.microsoft.com/office/drawing/2014/main" id="{4AEA7E53-D7DA-0A41-7653-FE519565E380}"/>
                  </a:ext>
                </a:extLst>
              </p:cNvPr>
              <p:cNvSpPr/>
              <p:nvPr/>
            </p:nvSpPr>
            <p:spPr>
              <a:xfrm>
                <a:off x="1329792" y="1932232"/>
                <a:ext cx="917810" cy="582995"/>
              </a:xfrm>
              <a:custGeom>
                <a:avLst/>
                <a:gdLst/>
                <a:ahLst/>
                <a:cxnLst/>
                <a:rect l="l" t="t" r="r" b="b"/>
                <a:pathLst>
                  <a:path w="41497" h="26359" extrusionOk="0">
                    <a:moveTo>
                      <a:pt x="1" y="1"/>
                    </a:moveTo>
                    <a:cubicBezTo>
                      <a:pt x="1" y="1"/>
                      <a:pt x="657" y="26358"/>
                      <a:pt x="20204" y="26358"/>
                    </a:cubicBezTo>
                    <a:cubicBezTo>
                      <a:pt x="20362" y="26358"/>
                      <a:pt x="20521" y="26356"/>
                      <a:pt x="20682" y="26353"/>
                    </a:cubicBezTo>
                    <a:cubicBezTo>
                      <a:pt x="40696" y="25953"/>
                      <a:pt x="41497" y="1"/>
                      <a:pt x="41497" y="1"/>
                    </a:cubicBezTo>
                    <a:close/>
                  </a:path>
                </a:pathLst>
              </a:custGeom>
              <a:solidFill>
                <a:srgbClr val="BE36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Google Shape;685;p30">
                <a:extLst>
                  <a:ext uri="{FF2B5EF4-FFF2-40B4-BE49-F238E27FC236}">
                    <a16:creationId xmlns:a16="http://schemas.microsoft.com/office/drawing/2014/main" id="{0B9F8A02-F10E-F606-00AC-8D949758B517}"/>
                  </a:ext>
                </a:extLst>
              </p:cNvPr>
              <p:cNvSpPr/>
              <p:nvPr/>
            </p:nvSpPr>
            <p:spPr>
              <a:xfrm>
                <a:off x="1596133" y="2350561"/>
                <a:ext cx="379249" cy="730165"/>
              </a:xfrm>
              <a:custGeom>
                <a:avLst/>
                <a:gdLst/>
                <a:ahLst/>
                <a:cxnLst/>
                <a:rect l="l" t="t" r="r" b="b"/>
                <a:pathLst>
                  <a:path w="17147" h="33013" extrusionOk="0">
                    <a:moveTo>
                      <a:pt x="4937" y="0"/>
                    </a:moveTo>
                    <a:cubicBezTo>
                      <a:pt x="4937" y="0"/>
                      <a:pt x="4652" y="159"/>
                      <a:pt x="4026" y="159"/>
                    </a:cubicBezTo>
                    <a:cubicBezTo>
                      <a:pt x="3744" y="159"/>
                      <a:pt x="3394" y="127"/>
                      <a:pt x="2969" y="34"/>
                    </a:cubicBezTo>
                    <a:lnTo>
                      <a:pt x="2969" y="34"/>
                    </a:lnTo>
                    <a:cubicBezTo>
                      <a:pt x="2969" y="34"/>
                      <a:pt x="2969" y="3102"/>
                      <a:pt x="7172" y="4704"/>
                    </a:cubicBezTo>
                    <a:lnTo>
                      <a:pt x="2436" y="27253"/>
                    </a:lnTo>
                    <a:lnTo>
                      <a:pt x="0" y="31589"/>
                    </a:lnTo>
                    <a:cubicBezTo>
                      <a:pt x="0" y="31589"/>
                      <a:pt x="4003" y="33013"/>
                      <a:pt x="9083" y="33013"/>
                    </a:cubicBezTo>
                    <a:cubicBezTo>
                      <a:pt x="11624" y="33013"/>
                      <a:pt x="14433" y="32657"/>
                      <a:pt x="17146" y="31589"/>
                    </a:cubicBezTo>
                    <a:lnTo>
                      <a:pt x="14611" y="27253"/>
                    </a:lnTo>
                    <a:lnTo>
                      <a:pt x="9841" y="4704"/>
                    </a:lnTo>
                    <a:cubicBezTo>
                      <a:pt x="9841" y="4704"/>
                      <a:pt x="13310" y="3536"/>
                      <a:pt x="14044" y="34"/>
                    </a:cubicBezTo>
                    <a:lnTo>
                      <a:pt x="14044" y="34"/>
                    </a:lnTo>
                    <a:cubicBezTo>
                      <a:pt x="14044" y="34"/>
                      <a:pt x="13547" y="158"/>
                      <a:pt x="13060" y="158"/>
                    </a:cubicBezTo>
                    <a:cubicBezTo>
                      <a:pt x="12789" y="158"/>
                      <a:pt x="12521" y="119"/>
                      <a:pt x="12343" y="0"/>
                    </a:cubicBezTo>
                    <a:close/>
                  </a:path>
                </a:pathLst>
              </a:custGeom>
              <a:solidFill>
                <a:srgbClr val="BD78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Google Shape;686;p30">
                <a:extLst>
                  <a:ext uri="{FF2B5EF4-FFF2-40B4-BE49-F238E27FC236}">
                    <a16:creationId xmlns:a16="http://schemas.microsoft.com/office/drawing/2014/main" id="{DA28C42A-EA91-DF51-CBB2-B2F012717C55}"/>
                  </a:ext>
                </a:extLst>
              </p:cNvPr>
              <p:cNvSpPr/>
              <p:nvPr/>
            </p:nvSpPr>
            <p:spPr>
              <a:xfrm>
                <a:off x="1786477" y="4308622"/>
                <a:ext cx="273748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2377" h="5117" extrusionOk="0">
                    <a:moveTo>
                      <a:pt x="1" y="0"/>
                    </a:moveTo>
                    <a:cubicBezTo>
                      <a:pt x="796" y="3274"/>
                      <a:pt x="7006" y="5116"/>
                      <a:pt x="9497" y="5116"/>
                    </a:cubicBezTo>
                    <a:cubicBezTo>
                      <a:pt x="9722" y="5116"/>
                      <a:pt x="9917" y="5101"/>
                      <a:pt x="10074" y="5071"/>
                    </a:cubicBezTo>
                    <a:cubicBezTo>
                      <a:pt x="12009" y="4704"/>
                      <a:pt x="12376" y="2802"/>
                      <a:pt x="8206" y="1768"/>
                    </a:cubicBezTo>
                    <a:cubicBezTo>
                      <a:pt x="3970" y="701"/>
                      <a:pt x="3703" y="34"/>
                      <a:pt x="3703" y="34"/>
                    </a:cubicBezTo>
                    <a:lnTo>
                      <a:pt x="3703" y="0"/>
                    </a:lnTo>
                    <a:close/>
                  </a:path>
                </a:pathLst>
              </a:custGeom>
              <a:solidFill>
                <a:srgbClr val="EAC8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Google Shape;687;p30">
                <a:extLst>
                  <a:ext uri="{FF2B5EF4-FFF2-40B4-BE49-F238E27FC236}">
                    <a16:creationId xmlns:a16="http://schemas.microsoft.com/office/drawing/2014/main" id="{639CAA59-7DB9-008B-2B28-40752E4DD901}"/>
                  </a:ext>
                </a:extLst>
              </p:cNvPr>
              <p:cNvSpPr/>
              <p:nvPr/>
            </p:nvSpPr>
            <p:spPr>
              <a:xfrm>
                <a:off x="1793112" y="4327798"/>
                <a:ext cx="265631" cy="94707"/>
              </a:xfrm>
              <a:custGeom>
                <a:avLst/>
                <a:gdLst/>
                <a:ahLst/>
                <a:cxnLst/>
                <a:rect l="l" t="t" r="r" b="b"/>
                <a:pathLst>
                  <a:path w="12010" h="428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88" y="2763"/>
                      <a:pt x="6869" y="4282"/>
                      <a:pt x="9184" y="4282"/>
                    </a:cubicBezTo>
                    <a:cubicBezTo>
                      <a:pt x="9413" y="4282"/>
                      <a:pt x="9612" y="4267"/>
                      <a:pt x="9774" y="4237"/>
                    </a:cubicBezTo>
                    <a:cubicBezTo>
                      <a:pt x="11576" y="3870"/>
                      <a:pt x="12009" y="2269"/>
                      <a:pt x="8840" y="1201"/>
                    </a:cubicBezTo>
                    <a:cubicBezTo>
                      <a:pt x="8707" y="1568"/>
                      <a:pt x="8173" y="1902"/>
                      <a:pt x="7540" y="2035"/>
                    </a:cubicBezTo>
                    <a:cubicBezTo>
                      <a:pt x="7381" y="2064"/>
                      <a:pt x="7187" y="2078"/>
                      <a:pt x="6964" y="2078"/>
                    </a:cubicBezTo>
                    <a:cubicBezTo>
                      <a:pt x="5360" y="2078"/>
                      <a:pt x="2256" y="1348"/>
                      <a:pt x="1" y="1"/>
                    </a:cubicBezTo>
                    <a:close/>
                  </a:path>
                </a:pathLst>
              </a:custGeom>
              <a:solidFill>
                <a:srgbClr val="BE36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Google Shape;688;p30">
                <a:extLst>
                  <a:ext uri="{FF2B5EF4-FFF2-40B4-BE49-F238E27FC236}">
                    <a16:creationId xmlns:a16="http://schemas.microsoft.com/office/drawing/2014/main" id="{26146DAC-9363-F8A9-1E7B-37F962364412}"/>
                  </a:ext>
                </a:extLst>
              </p:cNvPr>
              <p:cNvSpPr/>
              <p:nvPr/>
            </p:nvSpPr>
            <p:spPr>
              <a:xfrm>
                <a:off x="1513501" y="4308622"/>
                <a:ext cx="273726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2376" h="5117" extrusionOk="0">
                    <a:moveTo>
                      <a:pt x="8673" y="0"/>
                    </a:moveTo>
                    <a:lnTo>
                      <a:pt x="8673" y="34"/>
                    </a:lnTo>
                    <a:cubicBezTo>
                      <a:pt x="8673" y="34"/>
                      <a:pt x="8373" y="701"/>
                      <a:pt x="4170" y="1768"/>
                    </a:cubicBezTo>
                    <a:cubicBezTo>
                      <a:pt x="0" y="2802"/>
                      <a:pt x="367" y="4704"/>
                      <a:pt x="2269" y="5071"/>
                    </a:cubicBezTo>
                    <a:cubicBezTo>
                      <a:pt x="2429" y="5101"/>
                      <a:pt x="2626" y="5116"/>
                      <a:pt x="2854" y="5116"/>
                    </a:cubicBezTo>
                    <a:cubicBezTo>
                      <a:pt x="5371" y="5116"/>
                      <a:pt x="11581" y="3274"/>
                      <a:pt x="12376" y="0"/>
                    </a:cubicBezTo>
                    <a:close/>
                  </a:path>
                </a:pathLst>
              </a:custGeom>
              <a:solidFill>
                <a:srgbClr val="EAC8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Google Shape;689;p30">
                <a:extLst>
                  <a:ext uri="{FF2B5EF4-FFF2-40B4-BE49-F238E27FC236}">
                    <a16:creationId xmlns:a16="http://schemas.microsoft.com/office/drawing/2014/main" id="{D0DB690B-F3AE-3421-E05E-021396C875B0}"/>
                  </a:ext>
                </a:extLst>
              </p:cNvPr>
              <p:cNvSpPr/>
              <p:nvPr/>
            </p:nvSpPr>
            <p:spPr>
              <a:xfrm>
                <a:off x="1477339" y="3049960"/>
                <a:ext cx="617543" cy="1272287"/>
              </a:xfrm>
              <a:custGeom>
                <a:avLst/>
                <a:gdLst/>
                <a:ahLst/>
                <a:cxnLst/>
                <a:rect l="l" t="t" r="r" b="b"/>
                <a:pathLst>
                  <a:path w="27921" h="57524" extrusionOk="0">
                    <a:moveTo>
                      <a:pt x="5371" y="1"/>
                    </a:moveTo>
                    <a:cubicBezTo>
                      <a:pt x="3237" y="6906"/>
                      <a:pt x="2002" y="15745"/>
                      <a:pt x="2002" y="15745"/>
                    </a:cubicBezTo>
                    <a:cubicBezTo>
                      <a:pt x="1" y="38462"/>
                      <a:pt x="10242" y="56975"/>
                      <a:pt x="10242" y="56975"/>
                    </a:cubicBezTo>
                    <a:cubicBezTo>
                      <a:pt x="10909" y="57386"/>
                      <a:pt x="11546" y="57524"/>
                      <a:pt x="12100" y="57524"/>
                    </a:cubicBezTo>
                    <a:cubicBezTo>
                      <a:pt x="13207" y="57524"/>
                      <a:pt x="13978" y="56975"/>
                      <a:pt x="13978" y="56975"/>
                    </a:cubicBezTo>
                    <a:cubicBezTo>
                      <a:pt x="13978" y="56975"/>
                      <a:pt x="14734" y="57524"/>
                      <a:pt x="15831" y="57524"/>
                    </a:cubicBezTo>
                    <a:cubicBezTo>
                      <a:pt x="16379" y="57524"/>
                      <a:pt x="17013" y="57386"/>
                      <a:pt x="17680" y="56975"/>
                    </a:cubicBezTo>
                    <a:cubicBezTo>
                      <a:pt x="17680" y="56942"/>
                      <a:pt x="27921" y="38462"/>
                      <a:pt x="25919" y="15745"/>
                    </a:cubicBezTo>
                    <a:cubicBezTo>
                      <a:pt x="25919" y="15745"/>
                      <a:pt x="24685" y="6839"/>
                      <a:pt x="22550" y="1"/>
                    </a:cubicBezTo>
                    <a:cubicBezTo>
                      <a:pt x="22550" y="1"/>
                      <a:pt x="18376" y="1171"/>
                      <a:pt x="14307" y="1171"/>
                    </a:cubicBezTo>
                    <a:cubicBezTo>
                      <a:pt x="14197" y="1171"/>
                      <a:pt x="14087" y="1170"/>
                      <a:pt x="13978" y="1168"/>
                    </a:cubicBezTo>
                    <a:cubicBezTo>
                      <a:pt x="13868" y="1170"/>
                      <a:pt x="13758" y="1171"/>
                      <a:pt x="13648" y="1171"/>
                    </a:cubicBezTo>
                    <a:cubicBezTo>
                      <a:pt x="9578" y="1171"/>
                      <a:pt x="5371" y="1"/>
                      <a:pt x="5371" y="1"/>
                    </a:cubicBezTo>
                    <a:close/>
                  </a:path>
                </a:pathLst>
              </a:custGeom>
              <a:solidFill>
                <a:srgbClr val="5868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Google Shape;690;p30">
                <a:extLst>
                  <a:ext uri="{FF2B5EF4-FFF2-40B4-BE49-F238E27FC236}">
                    <a16:creationId xmlns:a16="http://schemas.microsoft.com/office/drawing/2014/main" id="{538B3EB9-8B9B-30DC-2C7B-8F23420487D4}"/>
                  </a:ext>
                </a:extLst>
              </p:cNvPr>
              <p:cNvSpPr/>
              <p:nvPr/>
            </p:nvSpPr>
            <p:spPr>
              <a:xfrm>
                <a:off x="1256760" y="1368258"/>
                <a:ext cx="1061684" cy="1047971"/>
              </a:xfrm>
              <a:custGeom>
                <a:avLst/>
                <a:gdLst/>
                <a:ahLst/>
                <a:cxnLst/>
                <a:rect l="l" t="t" r="r" b="b"/>
                <a:pathLst>
                  <a:path w="48002" h="47382" extrusionOk="0">
                    <a:moveTo>
                      <a:pt x="18409" y="1"/>
                    </a:moveTo>
                    <a:cubicBezTo>
                      <a:pt x="16930" y="1"/>
                      <a:pt x="15146" y="466"/>
                      <a:pt x="13110" y="1849"/>
                    </a:cubicBezTo>
                    <a:cubicBezTo>
                      <a:pt x="8973" y="4651"/>
                      <a:pt x="7806" y="15926"/>
                      <a:pt x="1268" y="16160"/>
                    </a:cubicBezTo>
                    <a:cubicBezTo>
                      <a:pt x="1268" y="16160"/>
                      <a:pt x="0" y="27568"/>
                      <a:pt x="11775" y="34506"/>
                    </a:cubicBezTo>
                    <a:cubicBezTo>
                      <a:pt x="11775" y="34506"/>
                      <a:pt x="14277" y="35940"/>
                      <a:pt x="19381" y="38275"/>
                    </a:cubicBezTo>
                    <a:cubicBezTo>
                      <a:pt x="21149" y="39910"/>
                      <a:pt x="20281" y="44380"/>
                      <a:pt x="20281" y="44380"/>
                    </a:cubicBezTo>
                    <a:cubicBezTo>
                      <a:pt x="20281" y="44380"/>
                      <a:pt x="21149" y="47382"/>
                      <a:pt x="24017" y="47382"/>
                    </a:cubicBezTo>
                    <a:cubicBezTo>
                      <a:pt x="26886" y="47382"/>
                      <a:pt x="27787" y="44380"/>
                      <a:pt x="27787" y="44380"/>
                    </a:cubicBezTo>
                    <a:cubicBezTo>
                      <a:pt x="27787" y="44380"/>
                      <a:pt x="26886" y="39877"/>
                      <a:pt x="28654" y="38275"/>
                    </a:cubicBezTo>
                    <a:cubicBezTo>
                      <a:pt x="33724" y="36041"/>
                      <a:pt x="36293" y="34506"/>
                      <a:pt x="36293" y="34506"/>
                    </a:cubicBezTo>
                    <a:cubicBezTo>
                      <a:pt x="48001" y="27568"/>
                      <a:pt x="46734" y="17828"/>
                      <a:pt x="46734" y="17828"/>
                    </a:cubicBezTo>
                    <a:cubicBezTo>
                      <a:pt x="39562" y="15893"/>
                      <a:pt x="38728" y="10622"/>
                      <a:pt x="38728" y="10622"/>
                    </a:cubicBezTo>
                    <a:cubicBezTo>
                      <a:pt x="35760" y="11781"/>
                      <a:pt x="33357" y="12258"/>
                      <a:pt x="31412" y="12258"/>
                    </a:cubicBezTo>
                    <a:cubicBezTo>
                      <a:pt x="22381" y="12258"/>
                      <a:pt x="23217" y="1983"/>
                      <a:pt x="23217" y="1983"/>
                    </a:cubicBezTo>
                    <a:cubicBezTo>
                      <a:pt x="23217" y="1983"/>
                      <a:pt x="21461" y="1"/>
                      <a:pt x="18409" y="1"/>
                    </a:cubicBezTo>
                    <a:close/>
                  </a:path>
                </a:pathLst>
              </a:custGeom>
              <a:solidFill>
                <a:srgbClr val="EAC8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Google Shape;691;p30">
                <a:extLst>
                  <a:ext uri="{FF2B5EF4-FFF2-40B4-BE49-F238E27FC236}">
                    <a16:creationId xmlns:a16="http://schemas.microsoft.com/office/drawing/2014/main" id="{28D351DF-6509-A64C-A53F-F65AFD7117B4}"/>
                  </a:ext>
                </a:extLst>
              </p:cNvPr>
              <p:cNvSpPr/>
              <p:nvPr/>
            </p:nvSpPr>
            <p:spPr>
              <a:xfrm>
                <a:off x="1278878" y="1702055"/>
                <a:ext cx="522371" cy="536924"/>
              </a:xfrm>
              <a:custGeom>
                <a:avLst/>
                <a:gdLst/>
                <a:ahLst/>
                <a:cxnLst/>
                <a:rect l="l" t="t" r="r" b="b"/>
                <a:pathLst>
                  <a:path w="23618" h="24276" extrusionOk="0">
                    <a:moveTo>
                      <a:pt x="6439" y="0"/>
                    </a:moveTo>
                    <a:lnTo>
                      <a:pt x="6439" y="0"/>
                    </a:lnTo>
                    <a:cubicBezTo>
                      <a:pt x="4204" y="734"/>
                      <a:pt x="301" y="1068"/>
                      <a:pt x="301" y="1068"/>
                    </a:cubicBezTo>
                    <a:cubicBezTo>
                      <a:pt x="1" y="9340"/>
                      <a:pt x="5105" y="14711"/>
                      <a:pt x="5105" y="14711"/>
                    </a:cubicBezTo>
                    <a:cubicBezTo>
                      <a:pt x="8674" y="19147"/>
                      <a:pt x="14211" y="21149"/>
                      <a:pt x="15545" y="21883"/>
                    </a:cubicBezTo>
                    <a:cubicBezTo>
                      <a:pt x="19290" y="24022"/>
                      <a:pt x="22023" y="24275"/>
                      <a:pt x="23106" y="24275"/>
                    </a:cubicBezTo>
                    <a:cubicBezTo>
                      <a:pt x="23441" y="24275"/>
                      <a:pt x="23618" y="24251"/>
                      <a:pt x="23618" y="24251"/>
                    </a:cubicBezTo>
                    <a:cubicBezTo>
                      <a:pt x="13277" y="21582"/>
                      <a:pt x="14845" y="11642"/>
                      <a:pt x="14845" y="11642"/>
                    </a:cubicBezTo>
                    <a:lnTo>
                      <a:pt x="14845" y="11642"/>
                    </a:lnTo>
                    <a:cubicBezTo>
                      <a:pt x="14609" y="11655"/>
                      <a:pt x="14379" y="11661"/>
                      <a:pt x="14155" y="11661"/>
                    </a:cubicBezTo>
                    <a:cubicBezTo>
                      <a:pt x="4527" y="11661"/>
                      <a:pt x="6439" y="0"/>
                      <a:pt x="6439" y="0"/>
                    </a:cubicBezTo>
                    <a:close/>
                  </a:path>
                </a:pathLst>
              </a:custGeom>
              <a:solidFill>
                <a:srgbClr val="D3A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Google Shape;692;p30">
                <a:extLst>
                  <a:ext uri="{FF2B5EF4-FFF2-40B4-BE49-F238E27FC236}">
                    <a16:creationId xmlns:a16="http://schemas.microsoft.com/office/drawing/2014/main" id="{966FBCCD-BAA1-7980-0CF4-C18FED9CB014}"/>
                  </a:ext>
                </a:extLst>
              </p:cNvPr>
              <p:cNvSpPr/>
              <p:nvPr/>
            </p:nvSpPr>
            <p:spPr>
              <a:xfrm>
                <a:off x="1526042" y="1762546"/>
                <a:ext cx="119545" cy="180788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8174" extrusionOk="0">
                    <a:moveTo>
                      <a:pt x="2702" y="1"/>
                    </a:moveTo>
                    <a:cubicBezTo>
                      <a:pt x="1201" y="1"/>
                      <a:pt x="1" y="1835"/>
                      <a:pt x="1" y="4103"/>
                    </a:cubicBezTo>
                    <a:cubicBezTo>
                      <a:pt x="1" y="6338"/>
                      <a:pt x="1201" y="8173"/>
                      <a:pt x="2702" y="8173"/>
                    </a:cubicBezTo>
                    <a:cubicBezTo>
                      <a:pt x="4204" y="8173"/>
                      <a:pt x="5404" y="6338"/>
                      <a:pt x="5404" y="4103"/>
                    </a:cubicBezTo>
                    <a:cubicBezTo>
                      <a:pt x="5404" y="1835"/>
                      <a:pt x="4204" y="1"/>
                      <a:pt x="27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Google Shape;693;p30">
                <a:extLst>
                  <a:ext uri="{FF2B5EF4-FFF2-40B4-BE49-F238E27FC236}">
                    <a16:creationId xmlns:a16="http://schemas.microsoft.com/office/drawing/2014/main" id="{18E927A9-6C2E-0C99-12D2-27780D2E4F4D}"/>
                  </a:ext>
                </a:extLst>
              </p:cNvPr>
              <p:cNvSpPr/>
              <p:nvPr/>
            </p:nvSpPr>
            <p:spPr>
              <a:xfrm>
                <a:off x="1942893" y="1762546"/>
                <a:ext cx="120275" cy="180788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8174" extrusionOk="0">
                    <a:moveTo>
                      <a:pt x="2702" y="1"/>
                    </a:moveTo>
                    <a:cubicBezTo>
                      <a:pt x="1201" y="1"/>
                      <a:pt x="0" y="1835"/>
                      <a:pt x="0" y="4103"/>
                    </a:cubicBezTo>
                    <a:cubicBezTo>
                      <a:pt x="0" y="6338"/>
                      <a:pt x="1201" y="8173"/>
                      <a:pt x="2702" y="8173"/>
                    </a:cubicBezTo>
                    <a:cubicBezTo>
                      <a:pt x="4203" y="8173"/>
                      <a:pt x="5438" y="6338"/>
                      <a:pt x="5438" y="4103"/>
                    </a:cubicBezTo>
                    <a:cubicBezTo>
                      <a:pt x="5438" y="1835"/>
                      <a:pt x="4203" y="1"/>
                      <a:pt x="27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Google Shape;694;p30">
                <a:extLst>
                  <a:ext uri="{FF2B5EF4-FFF2-40B4-BE49-F238E27FC236}">
                    <a16:creationId xmlns:a16="http://schemas.microsoft.com/office/drawing/2014/main" id="{9E643F23-6EF3-22A6-782D-A3ECDBF65D09}"/>
                  </a:ext>
                </a:extLst>
              </p:cNvPr>
              <p:cNvSpPr/>
              <p:nvPr/>
            </p:nvSpPr>
            <p:spPr>
              <a:xfrm>
                <a:off x="1538030" y="3060997"/>
                <a:ext cx="220445" cy="1233626"/>
              </a:xfrm>
              <a:custGeom>
                <a:avLst/>
                <a:gdLst/>
                <a:ahLst/>
                <a:cxnLst/>
                <a:rect l="l" t="t" r="r" b="b"/>
                <a:pathLst>
                  <a:path w="9967" h="55776" extrusionOk="0">
                    <a:moveTo>
                      <a:pt x="3502" y="1"/>
                    </a:moveTo>
                    <a:cubicBezTo>
                      <a:pt x="3496" y="1"/>
                      <a:pt x="3494" y="1"/>
                      <a:pt x="3495" y="2"/>
                    </a:cubicBezTo>
                    <a:cubicBezTo>
                      <a:pt x="426" y="4472"/>
                      <a:pt x="393" y="18616"/>
                      <a:pt x="393" y="18616"/>
                    </a:cubicBezTo>
                    <a:cubicBezTo>
                      <a:pt x="343" y="37465"/>
                      <a:pt x="5351" y="48933"/>
                      <a:pt x="7864" y="53496"/>
                    </a:cubicBezTo>
                    <a:lnTo>
                      <a:pt x="7864" y="53496"/>
                    </a:lnTo>
                    <a:cubicBezTo>
                      <a:pt x="2505" y="43017"/>
                      <a:pt x="0" y="16900"/>
                      <a:pt x="2894" y="8342"/>
                    </a:cubicBezTo>
                    <a:cubicBezTo>
                      <a:pt x="5263" y="1403"/>
                      <a:pt x="9966" y="636"/>
                      <a:pt x="9966" y="636"/>
                    </a:cubicBezTo>
                    <a:cubicBezTo>
                      <a:pt x="8536" y="603"/>
                      <a:pt x="3717" y="1"/>
                      <a:pt x="3502" y="1"/>
                    </a:cubicBezTo>
                    <a:close/>
                    <a:moveTo>
                      <a:pt x="7864" y="53496"/>
                    </a:moveTo>
                    <a:lnTo>
                      <a:pt x="7864" y="53496"/>
                    </a:lnTo>
                    <a:cubicBezTo>
                      <a:pt x="8312" y="54371"/>
                      <a:pt x="8779" y="55138"/>
                      <a:pt x="9266" y="55775"/>
                    </a:cubicBezTo>
                    <a:cubicBezTo>
                      <a:pt x="9266" y="55775"/>
                      <a:pt x="8704" y="55022"/>
                      <a:pt x="7864" y="53496"/>
                    </a:cubicBezTo>
                    <a:close/>
                  </a:path>
                </a:pathLst>
              </a:custGeom>
              <a:solidFill>
                <a:srgbClr val="1927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Google Shape;695;p30">
                <a:extLst>
                  <a:ext uri="{FF2B5EF4-FFF2-40B4-BE49-F238E27FC236}">
                    <a16:creationId xmlns:a16="http://schemas.microsoft.com/office/drawing/2014/main" id="{BC7920E8-B627-5FBB-E045-A63F4B50A108}"/>
                  </a:ext>
                </a:extLst>
              </p:cNvPr>
              <p:cNvSpPr/>
              <p:nvPr/>
            </p:nvSpPr>
            <p:spPr>
              <a:xfrm>
                <a:off x="1716386" y="1894167"/>
                <a:ext cx="113640" cy="100812"/>
              </a:xfrm>
              <a:custGeom>
                <a:avLst/>
                <a:gdLst/>
                <a:ahLst/>
                <a:cxnLst/>
                <a:rect l="l" t="t" r="r" b="b"/>
                <a:pathLst>
                  <a:path w="5138" h="4558" extrusionOk="0">
                    <a:moveTo>
                      <a:pt x="3270" y="0"/>
                    </a:moveTo>
                    <a:cubicBezTo>
                      <a:pt x="3179" y="0"/>
                      <a:pt x="3090" y="7"/>
                      <a:pt x="3003" y="20"/>
                    </a:cubicBezTo>
                    <a:cubicBezTo>
                      <a:pt x="2569" y="54"/>
                      <a:pt x="2169" y="287"/>
                      <a:pt x="1769" y="487"/>
                    </a:cubicBezTo>
                    <a:cubicBezTo>
                      <a:pt x="1068" y="954"/>
                      <a:pt x="501" y="1555"/>
                      <a:pt x="1" y="2222"/>
                    </a:cubicBezTo>
                    <a:cubicBezTo>
                      <a:pt x="601" y="1655"/>
                      <a:pt x="1268" y="1155"/>
                      <a:pt x="1902" y="721"/>
                    </a:cubicBezTo>
                    <a:cubicBezTo>
                      <a:pt x="2269" y="521"/>
                      <a:pt x="2669" y="387"/>
                      <a:pt x="3036" y="354"/>
                    </a:cubicBezTo>
                    <a:cubicBezTo>
                      <a:pt x="3094" y="349"/>
                      <a:pt x="3152" y="346"/>
                      <a:pt x="3210" y="346"/>
                    </a:cubicBezTo>
                    <a:cubicBezTo>
                      <a:pt x="3518" y="346"/>
                      <a:pt x="3818" y="424"/>
                      <a:pt x="4070" y="621"/>
                    </a:cubicBezTo>
                    <a:cubicBezTo>
                      <a:pt x="4237" y="688"/>
                      <a:pt x="4370" y="854"/>
                      <a:pt x="4504" y="988"/>
                    </a:cubicBezTo>
                    <a:lnTo>
                      <a:pt x="4604" y="1221"/>
                    </a:lnTo>
                    <a:cubicBezTo>
                      <a:pt x="4671" y="1321"/>
                      <a:pt x="4671" y="1388"/>
                      <a:pt x="4704" y="1488"/>
                    </a:cubicBezTo>
                    <a:cubicBezTo>
                      <a:pt x="4771" y="1822"/>
                      <a:pt x="4704" y="2189"/>
                      <a:pt x="4571" y="2556"/>
                    </a:cubicBezTo>
                    <a:cubicBezTo>
                      <a:pt x="4237" y="3289"/>
                      <a:pt x="3737" y="3957"/>
                      <a:pt x="3203" y="4557"/>
                    </a:cubicBezTo>
                    <a:cubicBezTo>
                      <a:pt x="3870" y="4057"/>
                      <a:pt x="4471" y="3490"/>
                      <a:pt x="4871" y="2689"/>
                    </a:cubicBezTo>
                    <a:cubicBezTo>
                      <a:pt x="5038" y="2322"/>
                      <a:pt x="5138" y="1855"/>
                      <a:pt x="5071" y="1388"/>
                    </a:cubicBezTo>
                    <a:cubicBezTo>
                      <a:pt x="5071" y="1288"/>
                      <a:pt x="5038" y="1188"/>
                      <a:pt x="4971" y="1055"/>
                    </a:cubicBezTo>
                    <a:lnTo>
                      <a:pt x="4804" y="788"/>
                    </a:lnTo>
                    <a:cubicBezTo>
                      <a:pt x="4671" y="621"/>
                      <a:pt x="4537" y="454"/>
                      <a:pt x="4337" y="321"/>
                    </a:cubicBezTo>
                    <a:cubicBezTo>
                      <a:pt x="4017" y="107"/>
                      <a:pt x="3633" y="0"/>
                      <a:pt x="3270" y="0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Google Shape;696;p30">
                <a:extLst>
                  <a:ext uri="{FF2B5EF4-FFF2-40B4-BE49-F238E27FC236}">
                    <a16:creationId xmlns:a16="http://schemas.microsoft.com/office/drawing/2014/main" id="{0392E2E0-C66D-3621-03E9-F1A251AB8DBD}"/>
                  </a:ext>
                </a:extLst>
              </p:cNvPr>
              <p:cNvSpPr/>
              <p:nvPr/>
            </p:nvSpPr>
            <p:spPr>
              <a:xfrm>
                <a:off x="1636719" y="1986088"/>
                <a:ext cx="79689" cy="82410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726" extrusionOk="0">
                    <a:moveTo>
                      <a:pt x="434" y="1"/>
                    </a:moveTo>
                    <a:lnTo>
                      <a:pt x="434" y="1"/>
                    </a:lnTo>
                    <a:cubicBezTo>
                      <a:pt x="200" y="501"/>
                      <a:pt x="100" y="1001"/>
                      <a:pt x="33" y="1569"/>
                    </a:cubicBezTo>
                    <a:cubicBezTo>
                      <a:pt x="0" y="2136"/>
                      <a:pt x="100" y="2703"/>
                      <a:pt x="467" y="3203"/>
                    </a:cubicBezTo>
                    <a:cubicBezTo>
                      <a:pt x="634" y="3403"/>
                      <a:pt x="934" y="3570"/>
                      <a:pt x="1201" y="3670"/>
                    </a:cubicBezTo>
                    <a:cubicBezTo>
                      <a:pt x="1377" y="3709"/>
                      <a:pt x="1553" y="3725"/>
                      <a:pt x="1729" y="3725"/>
                    </a:cubicBezTo>
                    <a:cubicBezTo>
                      <a:pt x="1853" y="3725"/>
                      <a:pt x="1977" y="3717"/>
                      <a:pt x="2102" y="3703"/>
                    </a:cubicBezTo>
                    <a:cubicBezTo>
                      <a:pt x="2635" y="3637"/>
                      <a:pt x="3136" y="3403"/>
                      <a:pt x="3603" y="3136"/>
                    </a:cubicBezTo>
                    <a:lnTo>
                      <a:pt x="3603" y="3136"/>
                    </a:lnTo>
                    <a:cubicBezTo>
                      <a:pt x="3036" y="3236"/>
                      <a:pt x="2535" y="3370"/>
                      <a:pt x="2035" y="3403"/>
                    </a:cubicBezTo>
                    <a:cubicBezTo>
                      <a:pt x="1535" y="3403"/>
                      <a:pt x="1101" y="3336"/>
                      <a:pt x="801" y="2970"/>
                    </a:cubicBezTo>
                    <a:cubicBezTo>
                      <a:pt x="500" y="2569"/>
                      <a:pt x="434" y="2069"/>
                      <a:pt x="367" y="1569"/>
                    </a:cubicBezTo>
                    <a:cubicBezTo>
                      <a:pt x="334" y="1035"/>
                      <a:pt x="367" y="534"/>
                      <a:pt x="434" y="1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Google Shape;697;p30">
                <a:extLst>
                  <a:ext uri="{FF2B5EF4-FFF2-40B4-BE49-F238E27FC236}">
                    <a16:creationId xmlns:a16="http://schemas.microsoft.com/office/drawing/2014/main" id="{62EA0813-6CD0-CF4E-A23A-0C04972B587C}"/>
                  </a:ext>
                </a:extLst>
              </p:cNvPr>
              <p:cNvSpPr/>
              <p:nvPr/>
            </p:nvSpPr>
            <p:spPr>
              <a:xfrm>
                <a:off x="1216174" y="1762546"/>
                <a:ext cx="113640" cy="168978"/>
              </a:xfrm>
              <a:custGeom>
                <a:avLst/>
                <a:gdLst/>
                <a:ahLst/>
                <a:cxnLst/>
                <a:rect l="l" t="t" r="r" b="b"/>
                <a:pathLst>
                  <a:path w="5138" h="7640" extrusionOk="0">
                    <a:moveTo>
                      <a:pt x="3169" y="1"/>
                    </a:moveTo>
                    <a:cubicBezTo>
                      <a:pt x="3169" y="1"/>
                      <a:pt x="1" y="167"/>
                      <a:pt x="568" y="3436"/>
                    </a:cubicBezTo>
                    <a:cubicBezTo>
                      <a:pt x="1168" y="6672"/>
                      <a:pt x="5138" y="7639"/>
                      <a:pt x="5138" y="7639"/>
                    </a:cubicBezTo>
                    <a:cubicBezTo>
                      <a:pt x="5138" y="7639"/>
                      <a:pt x="3303" y="4170"/>
                      <a:pt x="3169" y="1"/>
                    </a:cubicBezTo>
                    <a:close/>
                  </a:path>
                </a:pathLst>
              </a:custGeom>
              <a:solidFill>
                <a:srgbClr val="D6B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Google Shape;698;p30">
                <a:extLst>
                  <a:ext uri="{FF2B5EF4-FFF2-40B4-BE49-F238E27FC236}">
                    <a16:creationId xmlns:a16="http://schemas.microsoft.com/office/drawing/2014/main" id="{64C45267-0960-39B3-39F7-7841D5EFA671}"/>
                  </a:ext>
                </a:extLst>
              </p:cNvPr>
              <p:cNvSpPr/>
              <p:nvPr/>
            </p:nvSpPr>
            <p:spPr>
              <a:xfrm>
                <a:off x="1275206" y="1876164"/>
                <a:ext cx="81171" cy="81171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670" extrusionOk="0">
                    <a:moveTo>
                      <a:pt x="1835" y="1"/>
                    </a:moveTo>
                    <a:cubicBezTo>
                      <a:pt x="834" y="1"/>
                      <a:pt x="0" y="834"/>
                      <a:pt x="0" y="1835"/>
                    </a:cubicBezTo>
                    <a:cubicBezTo>
                      <a:pt x="0" y="2836"/>
                      <a:pt x="834" y="3670"/>
                      <a:pt x="1835" y="3670"/>
                    </a:cubicBezTo>
                    <a:cubicBezTo>
                      <a:pt x="2835" y="3670"/>
                      <a:pt x="3669" y="2836"/>
                      <a:pt x="3669" y="1835"/>
                    </a:cubicBezTo>
                    <a:cubicBezTo>
                      <a:pt x="3669" y="834"/>
                      <a:pt x="2835" y="1"/>
                      <a:pt x="1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Google Shape;699;p30">
                <a:extLst>
                  <a:ext uri="{FF2B5EF4-FFF2-40B4-BE49-F238E27FC236}">
                    <a16:creationId xmlns:a16="http://schemas.microsoft.com/office/drawing/2014/main" id="{E4B1DF14-64C1-245A-FD1C-7E02D77270D8}"/>
                  </a:ext>
                </a:extLst>
              </p:cNvPr>
              <p:cNvSpPr/>
              <p:nvPr/>
            </p:nvSpPr>
            <p:spPr>
              <a:xfrm>
                <a:off x="2206269" y="1876164"/>
                <a:ext cx="81923" cy="81171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670" extrusionOk="0">
                    <a:moveTo>
                      <a:pt x="1869" y="1"/>
                    </a:moveTo>
                    <a:cubicBezTo>
                      <a:pt x="835" y="1"/>
                      <a:pt x="1" y="834"/>
                      <a:pt x="1" y="1835"/>
                    </a:cubicBezTo>
                    <a:cubicBezTo>
                      <a:pt x="1" y="2836"/>
                      <a:pt x="835" y="3670"/>
                      <a:pt x="1869" y="3670"/>
                    </a:cubicBezTo>
                    <a:cubicBezTo>
                      <a:pt x="2870" y="3670"/>
                      <a:pt x="3703" y="2836"/>
                      <a:pt x="3703" y="1835"/>
                    </a:cubicBezTo>
                    <a:cubicBezTo>
                      <a:pt x="3703" y="834"/>
                      <a:pt x="2870" y="1"/>
                      <a:pt x="18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Google Shape;700;p30">
                <a:extLst>
                  <a:ext uri="{FF2B5EF4-FFF2-40B4-BE49-F238E27FC236}">
                    <a16:creationId xmlns:a16="http://schemas.microsoft.com/office/drawing/2014/main" id="{44EEF03A-4AA2-1B89-09E3-D981254DEA5D}"/>
                  </a:ext>
                </a:extLst>
              </p:cNvPr>
              <p:cNvSpPr/>
              <p:nvPr/>
            </p:nvSpPr>
            <p:spPr>
              <a:xfrm>
                <a:off x="1474397" y="1625329"/>
                <a:ext cx="146108" cy="36162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1635" extrusionOk="0">
                    <a:moveTo>
                      <a:pt x="3303" y="0"/>
                    </a:moveTo>
                    <a:cubicBezTo>
                      <a:pt x="2669" y="0"/>
                      <a:pt x="2035" y="167"/>
                      <a:pt x="1468" y="467"/>
                    </a:cubicBezTo>
                    <a:cubicBezTo>
                      <a:pt x="935" y="767"/>
                      <a:pt x="367" y="1134"/>
                      <a:pt x="1" y="1635"/>
                    </a:cubicBezTo>
                    <a:cubicBezTo>
                      <a:pt x="534" y="1368"/>
                      <a:pt x="1135" y="1168"/>
                      <a:pt x="1668" y="1001"/>
                    </a:cubicBezTo>
                    <a:cubicBezTo>
                      <a:pt x="2202" y="867"/>
                      <a:pt x="2803" y="767"/>
                      <a:pt x="3336" y="767"/>
                    </a:cubicBezTo>
                    <a:cubicBezTo>
                      <a:pt x="3450" y="753"/>
                      <a:pt x="3566" y="746"/>
                      <a:pt x="3682" y="746"/>
                    </a:cubicBezTo>
                    <a:cubicBezTo>
                      <a:pt x="4111" y="746"/>
                      <a:pt x="4551" y="836"/>
                      <a:pt x="4971" y="967"/>
                    </a:cubicBezTo>
                    <a:cubicBezTo>
                      <a:pt x="5504" y="1067"/>
                      <a:pt x="6005" y="1368"/>
                      <a:pt x="6605" y="1635"/>
                    </a:cubicBezTo>
                    <a:cubicBezTo>
                      <a:pt x="6205" y="1134"/>
                      <a:pt x="5771" y="667"/>
                      <a:pt x="5171" y="400"/>
                    </a:cubicBezTo>
                    <a:cubicBezTo>
                      <a:pt x="4871" y="234"/>
                      <a:pt x="4537" y="167"/>
                      <a:pt x="4270" y="67"/>
                    </a:cubicBezTo>
                    <a:cubicBezTo>
                      <a:pt x="3970" y="33"/>
                      <a:pt x="3636" y="0"/>
                      <a:pt x="330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Google Shape;701;p30">
                <a:extLst>
                  <a:ext uri="{FF2B5EF4-FFF2-40B4-BE49-F238E27FC236}">
                    <a16:creationId xmlns:a16="http://schemas.microsoft.com/office/drawing/2014/main" id="{917913AD-0AF2-95D2-4934-BF4FF76CA3A5}"/>
                  </a:ext>
                </a:extLst>
              </p:cNvPr>
              <p:cNvSpPr/>
              <p:nvPr/>
            </p:nvSpPr>
            <p:spPr>
              <a:xfrm>
                <a:off x="1514231" y="4327798"/>
                <a:ext cx="265631" cy="94707"/>
              </a:xfrm>
              <a:custGeom>
                <a:avLst/>
                <a:gdLst/>
                <a:ahLst/>
                <a:cxnLst/>
                <a:rect l="l" t="t" r="r" b="b"/>
                <a:pathLst>
                  <a:path w="12010" h="4282" extrusionOk="0">
                    <a:moveTo>
                      <a:pt x="12009" y="1"/>
                    </a:moveTo>
                    <a:cubicBezTo>
                      <a:pt x="9783" y="1348"/>
                      <a:pt x="6683" y="2078"/>
                      <a:pt x="5079" y="2078"/>
                    </a:cubicBezTo>
                    <a:cubicBezTo>
                      <a:pt x="4857" y="2078"/>
                      <a:pt x="4663" y="2064"/>
                      <a:pt x="4504" y="2035"/>
                    </a:cubicBezTo>
                    <a:cubicBezTo>
                      <a:pt x="3837" y="1902"/>
                      <a:pt x="3337" y="1568"/>
                      <a:pt x="3170" y="1201"/>
                    </a:cubicBezTo>
                    <a:cubicBezTo>
                      <a:pt x="1" y="2269"/>
                      <a:pt x="468" y="3870"/>
                      <a:pt x="2236" y="4237"/>
                    </a:cubicBezTo>
                    <a:cubicBezTo>
                      <a:pt x="2398" y="4267"/>
                      <a:pt x="2597" y="4282"/>
                      <a:pt x="2826" y="4282"/>
                    </a:cubicBezTo>
                    <a:cubicBezTo>
                      <a:pt x="5141" y="4282"/>
                      <a:pt x="10522" y="2763"/>
                      <a:pt x="12009" y="1"/>
                    </a:cubicBezTo>
                    <a:close/>
                  </a:path>
                </a:pathLst>
              </a:custGeom>
              <a:solidFill>
                <a:srgbClr val="BE36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Google Shape;702;p30">
                <a:extLst>
                  <a:ext uri="{FF2B5EF4-FFF2-40B4-BE49-F238E27FC236}">
                    <a16:creationId xmlns:a16="http://schemas.microsoft.com/office/drawing/2014/main" id="{1AF25267-144B-DFC3-6D65-E008B295CBD5}"/>
                  </a:ext>
                </a:extLst>
              </p:cNvPr>
              <p:cNvSpPr/>
              <p:nvPr/>
            </p:nvSpPr>
            <p:spPr>
              <a:xfrm>
                <a:off x="1572533" y="1787627"/>
                <a:ext cx="62725" cy="79711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3604" extrusionOk="0">
                    <a:moveTo>
                      <a:pt x="1401" y="1"/>
                    </a:moveTo>
                    <a:cubicBezTo>
                      <a:pt x="600" y="1"/>
                      <a:pt x="0" y="801"/>
                      <a:pt x="0" y="1802"/>
                    </a:cubicBezTo>
                    <a:cubicBezTo>
                      <a:pt x="0" y="2803"/>
                      <a:pt x="600" y="3603"/>
                      <a:pt x="1401" y="3603"/>
                    </a:cubicBezTo>
                    <a:cubicBezTo>
                      <a:pt x="2202" y="3603"/>
                      <a:pt x="2835" y="2803"/>
                      <a:pt x="2835" y="1802"/>
                    </a:cubicBezTo>
                    <a:cubicBezTo>
                      <a:pt x="2835" y="801"/>
                      <a:pt x="2202" y="1"/>
                      <a:pt x="14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Google Shape;703;p30">
                <a:extLst>
                  <a:ext uri="{FF2B5EF4-FFF2-40B4-BE49-F238E27FC236}">
                    <a16:creationId xmlns:a16="http://schemas.microsoft.com/office/drawing/2014/main" id="{2B9BE83C-366A-8F26-5B7A-FD168A014EA1}"/>
                  </a:ext>
                </a:extLst>
              </p:cNvPr>
              <p:cNvSpPr/>
              <p:nvPr/>
            </p:nvSpPr>
            <p:spPr>
              <a:xfrm>
                <a:off x="1604980" y="1876849"/>
                <a:ext cx="22892" cy="28111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271" extrusionOk="0">
                    <a:moveTo>
                      <a:pt x="570" y="0"/>
                    </a:moveTo>
                    <a:cubicBezTo>
                      <a:pt x="558" y="0"/>
                      <a:pt x="546" y="1"/>
                      <a:pt x="534" y="3"/>
                    </a:cubicBezTo>
                    <a:cubicBezTo>
                      <a:pt x="234" y="3"/>
                      <a:pt x="1" y="303"/>
                      <a:pt x="1" y="637"/>
                    </a:cubicBezTo>
                    <a:cubicBezTo>
                      <a:pt x="1" y="970"/>
                      <a:pt x="234" y="1270"/>
                      <a:pt x="534" y="1270"/>
                    </a:cubicBezTo>
                    <a:cubicBezTo>
                      <a:pt x="801" y="1270"/>
                      <a:pt x="1035" y="1004"/>
                      <a:pt x="1035" y="637"/>
                    </a:cubicBezTo>
                    <a:cubicBezTo>
                      <a:pt x="1035" y="288"/>
                      <a:pt x="794" y="0"/>
                      <a:pt x="5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Google Shape;704;p30">
                <a:extLst>
                  <a:ext uri="{FF2B5EF4-FFF2-40B4-BE49-F238E27FC236}">
                    <a16:creationId xmlns:a16="http://schemas.microsoft.com/office/drawing/2014/main" id="{5EEF5B3C-9445-7FAC-CD7C-82560C72F79B}"/>
                  </a:ext>
                </a:extLst>
              </p:cNvPr>
              <p:cNvSpPr/>
              <p:nvPr/>
            </p:nvSpPr>
            <p:spPr>
              <a:xfrm>
                <a:off x="1991574" y="1787627"/>
                <a:ext cx="62747" cy="79711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3604" extrusionOk="0">
                    <a:moveTo>
                      <a:pt x="1435" y="1"/>
                    </a:moveTo>
                    <a:cubicBezTo>
                      <a:pt x="635" y="1"/>
                      <a:pt x="1" y="801"/>
                      <a:pt x="1" y="1802"/>
                    </a:cubicBezTo>
                    <a:cubicBezTo>
                      <a:pt x="1" y="2803"/>
                      <a:pt x="635" y="3603"/>
                      <a:pt x="1435" y="3603"/>
                    </a:cubicBezTo>
                    <a:cubicBezTo>
                      <a:pt x="2236" y="3603"/>
                      <a:pt x="2836" y="2803"/>
                      <a:pt x="2836" y="1802"/>
                    </a:cubicBezTo>
                    <a:cubicBezTo>
                      <a:pt x="2836" y="801"/>
                      <a:pt x="2236" y="1"/>
                      <a:pt x="14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Google Shape;705;p30">
                <a:extLst>
                  <a:ext uri="{FF2B5EF4-FFF2-40B4-BE49-F238E27FC236}">
                    <a16:creationId xmlns:a16="http://schemas.microsoft.com/office/drawing/2014/main" id="{EA6BBE58-1CE1-1074-73F9-4915F5DD197E}"/>
                  </a:ext>
                </a:extLst>
              </p:cNvPr>
              <p:cNvSpPr/>
              <p:nvPr/>
            </p:nvSpPr>
            <p:spPr>
              <a:xfrm>
                <a:off x="2024772" y="1876849"/>
                <a:ext cx="22162" cy="28111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271" extrusionOk="0">
                    <a:moveTo>
                      <a:pt x="542" y="0"/>
                    </a:moveTo>
                    <a:cubicBezTo>
                      <a:pt x="528" y="0"/>
                      <a:pt x="515" y="1"/>
                      <a:pt x="501" y="3"/>
                    </a:cubicBezTo>
                    <a:cubicBezTo>
                      <a:pt x="234" y="3"/>
                      <a:pt x="1" y="303"/>
                      <a:pt x="1" y="637"/>
                    </a:cubicBezTo>
                    <a:cubicBezTo>
                      <a:pt x="1" y="970"/>
                      <a:pt x="234" y="1270"/>
                      <a:pt x="501" y="1270"/>
                    </a:cubicBezTo>
                    <a:cubicBezTo>
                      <a:pt x="802" y="1270"/>
                      <a:pt x="1002" y="1004"/>
                      <a:pt x="1002" y="637"/>
                    </a:cubicBezTo>
                    <a:cubicBezTo>
                      <a:pt x="1002" y="288"/>
                      <a:pt x="791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Google Shape;706;p30">
                <a:extLst>
                  <a:ext uri="{FF2B5EF4-FFF2-40B4-BE49-F238E27FC236}">
                    <a16:creationId xmlns:a16="http://schemas.microsoft.com/office/drawing/2014/main" id="{1BBEED53-C9C9-DEB1-A425-753F5B1A1C90}"/>
                  </a:ext>
                </a:extLst>
              </p:cNvPr>
              <p:cNvSpPr/>
              <p:nvPr/>
            </p:nvSpPr>
            <p:spPr>
              <a:xfrm>
                <a:off x="1782783" y="3258749"/>
                <a:ext cx="8139" cy="10506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7502" extrusionOk="0">
                    <a:moveTo>
                      <a:pt x="168" y="1"/>
                    </a:moveTo>
                    <a:lnTo>
                      <a:pt x="68" y="5905"/>
                    </a:lnTo>
                    <a:lnTo>
                      <a:pt x="34" y="11876"/>
                    </a:lnTo>
                    <a:lnTo>
                      <a:pt x="1" y="23751"/>
                    </a:lnTo>
                    <a:lnTo>
                      <a:pt x="34" y="35593"/>
                    </a:lnTo>
                    <a:lnTo>
                      <a:pt x="68" y="41564"/>
                    </a:lnTo>
                    <a:lnTo>
                      <a:pt x="168" y="47502"/>
                    </a:lnTo>
                    <a:lnTo>
                      <a:pt x="268" y="41564"/>
                    </a:lnTo>
                    <a:lnTo>
                      <a:pt x="301" y="35593"/>
                    </a:lnTo>
                    <a:lnTo>
                      <a:pt x="368" y="23751"/>
                    </a:lnTo>
                    <a:lnTo>
                      <a:pt x="301" y="11876"/>
                    </a:lnTo>
                    <a:lnTo>
                      <a:pt x="268" y="590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1927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Google Shape;707;p30">
                <a:extLst>
                  <a:ext uri="{FF2B5EF4-FFF2-40B4-BE49-F238E27FC236}">
                    <a16:creationId xmlns:a16="http://schemas.microsoft.com/office/drawing/2014/main" id="{B09CB4A2-DEF3-9880-7719-0338EC9C0519}"/>
                  </a:ext>
                </a:extLst>
              </p:cNvPr>
              <p:cNvSpPr/>
              <p:nvPr/>
            </p:nvSpPr>
            <p:spPr>
              <a:xfrm>
                <a:off x="1685399" y="2215534"/>
                <a:ext cx="115851" cy="135049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610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69" y="1469"/>
                      <a:pt x="901" y="6105"/>
                      <a:pt x="901" y="6105"/>
                    </a:cubicBezTo>
                    <a:cubicBezTo>
                      <a:pt x="2469" y="1469"/>
                      <a:pt x="5238" y="1035"/>
                      <a:pt x="5238" y="1035"/>
                    </a:cubicBezTo>
                    <a:lnTo>
                      <a:pt x="5238" y="1035"/>
                    </a:lnTo>
                    <a:cubicBezTo>
                      <a:pt x="5077" y="1042"/>
                      <a:pt x="4919" y="1046"/>
                      <a:pt x="4763" y="1046"/>
                    </a:cubicBezTo>
                    <a:cubicBezTo>
                      <a:pt x="2031" y="104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3A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" name="Google Shape;708;p30">
                <a:extLst>
                  <a:ext uri="{FF2B5EF4-FFF2-40B4-BE49-F238E27FC236}">
                    <a16:creationId xmlns:a16="http://schemas.microsoft.com/office/drawing/2014/main" id="{C189A761-A80F-8D91-022F-932FCA7AE724}"/>
                  </a:ext>
                </a:extLst>
              </p:cNvPr>
              <p:cNvSpPr/>
              <p:nvPr/>
            </p:nvSpPr>
            <p:spPr>
              <a:xfrm>
                <a:off x="1464068" y="1962488"/>
                <a:ext cx="6126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1535" extrusionOk="0">
                    <a:moveTo>
                      <a:pt x="1402" y="0"/>
                    </a:moveTo>
                    <a:cubicBezTo>
                      <a:pt x="634" y="0"/>
                      <a:pt x="1" y="367"/>
                      <a:pt x="1" y="768"/>
                    </a:cubicBezTo>
                    <a:cubicBezTo>
                      <a:pt x="1" y="1201"/>
                      <a:pt x="634" y="1535"/>
                      <a:pt x="1402" y="1535"/>
                    </a:cubicBezTo>
                    <a:cubicBezTo>
                      <a:pt x="2135" y="1535"/>
                      <a:pt x="2769" y="1201"/>
                      <a:pt x="2769" y="768"/>
                    </a:cubicBezTo>
                    <a:cubicBezTo>
                      <a:pt x="2769" y="367"/>
                      <a:pt x="2169" y="34"/>
                      <a:pt x="1402" y="0"/>
                    </a:cubicBezTo>
                    <a:close/>
                  </a:path>
                </a:pathLst>
              </a:custGeom>
              <a:solidFill>
                <a:srgbClr val="E75B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Google Shape;709;p30">
                <a:extLst>
                  <a:ext uri="{FF2B5EF4-FFF2-40B4-BE49-F238E27FC236}">
                    <a16:creationId xmlns:a16="http://schemas.microsoft.com/office/drawing/2014/main" id="{484060D6-8B28-3C54-C24B-0FF5AC713247}"/>
                  </a:ext>
                </a:extLst>
              </p:cNvPr>
              <p:cNvSpPr/>
              <p:nvPr/>
            </p:nvSpPr>
            <p:spPr>
              <a:xfrm>
                <a:off x="2046182" y="1962488"/>
                <a:ext cx="61243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1535" extrusionOk="0">
                    <a:moveTo>
                      <a:pt x="1368" y="0"/>
                    </a:moveTo>
                    <a:cubicBezTo>
                      <a:pt x="634" y="0"/>
                      <a:pt x="0" y="367"/>
                      <a:pt x="0" y="768"/>
                    </a:cubicBezTo>
                    <a:cubicBezTo>
                      <a:pt x="0" y="1201"/>
                      <a:pt x="634" y="1535"/>
                      <a:pt x="1368" y="1535"/>
                    </a:cubicBezTo>
                    <a:cubicBezTo>
                      <a:pt x="2135" y="1535"/>
                      <a:pt x="2769" y="1201"/>
                      <a:pt x="2769" y="768"/>
                    </a:cubicBezTo>
                    <a:cubicBezTo>
                      <a:pt x="2769" y="367"/>
                      <a:pt x="2169" y="34"/>
                      <a:pt x="1368" y="0"/>
                    </a:cubicBezTo>
                    <a:close/>
                  </a:path>
                </a:pathLst>
              </a:custGeom>
              <a:solidFill>
                <a:srgbClr val="E75B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Google Shape;710;p30">
                <a:extLst>
                  <a:ext uri="{FF2B5EF4-FFF2-40B4-BE49-F238E27FC236}">
                    <a16:creationId xmlns:a16="http://schemas.microsoft.com/office/drawing/2014/main" id="{6925AA04-70DA-8FD5-A8D7-0C6343B16D7E}"/>
                  </a:ext>
                </a:extLst>
              </p:cNvPr>
              <p:cNvSpPr/>
              <p:nvPr/>
            </p:nvSpPr>
            <p:spPr>
              <a:xfrm>
                <a:off x="1196246" y="1218810"/>
                <a:ext cx="1107423" cy="553933"/>
              </a:xfrm>
              <a:custGeom>
                <a:avLst/>
                <a:gdLst/>
                <a:ahLst/>
                <a:cxnLst/>
                <a:rect l="l" t="t" r="r" b="b"/>
                <a:pathLst>
                  <a:path w="50070" h="25045" extrusionOk="0">
                    <a:moveTo>
                      <a:pt x="25130" y="0"/>
                    </a:moveTo>
                    <a:cubicBezTo>
                      <a:pt x="25093" y="0"/>
                      <a:pt x="25056" y="0"/>
                      <a:pt x="25019" y="0"/>
                    </a:cubicBezTo>
                    <a:cubicBezTo>
                      <a:pt x="1" y="34"/>
                      <a:pt x="2936" y="24851"/>
                      <a:pt x="2936" y="24851"/>
                    </a:cubicBezTo>
                    <a:cubicBezTo>
                      <a:pt x="3812" y="24982"/>
                      <a:pt x="4601" y="25044"/>
                      <a:pt x="5315" y="25044"/>
                    </a:cubicBezTo>
                    <a:cubicBezTo>
                      <a:pt x="13169" y="25044"/>
                      <a:pt x="11862" y="17524"/>
                      <a:pt x="15012" y="11041"/>
                    </a:cubicBezTo>
                    <a:cubicBezTo>
                      <a:pt x="16424" y="8091"/>
                      <a:pt x="18378" y="7229"/>
                      <a:pt x="20179" y="7229"/>
                    </a:cubicBezTo>
                    <a:cubicBezTo>
                      <a:pt x="22716" y="7229"/>
                      <a:pt x="24952" y="8940"/>
                      <a:pt x="24952" y="8940"/>
                    </a:cubicBezTo>
                    <a:cubicBezTo>
                      <a:pt x="26438" y="17175"/>
                      <a:pt x="30751" y="19188"/>
                      <a:pt x="34606" y="19188"/>
                    </a:cubicBezTo>
                    <a:cubicBezTo>
                      <a:pt x="38276" y="19188"/>
                      <a:pt x="41531" y="17362"/>
                      <a:pt x="41531" y="17346"/>
                    </a:cubicBezTo>
                    <a:cubicBezTo>
                      <a:pt x="42064" y="23651"/>
                      <a:pt x="49536" y="24551"/>
                      <a:pt x="49536" y="24551"/>
                    </a:cubicBezTo>
                    <a:cubicBezTo>
                      <a:pt x="49536" y="24551"/>
                      <a:pt x="50070" y="17913"/>
                      <a:pt x="49570" y="13477"/>
                    </a:cubicBezTo>
                    <a:cubicBezTo>
                      <a:pt x="49070" y="9015"/>
                      <a:pt x="45281" y="0"/>
                      <a:pt x="25130" y="0"/>
                    </a:cubicBezTo>
                    <a:close/>
                  </a:path>
                </a:pathLst>
              </a:custGeom>
              <a:solidFill>
                <a:srgbClr val="E75B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Google Shape;711;p30">
                <a:extLst>
                  <a:ext uri="{FF2B5EF4-FFF2-40B4-BE49-F238E27FC236}">
                    <a16:creationId xmlns:a16="http://schemas.microsoft.com/office/drawing/2014/main" id="{D6BEE303-268F-7090-26C7-D720C5A6C067}"/>
                  </a:ext>
                </a:extLst>
              </p:cNvPr>
              <p:cNvSpPr/>
              <p:nvPr/>
            </p:nvSpPr>
            <p:spPr>
              <a:xfrm>
                <a:off x="1920023" y="1625329"/>
                <a:ext cx="145356" cy="36162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1635" extrusionOk="0">
                    <a:moveTo>
                      <a:pt x="3303" y="0"/>
                    </a:moveTo>
                    <a:cubicBezTo>
                      <a:pt x="2669" y="0"/>
                      <a:pt x="2035" y="167"/>
                      <a:pt x="1468" y="467"/>
                    </a:cubicBezTo>
                    <a:cubicBezTo>
                      <a:pt x="901" y="767"/>
                      <a:pt x="367" y="1134"/>
                      <a:pt x="0" y="1635"/>
                    </a:cubicBezTo>
                    <a:cubicBezTo>
                      <a:pt x="534" y="1368"/>
                      <a:pt x="1134" y="1168"/>
                      <a:pt x="1668" y="1001"/>
                    </a:cubicBezTo>
                    <a:cubicBezTo>
                      <a:pt x="2202" y="867"/>
                      <a:pt x="2802" y="767"/>
                      <a:pt x="3336" y="767"/>
                    </a:cubicBezTo>
                    <a:cubicBezTo>
                      <a:pt x="3450" y="753"/>
                      <a:pt x="3564" y="746"/>
                      <a:pt x="3678" y="746"/>
                    </a:cubicBezTo>
                    <a:cubicBezTo>
                      <a:pt x="4099" y="746"/>
                      <a:pt x="4525" y="836"/>
                      <a:pt x="4970" y="967"/>
                    </a:cubicBezTo>
                    <a:cubicBezTo>
                      <a:pt x="5504" y="1067"/>
                      <a:pt x="6005" y="1368"/>
                      <a:pt x="6572" y="1635"/>
                    </a:cubicBezTo>
                    <a:cubicBezTo>
                      <a:pt x="6205" y="1134"/>
                      <a:pt x="5738" y="667"/>
                      <a:pt x="5171" y="400"/>
                    </a:cubicBezTo>
                    <a:cubicBezTo>
                      <a:pt x="4870" y="234"/>
                      <a:pt x="4537" y="167"/>
                      <a:pt x="4237" y="67"/>
                    </a:cubicBezTo>
                    <a:cubicBezTo>
                      <a:pt x="3970" y="33"/>
                      <a:pt x="3636" y="0"/>
                      <a:pt x="330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Google Shape;712;p30">
                <a:extLst>
                  <a:ext uri="{FF2B5EF4-FFF2-40B4-BE49-F238E27FC236}">
                    <a16:creationId xmlns:a16="http://schemas.microsoft.com/office/drawing/2014/main" id="{0B834520-6F45-3390-D7FB-7EEC584A188B}"/>
                  </a:ext>
                </a:extLst>
              </p:cNvPr>
              <p:cNvSpPr/>
              <p:nvPr/>
            </p:nvSpPr>
            <p:spPr>
              <a:xfrm>
                <a:off x="1244949" y="2348482"/>
                <a:ext cx="510560" cy="733969"/>
              </a:xfrm>
              <a:custGeom>
                <a:avLst/>
                <a:gdLst/>
                <a:ahLst/>
                <a:cxnLst/>
                <a:rect l="l" t="t" r="r" b="b"/>
                <a:pathLst>
                  <a:path w="23084" h="33185" extrusionOk="0">
                    <a:moveTo>
                      <a:pt x="17886" y="1"/>
                    </a:moveTo>
                    <a:cubicBezTo>
                      <a:pt x="16318" y="1"/>
                      <a:pt x="13083" y="852"/>
                      <a:pt x="10074" y="6966"/>
                    </a:cubicBezTo>
                    <a:cubicBezTo>
                      <a:pt x="5905" y="15439"/>
                      <a:pt x="0" y="25045"/>
                      <a:pt x="1902" y="27581"/>
                    </a:cubicBezTo>
                    <a:cubicBezTo>
                      <a:pt x="3837" y="30149"/>
                      <a:pt x="17046" y="33185"/>
                      <a:pt x="17046" y="33185"/>
                    </a:cubicBezTo>
                    <a:cubicBezTo>
                      <a:pt x="17046" y="33185"/>
                      <a:pt x="18213" y="31884"/>
                      <a:pt x="18847" y="28481"/>
                    </a:cubicBezTo>
                    <a:cubicBezTo>
                      <a:pt x="18847" y="28481"/>
                      <a:pt x="7106" y="25346"/>
                      <a:pt x="9340" y="22077"/>
                    </a:cubicBezTo>
                    <a:cubicBezTo>
                      <a:pt x="11542" y="18841"/>
                      <a:pt x="15411" y="13804"/>
                      <a:pt x="15411" y="13804"/>
                    </a:cubicBezTo>
                    <a:lnTo>
                      <a:pt x="15411" y="13804"/>
                    </a:lnTo>
                    <a:cubicBezTo>
                      <a:pt x="15411" y="13804"/>
                      <a:pt x="15245" y="16740"/>
                      <a:pt x="17213" y="20008"/>
                    </a:cubicBezTo>
                    <a:cubicBezTo>
                      <a:pt x="19114" y="23244"/>
                      <a:pt x="18347" y="27347"/>
                      <a:pt x="18347" y="27347"/>
                    </a:cubicBezTo>
                    <a:cubicBezTo>
                      <a:pt x="18347" y="27347"/>
                      <a:pt x="20286" y="29167"/>
                      <a:pt x="22669" y="29167"/>
                    </a:cubicBezTo>
                    <a:cubicBezTo>
                      <a:pt x="22806" y="29167"/>
                      <a:pt x="22944" y="29161"/>
                      <a:pt x="23084" y="29148"/>
                    </a:cubicBezTo>
                    <a:lnTo>
                      <a:pt x="23084" y="4798"/>
                    </a:lnTo>
                    <a:cubicBezTo>
                      <a:pt x="23084" y="4798"/>
                      <a:pt x="19314" y="3363"/>
                      <a:pt x="18847" y="128"/>
                    </a:cubicBezTo>
                    <a:cubicBezTo>
                      <a:pt x="18847" y="128"/>
                      <a:pt x="18490" y="1"/>
                      <a:pt x="17886" y="1"/>
                    </a:cubicBezTo>
                    <a:close/>
                  </a:path>
                </a:pathLst>
              </a:custGeom>
              <a:solidFill>
                <a:srgbClr val="E7A3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Google Shape;713;p30">
                <a:extLst>
                  <a:ext uri="{FF2B5EF4-FFF2-40B4-BE49-F238E27FC236}">
                    <a16:creationId xmlns:a16="http://schemas.microsoft.com/office/drawing/2014/main" id="{4D9605C7-3188-570D-B70B-97ADEEC9786B}"/>
                  </a:ext>
                </a:extLst>
              </p:cNvPr>
              <p:cNvSpPr/>
              <p:nvPr/>
            </p:nvSpPr>
            <p:spPr>
              <a:xfrm>
                <a:off x="1685399" y="2979870"/>
                <a:ext cx="101829" cy="23644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1069" extrusionOk="0">
                    <a:moveTo>
                      <a:pt x="1168" y="1"/>
                    </a:moveTo>
                    <a:cubicBezTo>
                      <a:pt x="801" y="1"/>
                      <a:pt x="401" y="34"/>
                      <a:pt x="1" y="101"/>
                    </a:cubicBezTo>
                    <a:cubicBezTo>
                      <a:pt x="134" y="90"/>
                      <a:pt x="268" y="86"/>
                      <a:pt x="402" y="86"/>
                    </a:cubicBezTo>
                    <a:cubicBezTo>
                      <a:pt x="672" y="86"/>
                      <a:pt x="946" y="101"/>
                      <a:pt x="1235" y="101"/>
                    </a:cubicBezTo>
                    <a:cubicBezTo>
                      <a:pt x="1602" y="101"/>
                      <a:pt x="2002" y="134"/>
                      <a:pt x="2402" y="234"/>
                    </a:cubicBezTo>
                    <a:cubicBezTo>
                      <a:pt x="2603" y="268"/>
                      <a:pt x="2769" y="334"/>
                      <a:pt x="2936" y="435"/>
                    </a:cubicBezTo>
                    <a:cubicBezTo>
                      <a:pt x="3103" y="501"/>
                      <a:pt x="3303" y="601"/>
                      <a:pt x="3470" y="668"/>
                    </a:cubicBezTo>
                    <a:cubicBezTo>
                      <a:pt x="3837" y="835"/>
                      <a:pt x="4237" y="968"/>
                      <a:pt x="4604" y="1068"/>
                    </a:cubicBezTo>
                    <a:cubicBezTo>
                      <a:pt x="4237" y="935"/>
                      <a:pt x="3903" y="768"/>
                      <a:pt x="3503" y="601"/>
                    </a:cubicBezTo>
                    <a:cubicBezTo>
                      <a:pt x="3336" y="501"/>
                      <a:pt x="3136" y="435"/>
                      <a:pt x="2969" y="334"/>
                    </a:cubicBezTo>
                    <a:cubicBezTo>
                      <a:pt x="2769" y="268"/>
                      <a:pt x="2603" y="168"/>
                      <a:pt x="2402" y="134"/>
                    </a:cubicBezTo>
                    <a:cubicBezTo>
                      <a:pt x="1969" y="68"/>
                      <a:pt x="1602" y="1"/>
                      <a:pt x="1168" y="1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Google Shape;714;p30">
                <a:extLst>
                  <a:ext uri="{FF2B5EF4-FFF2-40B4-BE49-F238E27FC236}">
                    <a16:creationId xmlns:a16="http://schemas.microsoft.com/office/drawing/2014/main" id="{D02D7633-A4B6-5B81-CC70-E43B26B8D856}"/>
                  </a:ext>
                </a:extLst>
              </p:cNvPr>
              <p:cNvSpPr/>
              <p:nvPr/>
            </p:nvSpPr>
            <p:spPr>
              <a:xfrm>
                <a:off x="1750337" y="3056618"/>
                <a:ext cx="36162" cy="11811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5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4" y="167"/>
                      <a:pt x="534" y="267"/>
                      <a:pt x="801" y="334"/>
                    </a:cubicBezTo>
                    <a:cubicBezTo>
                      <a:pt x="1068" y="434"/>
                      <a:pt x="1334" y="500"/>
                      <a:pt x="1635" y="534"/>
                    </a:cubicBezTo>
                    <a:cubicBezTo>
                      <a:pt x="1368" y="434"/>
                      <a:pt x="1134" y="300"/>
                      <a:pt x="834" y="200"/>
                    </a:cubicBezTo>
                    <a:cubicBezTo>
                      <a:pt x="534" y="133"/>
                      <a:pt x="300" y="33"/>
                      <a:pt x="0" y="0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Google Shape;715;p30">
                <a:extLst>
                  <a:ext uri="{FF2B5EF4-FFF2-40B4-BE49-F238E27FC236}">
                    <a16:creationId xmlns:a16="http://schemas.microsoft.com/office/drawing/2014/main" id="{BD2EE8C3-4071-EBEA-CF66-5FF2CB1C5857}"/>
                  </a:ext>
                </a:extLst>
              </p:cNvPr>
              <p:cNvSpPr/>
              <p:nvPr/>
            </p:nvSpPr>
            <p:spPr>
              <a:xfrm>
                <a:off x="1725985" y="3077275"/>
                <a:ext cx="36162" cy="9599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67" y="100"/>
                      <a:pt x="501" y="200"/>
                      <a:pt x="801" y="267"/>
                    </a:cubicBezTo>
                    <a:cubicBezTo>
                      <a:pt x="1034" y="334"/>
                      <a:pt x="1335" y="400"/>
                      <a:pt x="1635" y="434"/>
                    </a:cubicBezTo>
                    <a:cubicBezTo>
                      <a:pt x="1401" y="334"/>
                      <a:pt x="1101" y="234"/>
                      <a:pt x="834" y="167"/>
                    </a:cubicBezTo>
                    <a:cubicBezTo>
                      <a:pt x="601" y="100"/>
                      <a:pt x="301" y="33"/>
                      <a:pt x="0" y="0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Google Shape;716;p30">
                <a:extLst>
                  <a:ext uri="{FF2B5EF4-FFF2-40B4-BE49-F238E27FC236}">
                    <a16:creationId xmlns:a16="http://schemas.microsoft.com/office/drawing/2014/main" id="{A4AD99D2-6DC6-7A8E-AAA1-212CF7FED00F}"/>
                  </a:ext>
                </a:extLst>
              </p:cNvPr>
              <p:cNvSpPr/>
              <p:nvPr/>
            </p:nvSpPr>
            <p:spPr>
              <a:xfrm>
                <a:off x="1761396" y="3030055"/>
                <a:ext cx="39856" cy="2214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10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01" y="200"/>
                      <a:pt x="568" y="367"/>
                      <a:pt x="868" y="534"/>
                    </a:cubicBezTo>
                    <a:cubicBezTo>
                      <a:pt x="1168" y="701"/>
                      <a:pt x="1468" y="867"/>
                      <a:pt x="1802" y="1001"/>
                    </a:cubicBezTo>
                    <a:cubicBezTo>
                      <a:pt x="1535" y="801"/>
                      <a:pt x="1235" y="634"/>
                      <a:pt x="901" y="467"/>
                    </a:cubicBezTo>
                    <a:cubicBezTo>
                      <a:pt x="634" y="267"/>
                      <a:pt x="334" y="100"/>
                      <a:pt x="0" y="0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Google Shape;717;p30">
                <a:extLst>
                  <a:ext uri="{FF2B5EF4-FFF2-40B4-BE49-F238E27FC236}">
                    <a16:creationId xmlns:a16="http://schemas.microsoft.com/office/drawing/2014/main" id="{0577E528-7811-B23E-19B7-630C106160B9}"/>
                  </a:ext>
                </a:extLst>
              </p:cNvPr>
              <p:cNvSpPr/>
              <p:nvPr/>
            </p:nvSpPr>
            <p:spPr>
              <a:xfrm>
                <a:off x="1630813" y="2964100"/>
                <a:ext cx="186672" cy="138456"/>
              </a:xfrm>
              <a:custGeom>
                <a:avLst/>
                <a:gdLst/>
                <a:ahLst/>
                <a:cxnLst/>
                <a:rect l="l" t="t" r="r" b="b"/>
                <a:pathLst>
                  <a:path w="8440" h="6260" extrusionOk="0">
                    <a:moveTo>
                      <a:pt x="5084" y="0"/>
                    </a:moveTo>
                    <a:cubicBezTo>
                      <a:pt x="4075" y="0"/>
                      <a:pt x="1268" y="1314"/>
                      <a:pt x="1268" y="1314"/>
                    </a:cubicBezTo>
                    <a:cubicBezTo>
                      <a:pt x="901" y="3149"/>
                      <a:pt x="0" y="4783"/>
                      <a:pt x="0" y="4783"/>
                    </a:cubicBezTo>
                    <a:cubicBezTo>
                      <a:pt x="0" y="4783"/>
                      <a:pt x="3137" y="6259"/>
                      <a:pt x="4513" y="6259"/>
                    </a:cubicBezTo>
                    <a:cubicBezTo>
                      <a:pt x="4685" y="6259"/>
                      <a:pt x="4830" y="6236"/>
                      <a:pt x="4937" y="6184"/>
                    </a:cubicBezTo>
                    <a:cubicBezTo>
                      <a:pt x="5904" y="5717"/>
                      <a:pt x="8440" y="3816"/>
                      <a:pt x="8006" y="3216"/>
                    </a:cubicBezTo>
                    <a:cubicBezTo>
                      <a:pt x="7606" y="2649"/>
                      <a:pt x="6071" y="180"/>
                      <a:pt x="5237" y="13"/>
                    </a:cubicBezTo>
                    <a:cubicBezTo>
                      <a:pt x="5192" y="4"/>
                      <a:pt x="5141" y="0"/>
                      <a:pt x="5084" y="0"/>
                    </a:cubicBezTo>
                    <a:close/>
                  </a:path>
                </a:pathLst>
              </a:custGeom>
              <a:solidFill>
                <a:srgbClr val="EAC8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Google Shape;718;p30">
                <a:extLst>
                  <a:ext uri="{FF2B5EF4-FFF2-40B4-BE49-F238E27FC236}">
                    <a16:creationId xmlns:a16="http://schemas.microsoft.com/office/drawing/2014/main" id="{1E4D7ED9-1F4B-D4B2-B8C8-A19BDB9659DA}"/>
                  </a:ext>
                </a:extLst>
              </p:cNvPr>
              <p:cNvSpPr/>
              <p:nvPr/>
            </p:nvSpPr>
            <p:spPr>
              <a:xfrm>
                <a:off x="1886825" y="1152480"/>
                <a:ext cx="320062" cy="133479"/>
              </a:xfrm>
              <a:custGeom>
                <a:avLst/>
                <a:gdLst/>
                <a:ahLst/>
                <a:cxnLst/>
                <a:rect l="l" t="t" r="r" b="b"/>
                <a:pathLst>
                  <a:path w="14471" h="6035" extrusionOk="0">
                    <a:moveTo>
                      <a:pt x="4910" y="1"/>
                    </a:moveTo>
                    <a:cubicBezTo>
                      <a:pt x="3427" y="1"/>
                      <a:pt x="1787" y="354"/>
                      <a:pt x="0" y="1231"/>
                    </a:cubicBezTo>
                    <a:cubicBezTo>
                      <a:pt x="0" y="1231"/>
                      <a:pt x="1130" y="957"/>
                      <a:pt x="2869" y="957"/>
                    </a:cubicBezTo>
                    <a:cubicBezTo>
                      <a:pt x="5824" y="957"/>
                      <a:pt x="10537" y="1750"/>
                      <a:pt x="14444" y="6035"/>
                    </a:cubicBezTo>
                    <a:cubicBezTo>
                      <a:pt x="14471" y="6035"/>
                      <a:pt x="11037" y="1"/>
                      <a:pt x="4910" y="1"/>
                    </a:cubicBezTo>
                    <a:close/>
                  </a:path>
                </a:pathLst>
              </a:custGeom>
              <a:solidFill>
                <a:srgbClr val="BE36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Google Shape;719;p30">
                <a:extLst>
                  <a:ext uri="{FF2B5EF4-FFF2-40B4-BE49-F238E27FC236}">
                    <a16:creationId xmlns:a16="http://schemas.microsoft.com/office/drawing/2014/main" id="{BA79F0C3-AE5A-CEED-798D-9BE619E91834}"/>
                  </a:ext>
                </a:extLst>
              </p:cNvPr>
              <p:cNvSpPr/>
              <p:nvPr/>
            </p:nvSpPr>
            <p:spPr>
              <a:xfrm>
                <a:off x="2144296" y="2064295"/>
                <a:ext cx="368898" cy="625660"/>
              </a:xfrm>
              <a:custGeom>
                <a:avLst/>
                <a:gdLst/>
                <a:ahLst/>
                <a:cxnLst/>
                <a:rect l="l" t="t" r="r" b="b"/>
                <a:pathLst>
                  <a:path w="16679" h="28288" extrusionOk="0">
                    <a:moveTo>
                      <a:pt x="12043" y="1"/>
                    </a:moveTo>
                    <a:lnTo>
                      <a:pt x="12043" y="1"/>
                    </a:lnTo>
                    <a:cubicBezTo>
                      <a:pt x="12843" y="18681"/>
                      <a:pt x="1" y="28288"/>
                      <a:pt x="1" y="28288"/>
                    </a:cubicBezTo>
                    <a:cubicBezTo>
                      <a:pt x="16679" y="25819"/>
                      <a:pt x="12043" y="2"/>
                      <a:pt x="12043" y="1"/>
                    </a:cubicBezTo>
                    <a:close/>
                  </a:path>
                </a:pathLst>
              </a:custGeom>
              <a:solidFill>
                <a:srgbClr val="BE36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28" name="Google Shape;720;p30">
                <a:extLst>
                  <a:ext uri="{FF2B5EF4-FFF2-40B4-BE49-F238E27FC236}">
                    <a16:creationId xmlns:a16="http://schemas.microsoft.com/office/drawing/2014/main" id="{ED20A7EB-2FEC-0F09-1396-8132D5FC1643}"/>
                  </a:ext>
                </a:extLst>
              </p:cNvPr>
              <p:cNvSpPr/>
              <p:nvPr/>
            </p:nvSpPr>
            <p:spPr>
              <a:xfrm>
                <a:off x="1814522" y="2348482"/>
                <a:ext cx="511290" cy="733969"/>
              </a:xfrm>
              <a:custGeom>
                <a:avLst/>
                <a:gdLst/>
                <a:ahLst/>
                <a:cxnLst/>
                <a:rect l="l" t="t" r="r" b="b"/>
                <a:pathLst>
                  <a:path w="23117" h="33185" extrusionOk="0">
                    <a:moveTo>
                      <a:pt x="5225" y="1"/>
                    </a:moveTo>
                    <a:cubicBezTo>
                      <a:pt x="4624" y="1"/>
                      <a:pt x="4270" y="128"/>
                      <a:pt x="4270" y="128"/>
                    </a:cubicBezTo>
                    <a:cubicBezTo>
                      <a:pt x="3803" y="3363"/>
                      <a:pt x="0" y="4798"/>
                      <a:pt x="0" y="4798"/>
                    </a:cubicBezTo>
                    <a:lnTo>
                      <a:pt x="0" y="29148"/>
                    </a:lnTo>
                    <a:cubicBezTo>
                      <a:pt x="141" y="29161"/>
                      <a:pt x="281" y="29167"/>
                      <a:pt x="420" y="29167"/>
                    </a:cubicBezTo>
                    <a:cubicBezTo>
                      <a:pt x="2831" y="29167"/>
                      <a:pt x="4770" y="27347"/>
                      <a:pt x="4770" y="27347"/>
                    </a:cubicBezTo>
                    <a:cubicBezTo>
                      <a:pt x="4770" y="27347"/>
                      <a:pt x="3970" y="23244"/>
                      <a:pt x="5871" y="20008"/>
                    </a:cubicBezTo>
                    <a:cubicBezTo>
                      <a:pt x="7839" y="16740"/>
                      <a:pt x="7672" y="13804"/>
                      <a:pt x="7672" y="13804"/>
                    </a:cubicBezTo>
                    <a:lnTo>
                      <a:pt x="7672" y="13804"/>
                    </a:lnTo>
                    <a:cubicBezTo>
                      <a:pt x="7673" y="13804"/>
                      <a:pt x="11542" y="18841"/>
                      <a:pt x="13777" y="22077"/>
                    </a:cubicBezTo>
                    <a:cubicBezTo>
                      <a:pt x="15978" y="25346"/>
                      <a:pt x="4270" y="28481"/>
                      <a:pt x="4270" y="28481"/>
                    </a:cubicBezTo>
                    <a:cubicBezTo>
                      <a:pt x="4870" y="31884"/>
                      <a:pt x="6038" y="33185"/>
                      <a:pt x="6038" y="33185"/>
                    </a:cubicBezTo>
                    <a:cubicBezTo>
                      <a:pt x="6038" y="33185"/>
                      <a:pt x="19281" y="30149"/>
                      <a:pt x="21182" y="27581"/>
                    </a:cubicBezTo>
                    <a:cubicBezTo>
                      <a:pt x="23117" y="25045"/>
                      <a:pt x="17179" y="15439"/>
                      <a:pt x="13009" y="6966"/>
                    </a:cubicBezTo>
                    <a:cubicBezTo>
                      <a:pt x="10001" y="852"/>
                      <a:pt x="6783" y="1"/>
                      <a:pt x="5225" y="1"/>
                    </a:cubicBezTo>
                    <a:close/>
                  </a:path>
                </a:pathLst>
              </a:custGeom>
              <a:solidFill>
                <a:srgbClr val="E7A3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29" name="Google Shape;721;p30">
                <a:extLst>
                  <a:ext uri="{FF2B5EF4-FFF2-40B4-BE49-F238E27FC236}">
                    <a16:creationId xmlns:a16="http://schemas.microsoft.com/office/drawing/2014/main" id="{622E7E5E-D61C-26B1-744E-3267E49ACA8C}"/>
                  </a:ext>
                </a:extLst>
              </p:cNvPr>
              <p:cNvSpPr/>
              <p:nvPr/>
            </p:nvSpPr>
            <p:spPr>
              <a:xfrm>
                <a:off x="1685399" y="2979870"/>
                <a:ext cx="101829" cy="23644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1069" extrusionOk="0">
                    <a:moveTo>
                      <a:pt x="1168" y="1"/>
                    </a:moveTo>
                    <a:cubicBezTo>
                      <a:pt x="801" y="1"/>
                      <a:pt x="401" y="34"/>
                      <a:pt x="1" y="101"/>
                    </a:cubicBezTo>
                    <a:cubicBezTo>
                      <a:pt x="145" y="90"/>
                      <a:pt x="282" y="86"/>
                      <a:pt x="417" y="86"/>
                    </a:cubicBezTo>
                    <a:cubicBezTo>
                      <a:pt x="686" y="86"/>
                      <a:pt x="946" y="101"/>
                      <a:pt x="1235" y="101"/>
                    </a:cubicBezTo>
                    <a:cubicBezTo>
                      <a:pt x="1602" y="101"/>
                      <a:pt x="2002" y="134"/>
                      <a:pt x="2402" y="234"/>
                    </a:cubicBezTo>
                    <a:cubicBezTo>
                      <a:pt x="2603" y="268"/>
                      <a:pt x="2769" y="334"/>
                      <a:pt x="2936" y="435"/>
                    </a:cubicBezTo>
                    <a:cubicBezTo>
                      <a:pt x="3103" y="501"/>
                      <a:pt x="3303" y="601"/>
                      <a:pt x="3470" y="668"/>
                    </a:cubicBezTo>
                    <a:cubicBezTo>
                      <a:pt x="3837" y="835"/>
                      <a:pt x="4237" y="968"/>
                      <a:pt x="4604" y="1068"/>
                    </a:cubicBezTo>
                    <a:cubicBezTo>
                      <a:pt x="4237" y="935"/>
                      <a:pt x="3903" y="768"/>
                      <a:pt x="3503" y="601"/>
                    </a:cubicBezTo>
                    <a:cubicBezTo>
                      <a:pt x="3336" y="501"/>
                      <a:pt x="3136" y="435"/>
                      <a:pt x="2969" y="334"/>
                    </a:cubicBezTo>
                    <a:cubicBezTo>
                      <a:pt x="2769" y="268"/>
                      <a:pt x="2603" y="168"/>
                      <a:pt x="2402" y="134"/>
                    </a:cubicBezTo>
                    <a:cubicBezTo>
                      <a:pt x="1969" y="68"/>
                      <a:pt x="1602" y="1"/>
                      <a:pt x="1168" y="1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0" name="Google Shape;722;p30">
                <a:extLst>
                  <a:ext uri="{FF2B5EF4-FFF2-40B4-BE49-F238E27FC236}">
                    <a16:creationId xmlns:a16="http://schemas.microsoft.com/office/drawing/2014/main" id="{09679908-5B98-96FE-BFFA-3BBB04EAFD0F}"/>
                  </a:ext>
                </a:extLst>
              </p:cNvPr>
              <p:cNvSpPr/>
              <p:nvPr/>
            </p:nvSpPr>
            <p:spPr>
              <a:xfrm>
                <a:off x="1751067" y="3056618"/>
                <a:ext cx="36162" cy="11811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5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67" y="167"/>
                      <a:pt x="534" y="267"/>
                      <a:pt x="801" y="334"/>
                    </a:cubicBezTo>
                    <a:cubicBezTo>
                      <a:pt x="1101" y="434"/>
                      <a:pt x="1335" y="500"/>
                      <a:pt x="1635" y="534"/>
                    </a:cubicBezTo>
                    <a:cubicBezTo>
                      <a:pt x="1368" y="434"/>
                      <a:pt x="1135" y="300"/>
                      <a:pt x="834" y="200"/>
                    </a:cubicBezTo>
                    <a:cubicBezTo>
                      <a:pt x="534" y="133"/>
                      <a:pt x="301" y="33"/>
                      <a:pt x="0" y="0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1" name="Google Shape;723;p30">
                <a:extLst>
                  <a:ext uri="{FF2B5EF4-FFF2-40B4-BE49-F238E27FC236}">
                    <a16:creationId xmlns:a16="http://schemas.microsoft.com/office/drawing/2014/main" id="{CCAD0A50-5315-A2FE-7DE3-9B1D7622992E}"/>
                  </a:ext>
                </a:extLst>
              </p:cNvPr>
              <p:cNvSpPr/>
              <p:nvPr/>
            </p:nvSpPr>
            <p:spPr>
              <a:xfrm>
                <a:off x="1727467" y="3077275"/>
                <a:ext cx="35432" cy="9599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434" extrusionOk="0">
                    <a:moveTo>
                      <a:pt x="0" y="0"/>
                    </a:moveTo>
                    <a:cubicBezTo>
                      <a:pt x="234" y="100"/>
                      <a:pt x="500" y="200"/>
                      <a:pt x="767" y="267"/>
                    </a:cubicBezTo>
                    <a:cubicBezTo>
                      <a:pt x="1034" y="334"/>
                      <a:pt x="1334" y="400"/>
                      <a:pt x="1601" y="434"/>
                    </a:cubicBezTo>
                    <a:cubicBezTo>
                      <a:pt x="1334" y="334"/>
                      <a:pt x="1067" y="234"/>
                      <a:pt x="834" y="167"/>
                    </a:cubicBezTo>
                    <a:cubicBezTo>
                      <a:pt x="567" y="100"/>
                      <a:pt x="267" y="33"/>
                      <a:pt x="0" y="0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2" name="Google Shape;724;p30">
                <a:extLst>
                  <a:ext uri="{FF2B5EF4-FFF2-40B4-BE49-F238E27FC236}">
                    <a16:creationId xmlns:a16="http://schemas.microsoft.com/office/drawing/2014/main" id="{D59482F3-6806-8299-20E0-05C6703E57DE}"/>
                  </a:ext>
                </a:extLst>
              </p:cNvPr>
              <p:cNvSpPr/>
              <p:nvPr/>
            </p:nvSpPr>
            <p:spPr>
              <a:xfrm>
                <a:off x="1762125" y="3030055"/>
                <a:ext cx="39878" cy="2214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0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01" y="200"/>
                      <a:pt x="601" y="367"/>
                      <a:pt x="868" y="534"/>
                    </a:cubicBezTo>
                    <a:cubicBezTo>
                      <a:pt x="1168" y="701"/>
                      <a:pt x="1469" y="867"/>
                      <a:pt x="1802" y="1001"/>
                    </a:cubicBezTo>
                    <a:cubicBezTo>
                      <a:pt x="1502" y="801"/>
                      <a:pt x="1202" y="634"/>
                      <a:pt x="935" y="467"/>
                    </a:cubicBezTo>
                    <a:cubicBezTo>
                      <a:pt x="635" y="267"/>
                      <a:pt x="334" y="100"/>
                      <a:pt x="1" y="0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3" name="Google Shape;725;p30">
                <a:extLst>
                  <a:ext uri="{FF2B5EF4-FFF2-40B4-BE49-F238E27FC236}">
                    <a16:creationId xmlns:a16="http://schemas.microsoft.com/office/drawing/2014/main" id="{96F5BCEE-9F61-E63A-431A-4B8D27F8E2D6}"/>
                  </a:ext>
                </a:extLst>
              </p:cNvPr>
              <p:cNvSpPr/>
              <p:nvPr/>
            </p:nvSpPr>
            <p:spPr>
              <a:xfrm>
                <a:off x="1674341" y="2988739"/>
                <a:ext cx="142415" cy="113949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5152" extrusionOk="0">
                    <a:moveTo>
                      <a:pt x="4604" y="0"/>
                    </a:moveTo>
                    <a:cubicBezTo>
                      <a:pt x="3230" y="4345"/>
                      <a:pt x="265" y="4437"/>
                      <a:pt x="17" y="4437"/>
                    </a:cubicBezTo>
                    <a:cubicBezTo>
                      <a:pt x="6" y="4437"/>
                      <a:pt x="0" y="4437"/>
                      <a:pt x="0" y="4437"/>
                    </a:cubicBezTo>
                    <a:lnTo>
                      <a:pt x="0" y="4437"/>
                    </a:lnTo>
                    <a:cubicBezTo>
                      <a:pt x="0" y="4437"/>
                      <a:pt x="1501" y="5151"/>
                      <a:pt x="2510" y="5151"/>
                    </a:cubicBezTo>
                    <a:cubicBezTo>
                      <a:pt x="2695" y="5151"/>
                      <a:pt x="2863" y="5127"/>
                      <a:pt x="3002" y="5070"/>
                    </a:cubicBezTo>
                    <a:cubicBezTo>
                      <a:pt x="3870" y="4704"/>
                      <a:pt x="5104" y="3603"/>
                      <a:pt x="5771" y="2869"/>
                    </a:cubicBezTo>
                    <a:cubicBezTo>
                      <a:pt x="6438" y="2102"/>
                      <a:pt x="6105" y="2102"/>
                      <a:pt x="6105" y="2102"/>
                    </a:cubicBezTo>
                    <a:lnTo>
                      <a:pt x="4604" y="0"/>
                    </a:ln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4" name="Google Shape;726;p30">
                <a:extLst>
                  <a:ext uri="{FF2B5EF4-FFF2-40B4-BE49-F238E27FC236}">
                    <a16:creationId xmlns:a16="http://schemas.microsoft.com/office/drawing/2014/main" id="{EBEDCECB-F2EA-31C4-C648-7D4592614BC7}"/>
                  </a:ext>
                </a:extLst>
              </p:cNvPr>
              <p:cNvSpPr/>
              <p:nvPr/>
            </p:nvSpPr>
            <p:spPr>
              <a:xfrm>
                <a:off x="1753278" y="2964100"/>
                <a:ext cx="185942" cy="138456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6260" extrusionOk="0">
                    <a:moveTo>
                      <a:pt x="3356" y="0"/>
                    </a:moveTo>
                    <a:cubicBezTo>
                      <a:pt x="3299" y="0"/>
                      <a:pt x="3248" y="4"/>
                      <a:pt x="3203" y="13"/>
                    </a:cubicBezTo>
                    <a:cubicBezTo>
                      <a:pt x="2369" y="180"/>
                      <a:pt x="834" y="2649"/>
                      <a:pt x="401" y="3216"/>
                    </a:cubicBezTo>
                    <a:cubicBezTo>
                      <a:pt x="1" y="3816"/>
                      <a:pt x="2536" y="5717"/>
                      <a:pt x="3503" y="6184"/>
                    </a:cubicBezTo>
                    <a:cubicBezTo>
                      <a:pt x="3607" y="6236"/>
                      <a:pt x="3748" y="6259"/>
                      <a:pt x="3917" y="6259"/>
                    </a:cubicBezTo>
                    <a:cubicBezTo>
                      <a:pt x="5270" y="6259"/>
                      <a:pt x="8407" y="4783"/>
                      <a:pt x="8407" y="4783"/>
                    </a:cubicBezTo>
                    <a:cubicBezTo>
                      <a:pt x="8407" y="4783"/>
                      <a:pt x="7539" y="3149"/>
                      <a:pt x="7172" y="1314"/>
                    </a:cubicBezTo>
                    <a:cubicBezTo>
                      <a:pt x="7172" y="1314"/>
                      <a:pt x="4365" y="0"/>
                      <a:pt x="3356" y="0"/>
                    </a:cubicBezTo>
                    <a:close/>
                  </a:path>
                </a:pathLst>
              </a:custGeom>
              <a:solidFill>
                <a:srgbClr val="EAC8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5" name="Google Shape;727;p30">
                <a:extLst>
                  <a:ext uri="{FF2B5EF4-FFF2-40B4-BE49-F238E27FC236}">
                    <a16:creationId xmlns:a16="http://schemas.microsoft.com/office/drawing/2014/main" id="{31479DA5-9B2A-837D-6780-48687DB6D9C4}"/>
                  </a:ext>
                </a:extLst>
              </p:cNvPr>
              <p:cNvSpPr/>
              <p:nvPr/>
            </p:nvSpPr>
            <p:spPr>
              <a:xfrm>
                <a:off x="1785747" y="2980180"/>
                <a:ext cx="101099" cy="24064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1088" extrusionOk="0">
                    <a:moveTo>
                      <a:pt x="3817" y="0"/>
                    </a:moveTo>
                    <a:cubicBezTo>
                      <a:pt x="3685" y="0"/>
                      <a:pt x="3558" y="8"/>
                      <a:pt x="3436" y="20"/>
                    </a:cubicBezTo>
                    <a:cubicBezTo>
                      <a:pt x="3002" y="20"/>
                      <a:pt x="2602" y="87"/>
                      <a:pt x="2235" y="154"/>
                    </a:cubicBezTo>
                    <a:cubicBezTo>
                      <a:pt x="2002" y="220"/>
                      <a:pt x="1802" y="287"/>
                      <a:pt x="1635" y="354"/>
                    </a:cubicBezTo>
                    <a:cubicBezTo>
                      <a:pt x="1468" y="454"/>
                      <a:pt x="1268" y="554"/>
                      <a:pt x="1101" y="621"/>
                    </a:cubicBezTo>
                    <a:cubicBezTo>
                      <a:pt x="767" y="787"/>
                      <a:pt x="401" y="954"/>
                      <a:pt x="0" y="1088"/>
                    </a:cubicBezTo>
                    <a:cubicBezTo>
                      <a:pt x="401" y="988"/>
                      <a:pt x="767" y="888"/>
                      <a:pt x="1134" y="721"/>
                    </a:cubicBezTo>
                    <a:cubicBezTo>
                      <a:pt x="1301" y="621"/>
                      <a:pt x="1501" y="554"/>
                      <a:pt x="1668" y="454"/>
                    </a:cubicBezTo>
                    <a:cubicBezTo>
                      <a:pt x="1835" y="320"/>
                      <a:pt x="2002" y="287"/>
                      <a:pt x="2235" y="254"/>
                    </a:cubicBezTo>
                    <a:cubicBezTo>
                      <a:pt x="2602" y="154"/>
                      <a:pt x="3002" y="154"/>
                      <a:pt x="3403" y="120"/>
                    </a:cubicBezTo>
                    <a:cubicBezTo>
                      <a:pt x="3770" y="87"/>
                      <a:pt x="4170" y="87"/>
                      <a:pt x="4570" y="87"/>
                    </a:cubicBezTo>
                    <a:cubicBezTo>
                      <a:pt x="4295" y="24"/>
                      <a:pt x="4047" y="0"/>
                      <a:pt x="3817" y="0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6" name="Google Shape;728;p30">
                <a:extLst>
                  <a:ext uri="{FF2B5EF4-FFF2-40B4-BE49-F238E27FC236}">
                    <a16:creationId xmlns:a16="http://schemas.microsoft.com/office/drawing/2014/main" id="{3C348B1E-A764-70CA-F614-8241001966E5}"/>
                  </a:ext>
                </a:extLst>
              </p:cNvPr>
              <p:cNvSpPr/>
              <p:nvPr/>
            </p:nvSpPr>
            <p:spPr>
              <a:xfrm>
                <a:off x="1784995" y="3056618"/>
                <a:ext cx="36184" cy="11811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534" extrusionOk="0">
                    <a:moveTo>
                      <a:pt x="1635" y="0"/>
                    </a:moveTo>
                    <a:lnTo>
                      <a:pt x="1635" y="0"/>
                    </a:lnTo>
                    <a:cubicBezTo>
                      <a:pt x="1335" y="33"/>
                      <a:pt x="1035" y="133"/>
                      <a:pt x="801" y="200"/>
                    </a:cubicBezTo>
                    <a:cubicBezTo>
                      <a:pt x="501" y="334"/>
                      <a:pt x="268" y="434"/>
                      <a:pt x="1" y="534"/>
                    </a:cubicBezTo>
                    <a:cubicBezTo>
                      <a:pt x="301" y="500"/>
                      <a:pt x="568" y="434"/>
                      <a:pt x="835" y="334"/>
                    </a:cubicBezTo>
                    <a:cubicBezTo>
                      <a:pt x="1135" y="200"/>
                      <a:pt x="1402" y="133"/>
                      <a:pt x="1635" y="0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7" name="Google Shape;729;p30">
                <a:extLst>
                  <a:ext uri="{FF2B5EF4-FFF2-40B4-BE49-F238E27FC236}">
                    <a16:creationId xmlns:a16="http://schemas.microsoft.com/office/drawing/2014/main" id="{8C31AB99-513C-1347-7B93-678C7F93C6DA}"/>
                  </a:ext>
                </a:extLst>
              </p:cNvPr>
              <p:cNvSpPr/>
              <p:nvPr/>
            </p:nvSpPr>
            <p:spPr>
              <a:xfrm>
                <a:off x="1810099" y="3077275"/>
                <a:ext cx="36162" cy="9599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434" extrusionOk="0">
                    <a:moveTo>
                      <a:pt x="1635" y="0"/>
                    </a:moveTo>
                    <a:cubicBezTo>
                      <a:pt x="1334" y="0"/>
                      <a:pt x="1101" y="67"/>
                      <a:pt x="801" y="167"/>
                    </a:cubicBezTo>
                    <a:cubicBezTo>
                      <a:pt x="534" y="234"/>
                      <a:pt x="267" y="334"/>
                      <a:pt x="0" y="434"/>
                    </a:cubicBezTo>
                    <a:cubicBezTo>
                      <a:pt x="267" y="434"/>
                      <a:pt x="534" y="367"/>
                      <a:pt x="834" y="267"/>
                    </a:cubicBezTo>
                    <a:cubicBezTo>
                      <a:pt x="1101" y="200"/>
                      <a:pt x="1368" y="100"/>
                      <a:pt x="1635" y="0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38" name="Google Shape;730;p30">
                <a:extLst>
                  <a:ext uri="{FF2B5EF4-FFF2-40B4-BE49-F238E27FC236}">
                    <a16:creationId xmlns:a16="http://schemas.microsoft.com/office/drawing/2014/main" id="{C457A25D-7D4A-B9CD-0D8F-F94EA339C887}"/>
                  </a:ext>
                </a:extLst>
              </p:cNvPr>
              <p:cNvSpPr/>
              <p:nvPr/>
            </p:nvSpPr>
            <p:spPr>
              <a:xfrm>
                <a:off x="1770243" y="3030055"/>
                <a:ext cx="39878" cy="2214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001" extrusionOk="0">
                    <a:moveTo>
                      <a:pt x="1802" y="0"/>
                    </a:moveTo>
                    <a:cubicBezTo>
                      <a:pt x="1468" y="100"/>
                      <a:pt x="1168" y="300"/>
                      <a:pt x="868" y="467"/>
                    </a:cubicBezTo>
                    <a:cubicBezTo>
                      <a:pt x="601" y="634"/>
                      <a:pt x="268" y="801"/>
                      <a:pt x="1" y="1001"/>
                    </a:cubicBezTo>
                    <a:cubicBezTo>
                      <a:pt x="334" y="867"/>
                      <a:pt x="635" y="701"/>
                      <a:pt x="935" y="534"/>
                    </a:cubicBezTo>
                    <a:cubicBezTo>
                      <a:pt x="1202" y="367"/>
                      <a:pt x="1535" y="200"/>
                      <a:pt x="1802" y="0"/>
                    </a:cubicBezTo>
                    <a:close/>
                  </a:path>
                </a:pathLst>
              </a:custGeom>
              <a:solidFill>
                <a:srgbClr val="CF9E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4539" name="Google Shape;731;p30">
                <a:extLst>
                  <a:ext uri="{FF2B5EF4-FFF2-40B4-BE49-F238E27FC236}">
                    <a16:creationId xmlns:a16="http://schemas.microsoft.com/office/drawing/2014/main" id="{256D5E63-5292-8CD8-C1D1-989C78FF3570}"/>
                  </a:ext>
                </a:extLst>
              </p:cNvPr>
              <p:cNvGrpSpPr/>
              <p:nvPr/>
            </p:nvGrpSpPr>
            <p:grpSpPr>
              <a:xfrm>
                <a:off x="1341603" y="1664057"/>
                <a:ext cx="900096" cy="302877"/>
                <a:chOff x="1341603" y="1664057"/>
                <a:chExt cx="900096" cy="302877"/>
              </a:xfrm>
            </p:grpSpPr>
            <p:sp>
              <p:nvSpPr>
                <p:cNvPr id="14542" name="Google Shape;732;p30">
                  <a:extLst>
                    <a:ext uri="{FF2B5EF4-FFF2-40B4-BE49-F238E27FC236}">
                      <a16:creationId xmlns:a16="http://schemas.microsoft.com/office/drawing/2014/main" id="{8503304B-FD7D-BA80-922E-B4593A09C80A}"/>
                    </a:ext>
                  </a:extLst>
                </p:cNvPr>
                <p:cNvSpPr/>
                <p:nvPr/>
              </p:nvSpPr>
              <p:spPr>
                <a:xfrm>
                  <a:off x="1341603" y="1664610"/>
                  <a:ext cx="400636" cy="302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4" h="13669" extrusionOk="0">
                      <a:moveTo>
                        <a:pt x="5620" y="831"/>
                      </a:moveTo>
                      <a:cubicBezTo>
                        <a:pt x="9845" y="831"/>
                        <a:pt x="15752" y="1869"/>
                        <a:pt x="17279" y="7364"/>
                      </a:cubicBezTo>
                      <a:cubicBezTo>
                        <a:pt x="17046" y="7998"/>
                        <a:pt x="15845" y="11333"/>
                        <a:pt x="12943" y="12434"/>
                      </a:cubicBezTo>
                      <a:cubicBezTo>
                        <a:pt x="12266" y="12687"/>
                        <a:pt x="11547" y="12814"/>
                        <a:pt x="10785" y="12814"/>
                      </a:cubicBezTo>
                      <a:cubicBezTo>
                        <a:pt x="9030" y="12814"/>
                        <a:pt x="7047" y="12139"/>
                        <a:pt x="4837" y="10766"/>
                      </a:cubicBezTo>
                      <a:cubicBezTo>
                        <a:pt x="4270" y="10433"/>
                        <a:pt x="3770" y="9932"/>
                        <a:pt x="3436" y="9399"/>
                      </a:cubicBezTo>
                      <a:cubicBezTo>
                        <a:pt x="2469" y="7898"/>
                        <a:pt x="968" y="4862"/>
                        <a:pt x="1435" y="1160"/>
                      </a:cubicBezTo>
                      <a:cubicBezTo>
                        <a:pt x="2068" y="1054"/>
                        <a:pt x="3664" y="831"/>
                        <a:pt x="5620" y="831"/>
                      </a:cubicBezTo>
                      <a:close/>
                      <a:moveTo>
                        <a:pt x="5622" y="1"/>
                      </a:moveTo>
                      <a:cubicBezTo>
                        <a:pt x="3011" y="1"/>
                        <a:pt x="1029" y="380"/>
                        <a:pt x="968" y="392"/>
                      </a:cubicBezTo>
                      <a:cubicBezTo>
                        <a:pt x="801" y="392"/>
                        <a:pt x="667" y="559"/>
                        <a:pt x="634" y="726"/>
                      </a:cubicBezTo>
                      <a:cubicBezTo>
                        <a:pt x="0" y="4862"/>
                        <a:pt x="1668" y="8231"/>
                        <a:pt x="2702" y="9866"/>
                      </a:cubicBezTo>
                      <a:cubicBezTo>
                        <a:pt x="3136" y="10500"/>
                        <a:pt x="3703" y="11067"/>
                        <a:pt x="4370" y="11500"/>
                      </a:cubicBezTo>
                      <a:cubicBezTo>
                        <a:pt x="6705" y="12935"/>
                        <a:pt x="8840" y="13668"/>
                        <a:pt x="10775" y="13668"/>
                      </a:cubicBezTo>
                      <a:cubicBezTo>
                        <a:pt x="11642" y="13668"/>
                        <a:pt x="12476" y="13502"/>
                        <a:pt x="13276" y="13235"/>
                      </a:cubicBezTo>
                      <a:cubicBezTo>
                        <a:pt x="16879" y="11834"/>
                        <a:pt x="18046" y="7664"/>
                        <a:pt x="18113" y="7497"/>
                      </a:cubicBezTo>
                      <a:lnTo>
                        <a:pt x="18113" y="7264"/>
                      </a:lnTo>
                      <a:cubicBezTo>
                        <a:pt x="16528" y="1135"/>
                        <a:pt x="10136" y="1"/>
                        <a:pt x="5622" y="1"/>
                      </a:cubicBezTo>
                      <a:close/>
                    </a:path>
                  </a:pathLst>
                </a:custGeom>
                <a:solidFill>
                  <a:srgbClr val="BE362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74" name="Google Shape;733;p30">
                  <a:extLst>
                    <a:ext uri="{FF2B5EF4-FFF2-40B4-BE49-F238E27FC236}">
                      <a16:creationId xmlns:a16="http://schemas.microsoft.com/office/drawing/2014/main" id="{3026A8EB-AC50-947B-F87F-0A59B62910D5}"/>
                    </a:ext>
                  </a:extLst>
                </p:cNvPr>
                <p:cNvSpPr/>
                <p:nvPr/>
              </p:nvSpPr>
              <p:spPr>
                <a:xfrm>
                  <a:off x="1841815" y="1664057"/>
                  <a:ext cx="399884" cy="302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0" h="13694" extrusionOk="0">
                      <a:moveTo>
                        <a:pt x="12607" y="834"/>
                      </a:moveTo>
                      <a:cubicBezTo>
                        <a:pt x="14512" y="834"/>
                        <a:pt x="16059" y="1035"/>
                        <a:pt x="16679" y="1118"/>
                      </a:cubicBezTo>
                      <a:cubicBezTo>
                        <a:pt x="17113" y="4887"/>
                        <a:pt x="15612" y="7889"/>
                        <a:pt x="14678" y="9390"/>
                      </a:cubicBezTo>
                      <a:cubicBezTo>
                        <a:pt x="14277" y="9924"/>
                        <a:pt x="13844" y="10424"/>
                        <a:pt x="13243" y="10758"/>
                      </a:cubicBezTo>
                      <a:cubicBezTo>
                        <a:pt x="11059" y="12129"/>
                        <a:pt x="9069" y="12820"/>
                        <a:pt x="7318" y="12820"/>
                      </a:cubicBezTo>
                      <a:cubicBezTo>
                        <a:pt x="6556" y="12820"/>
                        <a:pt x="5839" y="12689"/>
                        <a:pt x="5171" y="12426"/>
                      </a:cubicBezTo>
                      <a:cubicBezTo>
                        <a:pt x="2202" y="11292"/>
                        <a:pt x="1034" y="7956"/>
                        <a:pt x="834" y="7356"/>
                      </a:cubicBezTo>
                      <a:cubicBezTo>
                        <a:pt x="2353" y="1831"/>
                        <a:pt x="8367" y="834"/>
                        <a:pt x="12607" y="834"/>
                      </a:cubicBezTo>
                      <a:close/>
                      <a:moveTo>
                        <a:pt x="12510" y="1"/>
                      </a:moveTo>
                      <a:cubicBezTo>
                        <a:pt x="8003" y="1"/>
                        <a:pt x="1590" y="1129"/>
                        <a:pt x="0" y="7256"/>
                      </a:cubicBezTo>
                      <a:lnTo>
                        <a:pt x="0" y="7456"/>
                      </a:lnTo>
                      <a:cubicBezTo>
                        <a:pt x="34" y="7622"/>
                        <a:pt x="1201" y="11792"/>
                        <a:pt x="4837" y="13226"/>
                      </a:cubicBezTo>
                      <a:cubicBezTo>
                        <a:pt x="5604" y="13527"/>
                        <a:pt x="6438" y="13693"/>
                        <a:pt x="7339" y="13693"/>
                      </a:cubicBezTo>
                      <a:cubicBezTo>
                        <a:pt x="9207" y="13693"/>
                        <a:pt x="11375" y="12926"/>
                        <a:pt x="13710" y="11459"/>
                      </a:cubicBezTo>
                      <a:cubicBezTo>
                        <a:pt x="14377" y="11058"/>
                        <a:pt x="14944" y="10525"/>
                        <a:pt x="15378" y="9857"/>
                      </a:cubicBezTo>
                      <a:cubicBezTo>
                        <a:pt x="16412" y="8223"/>
                        <a:pt x="18080" y="4854"/>
                        <a:pt x="17446" y="718"/>
                      </a:cubicBezTo>
                      <a:cubicBezTo>
                        <a:pt x="17413" y="551"/>
                        <a:pt x="17279" y="417"/>
                        <a:pt x="17113" y="384"/>
                      </a:cubicBezTo>
                      <a:cubicBezTo>
                        <a:pt x="17052" y="372"/>
                        <a:pt x="15094" y="1"/>
                        <a:pt x="12510" y="1"/>
                      </a:cubicBezTo>
                      <a:close/>
                    </a:path>
                  </a:pathLst>
                </a:custGeom>
                <a:solidFill>
                  <a:srgbClr val="BE362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575" name="Google Shape;734;p30">
                  <a:extLst>
                    <a:ext uri="{FF2B5EF4-FFF2-40B4-BE49-F238E27FC236}">
                      <a16:creationId xmlns:a16="http://schemas.microsoft.com/office/drawing/2014/main" id="{B706CA59-D497-E8A6-C93B-886F46E1FEA1}"/>
                    </a:ext>
                  </a:extLst>
                </p:cNvPr>
                <p:cNvSpPr/>
                <p:nvPr/>
              </p:nvSpPr>
              <p:spPr>
                <a:xfrm>
                  <a:off x="1722292" y="1795435"/>
                  <a:ext cx="138721" cy="40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72" h="1816" extrusionOk="0">
                      <a:moveTo>
                        <a:pt x="3079" y="1"/>
                      </a:moveTo>
                      <a:cubicBezTo>
                        <a:pt x="1341" y="1"/>
                        <a:pt x="212" y="1093"/>
                        <a:pt x="167" y="1115"/>
                      </a:cubicBezTo>
                      <a:cubicBezTo>
                        <a:pt x="1" y="1282"/>
                        <a:pt x="1" y="1516"/>
                        <a:pt x="167" y="1682"/>
                      </a:cubicBezTo>
                      <a:cubicBezTo>
                        <a:pt x="251" y="1766"/>
                        <a:pt x="359" y="1808"/>
                        <a:pt x="468" y="1808"/>
                      </a:cubicBezTo>
                      <a:cubicBezTo>
                        <a:pt x="576" y="1808"/>
                        <a:pt x="684" y="1766"/>
                        <a:pt x="768" y="1682"/>
                      </a:cubicBezTo>
                      <a:cubicBezTo>
                        <a:pt x="811" y="1639"/>
                        <a:pt x="1680" y="841"/>
                        <a:pt x="3039" y="841"/>
                      </a:cubicBezTo>
                      <a:cubicBezTo>
                        <a:pt x="3762" y="841"/>
                        <a:pt x="4622" y="1066"/>
                        <a:pt x="5571" y="1749"/>
                      </a:cubicBezTo>
                      <a:cubicBezTo>
                        <a:pt x="5638" y="1783"/>
                        <a:pt x="5738" y="1816"/>
                        <a:pt x="5805" y="1816"/>
                      </a:cubicBezTo>
                      <a:cubicBezTo>
                        <a:pt x="5938" y="1816"/>
                        <a:pt x="6072" y="1783"/>
                        <a:pt x="6138" y="1649"/>
                      </a:cubicBezTo>
                      <a:cubicBezTo>
                        <a:pt x="6272" y="1482"/>
                        <a:pt x="6238" y="1182"/>
                        <a:pt x="6072" y="1082"/>
                      </a:cubicBezTo>
                      <a:cubicBezTo>
                        <a:pt x="4962" y="272"/>
                        <a:pt x="3945" y="1"/>
                        <a:pt x="3079" y="1"/>
                      </a:cubicBezTo>
                      <a:close/>
                    </a:path>
                  </a:pathLst>
                </a:custGeom>
                <a:solidFill>
                  <a:srgbClr val="BE362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4D49ABB6-F88B-DD34-8739-2981A1D8997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312429" y="2095839"/>
            <a:ext cx="1371719" cy="2790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74664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wind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55" name="Google Shape;14555;p45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7724821" y="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6" name="Google Shape;14556;p4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289500" y="-363424"/>
            <a:ext cx="1608595" cy="1901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8" name="Google Shape;14678;p45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179490" y="2886787"/>
            <a:ext cx="1198874" cy="1198874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矩形: 圆角 13">
            <a:extLst>
              <a:ext uri="{FF2B5EF4-FFF2-40B4-BE49-F238E27FC236}">
                <a16:creationId xmlns:a16="http://schemas.microsoft.com/office/drawing/2014/main" id="{4B8D9F10-D53A-ECF8-DC7C-462FEF8C8A40}"/>
              </a:ext>
            </a:extLst>
          </p:cNvPr>
          <p:cNvSpPr/>
          <p:nvPr/>
        </p:nvSpPr>
        <p:spPr>
          <a:xfrm>
            <a:off x="2925404" y="482475"/>
            <a:ext cx="3347805" cy="391428"/>
          </a:xfrm>
          <a:custGeom>
            <a:avLst/>
            <a:gdLst>
              <a:gd name="connsiteX0" fmla="*/ 0 w 3347805"/>
              <a:gd name="connsiteY0" fmla="*/ 195714 h 391428"/>
              <a:gd name="connsiteX1" fmla="*/ 195714 w 3347805"/>
              <a:gd name="connsiteY1" fmla="*/ 0 h 391428"/>
              <a:gd name="connsiteX2" fmla="*/ 846117 w 3347805"/>
              <a:gd name="connsiteY2" fmla="*/ 0 h 391428"/>
              <a:gd name="connsiteX3" fmla="*/ 1348701 w 3347805"/>
              <a:gd name="connsiteY3" fmla="*/ 0 h 391428"/>
              <a:gd name="connsiteX4" fmla="*/ 1880849 w 3347805"/>
              <a:gd name="connsiteY4" fmla="*/ 0 h 391428"/>
              <a:gd name="connsiteX5" fmla="*/ 2412997 w 3347805"/>
              <a:gd name="connsiteY5" fmla="*/ 0 h 391428"/>
              <a:gd name="connsiteX6" fmla="*/ 3152091 w 3347805"/>
              <a:gd name="connsiteY6" fmla="*/ 0 h 391428"/>
              <a:gd name="connsiteX7" fmla="*/ 3347805 w 3347805"/>
              <a:gd name="connsiteY7" fmla="*/ 195714 h 391428"/>
              <a:gd name="connsiteX8" fmla="*/ 3347805 w 3347805"/>
              <a:gd name="connsiteY8" fmla="*/ 195714 h 391428"/>
              <a:gd name="connsiteX9" fmla="*/ 3152091 w 3347805"/>
              <a:gd name="connsiteY9" fmla="*/ 391428 h 391428"/>
              <a:gd name="connsiteX10" fmla="*/ 2560816 w 3347805"/>
              <a:gd name="connsiteY10" fmla="*/ 391428 h 391428"/>
              <a:gd name="connsiteX11" fmla="*/ 1969540 w 3347805"/>
              <a:gd name="connsiteY11" fmla="*/ 391428 h 391428"/>
              <a:gd name="connsiteX12" fmla="*/ 1437392 w 3347805"/>
              <a:gd name="connsiteY12" fmla="*/ 391428 h 391428"/>
              <a:gd name="connsiteX13" fmla="*/ 816553 w 3347805"/>
              <a:gd name="connsiteY13" fmla="*/ 391428 h 391428"/>
              <a:gd name="connsiteX14" fmla="*/ 195714 w 3347805"/>
              <a:gd name="connsiteY14" fmla="*/ 391428 h 391428"/>
              <a:gd name="connsiteX15" fmla="*/ 0 w 3347805"/>
              <a:gd name="connsiteY15" fmla="*/ 195714 h 39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47805" h="391428" fill="none" extrusionOk="0">
                <a:moveTo>
                  <a:pt x="0" y="195714"/>
                </a:moveTo>
                <a:cubicBezTo>
                  <a:pt x="-15857" y="76683"/>
                  <a:pt x="72317" y="-1087"/>
                  <a:pt x="195714" y="0"/>
                </a:cubicBezTo>
                <a:cubicBezTo>
                  <a:pt x="336986" y="25349"/>
                  <a:pt x="711855" y="-25471"/>
                  <a:pt x="846117" y="0"/>
                </a:cubicBezTo>
                <a:cubicBezTo>
                  <a:pt x="980379" y="25471"/>
                  <a:pt x="1112179" y="23252"/>
                  <a:pt x="1348701" y="0"/>
                </a:cubicBezTo>
                <a:cubicBezTo>
                  <a:pt x="1585223" y="-23252"/>
                  <a:pt x="1656243" y="7697"/>
                  <a:pt x="1880849" y="0"/>
                </a:cubicBezTo>
                <a:cubicBezTo>
                  <a:pt x="2105455" y="-7697"/>
                  <a:pt x="2276234" y="-24669"/>
                  <a:pt x="2412997" y="0"/>
                </a:cubicBezTo>
                <a:cubicBezTo>
                  <a:pt x="2549760" y="24669"/>
                  <a:pt x="2997889" y="-7341"/>
                  <a:pt x="3152091" y="0"/>
                </a:cubicBezTo>
                <a:cubicBezTo>
                  <a:pt x="3262185" y="19026"/>
                  <a:pt x="3368316" y="80725"/>
                  <a:pt x="3347805" y="195714"/>
                </a:cubicBezTo>
                <a:lnTo>
                  <a:pt x="3347805" y="195714"/>
                </a:lnTo>
                <a:cubicBezTo>
                  <a:pt x="3347080" y="284246"/>
                  <a:pt x="3262579" y="391928"/>
                  <a:pt x="3152091" y="391428"/>
                </a:cubicBezTo>
                <a:cubicBezTo>
                  <a:pt x="2939231" y="364570"/>
                  <a:pt x="2745563" y="364102"/>
                  <a:pt x="2560816" y="391428"/>
                </a:cubicBezTo>
                <a:cubicBezTo>
                  <a:pt x="2376070" y="418754"/>
                  <a:pt x="2123165" y="404641"/>
                  <a:pt x="1969540" y="391428"/>
                </a:cubicBezTo>
                <a:cubicBezTo>
                  <a:pt x="1815915" y="378215"/>
                  <a:pt x="1658784" y="385126"/>
                  <a:pt x="1437392" y="391428"/>
                </a:cubicBezTo>
                <a:cubicBezTo>
                  <a:pt x="1216000" y="397730"/>
                  <a:pt x="955375" y="384743"/>
                  <a:pt x="816553" y="391428"/>
                </a:cubicBezTo>
                <a:cubicBezTo>
                  <a:pt x="677731" y="398113"/>
                  <a:pt x="442873" y="377906"/>
                  <a:pt x="195714" y="391428"/>
                </a:cubicBezTo>
                <a:cubicBezTo>
                  <a:pt x="84638" y="400737"/>
                  <a:pt x="-2700" y="295302"/>
                  <a:pt x="0" y="195714"/>
                </a:cubicBezTo>
                <a:close/>
              </a:path>
              <a:path w="3347805" h="391428" stroke="0" extrusionOk="0">
                <a:moveTo>
                  <a:pt x="0" y="195714"/>
                </a:moveTo>
                <a:cubicBezTo>
                  <a:pt x="-10272" y="81288"/>
                  <a:pt x="69368" y="6852"/>
                  <a:pt x="195714" y="0"/>
                </a:cubicBezTo>
                <a:cubicBezTo>
                  <a:pt x="345452" y="2739"/>
                  <a:pt x="635508" y="-6254"/>
                  <a:pt x="846117" y="0"/>
                </a:cubicBezTo>
                <a:cubicBezTo>
                  <a:pt x="1056726" y="6254"/>
                  <a:pt x="1192262" y="-25542"/>
                  <a:pt x="1407829" y="0"/>
                </a:cubicBezTo>
                <a:cubicBezTo>
                  <a:pt x="1623396" y="25542"/>
                  <a:pt x="1827139" y="-24610"/>
                  <a:pt x="1939976" y="0"/>
                </a:cubicBezTo>
                <a:cubicBezTo>
                  <a:pt x="2052813" y="24610"/>
                  <a:pt x="2273452" y="-267"/>
                  <a:pt x="2560816" y="0"/>
                </a:cubicBezTo>
                <a:cubicBezTo>
                  <a:pt x="2848180" y="267"/>
                  <a:pt x="2874361" y="27332"/>
                  <a:pt x="3152091" y="0"/>
                </a:cubicBezTo>
                <a:cubicBezTo>
                  <a:pt x="3274075" y="-22610"/>
                  <a:pt x="3343065" y="91790"/>
                  <a:pt x="3347805" y="195714"/>
                </a:cubicBezTo>
                <a:lnTo>
                  <a:pt x="3347805" y="195714"/>
                </a:lnTo>
                <a:cubicBezTo>
                  <a:pt x="3372136" y="308141"/>
                  <a:pt x="3256433" y="397628"/>
                  <a:pt x="3152091" y="391428"/>
                </a:cubicBezTo>
                <a:cubicBezTo>
                  <a:pt x="2971775" y="418231"/>
                  <a:pt x="2731036" y="374406"/>
                  <a:pt x="2560816" y="391428"/>
                </a:cubicBezTo>
                <a:cubicBezTo>
                  <a:pt x="2390597" y="408450"/>
                  <a:pt x="2263892" y="413320"/>
                  <a:pt x="1969540" y="391428"/>
                </a:cubicBezTo>
                <a:cubicBezTo>
                  <a:pt x="1675188" y="369536"/>
                  <a:pt x="1577933" y="366986"/>
                  <a:pt x="1348701" y="391428"/>
                </a:cubicBezTo>
                <a:cubicBezTo>
                  <a:pt x="1119469" y="415870"/>
                  <a:pt x="957520" y="374041"/>
                  <a:pt x="846117" y="391428"/>
                </a:cubicBezTo>
                <a:cubicBezTo>
                  <a:pt x="734714" y="408815"/>
                  <a:pt x="414295" y="416800"/>
                  <a:pt x="195714" y="391428"/>
                </a:cubicBezTo>
                <a:cubicBezTo>
                  <a:pt x="92190" y="369951"/>
                  <a:pt x="-7209" y="304988"/>
                  <a:pt x="0" y="195714"/>
                </a:cubicBezTo>
                <a:close/>
              </a:path>
            </a:pathLst>
          </a:custGeom>
          <a:solidFill>
            <a:srgbClr val="548235"/>
          </a:solidFill>
          <a:ln>
            <a:solidFill>
              <a:srgbClr val="548235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50000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zh-CN" altLang="en-US" sz="1350" kern="1200">
              <a:solidFill>
                <a:prstClr val="white"/>
              </a:solidFill>
              <a:latin typeface="等线"/>
              <a:ea typeface="等线" panose="02010600030101010101" pitchFamily="2" charset="-122"/>
            </a:endParaRPr>
          </a:p>
        </p:txBody>
      </p:sp>
      <p:sp>
        <p:nvSpPr>
          <p:cNvPr id="3" name="文本框 1">
            <a:extLst>
              <a:ext uri="{FF2B5EF4-FFF2-40B4-BE49-F238E27FC236}">
                <a16:creationId xmlns:a16="http://schemas.microsoft.com/office/drawing/2014/main" id="{5826D3AE-A7BB-D4F0-8E5C-1BC8189FE9A1}"/>
              </a:ext>
            </a:extLst>
          </p:cNvPr>
          <p:cNvSpPr txBox="1"/>
          <p:nvPr/>
        </p:nvSpPr>
        <p:spPr>
          <a:xfrm>
            <a:off x="3867455" y="473793"/>
            <a:ext cx="16482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buClrTx/>
              <a:defRPr/>
            </a:pPr>
            <a:r>
              <a:rPr lang="en-US" altLang="zh-CN" sz="2400" b="1" dirty="0" err="1">
                <a:solidFill>
                  <a:schemeClr val="bg1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Nghệ</a:t>
            </a:r>
            <a:r>
              <a:rPr lang="en-US" altLang="zh-CN" sz="2400" b="1" dirty="0">
                <a:solidFill>
                  <a:schemeClr val="bg1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400" b="1" dirty="0" err="1">
                <a:solidFill>
                  <a:schemeClr val="bg1"/>
                </a:solidFill>
                <a:latin typeface="Times New Roman" panose="02020603050405020304" pitchFamily="18" charset="0"/>
                <a:ea typeface="字魂27号-布丁体" panose="00000500000000000000" pitchFamily="2" charset="-122"/>
                <a:cs typeface="Times New Roman" panose="02020603050405020304" pitchFamily="18" charset="0"/>
              </a:rPr>
              <a:t>thuật</a:t>
            </a:r>
            <a:endParaRPr lang="zh-CN" altLang="en-US" sz="2400" b="1" kern="1200" spc="225" dirty="0">
              <a:solidFill>
                <a:schemeClr val="bg1"/>
              </a:solidFill>
              <a:latin typeface="Times New Roman" panose="02020603050405020304" pitchFamily="18" charset="0"/>
              <a:ea typeface="字魂27号-布丁体" panose="00000500000000000000" pitchFamily="2" charset="-122"/>
              <a:cs typeface="Times New Roman" panose="02020603050405020304" pitchFamily="18" charset="0"/>
            </a:endParaRPr>
          </a:p>
        </p:txBody>
      </p:sp>
      <p:grpSp>
        <p:nvGrpSpPr>
          <p:cNvPr id="4" name="Google Shape;567;p22">
            <a:extLst>
              <a:ext uri="{FF2B5EF4-FFF2-40B4-BE49-F238E27FC236}">
                <a16:creationId xmlns:a16="http://schemas.microsoft.com/office/drawing/2014/main" id="{B3CADD58-03C4-184C-45BB-DD6F5B4BCF58}"/>
              </a:ext>
            </a:extLst>
          </p:cNvPr>
          <p:cNvGrpSpPr/>
          <p:nvPr/>
        </p:nvGrpSpPr>
        <p:grpSpPr>
          <a:xfrm>
            <a:off x="5192589" y="2143647"/>
            <a:ext cx="1057195" cy="856206"/>
            <a:chOff x="5035585" y="2276350"/>
            <a:chExt cx="1057195" cy="856206"/>
          </a:xfrm>
        </p:grpSpPr>
        <p:sp>
          <p:nvSpPr>
            <p:cNvPr id="61" name="Google Shape;568;p22">
              <a:extLst>
                <a:ext uri="{FF2B5EF4-FFF2-40B4-BE49-F238E27FC236}">
                  <a16:creationId xmlns:a16="http://schemas.microsoft.com/office/drawing/2014/main" id="{0CA652BB-2720-9180-74FC-4F75B62F290D}"/>
                </a:ext>
              </a:extLst>
            </p:cNvPr>
            <p:cNvSpPr/>
            <p:nvPr/>
          </p:nvSpPr>
          <p:spPr>
            <a:xfrm>
              <a:off x="5035585" y="3012088"/>
              <a:ext cx="949835" cy="120468"/>
            </a:xfrm>
            <a:custGeom>
              <a:avLst/>
              <a:gdLst/>
              <a:ahLst/>
              <a:cxnLst/>
              <a:rect l="l" t="t" r="r" b="b"/>
              <a:pathLst>
                <a:path w="34818" h="4416" extrusionOk="0">
                  <a:moveTo>
                    <a:pt x="17409" y="0"/>
                  </a:moveTo>
                  <a:cubicBezTo>
                    <a:pt x="7805" y="0"/>
                    <a:pt x="1" y="984"/>
                    <a:pt x="1" y="2197"/>
                  </a:cubicBezTo>
                  <a:cubicBezTo>
                    <a:pt x="1" y="3432"/>
                    <a:pt x="7805" y="4415"/>
                    <a:pt x="17409" y="4415"/>
                  </a:cubicBezTo>
                  <a:cubicBezTo>
                    <a:pt x="27034" y="4415"/>
                    <a:pt x="34818" y="3432"/>
                    <a:pt x="34818" y="2197"/>
                  </a:cubicBezTo>
                  <a:cubicBezTo>
                    <a:pt x="34818" y="984"/>
                    <a:pt x="27034" y="0"/>
                    <a:pt x="17409" y="0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2" name="Google Shape;569;p22">
              <a:extLst>
                <a:ext uri="{FF2B5EF4-FFF2-40B4-BE49-F238E27FC236}">
                  <a16:creationId xmlns:a16="http://schemas.microsoft.com/office/drawing/2014/main" id="{616680BC-0F2A-14DE-710A-993333BBA02F}"/>
                </a:ext>
              </a:extLst>
            </p:cNvPr>
            <p:cNvGrpSpPr/>
            <p:nvPr/>
          </p:nvGrpSpPr>
          <p:grpSpPr>
            <a:xfrm>
              <a:off x="5617835" y="2276350"/>
              <a:ext cx="474945" cy="158639"/>
              <a:chOff x="5617835" y="2276350"/>
              <a:chExt cx="474945" cy="158639"/>
            </a:xfrm>
          </p:grpSpPr>
          <p:sp>
            <p:nvSpPr>
              <p:cNvPr id="63" name="Google Shape;570;p22">
                <a:extLst>
                  <a:ext uri="{FF2B5EF4-FFF2-40B4-BE49-F238E27FC236}">
                    <a16:creationId xmlns:a16="http://schemas.microsoft.com/office/drawing/2014/main" id="{AEFF7FF0-9E68-9835-0AC0-05098F92D9AA}"/>
                  </a:ext>
                </a:extLst>
              </p:cNvPr>
              <p:cNvSpPr/>
              <p:nvPr/>
            </p:nvSpPr>
            <p:spPr>
              <a:xfrm>
                <a:off x="5617835" y="2375028"/>
                <a:ext cx="474945" cy="59961"/>
              </a:xfrm>
              <a:custGeom>
                <a:avLst/>
                <a:gdLst/>
                <a:ahLst/>
                <a:cxnLst/>
                <a:rect l="l" t="t" r="r" b="b"/>
                <a:pathLst>
                  <a:path w="17410" h="2198" extrusionOk="0">
                    <a:moveTo>
                      <a:pt x="8705" y="0"/>
                    </a:moveTo>
                    <a:cubicBezTo>
                      <a:pt x="3893" y="0"/>
                      <a:pt x="1" y="482"/>
                      <a:pt x="1" y="1109"/>
                    </a:cubicBezTo>
                    <a:cubicBezTo>
                      <a:pt x="1" y="1716"/>
                      <a:pt x="3893" y="2197"/>
                      <a:pt x="8705" y="2197"/>
                    </a:cubicBezTo>
                    <a:cubicBezTo>
                      <a:pt x="13518" y="2197"/>
                      <a:pt x="17409" y="1716"/>
                      <a:pt x="17409" y="1109"/>
                    </a:cubicBezTo>
                    <a:cubicBezTo>
                      <a:pt x="17409" y="482"/>
                      <a:pt x="13518" y="0"/>
                      <a:pt x="8705" y="0"/>
                    </a:cubicBezTo>
                    <a:close/>
                  </a:path>
                </a:pathLst>
              </a:custGeom>
              <a:solidFill>
                <a:srgbClr val="97C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28" name="Google Shape;571;p22">
                <a:extLst>
                  <a:ext uri="{FF2B5EF4-FFF2-40B4-BE49-F238E27FC236}">
                    <a16:creationId xmlns:a16="http://schemas.microsoft.com/office/drawing/2014/main" id="{8AFF6655-BB27-E255-3048-A12C1F7EE0B5}"/>
                  </a:ext>
                </a:extLst>
              </p:cNvPr>
              <p:cNvSpPr/>
              <p:nvPr/>
            </p:nvSpPr>
            <p:spPr>
              <a:xfrm>
                <a:off x="5855324" y="2276350"/>
                <a:ext cx="142129" cy="128953"/>
              </a:xfrm>
              <a:custGeom>
                <a:avLst/>
                <a:gdLst/>
                <a:ahLst/>
                <a:cxnLst/>
                <a:rect l="l" t="t" r="r" b="b"/>
                <a:pathLst>
                  <a:path w="5210" h="4727" extrusionOk="0">
                    <a:moveTo>
                      <a:pt x="2680" y="1"/>
                    </a:moveTo>
                    <a:cubicBezTo>
                      <a:pt x="2631" y="1"/>
                      <a:pt x="2582" y="7"/>
                      <a:pt x="2532" y="19"/>
                    </a:cubicBezTo>
                    <a:cubicBezTo>
                      <a:pt x="1067" y="374"/>
                      <a:pt x="0" y="4726"/>
                      <a:pt x="0" y="4726"/>
                    </a:cubicBezTo>
                    <a:lnTo>
                      <a:pt x="5210" y="4726"/>
                    </a:lnTo>
                    <a:cubicBezTo>
                      <a:pt x="5210" y="4726"/>
                      <a:pt x="4077" y="1"/>
                      <a:pt x="2680" y="1"/>
                    </a:cubicBezTo>
                    <a:close/>
                  </a:path>
                </a:pathLst>
              </a:custGeom>
              <a:solidFill>
                <a:srgbClr val="4EC4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29" name="Google Shape;572;p22">
                <a:extLst>
                  <a:ext uri="{FF2B5EF4-FFF2-40B4-BE49-F238E27FC236}">
                    <a16:creationId xmlns:a16="http://schemas.microsoft.com/office/drawing/2014/main" id="{B103ECBE-37FA-2D44-C2F9-9789FE49AB63}"/>
                  </a:ext>
                </a:extLst>
              </p:cNvPr>
              <p:cNvSpPr/>
              <p:nvPr/>
            </p:nvSpPr>
            <p:spPr>
              <a:xfrm>
                <a:off x="5766822" y="2324529"/>
                <a:ext cx="88524" cy="80776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2961" extrusionOk="0">
                    <a:moveTo>
                      <a:pt x="1658" y="0"/>
                    </a:moveTo>
                    <a:cubicBezTo>
                      <a:pt x="1629" y="0"/>
                      <a:pt x="1600" y="3"/>
                      <a:pt x="1570" y="10"/>
                    </a:cubicBezTo>
                    <a:cubicBezTo>
                      <a:pt x="670" y="240"/>
                      <a:pt x="1" y="2960"/>
                      <a:pt x="1" y="2960"/>
                    </a:cubicBezTo>
                    <a:lnTo>
                      <a:pt x="3244" y="2960"/>
                    </a:lnTo>
                    <a:cubicBezTo>
                      <a:pt x="3244" y="2960"/>
                      <a:pt x="2538" y="0"/>
                      <a:pt x="1658" y="0"/>
                    </a:cubicBezTo>
                    <a:close/>
                  </a:path>
                </a:pathLst>
              </a:custGeom>
              <a:solidFill>
                <a:srgbClr val="4EC4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" name="Google Shape;573;p22">
            <a:extLst>
              <a:ext uri="{FF2B5EF4-FFF2-40B4-BE49-F238E27FC236}">
                <a16:creationId xmlns:a16="http://schemas.microsoft.com/office/drawing/2014/main" id="{95A5D163-5092-AFA9-4479-616D91013D85}"/>
              </a:ext>
            </a:extLst>
          </p:cNvPr>
          <p:cNvGrpSpPr/>
          <p:nvPr/>
        </p:nvGrpSpPr>
        <p:grpSpPr>
          <a:xfrm>
            <a:off x="2982893" y="3229957"/>
            <a:ext cx="1045158" cy="492566"/>
            <a:chOff x="2825889" y="3362660"/>
            <a:chExt cx="1045158" cy="492566"/>
          </a:xfrm>
        </p:grpSpPr>
        <p:sp>
          <p:nvSpPr>
            <p:cNvPr id="57" name="Google Shape;574;p22">
              <a:extLst>
                <a:ext uri="{FF2B5EF4-FFF2-40B4-BE49-F238E27FC236}">
                  <a16:creationId xmlns:a16="http://schemas.microsoft.com/office/drawing/2014/main" id="{4317022B-9B73-7B5D-1F46-0192F277819B}"/>
                </a:ext>
              </a:extLst>
            </p:cNvPr>
            <p:cNvSpPr/>
            <p:nvPr/>
          </p:nvSpPr>
          <p:spPr>
            <a:xfrm>
              <a:off x="2825889" y="3461339"/>
              <a:ext cx="474918" cy="59961"/>
            </a:xfrm>
            <a:custGeom>
              <a:avLst/>
              <a:gdLst/>
              <a:ahLst/>
              <a:cxnLst/>
              <a:rect l="l" t="t" r="r" b="b"/>
              <a:pathLst>
                <a:path w="17409" h="2198" extrusionOk="0">
                  <a:moveTo>
                    <a:pt x="8705" y="0"/>
                  </a:moveTo>
                  <a:cubicBezTo>
                    <a:pt x="3892" y="0"/>
                    <a:pt x="0" y="502"/>
                    <a:pt x="0" y="1109"/>
                  </a:cubicBezTo>
                  <a:cubicBezTo>
                    <a:pt x="0" y="1716"/>
                    <a:pt x="3892" y="2197"/>
                    <a:pt x="8705" y="2197"/>
                  </a:cubicBezTo>
                  <a:cubicBezTo>
                    <a:pt x="13517" y="2197"/>
                    <a:pt x="17409" y="1716"/>
                    <a:pt x="17409" y="1109"/>
                  </a:cubicBezTo>
                  <a:cubicBezTo>
                    <a:pt x="17409" y="502"/>
                    <a:pt x="13517" y="0"/>
                    <a:pt x="8705" y="0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75;p22">
              <a:extLst>
                <a:ext uri="{FF2B5EF4-FFF2-40B4-BE49-F238E27FC236}">
                  <a16:creationId xmlns:a16="http://schemas.microsoft.com/office/drawing/2014/main" id="{A4A901DD-B873-E748-ABEC-97F1A4564F2A}"/>
                </a:ext>
              </a:extLst>
            </p:cNvPr>
            <p:cNvSpPr/>
            <p:nvPr/>
          </p:nvSpPr>
          <p:spPr>
            <a:xfrm>
              <a:off x="2921212" y="3734758"/>
              <a:ext cx="949835" cy="120468"/>
            </a:xfrm>
            <a:custGeom>
              <a:avLst/>
              <a:gdLst/>
              <a:ahLst/>
              <a:cxnLst/>
              <a:rect l="l" t="t" r="r" b="b"/>
              <a:pathLst>
                <a:path w="34818" h="4416" extrusionOk="0">
                  <a:moveTo>
                    <a:pt x="17409" y="1"/>
                  </a:moveTo>
                  <a:cubicBezTo>
                    <a:pt x="7805" y="1"/>
                    <a:pt x="1" y="984"/>
                    <a:pt x="1" y="2197"/>
                  </a:cubicBezTo>
                  <a:cubicBezTo>
                    <a:pt x="1" y="3432"/>
                    <a:pt x="7784" y="4415"/>
                    <a:pt x="17409" y="4415"/>
                  </a:cubicBezTo>
                  <a:cubicBezTo>
                    <a:pt x="27034" y="4415"/>
                    <a:pt x="34818" y="3432"/>
                    <a:pt x="34818" y="2197"/>
                  </a:cubicBezTo>
                  <a:cubicBezTo>
                    <a:pt x="34818" y="984"/>
                    <a:pt x="27034" y="1"/>
                    <a:pt x="17409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76;p22">
              <a:extLst>
                <a:ext uri="{FF2B5EF4-FFF2-40B4-BE49-F238E27FC236}">
                  <a16:creationId xmlns:a16="http://schemas.microsoft.com/office/drawing/2014/main" id="{E8456320-A415-145A-DB32-B86BBCB49086}"/>
                </a:ext>
              </a:extLst>
            </p:cNvPr>
            <p:cNvSpPr/>
            <p:nvPr/>
          </p:nvSpPr>
          <p:spPr>
            <a:xfrm>
              <a:off x="2930351" y="3362660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531" y="0"/>
                  </a:moveTo>
                  <a:cubicBezTo>
                    <a:pt x="1133" y="0"/>
                    <a:pt x="0" y="4726"/>
                    <a:pt x="0" y="4726"/>
                  </a:cubicBezTo>
                  <a:lnTo>
                    <a:pt x="5210" y="4726"/>
                  </a:lnTo>
                  <a:cubicBezTo>
                    <a:pt x="5210" y="4726"/>
                    <a:pt x="4143" y="374"/>
                    <a:pt x="2679" y="18"/>
                  </a:cubicBezTo>
                  <a:cubicBezTo>
                    <a:pt x="2629" y="6"/>
                    <a:pt x="2580" y="0"/>
                    <a:pt x="2531" y="0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77;p22">
              <a:extLst>
                <a:ext uri="{FF2B5EF4-FFF2-40B4-BE49-F238E27FC236}">
                  <a16:creationId xmlns:a16="http://schemas.microsoft.com/office/drawing/2014/main" id="{23215340-1567-5C97-0D02-53B6027EE334}"/>
                </a:ext>
              </a:extLst>
            </p:cNvPr>
            <p:cNvSpPr/>
            <p:nvPr/>
          </p:nvSpPr>
          <p:spPr>
            <a:xfrm>
              <a:off x="3072490" y="3410813"/>
              <a:ext cx="88496" cy="80803"/>
            </a:xfrm>
            <a:custGeom>
              <a:avLst/>
              <a:gdLst/>
              <a:ahLst/>
              <a:cxnLst/>
              <a:rect l="l" t="t" r="r" b="b"/>
              <a:pathLst>
                <a:path w="3244" h="2962" extrusionOk="0">
                  <a:moveTo>
                    <a:pt x="1586" y="1"/>
                  </a:moveTo>
                  <a:cubicBezTo>
                    <a:pt x="706" y="1"/>
                    <a:pt x="0" y="2961"/>
                    <a:pt x="0" y="2961"/>
                  </a:cubicBezTo>
                  <a:lnTo>
                    <a:pt x="3244" y="2961"/>
                  </a:lnTo>
                  <a:cubicBezTo>
                    <a:pt x="3244" y="2961"/>
                    <a:pt x="2574" y="241"/>
                    <a:pt x="1674" y="11"/>
                  </a:cubicBezTo>
                  <a:cubicBezTo>
                    <a:pt x="1645" y="4"/>
                    <a:pt x="1616" y="1"/>
                    <a:pt x="1586" y="1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578;p22">
            <a:extLst>
              <a:ext uri="{FF2B5EF4-FFF2-40B4-BE49-F238E27FC236}">
                <a16:creationId xmlns:a16="http://schemas.microsoft.com/office/drawing/2014/main" id="{7637BE37-A55E-77B1-B238-8962AE55042F}"/>
              </a:ext>
            </a:extLst>
          </p:cNvPr>
          <p:cNvGrpSpPr/>
          <p:nvPr/>
        </p:nvGrpSpPr>
        <p:grpSpPr>
          <a:xfrm>
            <a:off x="3247200" y="1963259"/>
            <a:ext cx="792293" cy="180325"/>
            <a:chOff x="3090196" y="2095962"/>
            <a:chExt cx="792293" cy="180325"/>
          </a:xfrm>
        </p:grpSpPr>
        <p:sp>
          <p:nvSpPr>
            <p:cNvPr id="54" name="Google Shape;579;p22">
              <a:extLst>
                <a:ext uri="{FF2B5EF4-FFF2-40B4-BE49-F238E27FC236}">
                  <a16:creationId xmlns:a16="http://schemas.microsoft.com/office/drawing/2014/main" id="{7EDC247B-88B4-50F5-EB36-28E663198EB9}"/>
                </a:ext>
              </a:extLst>
            </p:cNvPr>
            <p:cNvSpPr/>
            <p:nvPr/>
          </p:nvSpPr>
          <p:spPr>
            <a:xfrm>
              <a:off x="3090196" y="2163812"/>
              <a:ext cx="792293" cy="112475"/>
            </a:xfrm>
            <a:custGeom>
              <a:avLst/>
              <a:gdLst/>
              <a:ahLst/>
              <a:cxnLst/>
              <a:rect l="l" t="t" r="r" b="b"/>
              <a:pathLst>
                <a:path w="29043" h="4123" extrusionOk="0">
                  <a:moveTo>
                    <a:pt x="14521" y="1"/>
                  </a:moveTo>
                  <a:cubicBezTo>
                    <a:pt x="6486" y="1"/>
                    <a:pt x="0" y="921"/>
                    <a:pt x="0" y="2051"/>
                  </a:cubicBezTo>
                  <a:cubicBezTo>
                    <a:pt x="0" y="3202"/>
                    <a:pt x="6486" y="4123"/>
                    <a:pt x="14521" y="4123"/>
                  </a:cubicBezTo>
                  <a:cubicBezTo>
                    <a:pt x="22535" y="4123"/>
                    <a:pt x="29042" y="3202"/>
                    <a:pt x="29042" y="2051"/>
                  </a:cubicBezTo>
                  <a:cubicBezTo>
                    <a:pt x="29042" y="921"/>
                    <a:pt x="22535" y="1"/>
                    <a:pt x="14521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80;p22">
              <a:extLst>
                <a:ext uri="{FF2B5EF4-FFF2-40B4-BE49-F238E27FC236}">
                  <a16:creationId xmlns:a16="http://schemas.microsoft.com/office/drawing/2014/main" id="{71DDDAE1-3F94-72E6-4BE4-D4FEE46BD8B1}"/>
                </a:ext>
              </a:extLst>
            </p:cNvPr>
            <p:cNvSpPr/>
            <p:nvPr/>
          </p:nvSpPr>
          <p:spPr>
            <a:xfrm>
              <a:off x="3280842" y="2095962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531" y="1"/>
                  </a:moveTo>
                  <a:cubicBezTo>
                    <a:pt x="1133" y="1"/>
                    <a:pt x="1" y="4727"/>
                    <a:pt x="1" y="4727"/>
                  </a:cubicBezTo>
                  <a:lnTo>
                    <a:pt x="5211" y="4727"/>
                  </a:lnTo>
                  <a:cubicBezTo>
                    <a:pt x="5211" y="4727"/>
                    <a:pt x="4143" y="374"/>
                    <a:pt x="2679" y="19"/>
                  </a:cubicBezTo>
                  <a:cubicBezTo>
                    <a:pt x="2629" y="7"/>
                    <a:pt x="2580" y="1"/>
                    <a:pt x="2531" y="1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81;p22">
              <a:extLst>
                <a:ext uri="{FF2B5EF4-FFF2-40B4-BE49-F238E27FC236}">
                  <a16:creationId xmlns:a16="http://schemas.microsoft.com/office/drawing/2014/main" id="{5513FCE2-B17D-7607-7FC3-22050613DD57}"/>
                </a:ext>
              </a:extLst>
            </p:cNvPr>
            <p:cNvSpPr/>
            <p:nvPr/>
          </p:nvSpPr>
          <p:spPr>
            <a:xfrm>
              <a:off x="3422980" y="2144660"/>
              <a:ext cx="88496" cy="80258"/>
            </a:xfrm>
            <a:custGeom>
              <a:avLst/>
              <a:gdLst/>
              <a:ahLst/>
              <a:cxnLst/>
              <a:rect l="l" t="t" r="r" b="b"/>
              <a:pathLst>
                <a:path w="3244" h="2942" extrusionOk="0">
                  <a:moveTo>
                    <a:pt x="1578" y="0"/>
                  </a:moveTo>
                  <a:cubicBezTo>
                    <a:pt x="702" y="0"/>
                    <a:pt x="1" y="2942"/>
                    <a:pt x="1" y="2942"/>
                  </a:cubicBezTo>
                  <a:lnTo>
                    <a:pt x="3244" y="2942"/>
                  </a:lnTo>
                  <a:cubicBezTo>
                    <a:pt x="3244" y="2942"/>
                    <a:pt x="2574" y="242"/>
                    <a:pt x="1674" y="12"/>
                  </a:cubicBezTo>
                  <a:cubicBezTo>
                    <a:pt x="1642" y="4"/>
                    <a:pt x="1610" y="0"/>
                    <a:pt x="1578" y="0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" name="Google Shape;582;p22">
            <a:extLst>
              <a:ext uri="{FF2B5EF4-FFF2-40B4-BE49-F238E27FC236}">
                <a16:creationId xmlns:a16="http://schemas.microsoft.com/office/drawing/2014/main" id="{7D2B847A-E822-2F15-90C4-C6A3AC5D9C2D}"/>
              </a:ext>
            </a:extLst>
          </p:cNvPr>
          <p:cNvSpPr/>
          <p:nvPr/>
        </p:nvSpPr>
        <p:spPr>
          <a:xfrm>
            <a:off x="4881992" y="1242183"/>
            <a:ext cx="3630388" cy="729291"/>
          </a:xfrm>
          <a:prstGeom prst="roundRect">
            <a:avLst>
              <a:gd name="adj" fmla="val 16667"/>
            </a:avLst>
          </a:prstGeom>
          <a:solidFill>
            <a:srgbClr val="EEEEEE"/>
          </a:solidFill>
          <a:ln>
            <a:noFill/>
          </a:ln>
        </p:spPr>
        <p:txBody>
          <a:bodyPr spcFirstLastPara="1" wrap="square" lIns="365750" tIns="91425" rIns="18287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vi-VN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Ngôn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̃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thơ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đậm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chất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Nam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Bô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̣</a:t>
            </a:r>
            <a:endParaRPr lang="en-US" sz="2400" dirty="0"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Google Shape;583;p22">
            <a:extLst>
              <a:ext uri="{FF2B5EF4-FFF2-40B4-BE49-F238E27FC236}">
                <a16:creationId xmlns:a16="http://schemas.microsoft.com/office/drawing/2014/main" id="{C01F8365-B32E-CB56-857E-D62905AA673C}"/>
              </a:ext>
            </a:extLst>
          </p:cNvPr>
          <p:cNvSpPr/>
          <p:nvPr/>
        </p:nvSpPr>
        <p:spPr>
          <a:xfrm>
            <a:off x="762189" y="2361407"/>
            <a:ext cx="3643174" cy="976270"/>
          </a:xfrm>
          <a:prstGeom prst="roundRect">
            <a:avLst>
              <a:gd name="adj" fmla="val 16667"/>
            </a:avLst>
          </a:prstGeom>
          <a:solidFill>
            <a:srgbClr val="EEEEEE"/>
          </a:solidFill>
          <a:ln>
            <a:noFill/>
          </a:ln>
        </p:spPr>
        <p:txBody>
          <a:bodyPr spcFirstLastPara="1" wrap="square" lIns="365750" tIns="91425" rIns="18287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just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vi-VN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- N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hiều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hình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ảnh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sinh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động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giàu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sức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gợi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sz="2400" dirty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0" name="Google Shape;592;p22">
            <a:extLst>
              <a:ext uri="{FF2B5EF4-FFF2-40B4-BE49-F238E27FC236}">
                <a16:creationId xmlns:a16="http://schemas.microsoft.com/office/drawing/2014/main" id="{0ABEC7F9-2A6E-4F8E-9EB8-DF1BCEF1731D}"/>
              </a:ext>
            </a:extLst>
          </p:cNvPr>
          <p:cNvGrpSpPr/>
          <p:nvPr/>
        </p:nvGrpSpPr>
        <p:grpSpPr>
          <a:xfrm>
            <a:off x="6083097" y="4424124"/>
            <a:ext cx="474918" cy="159212"/>
            <a:chOff x="5926093" y="4556827"/>
            <a:chExt cx="474918" cy="159212"/>
          </a:xfrm>
        </p:grpSpPr>
        <p:sp>
          <p:nvSpPr>
            <p:cNvPr id="46" name="Google Shape;593;p22">
              <a:extLst>
                <a:ext uri="{FF2B5EF4-FFF2-40B4-BE49-F238E27FC236}">
                  <a16:creationId xmlns:a16="http://schemas.microsoft.com/office/drawing/2014/main" id="{18630218-7654-AE91-81E6-5C6511A4ADB7}"/>
                </a:ext>
              </a:extLst>
            </p:cNvPr>
            <p:cNvSpPr/>
            <p:nvPr/>
          </p:nvSpPr>
          <p:spPr>
            <a:xfrm>
              <a:off x="5926093" y="4655505"/>
              <a:ext cx="474918" cy="60534"/>
            </a:xfrm>
            <a:custGeom>
              <a:avLst/>
              <a:gdLst/>
              <a:ahLst/>
              <a:cxnLst/>
              <a:rect l="l" t="t" r="r" b="b"/>
              <a:pathLst>
                <a:path w="17409" h="2219" extrusionOk="0">
                  <a:moveTo>
                    <a:pt x="8705" y="1"/>
                  </a:moveTo>
                  <a:cubicBezTo>
                    <a:pt x="3892" y="1"/>
                    <a:pt x="1" y="503"/>
                    <a:pt x="1" y="1110"/>
                  </a:cubicBezTo>
                  <a:cubicBezTo>
                    <a:pt x="1" y="1716"/>
                    <a:pt x="3892" y="2219"/>
                    <a:pt x="8705" y="2219"/>
                  </a:cubicBezTo>
                  <a:cubicBezTo>
                    <a:pt x="13517" y="2219"/>
                    <a:pt x="17409" y="1716"/>
                    <a:pt x="17409" y="1110"/>
                  </a:cubicBezTo>
                  <a:cubicBezTo>
                    <a:pt x="17409" y="503"/>
                    <a:pt x="13517" y="1"/>
                    <a:pt x="8705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94;p22">
              <a:extLst>
                <a:ext uri="{FF2B5EF4-FFF2-40B4-BE49-F238E27FC236}">
                  <a16:creationId xmlns:a16="http://schemas.microsoft.com/office/drawing/2014/main" id="{F2C19023-767B-7D17-62BA-4697E74AF8F3}"/>
                </a:ext>
              </a:extLst>
            </p:cNvPr>
            <p:cNvSpPr/>
            <p:nvPr/>
          </p:nvSpPr>
          <p:spPr>
            <a:xfrm>
              <a:off x="6118458" y="4556827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681" y="1"/>
                  </a:moveTo>
                  <a:cubicBezTo>
                    <a:pt x="2632" y="1"/>
                    <a:pt x="2582" y="7"/>
                    <a:pt x="2533" y="19"/>
                  </a:cubicBezTo>
                  <a:cubicBezTo>
                    <a:pt x="1068" y="374"/>
                    <a:pt x="1" y="4727"/>
                    <a:pt x="1" y="4727"/>
                  </a:cubicBezTo>
                  <a:lnTo>
                    <a:pt x="5211" y="4727"/>
                  </a:lnTo>
                  <a:cubicBezTo>
                    <a:pt x="5211" y="4727"/>
                    <a:pt x="4078" y="1"/>
                    <a:pt x="2681" y="1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95;p22">
              <a:extLst>
                <a:ext uri="{FF2B5EF4-FFF2-40B4-BE49-F238E27FC236}">
                  <a16:creationId xmlns:a16="http://schemas.microsoft.com/office/drawing/2014/main" id="{52068AA7-40A8-B6AA-2F47-38523277DCFF}"/>
                </a:ext>
              </a:extLst>
            </p:cNvPr>
            <p:cNvSpPr/>
            <p:nvPr/>
          </p:nvSpPr>
          <p:spPr>
            <a:xfrm>
              <a:off x="6029983" y="4605525"/>
              <a:ext cx="88496" cy="80258"/>
            </a:xfrm>
            <a:custGeom>
              <a:avLst/>
              <a:gdLst/>
              <a:ahLst/>
              <a:cxnLst/>
              <a:rect l="l" t="t" r="r" b="b"/>
              <a:pathLst>
                <a:path w="3244" h="2942" extrusionOk="0">
                  <a:moveTo>
                    <a:pt x="1666" y="0"/>
                  </a:moveTo>
                  <a:cubicBezTo>
                    <a:pt x="1634" y="0"/>
                    <a:pt x="1602" y="4"/>
                    <a:pt x="1570" y="12"/>
                  </a:cubicBezTo>
                  <a:cubicBezTo>
                    <a:pt x="670" y="222"/>
                    <a:pt x="1" y="2942"/>
                    <a:pt x="1" y="2942"/>
                  </a:cubicBezTo>
                  <a:lnTo>
                    <a:pt x="3244" y="2942"/>
                  </a:lnTo>
                  <a:cubicBezTo>
                    <a:pt x="3244" y="2942"/>
                    <a:pt x="2543" y="0"/>
                    <a:pt x="1666" y="0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597;p22">
            <a:extLst>
              <a:ext uri="{FF2B5EF4-FFF2-40B4-BE49-F238E27FC236}">
                <a16:creationId xmlns:a16="http://schemas.microsoft.com/office/drawing/2014/main" id="{F94E0FA3-2F1F-012F-5EB2-5F8F4670F1A5}"/>
              </a:ext>
            </a:extLst>
          </p:cNvPr>
          <p:cNvGrpSpPr/>
          <p:nvPr/>
        </p:nvGrpSpPr>
        <p:grpSpPr>
          <a:xfrm flipH="1">
            <a:off x="4233287" y="2383053"/>
            <a:ext cx="991492" cy="965823"/>
            <a:chOff x="4219975" y="2542854"/>
            <a:chExt cx="908625" cy="885100"/>
          </a:xfrm>
        </p:grpSpPr>
        <p:sp>
          <p:nvSpPr>
            <p:cNvPr id="41" name="Google Shape;598;p22">
              <a:extLst>
                <a:ext uri="{FF2B5EF4-FFF2-40B4-BE49-F238E27FC236}">
                  <a16:creationId xmlns:a16="http://schemas.microsoft.com/office/drawing/2014/main" id="{50D0936C-4A11-4687-0A60-CA55D67E0984}"/>
                </a:ext>
              </a:extLst>
            </p:cNvPr>
            <p:cNvSpPr/>
            <p:nvPr/>
          </p:nvSpPr>
          <p:spPr>
            <a:xfrm>
              <a:off x="4335575" y="3389754"/>
              <a:ext cx="793025" cy="38200"/>
            </a:xfrm>
            <a:custGeom>
              <a:avLst/>
              <a:gdLst/>
              <a:ahLst/>
              <a:cxnLst/>
              <a:rect l="l" t="t" r="r" b="b"/>
              <a:pathLst>
                <a:path w="31721" h="1528" extrusionOk="0">
                  <a:moveTo>
                    <a:pt x="15861" y="0"/>
                  </a:moveTo>
                  <a:cubicBezTo>
                    <a:pt x="7094" y="0"/>
                    <a:pt x="1" y="335"/>
                    <a:pt x="1" y="754"/>
                  </a:cubicBezTo>
                  <a:cubicBezTo>
                    <a:pt x="1" y="1193"/>
                    <a:pt x="7094" y="1528"/>
                    <a:pt x="15861" y="1528"/>
                  </a:cubicBezTo>
                  <a:cubicBezTo>
                    <a:pt x="24607" y="1528"/>
                    <a:pt x="31721" y="1193"/>
                    <a:pt x="31721" y="754"/>
                  </a:cubicBezTo>
                  <a:cubicBezTo>
                    <a:pt x="31721" y="335"/>
                    <a:pt x="24607" y="0"/>
                    <a:pt x="15861" y="0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99;p22">
              <a:extLst>
                <a:ext uri="{FF2B5EF4-FFF2-40B4-BE49-F238E27FC236}">
                  <a16:creationId xmlns:a16="http://schemas.microsoft.com/office/drawing/2014/main" id="{0164E35C-6F21-6824-4903-4A6DFAAA9D11}"/>
                </a:ext>
              </a:extLst>
            </p:cNvPr>
            <p:cNvSpPr/>
            <p:nvPr/>
          </p:nvSpPr>
          <p:spPr>
            <a:xfrm>
              <a:off x="4657800" y="3210679"/>
              <a:ext cx="209250" cy="190600"/>
            </a:xfrm>
            <a:custGeom>
              <a:avLst/>
              <a:gdLst/>
              <a:ahLst/>
              <a:cxnLst/>
              <a:rect l="l" t="t" r="r" b="b"/>
              <a:pathLst>
                <a:path w="8370" h="7624" extrusionOk="0">
                  <a:moveTo>
                    <a:pt x="4056" y="0"/>
                  </a:moveTo>
                  <a:cubicBezTo>
                    <a:pt x="1818" y="0"/>
                    <a:pt x="1" y="7624"/>
                    <a:pt x="1" y="7624"/>
                  </a:cubicBezTo>
                  <a:lnTo>
                    <a:pt x="8370" y="7624"/>
                  </a:lnTo>
                  <a:cubicBezTo>
                    <a:pt x="8370" y="7624"/>
                    <a:pt x="6654" y="614"/>
                    <a:pt x="4290" y="28"/>
                  </a:cubicBezTo>
                  <a:cubicBezTo>
                    <a:pt x="4212" y="9"/>
                    <a:pt x="4134" y="0"/>
                    <a:pt x="4056" y="0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600;p22">
              <a:extLst>
                <a:ext uri="{FF2B5EF4-FFF2-40B4-BE49-F238E27FC236}">
                  <a16:creationId xmlns:a16="http://schemas.microsoft.com/office/drawing/2014/main" id="{78E46933-30F3-1751-31C8-70535E8FAD7F}"/>
                </a:ext>
              </a:extLst>
            </p:cNvPr>
            <p:cNvSpPr/>
            <p:nvPr/>
          </p:nvSpPr>
          <p:spPr>
            <a:xfrm>
              <a:off x="4867050" y="3282604"/>
              <a:ext cx="130775" cy="118675"/>
            </a:xfrm>
            <a:custGeom>
              <a:avLst/>
              <a:gdLst/>
              <a:ahLst/>
              <a:cxnLst/>
              <a:rect l="l" t="t" r="r" b="b"/>
              <a:pathLst>
                <a:path w="5231" h="4747" extrusionOk="0">
                  <a:moveTo>
                    <a:pt x="2550" y="0"/>
                  </a:moveTo>
                  <a:cubicBezTo>
                    <a:pt x="1133" y="0"/>
                    <a:pt x="0" y="4747"/>
                    <a:pt x="0" y="4747"/>
                  </a:cubicBezTo>
                  <a:lnTo>
                    <a:pt x="5231" y="4747"/>
                  </a:lnTo>
                  <a:cubicBezTo>
                    <a:pt x="5231" y="4747"/>
                    <a:pt x="4164" y="374"/>
                    <a:pt x="2699" y="18"/>
                  </a:cubicBezTo>
                  <a:cubicBezTo>
                    <a:pt x="2649" y="6"/>
                    <a:pt x="2599" y="0"/>
                    <a:pt x="2550" y="0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601;p22">
              <a:extLst>
                <a:ext uri="{FF2B5EF4-FFF2-40B4-BE49-F238E27FC236}">
                  <a16:creationId xmlns:a16="http://schemas.microsoft.com/office/drawing/2014/main" id="{3C038FA8-C6D6-E4D4-E3D0-618223DAD196}"/>
                </a:ext>
              </a:extLst>
            </p:cNvPr>
            <p:cNvSpPr/>
            <p:nvPr/>
          </p:nvSpPr>
          <p:spPr>
            <a:xfrm>
              <a:off x="4567300" y="3106754"/>
              <a:ext cx="42400" cy="294525"/>
            </a:xfrm>
            <a:custGeom>
              <a:avLst/>
              <a:gdLst/>
              <a:ahLst/>
              <a:cxnLst/>
              <a:rect l="l" t="t" r="r" b="b"/>
              <a:pathLst>
                <a:path w="1696" h="11781" extrusionOk="0">
                  <a:moveTo>
                    <a:pt x="1" y="1"/>
                  </a:moveTo>
                  <a:lnTo>
                    <a:pt x="1" y="11781"/>
                  </a:lnTo>
                  <a:lnTo>
                    <a:pt x="1696" y="11781"/>
                  </a:lnTo>
                  <a:lnTo>
                    <a:pt x="1696" y="1"/>
                  </a:lnTo>
                  <a:close/>
                </a:path>
              </a:pathLst>
            </a:custGeom>
            <a:solidFill>
              <a:srgbClr val="61C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602;p22">
              <a:extLst>
                <a:ext uri="{FF2B5EF4-FFF2-40B4-BE49-F238E27FC236}">
                  <a16:creationId xmlns:a16="http://schemas.microsoft.com/office/drawing/2014/main" id="{A3AC3C50-B0F9-F163-2726-648397B0D209}"/>
                </a:ext>
              </a:extLst>
            </p:cNvPr>
            <p:cNvSpPr/>
            <p:nvPr/>
          </p:nvSpPr>
          <p:spPr>
            <a:xfrm>
              <a:off x="4219975" y="2542854"/>
              <a:ext cx="694700" cy="645000"/>
            </a:xfrm>
            <a:custGeom>
              <a:avLst/>
              <a:gdLst/>
              <a:ahLst/>
              <a:cxnLst/>
              <a:rect l="l" t="t" r="r" b="b"/>
              <a:pathLst>
                <a:path w="27788" h="25800" extrusionOk="0">
                  <a:moveTo>
                    <a:pt x="27787" y="8287"/>
                  </a:moveTo>
                  <a:cubicBezTo>
                    <a:pt x="27787" y="4290"/>
                    <a:pt x="24565" y="1089"/>
                    <a:pt x="20589" y="1089"/>
                  </a:cubicBezTo>
                  <a:cubicBezTo>
                    <a:pt x="18623" y="1089"/>
                    <a:pt x="16844" y="1863"/>
                    <a:pt x="15547" y="3160"/>
                  </a:cubicBezTo>
                  <a:cubicBezTo>
                    <a:pt x="14375" y="1277"/>
                    <a:pt x="12304" y="1"/>
                    <a:pt x="9939" y="1"/>
                  </a:cubicBezTo>
                  <a:cubicBezTo>
                    <a:pt x="6299" y="1"/>
                    <a:pt x="3348" y="2951"/>
                    <a:pt x="3348" y="6592"/>
                  </a:cubicBezTo>
                  <a:cubicBezTo>
                    <a:pt x="3348" y="8412"/>
                    <a:pt x="4081" y="10065"/>
                    <a:pt x="5273" y="11258"/>
                  </a:cubicBezTo>
                  <a:cubicBezTo>
                    <a:pt x="2260" y="11865"/>
                    <a:pt x="1" y="14543"/>
                    <a:pt x="1" y="17723"/>
                  </a:cubicBezTo>
                  <a:cubicBezTo>
                    <a:pt x="1" y="21385"/>
                    <a:pt x="2972" y="24356"/>
                    <a:pt x="6633" y="24356"/>
                  </a:cubicBezTo>
                  <a:cubicBezTo>
                    <a:pt x="7721" y="24356"/>
                    <a:pt x="8747" y="24084"/>
                    <a:pt x="9667" y="23624"/>
                  </a:cubicBezTo>
                  <a:cubicBezTo>
                    <a:pt x="10337" y="24900"/>
                    <a:pt x="11676" y="25800"/>
                    <a:pt x="13245" y="25800"/>
                  </a:cubicBezTo>
                  <a:cubicBezTo>
                    <a:pt x="14563" y="25800"/>
                    <a:pt x="15714" y="25172"/>
                    <a:pt x="16467" y="24189"/>
                  </a:cubicBezTo>
                  <a:cubicBezTo>
                    <a:pt x="17639" y="25026"/>
                    <a:pt x="19062" y="25507"/>
                    <a:pt x="20589" y="25507"/>
                  </a:cubicBezTo>
                  <a:cubicBezTo>
                    <a:pt x="24565" y="25507"/>
                    <a:pt x="27787" y="22285"/>
                    <a:pt x="27787" y="18309"/>
                  </a:cubicBezTo>
                  <a:cubicBezTo>
                    <a:pt x="27787" y="16363"/>
                    <a:pt x="27013" y="14585"/>
                    <a:pt x="25757" y="13287"/>
                  </a:cubicBezTo>
                  <a:cubicBezTo>
                    <a:pt x="27013" y="11990"/>
                    <a:pt x="27787" y="10233"/>
                    <a:pt x="27787" y="8287"/>
                  </a:cubicBezTo>
                  <a:close/>
                </a:path>
              </a:pathLst>
            </a:custGeom>
            <a:solidFill>
              <a:srgbClr val="2DB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" sz="2000" b="1">
                  <a:solidFill>
                    <a:srgbClr val="FFFFFF"/>
                  </a:solidFill>
                  <a:latin typeface="Roboto"/>
                  <a:ea typeface="Roboto"/>
                  <a:sym typeface="Roboto"/>
                </a:rPr>
                <a:t>02</a:t>
              </a:r>
              <a:endParaRPr kumimoji="0" sz="1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03;p22">
            <a:extLst>
              <a:ext uri="{FF2B5EF4-FFF2-40B4-BE49-F238E27FC236}">
                <a16:creationId xmlns:a16="http://schemas.microsoft.com/office/drawing/2014/main" id="{BACDC590-D19A-2CBB-47D4-660D2AA5F3BE}"/>
              </a:ext>
            </a:extLst>
          </p:cNvPr>
          <p:cNvGrpSpPr/>
          <p:nvPr/>
        </p:nvGrpSpPr>
        <p:grpSpPr>
          <a:xfrm>
            <a:off x="4003176" y="1131658"/>
            <a:ext cx="990954" cy="965886"/>
            <a:chOff x="4271802" y="3750172"/>
            <a:chExt cx="990954" cy="965886"/>
          </a:xfrm>
        </p:grpSpPr>
        <p:sp>
          <p:nvSpPr>
            <p:cNvPr id="36" name="Google Shape;604;p22">
              <a:extLst>
                <a:ext uri="{FF2B5EF4-FFF2-40B4-BE49-F238E27FC236}">
                  <a16:creationId xmlns:a16="http://schemas.microsoft.com/office/drawing/2014/main" id="{A7D8FDC5-9868-09D7-50DF-C9CE9B5111DF}"/>
                </a:ext>
              </a:extLst>
            </p:cNvPr>
            <p:cNvSpPr/>
            <p:nvPr/>
          </p:nvSpPr>
          <p:spPr>
            <a:xfrm>
              <a:off x="4397980" y="4673774"/>
              <a:ext cx="864776" cy="42284"/>
            </a:xfrm>
            <a:custGeom>
              <a:avLst/>
              <a:gdLst/>
              <a:ahLst/>
              <a:cxnLst/>
              <a:rect l="l" t="t" r="r" b="b"/>
              <a:pathLst>
                <a:path w="31700" h="1550" extrusionOk="0">
                  <a:moveTo>
                    <a:pt x="15860" y="1"/>
                  </a:moveTo>
                  <a:cubicBezTo>
                    <a:pt x="7093" y="1"/>
                    <a:pt x="0" y="357"/>
                    <a:pt x="0" y="775"/>
                  </a:cubicBezTo>
                  <a:cubicBezTo>
                    <a:pt x="0" y="1193"/>
                    <a:pt x="7093" y="1549"/>
                    <a:pt x="15860" y="1549"/>
                  </a:cubicBezTo>
                  <a:cubicBezTo>
                    <a:pt x="24606" y="1549"/>
                    <a:pt x="31699" y="1193"/>
                    <a:pt x="31699" y="775"/>
                  </a:cubicBezTo>
                  <a:cubicBezTo>
                    <a:pt x="31699" y="357"/>
                    <a:pt x="24606" y="1"/>
                    <a:pt x="15860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605;p22">
              <a:extLst>
                <a:ext uri="{FF2B5EF4-FFF2-40B4-BE49-F238E27FC236}">
                  <a16:creationId xmlns:a16="http://schemas.microsoft.com/office/drawing/2014/main" id="{51C48621-88D7-E860-9507-5C80387C0456}"/>
                </a:ext>
              </a:extLst>
            </p:cNvPr>
            <p:cNvSpPr/>
            <p:nvPr/>
          </p:nvSpPr>
          <p:spPr>
            <a:xfrm>
              <a:off x="4749617" y="4478927"/>
              <a:ext cx="228334" cy="207437"/>
            </a:xfrm>
            <a:custGeom>
              <a:avLst/>
              <a:gdLst/>
              <a:ahLst/>
              <a:cxnLst/>
              <a:rect l="l" t="t" r="r" b="b"/>
              <a:pathLst>
                <a:path w="8370" h="7604" extrusionOk="0">
                  <a:moveTo>
                    <a:pt x="4055" y="1"/>
                  </a:moveTo>
                  <a:cubicBezTo>
                    <a:pt x="1818" y="1"/>
                    <a:pt x="0" y="7603"/>
                    <a:pt x="0" y="7603"/>
                  </a:cubicBezTo>
                  <a:lnTo>
                    <a:pt x="8369" y="7603"/>
                  </a:lnTo>
                  <a:cubicBezTo>
                    <a:pt x="8369" y="7603"/>
                    <a:pt x="6654" y="594"/>
                    <a:pt x="4289" y="29"/>
                  </a:cubicBezTo>
                  <a:cubicBezTo>
                    <a:pt x="4211" y="10"/>
                    <a:pt x="4133" y="1"/>
                    <a:pt x="4055" y="1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606;p22">
              <a:extLst>
                <a:ext uri="{FF2B5EF4-FFF2-40B4-BE49-F238E27FC236}">
                  <a16:creationId xmlns:a16="http://schemas.microsoft.com/office/drawing/2014/main" id="{5CCB91A9-9C4F-5E94-AE53-1610AC4973BB}"/>
                </a:ext>
              </a:extLst>
            </p:cNvPr>
            <p:cNvSpPr/>
            <p:nvPr/>
          </p:nvSpPr>
          <p:spPr>
            <a:xfrm>
              <a:off x="4977939" y="4556844"/>
              <a:ext cx="142729" cy="129525"/>
            </a:xfrm>
            <a:custGeom>
              <a:avLst/>
              <a:gdLst/>
              <a:ahLst/>
              <a:cxnLst/>
              <a:rect l="l" t="t" r="r" b="b"/>
              <a:pathLst>
                <a:path w="5232" h="4748" extrusionOk="0">
                  <a:moveTo>
                    <a:pt x="2550" y="1"/>
                  </a:moveTo>
                  <a:cubicBezTo>
                    <a:pt x="1133" y="1"/>
                    <a:pt x="0" y="4747"/>
                    <a:pt x="0" y="4747"/>
                  </a:cubicBezTo>
                  <a:lnTo>
                    <a:pt x="5231" y="4747"/>
                  </a:lnTo>
                  <a:cubicBezTo>
                    <a:pt x="5231" y="4747"/>
                    <a:pt x="4164" y="395"/>
                    <a:pt x="2700" y="18"/>
                  </a:cubicBezTo>
                  <a:cubicBezTo>
                    <a:pt x="2649" y="6"/>
                    <a:pt x="2600" y="1"/>
                    <a:pt x="2550" y="1"/>
                  </a:cubicBezTo>
                  <a:close/>
                </a:path>
              </a:pathLst>
            </a:custGeom>
            <a:solidFill>
              <a:srgbClr val="BF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607;p22">
              <a:extLst>
                <a:ext uri="{FF2B5EF4-FFF2-40B4-BE49-F238E27FC236}">
                  <a16:creationId xmlns:a16="http://schemas.microsoft.com/office/drawing/2014/main" id="{E7DC0890-DA30-56AA-D79E-21CE796DDB6E}"/>
                </a:ext>
              </a:extLst>
            </p:cNvPr>
            <p:cNvSpPr/>
            <p:nvPr/>
          </p:nvSpPr>
          <p:spPr>
            <a:xfrm>
              <a:off x="4650856" y="4364970"/>
              <a:ext cx="46267" cy="321386"/>
            </a:xfrm>
            <a:custGeom>
              <a:avLst/>
              <a:gdLst/>
              <a:ahLst/>
              <a:cxnLst/>
              <a:rect l="l" t="t" r="r" b="b"/>
              <a:pathLst>
                <a:path w="1696" h="11781" extrusionOk="0">
                  <a:moveTo>
                    <a:pt x="0" y="0"/>
                  </a:moveTo>
                  <a:lnTo>
                    <a:pt x="0" y="11780"/>
                  </a:lnTo>
                  <a:lnTo>
                    <a:pt x="1695" y="11780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61C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608;p22">
              <a:extLst>
                <a:ext uri="{FF2B5EF4-FFF2-40B4-BE49-F238E27FC236}">
                  <a16:creationId xmlns:a16="http://schemas.microsoft.com/office/drawing/2014/main" id="{E5081DAD-8183-C0D4-3B9D-E24A8370BA98}"/>
                </a:ext>
              </a:extLst>
            </p:cNvPr>
            <p:cNvSpPr/>
            <p:nvPr/>
          </p:nvSpPr>
          <p:spPr>
            <a:xfrm>
              <a:off x="4271802" y="3750172"/>
              <a:ext cx="758057" cy="703251"/>
            </a:xfrm>
            <a:custGeom>
              <a:avLst/>
              <a:gdLst/>
              <a:ahLst/>
              <a:cxnLst/>
              <a:rect l="l" t="t" r="r" b="b"/>
              <a:pathLst>
                <a:path w="27788" h="25779" extrusionOk="0">
                  <a:moveTo>
                    <a:pt x="27788" y="8265"/>
                  </a:moveTo>
                  <a:cubicBezTo>
                    <a:pt x="27788" y="4290"/>
                    <a:pt x="24565" y="1068"/>
                    <a:pt x="20590" y="1068"/>
                  </a:cubicBezTo>
                  <a:cubicBezTo>
                    <a:pt x="18623" y="1068"/>
                    <a:pt x="16844" y="1863"/>
                    <a:pt x="15547" y="3139"/>
                  </a:cubicBezTo>
                  <a:cubicBezTo>
                    <a:pt x="14375" y="1256"/>
                    <a:pt x="12304" y="0"/>
                    <a:pt x="9940" y="0"/>
                  </a:cubicBezTo>
                  <a:cubicBezTo>
                    <a:pt x="6299" y="0"/>
                    <a:pt x="3349" y="2951"/>
                    <a:pt x="3349" y="6591"/>
                  </a:cubicBezTo>
                  <a:cubicBezTo>
                    <a:pt x="3349" y="8391"/>
                    <a:pt x="4081" y="10044"/>
                    <a:pt x="5274" y="11236"/>
                  </a:cubicBezTo>
                  <a:cubicBezTo>
                    <a:pt x="2261" y="11864"/>
                    <a:pt x="1" y="14521"/>
                    <a:pt x="1" y="17723"/>
                  </a:cubicBezTo>
                  <a:cubicBezTo>
                    <a:pt x="1" y="21384"/>
                    <a:pt x="2972" y="24356"/>
                    <a:pt x="6634" y="24356"/>
                  </a:cubicBezTo>
                  <a:cubicBezTo>
                    <a:pt x="7722" y="24356"/>
                    <a:pt x="8747" y="24084"/>
                    <a:pt x="9668" y="23602"/>
                  </a:cubicBezTo>
                  <a:cubicBezTo>
                    <a:pt x="10337" y="24900"/>
                    <a:pt x="11676" y="25778"/>
                    <a:pt x="13246" y="25778"/>
                  </a:cubicBezTo>
                  <a:cubicBezTo>
                    <a:pt x="14564" y="25778"/>
                    <a:pt x="15715" y="25151"/>
                    <a:pt x="16447" y="24188"/>
                  </a:cubicBezTo>
                  <a:cubicBezTo>
                    <a:pt x="17619" y="25004"/>
                    <a:pt x="19062" y="25485"/>
                    <a:pt x="20590" y="25485"/>
                  </a:cubicBezTo>
                  <a:cubicBezTo>
                    <a:pt x="24565" y="25485"/>
                    <a:pt x="27788" y="22263"/>
                    <a:pt x="27788" y="18288"/>
                  </a:cubicBezTo>
                  <a:cubicBezTo>
                    <a:pt x="27788" y="16342"/>
                    <a:pt x="27013" y="14584"/>
                    <a:pt x="25758" y="13287"/>
                  </a:cubicBezTo>
                  <a:cubicBezTo>
                    <a:pt x="27013" y="11990"/>
                    <a:pt x="27788" y="10211"/>
                    <a:pt x="27788" y="8265"/>
                  </a:cubicBezTo>
                  <a:close/>
                </a:path>
              </a:pathLst>
            </a:custGeom>
            <a:solidFill>
              <a:srgbClr val="2DB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" sz="2000" b="1">
                  <a:solidFill>
                    <a:srgbClr val="FFFFFF"/>
                  </a:solidFill>
                  <a:latin typeface="Roboto"/>
                  <a:ea typeface="Roboto"/>
                  <a:sym typeface="Roboto"/>
                </a:rPr>
                <a:t>01</a:t>
              </a: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609;p22">
            <a:extLst>
              <a:ext uri="{FF2B5EF4-FFF2-40B4-BE49-F238E27FC236}">
                <a16:creationId xmlns:a16="http://schemas.microsoft.com/office/drawing/2014/main" id="{34BCD966-D448-64F6-2C25-B5FA6B456B7D}"/>
              </a:ext>
            </a:extLst>
          </p:cNvPr>
          <p:cNvGrpSpPr/>
          <p:nvPr/>
        </p:nvGrpSpPr>
        <p:grpSpPr>
          <a:xfrm>
            <a:off x="1107597" y="3752124"/>
            <a:ext cx="474918" cy="159212"/>
            <a:chOff x="5926093" y="4556827"/>
            <a:chExt cx="474918" cy="159212"/>
          </a:xfrm>
        </p:grpSpPr>
        <p:sp>
          <p:nvSpPr>
            <p:cNvPr id="33" name="Google Shape;610;p22">
              <a:extLst>
                <a:ext uri="{FF2B5EF4-FFF2-40B4-BE49-F238E27FC236}">
                  <a16:creationId xmlns:a16="http://schemas.microsoft.com/office/drawing/2014/main" id="{F93317D0-2D30-3FC4-5444-9C45F2F3035B}"/>
                </a:ext>
              </a:extLst>
            </p:cNvPr>
            <p:cNvSpPr/>
            <p:nvPr/>
          </p:nvSpPr>
          <p:spPr>
            <a:xfrm>
              <a:off x="5926093" y="4655505"/>
              <a:ext cx="474918" cy="60534"/>
            </a:xfrm>
            <a:custGeom>
              <a:avLst/>
              <a:gdLst/>
              <a:ahLst/>
              <a:cxnLst/>
              <a:rect l="l" t="t" r="r" b="b"/>
              <a:pathLst>
                <a:path w="17409" h="2219" extrusionOk="0">
                  <a:moveTo>
                    <a:pt x="8705" y="1"/>
                  </a:moveTo>
                  <a:cubicBezTo>
                    <a:pt x="3892" y="1"/>
                    <a:pt x="1" y="503"/>
                    <a:pt x="1" y="1110"/>
                  </a:cubicBezTo>
                  <a:cubicBezTo>
                    <a:pt x="1" y="1716"/>
                    <a:pt x="3892" y="2219"/>
                    <a:pt x="8705" y="2219"/>
                  </a:cubicBezTo>
                  <a:cubicBezTo>
                    <a:pt x="13517" y="2219"/>
                    <a:pt x="17409" y="1716"/>
                    <a:pt x="17409" y="1110"/>
                  </a:cubicBezTo>
                  <a:cubicBezTo>
                    <a:pt x="17409" y="503"/>
                    <a:pt x="13517" y="1"/>
                    <a:pt x="8705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611;p22">
              <a:extLst>
                <a:ext uri="{FF2B5EF4-FFF2-40B4-BE49-F238E27FC236}">
                  <a16:creationId xmlns:a16="http://schemas.microsoft.com/office/drawing/2014/main" id="{B3EEF77E-5C28-6B3E-7418-4D3A2459CC83}"/>
                </a:ext>
              </a:extLst>
            </p:cNvPr>
            <p:cNvSpPr/>
            <p:nvPr/>
          </p:nvSpPr>
          <p:spPr>
            <a:xfrm>
              <a:off x="6118458" y="4556827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681" y="1"/>
                  </a:moveTo>
                  <a:cubicBezTo>
                    <a:pt x="2632" y="1"/>
                    <a:pt x="2582" y="7"/>
                    <a:pt x="2533" y="19"/>
                  </a:cubicBezTo>
                  <a:cubicBezTo>
                    <a:pt x="1068" y="374"/>
                    <a:pt x="1" y="4727"/>
                    <a:pt x="1" y="4727"/>
                  </a:cubicBezTo>
                  <a:lnTo>
                    <a:pt x="5211" y="4727"/>
                  </a:lnTo>
                  <a:cubicBezTo>
                    <a:pt x="5211" y="4727"/>
                    <a:pt x="4078" y="1"/>
                    <a:pt x="2681" y="1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612;p22">
              <a:extLst>
                <a:ext uri="{FF2B5EF4-FFF2-40B4-BE49-F238E27FC236}">
                  <a16:creationId xmlns:a16="http://schemas.microsoft.com/office/drawing/2014/main" id="{61A9803F-3DB0-0400-6E05-FF80CE151897}"/>
                </a:ext>
              </a:extLst>
            </p:cNvPr>
            <p:cNvSpPr/>
            <p:nvPr/>
          </p:nvSpPr>
          <p:spPr>
            <a:xfrm>
              <a:off x="6029983" y="4605525"/>
              <a:ext cx="88496" cy="80258"/>
            </a:xfrm>
            <a:custGeom>
              <a:avLst/>
              <a:gdLst/>
              <a:ahLst/>
              <a:cxnLst/>
              <a:rect l="l" t="t" r="r" b="b"/>
              <a:pathLst>
                <a:path w="3244" h="2942" extrusionOk="0">
                  <a:moveTo>
                    <a:pt x="1666" y="0"/>
                  </a:moveTo>
                  <a:cubicBezTo>
                    <a:pt x="1634" y="0"/>
                    <a:pt x="1602" y="4"/>
                    <a:pt x="1570" y="12"/>
                  </a:cubicBezTo>
                  <a:cubicBezTo>
                    <a:pt x="670" y="222"/>
                    <a:pt x="1" y="2942"/>
                    <a:pt x="1" y="2942"/>
                  </a:cubicBezTo>
                  <a:lnTo>
                    <a:pt x="3244" y="2942"/>
                  </a:lnTo>
                  <a:cubicBezTo>
                    <a:pt x="3244" y="2942"/>
                    <a:pt x="2543" y="0"/>
                    <a:pt x="1666" y="0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613;p22">
            <a:extLst>
              <a:ext uri="{FF2B5EF4-FFF2-40B4-BE49-F238E27FC236}">
                <a16:creationId xmlns:a16="http://schemas.microsoft.com/office/drawing/2014/main" id="{6DD11F62-0A14-3DF9-B3E3-FB00BDD5ECA0}"/>
              </a:ext>
            </a:extLst>
          </p:cNvPr>
          <p:cNvGrpSpPr/>
          <p:nvPr/>
        </p:nvGrpSpPr>
        <p:grpSpPr>
          <a:xfrm flipH="1">
            <a:off x="7569272" y="3041324"/>
            <a:ext cx="474918" cy="159212"/>
            <a:chOff x="5926093" y="4556827"/>
            <a:chExt cx="474918" cy="159212"/>
          </a:xfrm>
        </p:grpSpPr>
        <p:sp>
          <p:nvSpPr>
            <p:cNvPr id="30" name="Google Shape;614;p22">
              <a:extLst>
                <a:ext uri="{FF2B5EF4-FFF2-40B4-BE49-F238E27FC236}">
                  <a16:creationId xmlns:a16="http://schemas.microsoft.com/office/drawing/2014/main" id="{2693E579-60FB-F78A-3DD7-CA192395A400}"/>
                </a:ext>
              </a:extLst>
            </p:cNvPr>
            <p:cNvSpPr/>
            <p:nvPr/>
          </p:nvSpPr>
          <p:spPr>
            <a:xfrm>
              <a:off x="5926093" y="4655505"/>
              <a:ext cx="474918" cy="60534"/>
            </a:xfrm>
            <a:custGeom>
              <a:avLst/>
              <a:gdLst/>
              <a:ahLst/>
              <a:cxnLst/>
              <a:rect l="l" t="t" r="r" b="b"/>
              <a:pathLst>
                <a:path w="17409" h="2219" extrusionOk="0">
                  <a:moveTo>
                    <a:pt x="8705" y="1"/>
                  </a:moveTo>
                  <a:cubicBezTo>
                    <a:pt x="3892" y="1"/>
                    <a:pt x="1" y="503"/>
                    <a:pt x="1" y="1110"/>
                  </a:cubicBezTo>
                  <a:cubicBezTo>
                    <a:pt x="1" y="1716"/>
                    <a:pt x="3892" y="2219"/>
                    <a:pt x="8705" y="2219"/>
                  </a:cubicBezTo>
                  <a:cubicBezTo>
                    <a:pt x="13517" y="2219"/>
                    <a:pt x="17409" y="1716"/>
                    <a:pt x="17409" y="1110"/>
                  </a:cubicBezTo>
                  <a:cubicBezTo>
                    <a:pt x="17409" y="503"/>
                    <a:pt x="13517" y="1"/>
                    <a:pt x="8705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615;p22">
              <a:extLst>
                <a:ext uri="{FF2B5EF4-FFF2-40B4-BE49-F238E27FC236}">
                  <a16:creationId xmlns:a16="http://schemas.microsoft.com/office/drawing/2014/main" id="{69CDDD16-8555-F9D5-894B-CA657BA62A45}"/>
                </a:ext>
              </a:extLst>
            </p:cNvPr>
            <p:cNvSpPr/>
            <p:nvPr/>
          </p:nvSpPr>
          <p:spPr>
            <a:xfrm>
              <a:off x="6118458" y="4556827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681" y="1"/>
                  </a:moveTo>
                  <a:cubicBezTo>
                    <a:pt x="2632" y="1"/>
                    <a:pt x="2582" y="7"/>
                    <a:pt x="2533" y="19"/>
                  </a:cubicBezTo>
                  <a:cubicBezTo>
                    <a:pt x="1068" y="374"/>
                    <a:pt x="1" y="4727"/>
                    <a:pt x="1" y="4727"/>
                  </a:cubicBezTo>
                  <a:lnTo>
                    <a:pt x="5211" y="4727"/>
                  </a:lnTo>
                  <a:cubicBezTo>
                    <a:pt x="5211" y="4727"/>
                    <a:pt x="4078" y="1"/>
                    <a:pt x="2681" y="1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616;p22">
              <a:extLst>
                <a:ext uri="{FF2B5EF4-FFF2-40B4-BE49-F238E27FC236}">
                  <a16:creationId xmlns:a16="http://schemas.microsoft.com/office/drawing/2014/main" id="{85061452-5AA2-8A94-15FF-9FF9D62D8BFA}"/>
                </a:ext>
              </a:extLst>
            </p:cNvPr>
            <p:cNvSpPr/>
            <p:nvPr/>
          </p:nvSpPr>
          <p:spPr>
            <a:xfrm>
              <a:off x="6029983" y="4605525"/>
              <a:ext cx="88496" cy="80258"/>
            </a:xfrm>
            <a:custGeom>
              <a:avLst/>
              <a:gdLst/>
              <a:ahLst/>
              <a:cxnLst/>
              <a:rect l="l" t="t" r="r" b="b"/>
              <a:pathLst>
                <a:path w="3244" h="2942" extrusionOk="0">
                  <a:moveTo>
                    <a:pt x="1666" y="0"/>
                  </a:moveTo>
                  <a:cubicBezTo>
                    <a:pt x="1634" y="0"/>
                    <a:pt x="1602" y="4"/>
                    <a:pt x="1570" y="12"/>
                  </a:cubicBezTo>
                  <a:cubicBezTo>
                    <a:pt x="670" y="222"/>
                    <a:pt x="1" y="2942"/>
                    <a:pt x="1" y="2942"/>
                  </a:cubicBezTo>
                  <a:lnTo>
                    <a:pt x="3244" y="2942"/>
                  </a:lnTo>
                  <a:cubicBezTo>
                    <a:pt x="3244" y="2942"/>
                    <a:pt x="2543" y="0"/>
                    <a:pt x="1666" y="0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17;p22">
            <a:extLst>
              <a:ext uri="{FF2B5EF4-FFF2-40B4-BE49-F238E27FC236}">
                <a16:creationId xmlns:a16="http://schemas.microsoft.com/office/drawing/2014/main" id="{77E5A9D2-49E0-6ECE-9A4C-58F4FEEA52CF}"/>
              </a:ext>
            </a:extLst>
          </p:cNvPr>
          <p:cNvGrpSpPr/>
          <p:nvPr/>
        </p:nvGrpSpPr>
        <p:grpSpPr>
          <a:xfrm flipH="1">
            <a:off x="1469447" y="1561599"/>
            <a:ext cx="474918" cy="159212"/>
            <a:chOff x="5926093" y="4556827"/>
            <a:chExt cx="474918" cy="159212"/>
          </a:xfrm>
        </p:grpSpPr>
        <p:sp>
          <p:nvSpPr>
            <p:cNvPr id="27" name="Google Shape;618;p22">
              <a:extLst>
                <a:ext uri="{FF2B5EF4-FFF2-40B4-BE49-F238E27FC236}">
                  <a16:creationId xmlns:a16="http://schemas.microsoft.com/office/drawing/2014/main" id="{14426773-840B-AD1B-1B02-B7997CA6DB2B}"/>
                </a:ext>
              </a:extLst>
            </p:cNvPr>
            <p:cNvSpPr/>
            <p:nvPr/>
          </p:nvSpPr>
          <p:spPr>
            <a:xfrm>
              <a:off x="5926093" y="4655505"/>
              <a:ext cx="474918" cy="60534"/>
            </a:xfrm>
            <a:custGeom>
              <a:avLst/>
              <a:gdLst/>
              <a:ahLst/>
              <a:cxnLst/>
              <a:rect l="l" t="t" r="r" b="b"/>
              <a:pathLst>
                <a:path w="17409" h="2219" extrusionOk="0">
                  <a:moveTo>
                    <a:pt x="8705" y="1"/>
                  </a:moveTo>
                  <a:cubicBezTo>
                    <a:pt x="3892" y="1"/>
                    <a:pt x="1" y="503"/>
                    <a:pt x="1" y="1110"/>
                  </a:cubicBezTo>
                  <a:cubicBezTo>
                    <a:pt x="1" y="1716"/>
                    <a:pt x="3892" y="2219"/>
                    <a:pt x="8705" y="2219"/>
                  </a:cubicBezTo>
                  <a:cubicBezTo>
                    <a:pt x="13517" y="2219"/>
                    <a:pt x="17409" y="1716"/>
                    <a:pt x="17409" y="1110"/>
                  </a:cubicBezTo>
                  <a:cubicBezTo>
                    <a:pt x="17409" y="503"/>
                    <a:pt x="13517" y="1"/>
                    <a:pt x="8705" y="1"/>
                  </a:cubicBezTo>
                  <a:close/>
                </a:path>
              </a:pathLst>
            </a:custGeom>
            <a:solidFill>
              <a:srgbClr val="97C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19;p22">
              <a:extLst>
                <a:ext uri="{FF2B5EF4-FFF2-40B4-BE49-F238E27FC236}">
                  <a16:creationId xmlns:a16="http://schemas.microsoft.com/office/drawing/2014/main" id="{0518E586-DE0E-5A2D-CFC4-2CD038463BA6}"/>
                </a:ext>
              </a:extLst>
            </p:cNvPr>
            <p:cNvSpPr/>
            <p:nvPr/>
          </p:nvSpPr>
          <p:spPr>
            <a:xfrm>
              <a:off x="6118458" y="4556827"/>
              <a:ext cx="142156" cy="128953"/>
            </a:xfrm>
            <a:custGeom>
              <a:avLst/>
              <a:gdLst/>
              <a:ahLst/>
              <a:cxnLst/>
              <a:rect l="l" t="t" r="r" b="b"/>
              <a:pathLst>
                <a:path w="5211" h="4727" extrusionOk="0">
                  <a:moveTo>
                    <a:pt x="2681" y="1"/>
                  </a:moveTo>
                  <a:cubicBezTo>
                    <a:pt x="2632" y="1"/>
                    <a:pt x="2582" y="7"/>
                    <a:pt x="2533" y="19"/>
                  </a:cubicBezTo>
                  <a:cubicBezTo>
                    <a:pt x="1068" y="374"/>
                    <a:pt x="1" y="4727"/>
                    <a:pt x="1" y="4727"/>
                  </a:cubicBezTo>
                  <a:lnTo>
                    <a:pt x="5211" y="4727"/>
                  </a:lnTo>
                  <a:cubicBezTo>
                    <a:pt x="5211" y="4727"/>
                    <a:pt x="4078" y="1"/>
                    <a:pt x="2681" y="1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20;p22">
              <a:extLst>
                <a:ext uri="{FF2B5EF4-FFF2-40B4-BE49-F238E27FC236}">
                  <a16:creationId xmlns:a16="http://schemas.microsoft.com/office/drawing/2014/main" id="{CDCE569E-581C-B512-501F-8BCB482F0D3B}"/>
                </a:ext>
              </a:extLst>
            </p:cNvPr>
            <p:cNvSpPr/>
            <p:nvPr/>
          </p:nvSpPr>
          <p:spPr>
            <a:xfrm>
              <a:off x="6029983" y="4605525"/>
              <a:ext cx="88496" cy="80258"/>
            </a:xfrm>
            <a:custGeom>
              <a:avLst/>
              <a:gdLst/>
              <a:ahLst/>
              <a:cxnLst/>
              <a:rect l="l" t="t" r="r" b="b"/>
              <a:pathLst>
                <a:path w="3244" h="2942" extrusionOk="0">
                  <a:moveTo>
                    <a:pt x="1666" y="0"/>
                  </a:moveTo>
                  <a:cubicBezTo>
                    <a:pt x="1634" y="0"/>
                    <a:pt x="1602" y="4"/>
                    <a:pt x="1570" y="12"/>
                  </a:cubicBezTo>
                  <a:cubicBezTo>
                    <a:pt x="670" y="222"/>
                    <a:pt x="1" y="2942"/>
                    <a:pt x="1" y="2942"/>
                  </a:cubicBezTo>
                  <a:lnTo>
                    <a:pt x="3244" y="2942"/>
                  </a:lnTo>
                  <a:cubicBezTo>
                    <a:pt x="3244" y="2942"/>
                    <a:pt x="2543" y="0"/>
                    <a:pt x="1666" y="0"/>
                  </a:cubicBezTo>
                  <a:close/>
                </a:path>
              </a:pathLst>
            </a:custGeom>
            <a:solidFill>
              <a:srgbClr val="4EC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87840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wind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9" grpId="0" animBg="1"/>
      <p:bldP spid="1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4" name="Google Shape;1364;p42"/>
          <p:cNvGrpSpPr/>
          <p:nvPr/>
        </p:nvGrpSpPr>
        <p:grpSpPr>
          <a:xfrm>
            <a:off x="4246563" y="2450226"/>
            <a:ext cx="1328549" cy="1887726"/>
            <a:chOff x="4761425" y="5078500"/>
            <a:chExt cx="278475" cy="395675"/>
          </a:xfrm>
        </p:grpSpPr>
        <p:sp>
          <p:nvSpPr>
            <p:cNvPr id="1365" name="Google Shape;1365;p42"/>
            <p:cNvSpPr/>
            <p:nvPr/>
          </p:nvSpPr>
          <p:spPr>
            <a:xfrm>
              <a:off x="4859500" y="5397800"/>
              <a:ext cx="35175" cy="56725"/>
            </a:xfrm>
            <a:custGeom>
              <a:avLst/>
              <a:gdLst/>
              <a:ahLst/>
              <a:cxnLst/>
              <a:rect l="l" t="t" r="r" b="b"/>
              <a:pathLst>
                <a:path w="1407" h="2269" extrusionOk="0">
                  <a:moveTo>
                    <a:pt x="1" y="1"/>
                  </a:moveTo>
                  <a:lnTo>
                    <a:pt x="30" y="257"/>
                  </a:lnTo>
                  <a:lnTo>
                    <a:pt x="98" y="756"/>
                  </a:lnTo>
                  <a:lnTo>
                    <a:pt x="150" y="1216"/>
                  </a:lnTo>
                  <a:lnTo>
                    <a:pt x="299" y="2269"/>
                  </a:lnTo>
                  <a:lnTo>
                    <a:pt x="1407" y="2269"/>
                  </a:lnTo>
                  <a:lnTo>
                    <a:pt x="1407" y="1216"/>
                  </a:lnTo>
                  <a:lnTo>
                    <a:pt x="1407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2"/>
            <p:cNvSpPr/>
            <p:nvPr/>
          </p:nvSpPr>
          <p:spPr>
            <a:xfrm>
              <a:off x="4859900" y="5399500"/>
              <a:ext cx="34775" cy="20600"/>
            </a:xfrm>
            <a:custGeom>
              <a:avLst/>
              <a:gdLst/>
              <a:ahLst/>
              <a:cxnLst/>
              <a:rect l="l" t="t" r="r" b="b"/>
              <a:pathLst>
                <a:path w="1391" h="824" extrusionOk="0">
                  <a:moveTo>
                    <a:pt x="1391" y="1"/>
                  </a:moveTo>
                  <a:lnTo>
                    <a:pt x="1362" y="163"/>
                  </a:lnTo>
                  <a:cubicBezTo>
                    <a:pt x="1216" y="176"/>
                    <a:pt x="1067" y="176"/>
                    <a:pt x="944" y="176"/>
                  </a:cubicBezTo>
                  <a:cubicBezTo>
                    <a:pt x="513" y="176"/>
                    <a:pt x="189" y="108"/>
                    <a:pt x="1" y="40"/>
                  </a:cubicBezTo>
                  <a:lnTo>
                    <a:pt x="1" y="40"/>
                  </a:lnTo>
                  <a:lnTo>
                    <a:pt x="14" y="189"/>
                  </a:lnTo>
                  <a:lnTo>
                    <a:pt x="1255" y="189"/>
                  </a:lnTo>
                  <a:lnTo>
                    <a:pt x="1255" y="688"/>
                  </a:lnTo>
                  <a:lnTo>
                    <a:pt x="82" y="688"/>
                  </a:lnTo>
                  <a:lnTo>
                    <a:pt x="95" y="824"/>
                  </a:lnTo>
                  <a:lnTo>
                    <a:pt x="1391" y="824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2"/>
            <p:cNvSpPr/>
            <p:nvPr/>
          </p:nvSpPr>
          <p:spPr>
            <a:xfrm>
              <a:off x="4861525" y="5420075"/>
              <a:ext cx="34450" cy="41900"/>
            </a:xfrm>
            <a:custGeom>
              <a:avLst/>
              <a:gdLst/>
              <a:ahLst/>
              <a:cxnLst/>
              <a:rect l="l" t="t" r="r" b="b"/>
              <a:pathLst>
                <a:path w="1378" h="1676" extrusionOk="0">
                  <a:moveTo>
                    <a:pt x="1" y="1"/>
                  </a:moveTo>
                  <a:lnTo>
                    <a:pt x="137" y="1041"/>
                  </a:lnTo>
                  <a:lnTo>
                    <a:pt x="205" y="1501"/>
                  </a:lnTo>
                  <a:lnTo>
                    <a:pt x="1339" y="1676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2"/>
            <p:cNvSpPr/>
            <p:nvPr/>
          </p:nvSpPr>
          <p:spPr>
            <a:xfrm>
              <a:off x="4834875" y="5449550"/>
              <a:ext cx="62475" cy="24625"/>
            </a:xfrm>
            <a:custGeom>
              <a:avLst/>
              <a:gdLst/>
              <a:ahLst/>
              <a:cxnLst/>
              <a:rect l="l" t="t" r="r" b="b"/>
              <a:pathLst>
                <a:path w="2499" h="985" extrusionOk="0">
                  <a:moveTo>
                    <a:pt x="1517" y="0"/>
                  </a:moveTo>
                  <a:cubicBezTo>
                    <a:pt x="1425" y="0"/>
                    <a:pt x="1311" y="27"/>
                    <a:pt x="1177" y="105"/>
                  </a:cubicBezTo>
                  <a:cubicBezTo>
                    <a:pt x="811" y="293"/>
                    <a:pt x="312" y="510"/>
                    <a:pt x="56" y="698"/>
                  </a:cubicBezTo>
                  <a:cubicBezTo>
                    <a:pt x="14" y="727"/>
                    <a:pt x="1" y="779"/>
                    <a:pt x="14" y="821"/>
                  </a:cubicBezTo>
                  <a:cubicBezTo>
                    <a:pt x="30" y="860"/>
                    <a:pt x="56" y="902"/>
                    <a:pt x="111" y="902"/>
                  </a:cubicBezTo>
                  <a:cubicBezTo>
                    <a:pt x="406" y="963"/>
                    <a:pt x="720" y="984"/>
                    <a:pt x="1018" y="984"/>
                  </a:cubicBezTo>
                  <a:cubicBezTo>
                    <a:pt x="1767" y="984"/>
                    <a:pt x="2418" y="847"/>
                    <a:pt x="2418" y="847"/>
                  </a:cubicBezTo>
                  <a:cubicBezTo>
                    <a:pt x="2499" y="497"/>
                    <a:pt x="2418" y="186"/>
                    <a:pt x="2418" y="186"/>
                  </a:cubicBezTo>
                  <a:cubicBezTo>
                    <a:pt x="2363" y="186"/>
                    <a:pt x="2324" y="212"/>
                    <a:pt x="2269" y="241"/>
                  </a:cubicBezTo>
                  <a:cubicBezTo>
                    <a:pt x="2217" y="280"/>
                    <a:pt x="2149" y="348"/>
                    <a:pt x="2055" y="361"/>
                  </a:cubicBezTo>
                  <a:cubicBezTo>
                    <a:pt x="2051" y="361"/>
                    <a:pt x="2047" y="361"/>
                    <a:pt x="2043" y="361"/>
                  </a:cubicBezTo>
                  <a:cubicBezTo>
                    <a:pt x="1889" y="361"/>
                    <a:pt x="1812" y="118"/>
                    <a:pt x="1812" y="118"/>
                  </a:cubicBezTo>
                  <a:cubicBezTo>
                    <a:pt x="1812" y="118"/>
                    <a:pt x="1712" y="0"/>
                    <a:pt x="15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2"/>
            <p:cNvSpPr/>
            <p:nvPr/>
          </p:nvSpPr>
          <p:spPr>
            <a:xfrm>
              <a:off x="4835200" y="5454175"/>
              <a:ext cx="61175" cy="19950"/>
            </a:xfrm>
            <a:custGeom>
              <a:avLst/>
              <a:gdLst/>
              <a:ahLst/>
              <a:cxnLst/>
              <a:rect l="l" t="t" r="r" b="b"/>
              <a:pathLst>
                <a:path w="2447" h="798" extrusionOk="0">
                  <a:moveTo>
                    <a:pt x="2379" y="1"/>
                  </a:moveTo>
                  <a:cubicBezTo>
                    <a:pt x="2337" y="1"/>
                    <a:pt x="2298" y="27"/>
                    <a:pt x="2256" y="56"/>
                  </a:cubicBezTo>
                  <a:cubicBezTo>
                    <a:pt x="2256" y="163"/>
                    <a:pt x="2243" y="257"/>
                    <a:pt x="2136" y="351"/>
                  </a:cubicBezTo>
                  <a:cubicBezTo>
                    <a:pt x="2042" y="432"/>
                    <a:pt x="1919" y="461"/>
                    <a:pt x="1799" y="487"/>
                  </a:cubicBezTo>
                  <a:cubicBezTo>
                    <a:pt x="1663" y="513"/>
                    <a:pt x="1514" y="542"/>
                    <a:pt x="1365" y="555"/>
                  </a:cubicBezTo>
                  <a:cubicBezTo>
                    <a:pt x="1054" y="594"/>
                    <a:pt x="746" y="594"/>
                    <a:pt x="435" y="594"/>
                  </a:cubicBezTo>
                  <a:cubicBezTo>
                    <a:pt x="354" y="607"/>
                    <a:pt x="260" y="607"/>
                    <a:pt x="179" y="607"/>
                  </a:cubicBezTo>
                  <a:cubicBezTo>
                    <a:pt x="124" y="607"/>
                    <a:pt x="56" y="607"/>
                    <a:pt x="1" y="636"/>
                  </a:cubicBezTo>
                  <a:cubicBezTo>
                    <a:pt x="17" y="675"/>
                    <a:pt x="43" y="717"/>
                    <a:pt x="98" y="717"/>
                  </a:cubicBezTo>
                  <a:cubicBezTo>
                    <a:pt x="393" y="785"/>
                    <a:pt x="704" y="798"/>
                    <a:pt x="1002" y="798"/>
                  </a:cubicBezTo>
                  <a:cubicBezTo>
                    <a:pt x="1757" y="798"/>
                    <a:pt x="2405" y="662"/>
                    <a:pt x="2405" y="662"/>
                  </a:cubicBezTo>
                  <a:cubicBezTo>
                    <a:pt x="2431" y="542"/>
                    <a:pt x="2447" y="419"/>
                    <a:pt x="2447" y="325"/>
                  </a:cubicBezTo>
                  <a:cubicBezTo>
                    <a:pt x="2447" y="137"/>
                    <a:pt x="2405" y="1"/>
                    <a:pt x="2405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2"/>
            <p:cNvSpPr/>
            <p:nvPr/>
          </p:nvSpPr>
          <p:spPr>
            <a:xfrm>
              <a:off x="4911175" y="5397800"/>
              <a:ext cx="35425" cy="56725"/>
            </a:xfrm>
            <a:custGeom>
              <a:avLst/>
              <a:gdLst/>
              <a:ahLst/>
              <a:cxnLst/>
              <a:rect l="l" t="t" r="r" b="b"/>
              <a:pathLst>
                <a:path w="1417" h="2269" extrusionOk="0">
                  <a:moveTo>
                    <a:pt x="1" y="1"/>
                  </a:moveTo>
                  <a:lnTo>
                    <a:pt x="1" y="1216"/>
                  </a:lnTo>
                  <a:lnTo>
                    <a:pt x="1" y="2269"/>
                  </a:lnTo>
                  <a:lnTo>
                    <a:pt x="1109" y="2269"/>
                  </a:lnTo>
                  <a:lnTo>
                    <a:pt x="1255" y="1216"/>
                  </a:lnTo>
                  <a:lnTo>
                    <a:pt x="1310" y="756"/>
                  </a:lnTo>
                  <a:lnTo>
                    <a:pt x="1378" y="257"/>
                  </a:lnTo>
                  <a:lnTo>
                    <a:pt x="1417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2"/>
            <p:cNvSpPr/>
            <p:nvPr/>
          </p:nvSpPr>
          <p:spPr>
            <a:xfrm>
              <a:off x="4911175" y="5399825"/>
              <a:ext cx="35100" cy="20275"/>
            </a:xfrm>
            <a:custGeom>
              <a:avLst/>
              <a:gdLst/>
              <a:ahLst/>
              <a:cxnLst/>
              <a:rect l="l" t="t" r="r" b="b"/>
              <a:pathLst>
                <a:path w="1404" h="811" extrusionOk="0">
                  <a:moveTo>
                    <a:pt x="1404" y="1"/>
                  </a:moveTo>
                  <a:cubicBezTo>
                    <a:pt x="1216" y="69"/>
                    <a:pt x="866" y="163"/>
                    <a:pt x="351" y="163"/>
                  </a:cubicBezTo>
                  <a:cubicBezTo>
                    <a:pt x="244" y="163"/>
                    <a:pt x="137" y="163"/>
                    <a:pt x="1" y="150"/>
                  </a:cubicBezTo>
                  <a:lnTo>
                    <a:pt x="1" y="811"/>
                  </a:lnTo>
                  <a:lnTo>
                    <a:pt x="1297" y="811"/>
                  </a:lnTo>
                  <a:lnTo>
                    <a:pt x="1310" y="675"/>
                  </a:lnTo>
                  <a:lnTo>
                    <a:pt x="150" y="675"/>
                  </a:lnTo>
                  <a:lnTo>
                    <a:pt x="150" y="176"/>
                  </a:lnTo>
                  <a:lnTo>
                    <a:pt x="1378" y="176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2"/>
            <p:cNvSpPr/>
            <p:nvPr/>
          </p:nvSpPr>
          <p:spPr>
            <a:xfrm>
              <a:off x="4909475" y="5420075"/>
              <a:ext cx="34450" cy="41900"/>
            </a:xfrm>
            <a:custGeom>
              <a:avLst/>
              <a:gdLst/>
              <a:ahLst/>
              <a:cxnLst/>
              <a:rect l="l" t="t" r="r" b="b"/>
              <a:pathLst>
                <a:path w="1378" h="1676" extrusionOk="0">
                  <a:moveTo>
                    <a:pt x="1" y="1"/>
                  </a:moveTo>
                  <a:lnTo>
                    <a:pt x="43" y="1676"/>
                  </a:lnTo>
                  <a:lnTo>
                    <a:pt x="1177" y="1501"/>
                  </a:lnTo>
                  <a:lnTo>
                    <a:pt x="1242" y="973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42"/>
            <p:cNvSpPr/>
            <p:nvPr/>
          </p:nvSpPr>
          <p:spPr>
            <a:xfrm>
              <a:off x="4907775" y="5449550"/>
              <a:ext cx="62475" cy="24625"/>
            </a:xfrm>
            <a:custGeom>
              <a:avLst/>
              <a:gdLst/>
              <a:ahLst/>
              <a:cxnLst/>
              <a:rect l="l" t="t" r="r" b="b"/>
              <a:pathLst>
                <a:path w="2499" h="985" extrusionOk="0">
                  <a:moveTo>
                    <a:pt x="991" y="0"/>
                  </a:moveTo>
                  <a:cubicBezTo>
                    <a:pt x="796" y="0"/>
                    <a:pt x="704" y="118"/>
                    <a:pt x="704" y="118"/>
                  </a:cubicBezTo>
                  <a:cubicBezTo>
                    <a:pt x="704" y="118"/>
                    <a:pt x="614" y="361"/>
                    <a:pt x="460" y="361"/>
                  </a:cubicBezTo>
                  <a:cubicBezTo>
                    <a:pt x="456" y="361"/>
                    <a:pt x="452" y="361"/>
                    <a:pt x="448" y="361"/>
                  </a:cubicBezTo>
                  <a:cubicBezTo>
                    <a:pt x="354" y="348"/>
                    <a:pt x="286" y="280"/>
                    <a:pt x="231" y="241"/>
                  </a:cubicBezTo>
                  <a:cubicBezTo>
                    <a:pt x="176" y="212"/>
                    <a:pt x="137" y="186"/>
                    <a:pt x="82" y="186"/>
                  </a:cubicBezTo>
                  <a:cubicBezTo>
                    <a:pt x="82" y="186"/>
                    <a:pt x="1" y="497"/>
                    <a:pt x="95" y="847"/>
                  </a:cubicBezTo>
                  <a:cubicBezTo>
                    <a:pt x="95" y="847"/>
                    <a:pt x="738" y="984"/>
                    <a:pt x="1485" y="984"/>
                  </a:cubicBezTo>
                  <a:cubicBezTo>
                    <a:pt x="1782" y="984"/>
                    <a:pt x="2096" y="963"/>
                    <a:pt x="2392" y="902"/>
                  </a:cubicBezTo>
                  <a:cubicBezTo>
                    <a:pt x="2444" y="902"/>
                    <a:pt x="2473" y="860"/>
                    <a:pt x="2486" y="821"/>
                  </a:cubicBezTo>
                  <a:cubicBezTo>
                    <a:pt x="2499" y="779"/>
                    <a:pt x="2486" y="727"/>
                    <a:pt x="2444" y="698"/>
                  </a:cubicBezTo>
                  <a:cubicBezTo>
                    <a:pt x="2188" y="510"/>
                    <a:pt x="1689" y="293"/>
                    <a:pt x="1339" y="105"/>
                  </a:cubicBezTo>
                  <a:cubicBezTo>
                    <a:pt x="1199" y="27"/>
                    <a:pt x="1083" y="0"/>
                    <a:pt x="991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42"/>
            <p:cNvSpPr/>
            <p:nvPr/>
          </p:nvSpPr>
          <p:spPr>
            <a:xfrm>
              <a:off x="4909150" y="5454175"/>
              <a:ext cx="60775" cy="19950"/>
            </a:xfrm>
            <a:custGeom>
              <a:avLst/>
              <a:gdLst/>
              <a:ahLst/>
              <a:cxnLst/>
              <a:rect l="l" t="t" r="r" b="b"/>
              <a:pathLst>
                <a:path w="2431" h="798" extrusionOk="0">
                  <a:moveTo>
                    <a:pt x="27" y="1"/>
                  </a:moveTo>
                  <a:cubicBezTo>
                    <a:pt x="27" y="1"/>
                    <a:pt x="1" y="137"/>
                    <a:pt x="1" y="325"/>
                  </a:cubicBezTo>
                  <a:cubicBezTo>
                    <a:pt x="1" y="419"/>
                    <a:pt x="1" y="542"/>
                    <a:pt x="40" y="662"/>
                  </a:cubicBezTo>
                  <a:cubicBezTo>
                    <a:pt x="40" y="662"/>
                    <a:pt x="688" y="798"/>
                    <a:pt x="1433" y="798"/>
                  </a:cubicBezTo>
                  <a:cubicBezTo>
                    <a:pt x="1728" y="798"/>
                    <a:pt x="2039" y="785"/>
                    <a:pt x="2337" y="717"/>
                  </a:cubicBezTo>
                  <a:cubicBezTo>
                    <a:pt x="2389" y="717"/>
                    <a:pt x="2418" y="675"/>
                    <a:pt x="2431" y="636"/>
                  </a:cubicBezTo>
                  <a:cubicBezTo>
                    <a:pt x="2376" y="607"/>
                    <a:pt x="2324" y="607"/>
                    <a:pt x="2256" y="607"/>
                  </a:cubicBezTo>
                  <a:cubicBezTo>
                    <a:pt x="2175" y="607"/>
                    <a:pt x="2094" y="607"/>
                    <a:pt x="2000" y="594"/>
                  </a:cubicBezTo>
                  <a:cubicBezTo>
                    <a:pt x="1689" y="594"/>
                    <a:pt x="1378" y="594"/>
                    <a:pt x="1067" y="555"/>
                  </a:cubicBezTo>
                  <a:cubicBezTo>
                    <a:pt x="918" y="542"/>
                    <a:pt x="785" y="513"/>
                    <a:pt x="636" y="487"/>
                  </a:cubicBezTo>
                  <a:cubicBezTo>
                    <a:pt x="513" y="461"/>
                    <a:pt x="393" y="432"/>
                    <a:pt x="299" y="351"/>
                  </a:cubicBezTo>
                  <a:cubicBezTo>
                    <a:pt x="202" y="257"/>
                    <a:pt x="176" y="163"/>
                    <a:pt x="176" y="56"/>
                  </a:cubicBezTo>
                  <a:cubicBezTo>
                    <a:pt x="137" y="27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42"/>
            <p:cNvSpPr/>
            <p:nvPr/>
          </p:nvSpPr>
          <p:spPr>
            <a:xfrm>
              <a:off x="4964475" y="5202750"/>
              <a:ext cx="75425" cy="56725"/>
            </a:xfrm>
            <a:custGeom>
              <a:avLst/>
              <a:gdLst/>
              <a:ahLst/>
              <a:cxnLst/>
              <a:rect l="l" t="t" r="r" b="b"/>
              <a:pathLst>
                <a:path w="3017" h="2269" extrusionOk="0">
                  <a:moveTo>
                    <a:pt x="2266" y="1"/>
                  </a:moveTo>
                  <a:cubicBezTo>
                    <a:pt x="2193" y="1"/>
                    <a:pt x="1906" y="458"/>
                    <a:pt x="1906" y="458"/>
                  </a:cubicBezTo>
                  <a:lnTo>
                    <a:pt x="542" y="1054"/>
                  </a:lnTo>
                  <a:lnTo>
                    <a:pt x="1" y="1268"/>
                  </a:lnTo>
                  <a:cubicBezTo>
                    <a:pt x="82" y="1446"/>
                    <a:pt x="124" y="1621"/>
                    <a:pt x="176" y="1809"/>
                  </a:cubicBezTo>
                  <a:cubicBezTo>
                    <a:pt x="244" y="1958"/>
                    <a:pt x="325" y="2120"/>
                    <a:pt x="393" y="2269"/>
                  </a:cubicBezTo>
                  <a:cubicBezTo>
                    <a:pt x="435" y="2256"/>
                    <a:pt x="461" y="2227"/>
                    <a:pt x="487" y="2214"/>
                  </a:cubicBezTo>
                  <a:cubicBezTo>
                    <a:pt x="1028" y="1835"/>
                    <a:pt x="1540" y="1459"/>
                    <a:pt x="2068" y="1067"/>
                  </a:cubicBezTo>
                  <a:lnTo>
                    <a:pt x="2107" y="1025"/>
                  </a:lnTo>
                  <a:lnTo>
                    <a:pt x="2162" y="986"/>
                  </a:lnTo>
                  <a:cubicBezTo>
                    <a:pt x="2162" y="986"/>
                    <a:pt x="2729" y="879"/>
                    <a:pt x="2836" y="811"/>
                  </a:cubicBezTo>
                  <a:cubicBezTo>
                    <a:pt x="2930" y="743"/>
                    <a:pt x="2622" y="717"/>
                    <a:pt x="2622" y="717"/>
                  </a:cubicBezTo>
                  <a:cubicBezTo>
                    <a:pt x="2622" y="717"/>
                    <a:pt x="2972" y="594"/>
                    <a:pt x="2998" y="539"/>
                  </a:cubicBezTo>
                  <a:cubicBezTo>
                    <a:pt x="3017" y="513"/>
                    <a:pt x="2908" y="494"/>
                    <a:pt x="2793" y="494"/>
                  </a:cubicBezTo>
                  <a:cubicBezTo>
                    <a:pt x="2731" y="494"/>
                    <a:pt x="2668" y="499"/>
                    <a:pt x="2622" y="513"/>
                  </a:cubicBezTo>
                  <a:cubicBezTo>
                    <a:pt x="2622" y="513"/>
                    <a:pt x="2972" y="325"/>
                    <a:pt x="2959" y="257"/>
                  </a:cubicBezTo>
                  <a:cubicBezTo>
                    <a:pt x="2956" y="240"/>
                    <a:pt x="2931" y="234"/>
                    <a:pt x="2896" y="234"/>
                  </a:cubicBezTo>
                  <a:cubicBezTo>
                    <a:pt x="2785" y="234"/>
                    <a:pt x="2567" y="296"/>
                    <a:pt x="2567" y="296"/>
                  </a:cubicBezTo>
                  <a:cubicBezTo>
                    <a:pt x="2567" y="296"/>
                    <a:pt x="2836" y="95"/>
                    <a:pt x="2810" y="27"/>
                  </a:cubicBezTo>
                  <a:cubicBezTo>
                    <a:pt x="2805" y="18"/>
                    <a:pt x="2793" y="15"/>
                    <a:pt x="2778" y="15"/>
                  </a:cubicBezTo>
                  <a:cubicBezTo>
                    <a:pt x="2665" y="15"/>
                    <a:pt x="2324" y="202"/>
                    <a:pt x="2324" y="202"/>
                  </a:cubicBezTo>
                  <a:cubicBezTo>
                    <a:pt x="2324" y="202"/>
                    <a:pt x="2350" y="14"/>
                    <a:pt x="2269" y="1"/>
                  </a:cubicBezTo>
                  <a:cubicBezTo>
                    <a:pt x="2268" y="1"/>
                    <a:pt x="2267" y="1"/>
                    <a:pt x="2266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42"/>
            <p:cNvSpPr/>
            <p:nvPr/>
          </p:nvSpPr>
          <p:spPr>
            <a:xfrm>
              <a:off x="4970550" y="5229075"/>
              <a:ext cx="45625" cy="26675"/>
            </a:xfrm>
            <a:custGeom>
              <a:avLst/>
              <a:gdLst/>
              <a:ahLst/>
              <a:cxnLst/>
              <a:rect l="l" t="t" r="r" b="b"/>
              <a:pathLst>
                <a:path w="1825" h="1067" extrusionOk="0">
                  <a:moveTo>
                    <a:pt x="299" y="1"/>
                  </a:moveTo>
                  <a:lnTo>
                    <a:pt x="1" y="121"/>
                  </a:lnTo>
                  <a:lnTo>
                    <a:pt x="367" y="1041"/>
                  </a:lnTo>
                  <a:lnTo>
                    <a:pt x="367" y="1067"/>
                  </a:lnTo>
                  <a:cubicBezTo>
                    <a:pt x="866" y="730"/>
                    <a:pt x="1339" y="364"/>
                    <a:pt x="1825" y="14"/>
                  </a:cubicBezTo>
                  <a:lnTo>
                    <a:pt x="1825" y="14"/>
                  </a:lnTo>
                  <a:cubicBezTo>
                    <a:pt x="1634" y="82"/>
                    <a:pt x="1216" y="215"/>
                    <a:pt x="853" y="215"/>
                  </a:cubicBezTo>
                  <a:cubicBezTo>
                    <a:pt x="623" y="215"/>
                    <a:pt x="406" y="163"/>
                    <a:pt x="299" y="1"/>
                  </a:cubicBez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42"/>
            <p:cNvSpPr/>
            <p:nvPr/>
          </p:nvSpPr>
          <p:spPr>
            <a:xfrm>
              <a:off x="4761425" y="5217225"/>
              <a:ext cx="78250" cy="48650"/>
            </a:xfrm>
            <a:custGeom>
              <a:avLst/>
              <a:gdLst/>
              <a:ahLst/>
              <a:cxnLst/>
              <a:rect l="l" t="t" r="r" b="b"/>
              <a:pathLst>
                <a:path w="3130" h="1946" extrusionOk="0">
                  <a:moveTo>
                    <a:pt x="664" y="1"/>
                  </a:moveTo>
                  <a:cubicBezTo>
                    <a:pt x="662" y="1"/>
                    <a:pt x="660" y="1"/>
                    <a:pt x="658" y="2"/>
                  </a:cubicBezTo>
                  <a:cubicBezTo>
                    <a:pt x="590" y="28"/>
                    <a:pt x="645" y="219"/>
                    <a:pt x="645" y="219"/>
                  </a:cubicBezTo>
                  <a:cubicBezTo>
                    <a:pt x="645" y="219"/>
                    <a:pt x="322" y="101"/>
                    <a:pt x="196" y="101"/>
                  </a:cubicBezTo>
                  <a:cubicBezTo>
                    <a:pt x="167" y="101"/>
                    <a:pt x="148" y="107"/>
                    <a:pt x="146" y="122"/>
                  </a:cubicBezTo>
                  <a:cubicBezTo>
                    <a:pt x="117" y="190"/>
                    <a:pt x="415" y="352"/>
                    <a:pt x="415" y="352"/>
                  </a:cubicBezTo>
                  <a:cubicBezTo>
                    <a:pt x="415" y="352"/>
                    <a:pt x="271" y="332"/>
                    <a:pt x="158" y="332"/>
                  </a:cubicBezTo>
                  <a:cubicBezTo>
                    <a:pt x="87" y="332"/>
                    <a:pt x="28" y="340"/>
                    <a:pt x="23" y="365"/>
                  </a:cubicBezTo>
                  <a:cubicBezTo>
                    <a:pt x="23" y="433"/>
                    <a:pt x="389" y="569"/>
                    <a:pt x="389" y="569"/>
                  </a:cubicBezTo>
                  <a:cubicBezTo>
                    <a:pt x="374" y="567"/>
                    <a:pt x="359" y="567"/>
                    <a:pt x="342" y="567"/>
                  </a:cubicBezTo>
                  <a:cubicBezTo>
                    <a:pt x="202" y="567"/>
                    <a:pt x="1" y="613"/>
                    <a:pt x="36" y="663"/>
                  </a:cubicBezTo>
                  <a:cubicBezTo>
                    <a:pt x="65" y="718"/>
                    <a:pt x="428" y="770"/>
                    <a:pt x="428" y="770"/>
                  </a:cubicBezTo>
                  <a:cubicBezTo>
                    <a:pt x="428" y="770"/>
                    <a:pt x="133" y="851"/>
                    <a:pt x="240" y="906"/>
                  </a:cubicBezTo>
                  <a:cubicBezTo>
                    <a:pt x="347" y="948"/>
                    <a:pt x="927" y="961"/>
                    <a:pt x="927" y="961"/>
                  </a:cubicBezTo>
                  <a:lnTo>
                    <a:pt x="927" y="974"/>
                  </a:lnTo>
                  <a:cubicBezTo>
                    <a:pt x="943" y="974"/>
                    <a:pt x="982" y="1000"/>
                    <a:pt x="995" y="1000"/>
                  </a:cubicBezTo>
                  <a:cubicBezTo>
                    <a:pt x="1575" y="1311"/>
                    <a:pt x="2171" y="1622"/>
                    <a:pt x="2764" y="1904"/>
                  </a:cubicBezTo>
                  <a:cubicBezTo>
                    <a:pt x="2806" y="1920"/>
                    <a:pt x="2832" y="1933"/>
                    <a:pt x="2858" y="1946"/>
                  </a:cubicBezTo>
                  <a:cubicBezTo>
                    <a:pt x="2887" y="1823"/>
                    <a:pt x="2926" y="1703"/>
                    <a:pt x="2968" y="1580"/>
                  </a:cubicBezTo>
                  <a:cubicBezTo>
                    <a:pt x="3020" y="1353"/>
                    <a:pt x="3062" y="1136"/>
                    <a:pt x="3130" y="919"/>
                  </a:cubicBezTo>
                  <a:lnTo>
                    <a:pt x="2777" y="825"/>
                  </a:lnTo>
                  <a:lnTo>
                    <a:pt x="1089" y="407"/>
                  </a:lnTo>
                  <a:cubicBezTo>
                    <a:pt x="1089" y="407"/>
                    <a:pt x="747" y="1"/>
                    <a:pt x="664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2"/>
            <p:cNvSpPr/>
            <p:nvPr/>
          </p:nvSpPr>
          <p:spPr>
            <a:xfrm>
              <a:off x="4784575" y="5237825"/>
              <a:ext cx="49675" cy="22950"/>
            </a:xfrm>
            <a:custGeom>
              <a:avLst/>
              <a:gdLst/>
              <a:ahLst/>
              <a:cxnLst/>
              <a:rect l="l" t="t" r="r" b="b"/>
              <a:pathLst>
                <a:path w="1987" h="918" extrusionOk="0">
                  <a:moveTo>
                    <a:pt x="1851" y="1"/>
                  </a:moveTo>
                  <a:cubicBezTo>
                    <a:pt x="1757" y="176"/>
                    <a:pt x="1514" y="568"/>
                    <a:pt x="1245" y="568"/>
                  </a:cubicBezTo>
                  <a:lnTo>
                    <a:pt x="1216" y="568"/>
                  </a:lnTo>
                  <a:cubicBezTo>
                    <a:pt x="973" y="542"/>
                    <a:pt x="474" y="338"/>
                    <a:pt x="192" y="231"/>
                  </a:cubicBezTo>
                  <a:cubicBezTo>
                    <a:pt x="111" y="189"/>
                    <a:pt x="56" y="163"/>
                    <a:pt x="17" y="150"/>
                  </a:cubicBezTo>
                  <a:lnTo>
                    <a:pt x="1" y="150"/>
                  </a:lnTo>
                  <a:cubicBezTo>
                    <a:pt x="17" y="150"/>
                    <a:pt x="56" y="176"/>
                    <a:pt x="69" y="176"/>
                  </a:cubicBezTo>
                  <a:cubicBezTo>
                    <a:pt x="542" y="432"/>
                    <a:pt x="1028" y="675"/>
                    <a:pt x="1514" y="918"/>
                  </a:cubicBezTo>
                  <a:lnTo>
                    <a:pt x="1987" y="43"/>
                  </a:lnTo>
                  <a:lnTo>
                    <a:pt x="1851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2"/>
            <p:cNvSpPr/>
            <p:nvPr/>
          </p:nvSpPr>
          <p:spPr>
            <a:xfrm>
              <a:off x="4821750" y="5230775"/>
              <a:ext cx="158950" cy="102725"/>
            </a:xfrm>
            <a:custGeom>
              <a:avLst/>
              <a:gdLst/>
              <a:ahLst/>
              <a:cxnLst/>
              <a:rect l="l" t="t" r="r" b="b"/>
              <a:pathLst>
                <a:path w="6358" h="4109" extrusionOk="0">
                  <a:moveTo>
                    <a:pt x="5927" y="1"/>
                  </a:moveTo>
                  <a:lnTo>
                    <a:pt x="4563" y="607"/>
                  </a:lnTo>
                  <a:lnTo>
                    <a:pt x="4239" y="500"/>
                  </a:lnTo>
                  <a:cubicBezTo>
                    <a:pt x="4239" y="500"/>
                    <a:pt x="3821" y="1038"/>
                    <a:pt x="3293" y="1080"/>
                  </a:cubicBezTo>
                  <a:cubicBezTo>
                    <a:pt x="3276" y="1081"/>
                    <a:pt x="3259" y="1082"/>
                    <a:pt x="3242" y="1082"/>
                  </a:cubicBezTo>
                  <a:cubicBezTo>
                    <a:pt x="2738" y="1082"/>
                    <a:pt x="2308" y="539"/>
                    <a:pt x="2308" y="539"/>
                  </a:cubicBezTo>
                  <a:lnTo>
                    <a:pt x="2052" y="620"/>
                  </a:lnTo>
                  <a:lnTo>
                    <a:pt x="620" y="296"/>
                  </a:lnTo>
                  <a:lnTo>
                    <a:pt x="526" y="270"/>
                  </a:lnTo>
                  <a:lnTo>
                    <a:pt x="1" y="1255"/>
                  </a:lnTo>
                  <a:lnTo>
                    <a:pt x="1242" y="1848"/>
                  </a:lnTo>
                  <a:lnTo>
                    <a:pt x="1809" y="3779"/>
                  </a:lnTo>
                  <a:cubicBezTo>
                    <a:pt x="2434" y="4026"/>
                    <a:pt x="2950" y="4108"/>
                    <a:pt x="3360" y="4108"/>
                  </a:cubicBezTo>
                  <a:cubicBezTo>
                    <a:pt x="4180" y="4108"/>
                    <a:pt x="4576" y="3779"/>
                    <a:pt x="4576" y="3779"/>
                  </a:cubicBezTo>
                  <a:lnTo>
                    <a:pt x="5237" y="1890"/>
                  </a:lnTo>
                  <a:lnTo>
                    <a:pt x="6358" y="1093"/>
                  </a:lnTo>
                  <a:lnTo>
                    <a:pt x="6319" y="973"/>
                  </a:lnTo>
                  <a:lnTo>
                    <a:pt x="592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2"/>
            <p:cNvSpPr/>
            <p:nvPr/>
          </p:nvSpPr>
          <p:spPr>
            <a:xfrm>
              <a:off x="4873675" y="524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08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2"/>
            <p:cNvSpPr/>
            <p:nvPr/>
          </p:nvSpPr>
          <p:spPr>
            <a:xfrm>
              <a:off x="4873675" y="5245925"/>
              <a:ext cx="58425" cy="26025"/>
            </a:xfrm>
            <a:custGeom>
              <a:avLst/>
              <a:gdLst/>
              <a:ahLst/>
              <a:cxnLst/>
              <a:rect l="l" t="t" r="r" b="b"/>
              <a:pathLst>
                <a:path w="2337" h="1041" extrusionOk="0">
                  <a:moveTo>
                    <a:pt x="2337" y="1"/>
                  </a:moveTo>
                  <a:lnTo>
                    <a:pt x="1799" y="824"/>
                  </a:lnTo>
                  <a:lnTo>
                    <a:pt x="1459" y="461"/>
                  </a:lnTo>
                  <a:lnTo>
                    <a:pt x="1203" y="649"/>
                  </a:lnTo>
                  <a:lnTo>
                    <a:pt x="934" y="461"/>
                  </a:lnTo>
                  <a:lnTo>
                    <a:pt x="636" y="785"/>
                  </a:lnTo>
                  <a:cubicBezTo>
                    <a:pt x="435" y="610"/>
                    <a:pt x="17" y="27"/>
                    <a:pt x="1" y="1"/>
                  </a:cubicBezTo>
                  <a:lnTo>
                    <a:pt x="1" y="1"/>
                  </a:lnTo>
                  <a:lnTo>
                    <a:pt x="529" y="1028"/>
                  </a:lnTo>
                  <a:lnTo>
                    <a:pt x="921" y="594"/>
                  </a:lnTo>
                  <a:lnTo>
                    <a:pt x="1203" y="785"/>
                  </a:lnTo>
                  <a:lnTo>
                    <a:pt x="1433" y="649"/>
                  </a:lnTo>
                  <a:lnTo>
                    <a:pt x="1987" y="1041"/>
                  </a:lnTo>
                  <a:lnTo>
                    <a:pt x="2337" y="1"/>
                  </a:ln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42"/>
            <p:cNvSpPr/>
            <p:nvPr/>
          </p:nvSpPr>
          <p:spPr>
            <a:xfrm>
              <a:off x="4879750" y="5228750"/>
              <a:ext cx="47000" cy="32025"/>
            </a:xfrm>
            <a:custGeom>
              <a:avLst/>
              <a:gdLst/>
              <a:ahLst/>
              <a:cxnLst/>
              <a:rect l="l" t="t" r="r" b="b"/>
              <a:pathLst>
                <a:path w="1880" h="1281" extrusionOk="0">
                  <a:moveTo>
                    <a:pt x="56" y="1"/>
                  </a:moveTo>
                  <a:cubicBezTo>
                    <a:pt x="56" y="1"/>
                    <a:pt x="98" y="377"/>
                    <a:pt x="1" y="688"/>
                  </a:cubicBezTo>
                  <a:cubicBezTo>
                    <a:pt x="98" y="743"/>
                    <a:pt x="137" y="850"/>
                    <a:pt x="124" y="957"/>
                  </a:cubicBezTo>
                  <a:lnTo>
                    <a:pt x="367" y="1054"/>
                  </a:lnTo>
                  <a:cubicBezTo>
                    <a:pt x="393" y="957"/>
                    <a:pt x="474" y="892"/>
                    <a:pt x="597" y="892"/>
                  </a:cubicBezTo>
                  <a:cubicBezTo>
                    <a:pt x="798" y="892"/>
                    <a:pt x="892" y="1080"/>
                    <a:pt x="853" y="1242"/>
                  </a:cubicBezTo>
                  <a:lnTo>
                    <a:pt x="973" y="1281"/>
                  </a:lnTo>
                  <a:lnTo>
                    <a:pt x="1041" y="1255"/>
                  </a:lnTo>
                  <a:cubicBezTo>
                    <a:pt x="1015" y="1119"/>
                    <a:pt x="1109" y="957"/>
                    <a:pt x="1297" y="957"/>
                  </a:cubicBezTo>
                  <a:cubicBezTo>
                    <a:pt x="1394" y="957"/>
                    <a:pt x="1475" y="999"/>
                    <a:pt x="1514" y="1067"/>
                  </a:cubicBezTo>
                  <a:lnTo>
                    <a:pt x="1731" y="973"/>
                  </a:lnTo>
                  <a:cubicBezTo>
                    <a:pt x="1689" y="850"/>
                    <a:pt x="1744" y="675"/>
                    <a:pt x="1880" y="633"/>
                  </a:cubicBezTo>
                  <a:cubicBezTo>
                    <a:pt x="1812" y="338"/>
                    <a:pt x="1851" y="1"/>
                    <a:pt x="1851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42"/>
            <p:cNvSpPr/>
            <p:nvPr/>
          </p:nvSpPr>
          <p:spPr>
            <a:xfrm>
              <a:off x="4881125" y="5231100"/>
              <a:ext cx="44900" cy="11200"/>
            </a:xfrm>
            <a:custGeom>
              <a:avLst/>
              <a:gdLst/>
              <a:ahLst/>
              <a:cxnLst/>
              <a:rect l="l" t="t" r="r" b="b"/>
              <a:pathLst>
                <a:path w="1796" h="448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69"/>
                    <a:pt x="14" y="189"/>
                    <a:pt x="1" y="312"/>
                  </a:cubicBezTo>
                  <a:cubicBezTo>
                    <a:pt x="257" y="393"/>
                    <a:pt x="542" y="432"/>
                    <a:pt x="866" y="445"/>
                  </a:cubicBezTo>
                  <a:cubicBezTo>
                    <a:pt x="909" y="446"/>
                    <a:pt x="952" y="447"/>
                    <a:pt x="995" y="447"/>
                  </a:cubicBezTo>
                  <a:cubicBezTo>
                    <a:pt x="1292" y="447"/>
                    <a:pt x="1560" y="407"/>
                    <a:pt x="1796" y="325"/>
                  </a:cubicBezTo>
                  <a:cubicBezTo>
                    <a:pt x="1783" y="202"/>
                    <a:pt x="1783" y="95"/>
                    <a:pt x="1783" y="14"/>
                  </a:cubicBezTo>
                  <a:cubicBezTo>
                    <a:pt x="1514" y="95"/>
                    <a:pt x="1216" y="134"/>
                    <a:pt x="866" y="134"/>
                  </a:cubicBezTo>
                  <a:cubicBezTo>
                    <a:pt x="542" y="121"/>
                    <a:pt x="257" y="82"/>
                    <a:pt x="1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42"/>
            <p:cNvSpPr/>
            <p:nvPr/>
          </p:nvSpPr>
          <p:spPr>
            <a:xfrm>
              <a:off x="4876100" y="5236850"/>
              <a:ext cx="27650" cy="27325"/>
            </a:xfrm>
            <a:custGeom>
              <a:avLst/>
              <a:gdLst/>
              <a:ahLst/>
              <a:cxnLst/>
              <a:rect l="l" t="t" r="r" b="b"/>
              <a:pathLst>
                <a:path w="1106" h="1093" extrusionOk="0">
                  <a:moveTo>
                    <a:pt x="202" y="1"/>
                  </a:moveTo>
                  <a:lnTo>
                    <a:pt x="1" y="338"/>
                  </a:lnTo>
                  <a:cubicBezTo>
                    <a:pt x="1" y="338"/>
                    <a:pt x="202" y="986"/>
                    <a:pt x="526" y="1093"/>
                  </a:cubicBezTo>
                  <a:lnTo>
                    <a:pt x="837" y="824"/>
                  </a:lnTo>
                  <a:lnTo>
                    <a:pt x="931" y="905"/>
                  </a:lnTo>
                  <a:lnTo>
                    <a:pt x="1106" y="1012"/>
                  </a:lnTo>
                  <a:cubicBezTo>
                    <a:pt x="1106" y="999"/>
                    <a:pt x="1093" y="918"/>
                    <a:pt x="1093" y="824"/>
                  </a:cubicBezTo>
                  <a:cubicBezTo>
                    <a:pt x="1080" y="675"/>
                    <a:pt x="1054" y="500"/>
                    <a:pt x="1012" y="471"/>
                  </a:cubicBezTo>
                  <a:cubicBezTo>
                    <a:pt x="931" y="419"/>
                    <a:pt x="202" y="189"/>
                    <a:pt x="202" y="189"/>
                  </a:cubicBezTo>
                  <a:lnTo>
                    <a:pt x="202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42"/>
            <p:cNvSpPr/>
            <p:nvPr/>
          </p:nvSpPr>
          <p:spPr>
            <a:xfrm>
              <a:off x="4897000" y="5251025"/>
              <a:ext cx="6750" cy="11125"/>
            </a:xfrm>
            <a:custGeom>
              <a:avLst/>
              <a:gdLst/>
              <a:ahLst/>
              <a:cxnLst/>
              <a:rect l="l" t="t" r="r" b="b"/>
              <a:pathLst>
                <a:path w="270" h="445" extrusionOk="0">
                  <a:moveTo>
                    <a:pt x="108" y="1"/>
                  </a:moveTo>
                  <a:lnTo>
                    <a:pt x="1" y="257"/>
                  </a:lnTo>
                  <a:lnTo>
                    <a:pt x="270" y="445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38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42"/>
            <p:cNvSpPr/>
            <p:nvPr/>
          </p:nvSpPr>
          <p:spPr>
            <a:xfrm>
              <a:off x="4903725" y="5237175"/>
              <a:ext cx="27075" cy="27000"/>
            </a:xfrm>
            <a:custGeom>
              <a:avLst/>
              <a:gdLst/>
              <a:ahLst/>
              <a:cxnLst/>
              <a:rect l="l" t="t" r="r" b="b"/>
              <a:pathLst>
                <a:path w="1083" h="1080" extrusionOk="0">
                  <a:moveTo>
                    <a:pt x="879" y="1"/>
                  </a:moveTo>
                  <a:lnTo>
                    <a:pt x="879" y="176"/>
                  </a:lnTo>
                  <a:cubicBezTo>
                    <a:pt x="879" y="176"/>
                    <a:pt x="150" y="406"/>
                    <a:pt x="69" y="458"/>
                  </a:cubicBezTo>
                  <a:cubicBezTo>
                    <a:pt x="30" y="487"/>
                    <a:pt x="14" y="662"/>
                    <a:pt x="1" y="811"/>
                  </a:cubicBezTo>
                  <a:lnTo>
                    <a:pt x="1" y="999"/>
                  </a:lnTo>
                  <a:lnTo>
                    <a:pt x="192" y="850"/>
                  </a:lnTo>
                  <a:lnTo>
                    <a:pt x="257" y="811"/>
                  </a:lnTo>
                  <a:lnTo>
                    <a:pt x="555" y="1080"/>
                  </a:lnTo>
                  <a:cubicBezTo>
                    <a:pt x="879" y="973"/>
                    <a:pt x="1083" y="325"/>
                    <a:pt x="1083" y="32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42"/>
            <p:cNvSpPr/>
            <p:nvPr/>
          </p:nvSpPr>
          <p:spPr>
            <a:xfrm>
              <a:off x="4903725" y="5251025"/>
              <a:ext cx="6425" cy="11125"/>
            </a:xfrm>
            <a:custGeom>
              <a:avLst/>
              <a:gdLst/>
              <a:ahLst/>
              <a:cxnLst/>
              <a:rect l="l" t="t" r="r" b="b"/>
              <a:pathLst>
                <a:path w="257" h="445" extrusionOk="0">
                  <a:moveTo>
                    <a:pt x="137" y="1"/>
                  </a:moveTo>
                  <a:lnTo>
                    <a:pt x="1" y="445"/>
                  </a:lnTo>
                  <a:lnTo>
                    <a:pt x="1" y="445"/>
                  </a:lnTo>
                  <a:lnTo>
                    <a:pt x="257" y="257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38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42"/>
            <p:cNvSpPr/>
            <p:nvPr/>
          </p:nvSpPr>
          <p:spPr>
            <a:xfrm>
              <a:off x="4812550" y="5100775"/>
              <a:ext cx="181950" cy="133700"/>
            </a:xfrm>
            <a:custGeom>
              <a:avLst/>
              <a:gdLst/>
              <a:ahLst/>
              <a:cxnLst/>
              <a:rect l="l" t="t" r="r" b="b"/>
              <a:pathLst>
                <a:path w="7278" h="5348" extrusionOk="0">
                  <a:moveTo>
                    <a:pt x="3645" y="1"/>
                  </a:moveTo>
                  <a:cubicBezTo>
                    <a:pt x="3566" y="1"/>
                    <a:pt x="1336" y="13"/>
                    <a:pt x="1085" y="1420"/>
                  </a:cubicBezTo>
                  <a:cubicBezTo>
                    <a:pt x="1030" y="1718"/>
                    <a:pt x="988" y="2042"/>
                    <a:pt x="1004" y="2392"/>
                  </a:cubicBezTo>
                  <a:cubicBezTo>
                    <a:pt x="909" y="2318"/>
                    <a:pt x="796" y="2262"/>
                    <a:pt x="663" y="2262"/>
                  </a:cubicBezTo>
                  <a:cubicBezTo>
                    <a:pt x="605" y="2262"/>
                    <a:pt x="542" y="2273"/>
                    <a:pt x="476" y="2298"/>
                  </a:cubicBezTo>
                  <a:cubicBezTo>
                    <a:pt x="0" y="2482"/>
                    <a:pt x="108" y="3933"/>
                    <a:pt x="1234" y="3933"/>
                  </a:cubicBezTo>
                  <a:cubicBezTo>
                    <a:pt x="1259" y="3933"/>
                    <a:pt x="1285" y="3932"/>
                    <a:pt x="1312" y="3931"/>
                  </a:cubicBezTo>
                  <a:cubicBezTo>
                    <a:pt x="1678" y="4699"/>
                    <a:pt x="2365" y="5308"/>
                    <a:pt x="3609" y="5347"/>
                  </a:cubicBezTo>
                  <a:cubicBezTo>
                    <a:pt x="3636" y="5347"/>
                    <a:pt x="3663" y="5348"/>
                    <a:pt x="3690" y="5348"/>
                  </a:cubicBezTo>
                  <a:cubicBezTo>
                    <a:pt x="4869" y="5348"/>
                    <a:pt x="5574" y="4723"/>
                    <a:pt x="5945" y="3918"/>
                  </a:cubicBezTo>
                  <a:cubicBezTo>
                    <a:pt x="5981" y="3921"/>
                    <a:pt x="6016" y="3922"/>
                    <a:pt x="6051" y="3922"/>
                  </a:cubicBezTo>
                  <a:cubicBezTo>
                    <a:pt x="7167" y="3922"/>
                    <a:pt x="7278" y="2480"/>
                    <a:pt x="6794" y="2298"/>
                  </a:cubicBezTo>
                  <a:cubicBezTo>
                    <a:pt x="6727" y="2273"/>
                    <a:pt x="6665" y="2262"/>
                    <a:pt x="6606" y="2262"/>
                  </a:cubicBezTo>
                  <a:cubicBezTo>
                    <a:pt x="6473" y="2262"/>
                    <a:pt x="6361" y="2318"/>
                    <a:pt x="6269" y="2392"/>
                  </a:cubicBezTo>
                  <a:cubicBezTo>
                    <a:pt x="6282" y="2013"/>
                    <a:pt x="6240" y="1663"/>
                    <a:pt x="6159" y="1365"/>
                  </a:cubicBezTo>
                  <a:cubicBezTo>
                    <a:pt x="5783" y="17"/>
                    <a:pt x="3648" y="1"/>
                    <a:pt x="3648" y="1"/>
                  </a:cubicBezTo>
                  <a:cubicBezTo>
                    <a:pt x="3648" y="1"/>
                    <a:pt x="3647" y="1"/>
                    <a:pt x="3645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42"/>
            <p:cNvSpPr/>
            <p:nvPr/>
          </p:nvSpPr>
          <p:spPr>
            <a:xfrm>
              <a:off x="4829525" y="5127100"/>
              <a:ext cx="118450" cy="54700"/>
            </a:xfrm>
            <a:custGeom>
              <a:avLst/>
              <a:gdLst/>
              <a:ahLst/>
              <a:cxnLst/>
              <a:rect l="l" t="t" r="r" b="b"/>
              <a:pathLst>
                <a:path w="4738" h="2188" extrusionOk="0">
                  <a:moveTo>
                    <a:pt x="4738" y="1"/>
                  </a:moveTo>
                  <a:cubicBezTo>
                    <a:pt x="4440" y="150"/>
                    <a:pt x="4132" y="244"/>
                    <a:pt x="3821" y="299"/>
                  </a:cubicBezTo>
                  <a:cubicBezTo>
                    <a:pt x="3413" y="381"/>
                    <a:pt x="2904" y="434"/>
                    <a:pt x="2400" y="434"/>
                  </a:cubicBezTo>
                  <a:cubicBezTo>
                    <a:pt x="1985" y="434"/>
                    <a:pt x="1575" y="398"/>
                    <a:pt x="1229" y="312"/>
                  </a:cubicBezTo>
                  <a:cubicBezTo>
                    <a:pt x="1216" y="678"/>
                    <a:pt x="1135" y="1177"/>
                    <a:pt x="743" y="1540"/>
                  </a:cubicBezTo>
                  <a:lnTo>
                    <a:pt x="743" y="1569"/>
                  </a:lnTo>
                  <a:lnTo>
                    <a:pt x="649" y="2000"/>
                  </a:lnTo>
                  <a:cubicBezTo>
                    <a:pt x="649" y="2000"/>
                    <a:pt x="432" y="1608"/>
                    <a:pt x="283" y="1313"/>
                  </a:cubicBezTo>
                  <a:cubicBezTo>
                    <a:pt x="270" y="1297"/>
                    <a:pt x="257" y="1297"/>
                    <a:pt x="257" y="1284"/>
                  </a:cubicBezTo>
                  <a:cubicBezTo>
                    <a:pt x="244" y="1284"/>
                    <a:pt x="244" y="1284"/>
                    <a:pt x="228" y="1271"/>
                  </a:cubicBezTo>
                  <a:lnTo>
                    <a:pt x="215" y="1271"/>
                  </a:lnTo>
                  <a:cubicBezTo>
                    <a:pt x="202" y="1258"/>
                    <a:pt x="202" y="1258"/>
                    <a:pt x="189" y="1258"/>
                  </a:cubicBezTo>
                  <a:cubicBezTo>
                    <a:pt x="176" y="1245"/>
                    <a:pt x="163" y="1245"/>
                    <a:pt x="163" y="1245"/>
                  </a:cubicBezTo>
                  <a:lnTo>
                    <a:pt x="147" y="1245"/>
                  </a:lnTo>
                  <a:cubicBezTo>
                    <a:pt x="147" y="1232"/>
                    <a:pt x="134" y="1232"/>
                    <a:pt x="134" y="1232"/>
                  </a:cubicBezTo>
                  <a:cubicBezTo>
                    <a:pt x="82" y="1216"/>
                    <a:pt x="40" y="1203"/>
                    <a:pt x="1" y="1203"/>
                  </a:cubicBezTo>
                  <a:cubicBezTo>
                    <a:pt x="14" y="1271"/>
                    <a:pt x="27" y="1339"/>
                    <a:pt x="53" y="1407"/>
                  </a:cubicBezTo>
                  <a:cubicBezTo>
                    <a:pt x="121" y="1407"/>
                    <a:pt x="189" y="1433"/>
                    <a:pt x="257" y="1475"/>
                  </a:cubicBezTo>
                  <a:cubicBezTo>
                    <a:pt x="257" y="1488"/>
                    <a:pt x="270" y="1488"/>
                    <a:pt x="283" y="1501"/>
                  </a:cubicBezTo>
                  <a:cubicBezTo>
                    <a:pt x="432" y="1799"/>
                    <a:pt x="649" y="2188"/>
                    <a:pt x="649" y="2188"/>
                  </a:cubicBezTo>
                  <a:lnTo>
                    <a:pt x="743" y="1757"/>
                  </a:lnTo>
                  <a:lnTo>
                    <a:pt x="743" y="1731"/>
                  </a:lnTo>
                  <a:cubicBezTo>
                    <a:pt x="1135" y="1365"/>
                    <a:pt x="1216" y="866"/>
                    <a:pt x="1229" y="503"/>
                  </a:cubicBezTo>
                  <a:cubicBezTo>
                    <a:pt x="1573" y="587"/>
                    <a:pt x="1980" y="623"/>
                    <a:pt x="2392" y="623"/>
                  </a:cubicBezTo>
                  <a:cubicBezTo>
                    <a:pt x="2899" y="623"/>
                    <a:pt x="3411" y="569"/>
                    <a:pt x="3821" y="487"/>
                  </a:cubicBezTo>
                  <a:cubicBezTo>
                    <a:pt x="4132" y="435"/>
                    <a:pt x="4440" y="341"/>
                    <a:pt x="4725" y="205"/>
                  </a:cubicBezTo>
                  <a:cubicBezTo>
                    <a:pt x="4725" y="124"/>
                    <a:pt x="4725" y="56"/>
                    <a:pt x="4738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42"/>
            <p:cNvSpPr/>
            <p:nvPr/>
          </p:nvSpPr>
          <p:spPr>
            <a:xfrm>
              <a:off x="4947300" y="5136250"/>
              <a:ext cx="29675" cy="45550"/>
            </a:xfrm>
            <a:custGeom>
              <a:avLst/>
              <a:gdLst/>
              <a:ahLst/>
              <a:cxnLst/>
              <a:rect l="l" t="t" r="r" b="b"/>
              <a:pathLst>
                <a:path w="1187" h="1822" extrusionOk="0">
                  <a:moveTo>
                    <a:pt x="14" y="1"/>
                  </a:moveTo>
                  <a:cubicBezTo>
                    <a:pt x="1" y="380"/>
                    <a:pt x="53" y="947"/>
                    <a:pt x="500" y="1365"/>
                  </a:cubicBezTo>
                  <a:lnTo>
                    <a:pt x="594" y="1822"/>
                  </a:lnTo>
                  <a:cubicBezTo>
                    <a:pt x="594" y="1822"/>
                    <a:pt x="782" y="1485"/>
                    <a:pt x="918" y="1203"/>
                  </a:cubicBezTo>
                  <a:cubicBezTo>
                    <a:pt x="931" y="1174"/>
                    <a:pt x="944" y="1135"/>
                    <a:pt x="960" y="1109"/>
                  </a:cubicBezTo>
                  <a:cubicBezTo>
                    <a:pt x="1012" y="1080"/>
                    <a:pt x="1067" y="1054"/>
                    <a:pt x="1122" y="1041"/>
                  </a:cubicBezTo>
                  <a:cubicBezTo>
                    <a:pt x="1148" y="986"/>
                    <a:pt x="1161" y="947"/>
                    <a:pt x="1174" y="892"/>
                  </a:cubicBezTo>
                  <a:cubicBezTo>
                    <a:pt x="1174" y="879"/>
                    <a:pt x="1187" y="866"/>
                    <a:pt x="1187" y="837"/>
                  </a:cubicBezTo>
                  <a:lnTo>
                    <a:pt x="1187" y="837"/>
                  </a:lnTo>
                  <a:cubicBezTo>
                    <a:pt x="1161" y="850"/>
                    <a:pt x="1148" y="850"/>
                    <a:pt x="1122" y="850"/>
                  </a:cubicBezTo>
                  <a:cubicBezTo>
                    <a:pt x="1106" y="850"/>
                    <a:pt x="1106" y="850"/>
                    <a:pt x="1093" y="866"/>
                  </a:cubicBezTo>
                  <a:lnTo>
                    <a:pt x="1080" y="866"/>
                  </a:lnTo>
                  <a:cubicBezTo>
                    <a:pt x="1067" y="866"/>
                    <a:pt x="1054" y="879"/>
                    <a:pt x="1041" y="879"/>
                  </a:cubicBezTo>
                  <a:cubicBezTo>
                    <a:pt x="1025" y="879"/>
                    <a:pt x="1025" y="879"/>
                    <a:pt x="1012" y="892"/>
                  </a:cubicBezTo>
                  <a:lnTo>
                    <a:pt x="999" y="892"/>
                  </a:lnTo>
                  <a:cubicBezTo>
                    <a:pt x="986" y="905"/>
                    <a:pt x="986" y="905"/>
                    <a:pt x="973" y="905"/>
                  </a:cubicBezTo>
                  <a:cubicBezTo>
                    <a:pt x="973" y="918"/>
                    <a:pt x="973" y="918"/>
                    <a:pt x="960" y="918"/>
                  </a:cubicBezTo>
                  <a:cubicBezTo>
                    <a:pt x="944" y="947"/>
                    <a:pt x="931" y="986"/>
                    <a:pt x="918" y="1012"/>
                  </a:cubicBezTo>
                  <a:cubicBezTo>
                    <a:pt x="782" y="1297"/>
                    <a:pt x="594" y="1634"/>
                    <a:pt x="594" y="1634"/>
                  </a:cubicBezTo>
                  <a:lnTo>
                    <a:pt x="500" y="1174"/>
                  </a:lnTo>
                  <a:cubicBezTo>
                    <a:pt x="121" y="824"/>
                    <a:pt x="27" y="364"/>
                    <a:pt x="14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42"/>
            <p:cNvSpPr/>
            <p:nvPr/>
          </p:nvSpPr>
          <p:spPr>
            <a:xfrm>
              <a:off x="4914575" y="5156825"/>
              <a:ext cx="31050" cy="27725"/>
            </a:xfrm>
            <a:custGeom>
              <a:avLst/>
              <a:gdLst/>
              <a:ahLst/>
              <a:cxnLst/>
              <a:rect l="l" t="t" r="r" b="b"/>
              <a:pathLst>
                <a:path w="1242" h="1109" extrusionOk="0">
                  <a:moveTo>
                    <a:pt x="688" y="1"/>
                  </a:moveTo>
                  <a:cubicBezTo>
                    <a:pt x="377" y="1"/>
                    <a:pt x="1" y="325"/>
                    <a:pt x="1" y="623"/>
                  </a:cubicBezTo>
                  <a:cubicBezTo>
                    <a:pt x="1" y="934"/>
                    <a:pt x="377" y="1109"/>
                    <a:pt x="688" y="1109"/>
                  </a:cubicBezTo>
                  <a:cubicBezTo>
                    <a:pt x="986" y="1109"/>
                    <a:pt x="1242" y="866"/>
                    <a:pt x="1242" y="555"/>
                  </a:cubicBezTo>
                  <a:cubicBezTo>
                    <a:pt x="1242" y="257"/>
                    <a:pt x="986" y="1"/>
                    <a:pt x="6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42"/>
            <p:cNvSpPr/>
            <p:nvPr/>
          </p:nvSpPr>
          <p:spPr>
            <a:xfrm>
              <a:off x="4914175" y="5156375"/>
              <a:ext cx="32100" cy="23800"/>
            </a:xfrm>
            <a:custGeom>
              <a:avLst/>
              <a:gdLst/>
              <a:ahLst/>
              <a:cxnLst/>
              <a:rect l="l" t="t" r="r" b="b"/>
              <a:pathLst>
                <a:path w="1284" h="952" extrusionOk="0">
                  <a:moveTo>
                    <a:pt x="704" y="1"/>
                  </a:moveTo>
                  <a:cubicBezTo>
                    <a:pt x="624" y="1"/>
                    <a:pt x="544" y="16"/>
                    <a:pt x="474" y="45"/>
                  </a:cubicBezTo>
                  <a:cubicBezTo>
                    <a:pt x="380" y="87"/>
                    <a:pt x="286" y="142"/>
                    <a:pt x="218" y="223"/>
                  </a:cubicBezTo>
                  <a:cubicBezTo>
                    <a:pt x="137" y="288"/>
                    <a:pt x="82" y="369"/>
                    <a:pt x="43" y="466"/>
                  </a:cubicBezTo>
                  <a:cubicBezTo>
                    <a:pt x="30" y="518"/>
                    <a:pt x="17" y="560"/>
                    <a:pt x="17" y="612"/>
                  </a:cubicBezTo>
                  <a:cubicBezTo>
                    <a:pt x="1" y="667"/>
                    <a:pt x="17" y="722"/>
                    <a:pt x="43" y="761"/>
                  </a:cubicBezTo>
                  <a:cubicBezTo>
                    <a:pt x="17" y="667"/>
                    <a:pt x="30" y="560"/>
                    <a:pt x="69" y="479"/>
                  </a:cubicBezTo>
                  <a:cubicBezTo>
                    <a:pt x="111" y="385"/>
                    <a:pt x="179" y="317"/>
                    <a:pt x="244" y="249"/>
                  </a:cubicBezTo>
                  <a:cubicBezTo>
                    <a:pt x="325" y="181"/>
                    <a:pt x="406" y="126"/>
                    <a:pt x="487" y="100"/>
                  </a:cubicBezTo>
                  <a:cubicBezTo>
                    <a:pt x="559" y="71"/>
                    <a:pt x="629" y="55"/>
                    <a:pt x="698" y="55"/>
                  </a:cubicBezTo>
                  <a:cubicBezTo>
                    <a:pt x="723" y="55"/>
                    <a:pt x="747" y="57"/>
                    <a:pt x="772" y="61"/>
                  </a:cubicBezTo>
                  <a:cubicBezTo>
                    <a:pt x="960" y="74"/>
                    <a:pt x="1135" y="207"/>
                    <a:pt x="1203" y="398"/>
                  </a:cubicBezTo>
                  <a:cubicBezTo>
                    <a:pt x="1271" y="573"/>
                    <a:pt x="1245" y="790"/>
                    <a:pt x="1122" y="952"/>
                  </a:cubicBezTo>
                  <a:cubicBezTo>
                    <a:pt x="1190" y="871"/>
                    <a:pt x="1232" y="774"/>
                    <a:pt x="1258" y="680"/>
                  </a:cubicBezTo>
                  <a:cubicBezTo>
                    <a:pt x="1284" y="586"/>
                    <a:pt x="1271" y="479"/>
                    <a:pt x="1245" y="385"/>
                  </a:cubicBezTo>
                  <a:cubicBezTo>
                    <a:pt x="1177" y="181"/>
                    <a:pt x="989" y="32"/>
                    <a:pt x="785" y="6"/>
                  </a:cubicBezTo>
                  <a:cubicBezTo>
                    <a:pt x="758" y="3"/>
                    <a:pt x="731" y="1"/>
                    <a:pt x="704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42"/>
            <p:cNvSpPr/>
            <p:nvPr/>
          </p:nvSpPr>
          <p:spPr>
            <a:xfrm>
              <a:off x="4920650" y="5159500"/>
              <a:ext cx="19550" cy="19300"/>
            </a:xfrm>
            <a:custGeom>
              <a:avLst/>
              <a:gdLst/>
              <a:ahLst/>
              <a:cxnLst/>
              <a:rect l="l" t="t" r="r" b="b"/>
              <a:pathLst>
                <a:path w="782" h="772" extrusionOk="0">
                  <a:moveTo>
                    <a:pt x="390" y="1"/>
                  </a:moveTo>
                  <a:cubicBezTo>
                    <a:pt x="283" y="1"/>
                    <a:pt x="202" y="30"/>
                    <a:pt x="121" y="98"/>
                  </a:cubicBezTo>
                  <a:cubicBezTo>
                    <a:pt x="66" y="150"/>
                    <a:pt x="14" y="231"/>
                    <a:pt x="1" y="325"/>
                  </a:cubicBezTo>
                  <a:lnTo>
                    <a:pt x="1" y="380"/>
                  </a:lnTo>
                  <a:cubicBezTo>
                    <a:pt x="1" y="474"/>
                    <a:pt x="27" y="555"/>
                    <a:pt x="82" y="623"/>
                  </a:cubicBezTo>
                  <a:cubicBezTo>
                    <a:pt x="147" y="704"/>
                    <a:pt x="244" y="759"/>
                    <a:pt x="351" y="772"/>
                  </a:cubicBezTo>
                  <a:lnTo>
                    <a:pt x="390" y="772"/>
                  </a:lnTo>
                  <a:cubicBezTo>
                    <a:pt x="607" y="772"/>
                    <a:pt x="782" y="597"/>
                    <a:pt x="782" y="380"/>
                  </a:cubicBezTo>
                  <a:cubicBezTo>
                    <a:pt x="782" y="354"/>
                    <a:pt x="782" y="325"/>
                    <a:pt x="769" y="299"/>
                  </a:cubicBezTo>
                  <a:cubicBezTo>
                    <a:pt x="743" y="179"/>
                    <a:pt x="649" y="69"/>
                    <a:pt x="539" y="30"/>
                  </a:cubicBezTo>
                  <a:cubicBezTo>
                    <a:pt x="487" y="1"/>
                    <a:pt x="445" y="1"/>
                    <a:pt x="390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42"/>
            <p:cNvSpPr/>
            <p:nvPr/>
          </p:nvSpPr>
          <p:spPr>
            <a:xfrm>
              <a:off x="4920650" y="5161925"/>
              <a:ext cx="9425" cy="6750"/>
            </a:xfrm>
            <a:custGeom>
              <a:avLst/>
              <a:gdLst/>
              <a:ahLst/>
              <a:cxnLst/>
              <a:rect l="l" t="t" r="r" b="b"/>
              <a:pathLst>
                <a:path w="377" h="270" extrusionOk="0">
                  <a:moveTo>
                    <a:pt x="121" y="1"/>
                  </a:moveTo>
                  <a:cubicBezTo>
                    <a:pt x="66" y="53"/>
                    <a:pt x="14" y="134"/>
                    <a:pt x="1" y="228"/>
                  </a:cubicBezTo>
                  <a:lnTo>
                    <a:pt x="377" y="270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42"/>
            <p:cNvSpPr/>
            <p:nvPr/>
          </p:nvSpPr>
          <p:spPr>
            <a:xfrm>
              <a:off x="4922675" y="5168650"/>
              <a:ext cx="7400" cy="10150"/>
            </a:xfrm>
            <a:custGeom>
              <a:avLst/>
              <a:gdLst/>
              <a:ahLst/>
              <a:cxnLst/>
              <a:rect l="l" t="t" r="r" b="b"/>
              <a:pathLst>
                <a:path w="296" h="406" extrusionOk="0">
                  <a:moveTo>
                    <a:pt x="296" y="1"/>
                  </a:moveTo>
                  <a:lnTo>
                    <a:pt x="1" y="257"/>
                  </a:lnTo>
                  <a:cubicBezTo>
                    <a:pt x="66" y="338"/>
                    <a:pt x="163" y="393"/>
                    <a:pt x="270" y="406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42"/>
            <p:cNvSpPr/>
            <p:nvPr/>
          </p:nvSpPr>
          <p:spPr>
            <a:xfrm>
              <a:off x="4925025" y="5163950"/>
              <a:ext cx="10800" cy="10475"/>
            </a:xfrm>
            <a:custGeom>
              <a:avLst/>
              <a:gdLst/>
              <a:ahLst/>
              <a:cxnLst/>
              <a:rect l="l" t="t" r="r" b="b"/>
              <a:pathLst>
                <a:path w="432" h="419" extrusionOk="0">
                  <a:moveTo>
                    <a:pt x="215" y="1"/>
                  </a:moveTo>
                  <a:cubicBezTo>
                    <a:pt x="95" y="1"/>
                    <a:pt x="1" y="95"/>
                    <a:pt x="1" y="202"/>
                  </a:cubicBezTo>
                  <a:cubicBezTo>
                    <a:pt x="1" y="325"/>
                    <a:pt x="95" y="419"/>
                    <a:pt x="215" y="419"/>
                  </a:cubicBezTo>
                  <a:cubicBezTo>
                    <a:pt x="338" y="419"/>
                    <a:pt x="432" y="325"/>
                    <a:pt x="432" y="202"/>
                  </a:cubicBezTo>
                  <a:cubicBezTo>
                    <a:pt x="432" y="95"/>
                    <a:pt x="338" y="1"/>
                    <a:pt x="215" y="1"/>
                  </a:cubicBezTo>
                  <a:close/>
                </a:path>
              </a:pathLst>
            </a:custGeom>
            <a:solidFill>
              <a:srgbClr val="3A18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2"/>
            <p:cNvSpPr/>
            <p:nvPr/>
          </p:nvSpPr>
          <p:spPr>
            <a:xfrm>
              <a:off x="4934100" y="5169625"/>
              <a:ext cx="3100" cy="3100"/>
            </a:xfrm>
            <a:custGeom>
              <a:avLst/>
              <a:gdLst/>
              <a:ahLst/>
              <a:cxnLst/>
              <a:rect l="l" t="t" r="r" b="b"/>
              <a:pathLst>
                <a:path w="124" h="124" extrusionOk="0">
                  <a:moveTo>
                    <a:pt x="56" y="1"/>
                  </a:moveTo>
                  <a:cubicBezTo>
                    <a:pt x="30" y="1"/>
                    <a:pt x="1" y="30"/>
                    <a:pt x="1" y="56"/>
                  </a:cubicBezTo>
                  <a:cubicBezTo>
                    <a:pt x="1" y="98"/>
                    <a:pt x="30" y="124"/>
                    <a:pt x="56" y="124"/>
                  </a:cubicBezTo>
                  <a:cubicBezTo>
                    <a:pt x="95" y="124"/>
                    <a:pt x="124" y="98"/>
                    <a:pt x="124" y="56"/>
                  </a:cubicBezTo>
                  <a:cubicBezTo>
                    <a:pt x="124" y="30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2"/>
            <p:cNvSpPr/>
            <p:nvPr/>
          </p:nvSpPr>
          <p:spPr>
            <a:xfrm>
              <a:off x="4861200" y="5156825"/>
              <a:ext cx="31125" cy="27725"/>
            </a:xfrm>
            <a:custGeom>
              <a:avLst/>
              <a:gdLst/>
              <a:ahLst/>
              <a:cxnLst/>
              <a:rect l="l" t="t" r="r" b="b"/>
              <a:pathLst>
                <a:path w="1245" h="1109" extrusionOk="0">
                  <a:moveTo>
                    <a:pt x="555" y="1"/>
                  </a:moveTo>
                  <a:cubicBezTo>
                    <a:pt x="257" y="1"/>
                    <a:pt x="1" y="257"/>
                    <a:pt x="1" y="555"/>
                  </a:cubicBezTo>
                  <a:cubicBezTo>
                    <a:pt x="1" y="866"/>
                    <a:pt x="257" y="1109"/>
                    <a:pt x="555" y="1109"/>
                  </a:cubicBezTo>
                  <a:cubicBezTo>
                    <a:pt x="866" y="1109"/>
                    <a:pt x="1245" y="934"/>
                    <a:pt x="1245" y="623"/>
                  </a:cubicBezTo>
                  <a:cubicBezTo>
                    <a:pt x="1245" y="325"/>
                    <a:pt x="866" y="1"/>
                    <a:pt x="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2"/>
            <p:cNvSpPr/>
            <p:nvPr/>
          </p:nvSpPr>
          <p:spPr>
            <a:xfrm>
              <a:off x="4860875" y="5156375"/>
              <a:ext cx="31775" cy="23800"/>
            </a:xfrm>
            <a:custGeom>
              <a:avLst/>
              <a:gdLst/>
              <a:ahLst/>
              <a:cxnLst/>
              <a:rect l="l" t="t" r="r" b="b"/>
              <a:pathLst>
                <a:path w="1271" h="952" extrusionOk="0">
                  <a:moveTo>
                    <a:pt x="573" y="1"/>
                  </a:moveTo>
                  <a:cubicBezTo>
                    <a:pt x="548" y="1"/>
                    <a:pt x="523" y="3"/>
                    <a:pt x="500" y="6"/>
                  </a:cubicBezTo>
                  <a:cubicBezTo>
                    <a:pt x="286" y="32"/>
                    <a:pt x="108" y="181"/>
                    <a:pt x="43" y="385"/>
                  </a:cubicBezTo>
                  <a:cubicBezTo>
                    <a:pt x="1" y="479"/>
                    <a:pt x="1" y="586"/>
                    <a:pt x="14" y="680"/>
                  </a:cubicBezTo>
                  <a:cubicBezTo>
                    <a:pt x="43" y="774"/>
                    <a:pt x="95" y="871"/>
                    <a:pt x="163" y="952"/>
                  </a:cubicBezTo>
                  <a:cubicBezTo>
                    <a:pt x="27" y="790"/>
                    <a:pt x="1" y="573"/>
                    <a:pt x="69" y="398"/>
                  </a:cubicBezTo>
                  <a:cubicBezTo>
                    <a:pt x="150" y="207"/>
                    <a:pt x="312" y="74"/>
                    <a:pt x="500" y="61"/>
                  </a:cubicBezTo>
                  <a:cubicBezTo>
                    <a:pt x="524" y="57"/>
                    <a:pt x="549" y="55"/>
                    <a:pt x="574" y="55"/>
                  </a:cubicBezTo>
                  <a:cubicBezTo>
                    <a:pt x="644" y="55"/>
                    <a:pt x="715" y="71"/>
                    <a:pt x="785" y="100"/>
                  </a:cubicBezTo>
                  <a:cubicBezTo>
                    <a:pt x="879" y="126"/>
                    <a:pt x="960" y="181"/>
                    <a:pt x="1028" y="249"/>
                  </a:cubicBezTo>
                  <a:cubicBezTo>
                    <a:pt x="1109" y="317"/>
                    <a:pt x="1161" y="385"/>
                    <a:pt x="1203" y="479"/>
                  </a:cubicBezTo>
                  <a:cubicBezTo>
                    <a:pt x="1242" y="560"/>
                    <a:pt x="1271" y="667"/>
                    <a:pt x="1242" y="761"/>
                  </a:cubicBezTo>
                  <a:cubicBezTo>
                    <a:pt x="1258" y="722"/>
                    <a:pt x="1271" y="667"/>
                    <a:pt x="1271" y="612"/>
                  </a:cubicBezTo>
                  <a:cubicBezTo>
                    <a:pt x="1271" y="560"/>
                    <a:pt x="1258" y="518"/>
                    <a:pt x="1229" y="466"/>
                  </a:cubicBezTo>
                  <a:cubicBezTo>
                    <a:pt x="1190" y="369"/>
                    <a:pt x="1135" y="288"/>
                    <a:pt x="1054" y="223"/>
                  </a:cubicBezTo>
                  <a:cubicBezTo>
                    <a:pt x="986" y="142"/>
                    <a:pt x="905" y="87"/>
                    <a:pt x="798" y="45"/>
                  </a:cubicBezTo>
                  <a:cubicBezTo>
                    <a:pt x="727" y="16"/>
                    <a:pt x="648" y="1"/>
                    <a:pt x="573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2"/>
            <p:cNvSpPr/>
            <p:nvPr/>
          </p:nvSpPr>
          <p:spPr>
            <a:xfrm>
              <a:off x="4868000" y="5160225"/>
              <a:ext cx="19550" cy="19225"/>
            </a:xfrm>
            <a:custGeom>
              <a:avLst/>
              <a:gdLst/>
              <a:ahLst/>
              <a:cxnLst/>
              <a:rect l="l" t="t" r="r" b="b"/>
              <a:pathLst>
                <a:path w="782" h="769" extrusionOk="0">
                  <a:moveTo>
                    <a:pt x="390" y="1"/>
                  </a:moveTo>
                  <a:cubicBezTo>
                    <a:pt x="283" y="1"/>
                    <a:pt x="202" y="27"/>
                    <a:pt x="121" y="95"/>
                  </a:cubicBezTo>
                  <a:cubicBezTo>
                    <a:pt x="66" y="150"/>
                    <a:pt x="14" y="231"/>
                    <a:pt x="1" y="325"/>
                  </a:cubicBezTo>
                  <a:lnTo>
                    <a:pt x="1" y="377"/>
                  </a:lnTo>
                  <a:cubicBezTo>
                    <a:pt x="1" y="474"/>
                    <a:pt x="27" y="555"/>
                    <a:pt x="82" y="620"/>
                  </a:cubicBezTo>
                  <a:cubicBezTo>
                    <a:pt x="147" y="701"/>
                    <a:pt x="244" y="756"/>
                    <a:pt x="351" y="769"/>
                  </a:cubicBezTo>
                  <a:lnTo>
                    <a:pt x="390" y="769"/>
                  </a:lnTo>
                  <a:cubicBezTo>
                    <a:pt x="607" y="769"/>
                    <a:pt x="782" y="594"/>
                    <a:pt x="782" y="377"/>
                  </a:cubicBezTo>
                  <a:cubicBezTo>
                    <a:pt x="782" y="351"/>
                    <a:pt x="782" y="325"/>
                    <a:pt x="769" y="296"/>
                  </a:cubicBezTo>
                  <a:cubicBezTo>
                    <a:pt x="743" y="176"/>
                    <a:pt x="649" y="69"/>
                    <a:pt x="539" y="27"/>
                  </a:cubicBezTo>
                  <a:cubicBezTo>
                    <a:pt x="487" y="1"/>
                    <a:pt x="445" y="1"/>
                    <a:pt x="390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2"/>
            <p:cNvSpPr/>
            <p:nvPr/>
          </p:nvSpPr>
          <p:spPr>
            <a:xfrm>
              <a:off x="4868000" y="5162575"/>
              <a:ext cx="9425" cy="6750"/>
            </a:xfrm>
            <a:custGeom>
              <a:avLst/>
              <a:gdLst/>
              <a:ahLst/>
              <a:cxnLst/>
              <a:rect l="l" t="t" r="r" b="b"/>
              <a:pathLst>
                <a:path w="377" h="270" extrusionOk="0">
                  <a:moveTo>
                    <a:pt x="121" y="1"/>
                  </a:moveTo>
                  <a:cubicBezTo>
                    <a:pt x="66" y="56"/>
                    <a:pt x="14" y="137"/>
                    <a:pt x="1" y="231"/>
                  </a:cubicBezTo>
                  <a:lnTo>
                    <a:pt x="377" y="270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2"/>
            <p:cNvSpPr/>
            <p:nvPr/>
          </p:nvSpPr>
          <p:spPr>
            <a:xfrm>
              <a:off x="4870025" y="5169300"/>
              <a:ext cx="7400" cy="10150"/>
            </a:xfrm>
            <a:custGeom>
              <a:avLst/>
              <a:gdLst/>
              <a:ahLst/>
              <a:cxnLst/>
              <a:rect l="l" t="t" r="r" b="b"/>
              <a:pathLst>
                <a:path w="296" h="406" extrusionOk="0">
                  <a:moveTo>
                    <a:pt x="296" y="1"/>
                  </a:moveTo>
                  <a:lnTo>
                    <a:pt x="1" y="257"/>
                  </a:lnTo>
                  <a:cubicBezTo>
                    <a:pt x="66" y="338"/>
                    <a:pt x="163" y="393"/>
                    <a:pt x="270" y="406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2"/>
            <p:cNvSpPr/>
            <p:nvPr/>
          </p:nvSpPr>
          <p:spPr>
            <a:xfrm>
              <a:off x="4872375" y="5164600"/>
              <a:ext cx="10800" cy="10475"/>
            </a:xfrm>
            <a:custGeom>
              <a:avLst/>
              <a:gdLst/>
              <a:ahLst/>
              <a:cxnLst/>
              <a:rect l="l" t="t" r="r" b="b"/>
              <a:pathLst>
                <a:path w="432" h="419" extrusionOk="0">
                  <a:moveTo>
                    <a:pt x="215" y="1"/>
                  </a:moveTo>
                  <a:cubicBezTo>
                    <a:pt x="95" y="1"/>
                    <a:pt x="1" y="95"/>
                    <a:pt x="1" y="202"/>
                  </a:cubicBezTo>
                  <a:cubicBezTo>
                    <a:pt x="1" y="325"/>
                    <a:pt x="95" y="419"/>
                    <a:pt x="215" y="419"/>
                  </a:cubicBezTo>
                  <a:cubicBezTo>
                    <a:pt x="338" y="419"/>
                    <a:pt x="432" y="325"/>
                    <a:pt x="432" y="202"/>
                  </a:cubicBezTo>
                  <a:cubicBezTo>
                    <a:pt x="432" y="95"/>
                    <a:pt x="338" y="1"/>
                    <a:pt x="215" y="1"/>
                  </a:cubicBezTo>
                  <a:close/>
                </a:path>
              </a:pathLst>
            </a:custGeom>
            <a:solidFill>
              <a:srgbClr val="3A18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2"/>
            <p:cNvSpPr/>
            <p:nvPr/>
          </p:nvSpPr>
          <p:spPr>
            <a:xfrm>
              <a:off x="4881450" y="5170350"/>
              <a:ext cx="3100" cy="3025"/>
            </a:xfrm>
            <a:custGeom>
              <a:avLst/>
              <a:gdLst/>
              <a:ahLst/>
              <a:cxnLst/>
              <a:rect l="l" t="t" r="r" b="b"/>
              <a:pathLst>
                <a:path w="124" h="121" extrusionOk="0">
                  <a:moveTo>
                    <a:pt x="56" y="1"/>
                  </a:moveTo>
                  <a:cubicBezTo>
                    <a:pt x="30" y="1"/>
                    <a:pt x="1" y="27"/>
                    <a:pt x="1" y="53"/>
                  </a:cubicBezTo>
                  <a:cubicBezTo>
                    <a:pt x="1" y="95"/>
                    <a:pt x="30" y="121"/>
                    <a:pt x="56" y="121"/>
                  </a:cubicBezTo>
                  <a:cubicBezTo>
                    <a:pt x="95" y="121"/>
                    <a:pt x="124" y="95"/>
                    <a:pt x="124" y="53"/>
                  </a:cubicBezTo>
                  <a:cubicBezTo>
                    <a:pt x="124" y="27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2"/>
            <p:cNvSpPr/>
            <p:nvPr/>
          </p:nvSpPr>
          <p:spPr>
            <a:xfrm>
              <a:off x="4931275" y="5140550"/>
              <a:ext cx="14350" cy="11375"/>
            </a:xfrm>
            <a:custGeom>
              <a:avLst/>
              <a:gdLst/>
              <a:ahLst/>
              <a:cxnLst/>
              <a:rect l="l" t="t" r="r" b="b"/>
              <a:pathLst>
                <a:path w="574" h="455" extrusionOk="0">
                  <a:moveTo>
                    <a:pt x="209" y="0"/>
                  </a:moveTo>
                  <a:cubicBezTo>
                    <a:pt x="82" y="0"/>
                    <a:pt x="0" y="110"/>
                    <a:pt x="62" y="234"/>
                  </a:cubicBezTo>
                  <a:cubicBezTo>
                    <a:pt x="101" y="302"/>
                    <a:pt x="156" y="341"/>
                    <a:pt x="208" y="383"/>
                  </a:cubicBezTo>
                  <a:cubicBezTo>
                    <a:pt x="263" y="409"/>
                    <a:pt x="318" y="435"/>
                    <a:pt x="370" y="451"/>
                  </a:cubicBezTo>
                  <a:cubicBezTo>
                    <a:pt x="379" y="453"/>
                    <a:pt x="388" y="454"/>
                    <a:pt x="398" y="454"/>
                  </a:cubicBezTo>
                  <a:cubicBezTo>
                    <a:pt x="446" y="454"/>
                    <a:pt x="499" y="428"/>
                    <a:pt x="532" y="396"/>
                  </a:cubicBezTo>
                  <a:cubicBezTo>
                    <a:pt x="574" y="341"/>
                    <a:pt x="561" y="273"/>
                    <a:pt x="532" y="221"/>
                  </a:cubicBezTo>
                  <a:cubicBezTo>
                    <a:pt x="506" y="166"/>
                    <a:pt x="467" y="127"/>
                    <a:pt x="412" y="85"/>
                  </a:cubicBezTo>
                  <a:cubicBezTo>
                    <a:pt x="370" y="59"/>
                    <a:pt x="318" y="17"/>
                    <a:pt x="250" y="4"/>
                  </a:cubicBezTo>
                  <a:cubicBezTo>
                    <a:pt x="236" y="1"/>
                    <a:pt x="222" y="0"/>
                    <a:pt x="209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2"/>
            <p:cNvSpPr/>
            <p:nvPr/>
          </p:nvSpPr>
          <p:spPr>
            <a:xfrm>
              <a:off x="4861525" y="5140550"/>
              <a:ext cx="14050" cy="11375"/>
            </a:xfrm>
            <a:custGeom>
              <a:avLst/>
              <a:gdLst/>
              <a:ahLst/>
              <a:cxnLst/>
              <a:rect l="l" t="t" r="r" b="b"/>
              <a:pathLst>
                <a:path w="562" h="455" extrusionOk="0">
                  <a:moveTo>
                    <a:pt x="352" y="0"/>
                  </a:moveTo>
                  <a:cubicBezTo>
                    <a:pt x="339" y="0"/>
                    <a:pt x="325" y="1"/>
                    <a:pt x="312" y="4"/>
                  </a:cubicBezTo>
                  <a:cubicBezTo>
                    <a:pt x="260" y="17"/>
                    <a:pt x="205" y="59"/>
                    <a:pt x="150" y="85"/>
                  </a:cubicBezTo>
                  <a:cubicBezTo>
                    <a:pt x="98" y="127"/>
                    <a:pt x="56" y="166"/>
                    <a:pt x="30" y="221"/>
                  </a:cubicBezTo>
                  <a:cubicBezTo>
                    <a:pt x="1" y="273"/>
                    <a:pt x="1" y="341"/>
                    <a:pt x="30" y="396"/>
                  </a:cubicBezTo>
                  <a:cubicBezTo>
                    <a:pt x="62" y="428"/>
                    <a:pt x="115" y="454"/>
                    <a:pt x="164" y="454"/>
                  </a:cubicBezTo>
                  <a:cubicBezTo>
                    <a:pt x="173" y="454"/>
                    <a:pt x="183" y="453"/>
                    <a:pt x="192" y="451"/>
                  </a:cubicBezTo>
                  <a:cubicBezTo>
                    <a:pt x="260" y="435"/>
                    <a:pt x="299" y="409"/>
                    <a:pt x="354" y="383"/>
                  </a:cubicBezTo>
                  <a:cubicBezTo>
                    <a:pt x="406" y="341"/>
                    <a:pt x="474" y="302"/>
                    <a:pt x="503" y="234"/>
                  </a:cubicBezTo>
                  <a:cubicBezTo>
                    <a:pt x="562" y="110"/>
                    <a:pt x="479" y="0"/>
                    <a:pt x="352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2"/>
            <p:cNvSpPr/>
            <p:nvPr/>
          </p:nvSpPr>
          <p:spPr>
            <a:xfrm>
              <a:off x="4895950" y="5178450"/>
              <a:ext cx="14925" cy="7800"/>
            </a:xfrm>
            <a:custGeom>
              <a:avLst/>
              <a:gdLst/>
              <a:ahLst/>
              <a:cxnLst/>
              <a:rect l="l" t="t" r="r" b="b"/>
              <a:pathLst>
                <a:path w="597" h="312" extrusionOk="0">
                  <a:moveTo>
                    <a:pt x="299" y="1"/>
                  </a:moveTo>
                  <a:lnTo>
                    <a:pt x="231" y="14"/>
                  </a:lnTo>
                  <a:lnTo>
                    <a:pt x="163" y="14"/>
                  </a:lnTo>
                  <a:cubicBezTo>
                    <a:pt x="124" y="27"/>
                    <a:pt x="82" y="40"/>
                    <a:pt x="43" y="82"/>
                  </a:cubicBezTo>
                  <a:cubicBezTo>
                    <a:pt x="30" y="82"/>
                    <a:pt x="30" y="95"/>
                    <a:pt x="17" y="108"/>
                  </a:cubicBezTo>
                  <a:cubicBezTo>
                    <a:pt x="17" y="121"/>
                    <a:pt x="1" y="134"/>
                    <a:pt x="17" y="150"/>
                  </a:cubicBezTo>
                  <a:cubicBezTo>
                    <a:pt x="1" y="176"/>
                    <a:pt x="17" y="189"/>
                    <a:pt x="30" y="215"/>
                  </a:cubicBezTo>
                  <a:cubicBezTo>
                    <a:pt x="56" y="257"/>
                    <a:pt x="98" y="283"/>
                    <a:pt x="124" y="312"/>
                  </a:cubicBezTo>
                  <a:cubicBezTo>
                    <a:pt x="98" y="270"/>
                    <a:pt x="69" y="244"/>
                    <a:pt x="56" y="202"/>
                  </a:cubicBezTo>
                  <a:cubicBezTo>
                    <a:pt x="43" y="163"/>
                    <a:pt x="43" y="121"/>
                    <a:pt x="69" y="108"/>
                  </a:cubicBezTo>
                  <a:cubicBezTo>
                    <a:pt x="98" y="82"/>
                    <a:pt x="137" y="82"/>
                    <a:pt x="179" y="69"/>
                  </a:cubicBezTo>
                  <a:lnTo>
                    <a:pt x="244" y="69"/>
                  </a:lnTo>
                  <a:lnTo>
                    <a:pt x="299" y="53"/>
                  </a:lnTo>
                  <a:lnTo>
                    <a:pt x="367" y="53"/>
                  </a:lnTo>
                  <a:cubicBezTo>
                    <a:pt x="393" y="53"/>
                    <a:pt x="406" y="53"/>
                    <a:pt x="435" y="69"/>
                  </a:cubicBezTo>
                  <a:cubicBezTo>
                    <a:pt x="474" y="69"/>
                    <a:pt x="516" y="82"/>
                    <a:pt x="542" y="95"/>
                  </a:cubicBezTo>
                  <a:cubicBezTo>
                    <a:pt x="568" y="121"/>
                    <a:pt x="568" y="163"/>
                    <a:pt x="542" y="189"/>
                  </a:cubicBezTo>
                  <a:cubicBezTo>
                    <a:pt x="529" y="231"/>
                    <a:pt x="503" y="270"/>
                    <a:pt x="474" y="296"/>
                  </a:cubicBezTo>
                  <a:cubicBezTo>
                    <a:pt x="516" y="270"/>
                    <a:pt x="542" y="244"/>
                    <a:pt x="568" y="202"/>
                  </a:cubicBezTo>
                  <a:cubicBezTo>
                    <a:pt x="584" y="189"/>
                    <a:pt x="597" y="163"/>
                    <a:pt x="597" y="134"/>
                  </a:cubicBezTo>
                  <a:cubicBezTo>
                    <a:pt x="597" y="121"/>
                    <a:pt x="597" y="108"/>
                    <a:pt x="584" y="95"/>
                  </a:cubicBezTo>
                  <a:cubicBezTo>
                    <a:pt x="584" y="95"/>
                    <a:pt x="584" y="69"/>
                    <a:pt x="568" y="69"/>
                  </a:cubicBezTo>
                  <a:cubicBezTo>
                    <a:pt x="529" y="27"/>
                    <a:pt x="474" y="14"/>
                    <a:pt x="435" y="14"/>
                  </a:cubicBezTo>
                  <a:cubicBezTo>
                    <a:pt x="406" y="14"/>
                    <a:pt x="393" y="1"/>
                    <a:pt x="367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2"/>
            <p:cNvSpPr/>
            <p:nvPr/>
          </p:nvSpPr>
          <p:spPr>
            <a:xfrm>
              <a:off x="4822400" y="5165025"/>
              <a:ext cx="18575" cy="22850"/>
            </a:xfrm>
            <a:custGeom>
              <a:avLst/>
              <a:gdLst/>
              <a:ahLst/>
              <a:cxnLst/>
              <a:rect l="l" t="t" r="r" b="b"/>
              <a:pathLst>
                <a:path w="743" h="914" extrusionOk="0">
                  <a:moveTo>
                    <a:pt x="265" y="0"/>
                  </a:moveTo>
                  <a:cubicBezTo>
                    <a:pt x="245" y="0"/>
                    <a:pt x="224" y="3"/>
                    <a:pt x="205" y="10"/>
                  </a:cubicBezTo>
                  <a:cubicBezTo>
                    <a:pt x="189" y="10"/>
                    <a:pt x="176" y="23"/>
                    <a:pt x="150" y="23"/>
                  </a:cubicBezTo>
                  <a:cubicBezTo>
                    <a:pt x="137" y="39"/>
                    <a:pt x="124" y="52"/>
                    <a:pt x="108" y="65"/>
                  </a:cubicBezTo>
                  <a:cubicBezTo>
                    <a:pt x="82" y="91"/>
                    <a:pt x="56" y="120"/>
                    <a:pt x="43" y="146"/>
                  </a:cubicBezTo>
                  <a:cubicBezTo>
                    <a:pt x="27" y="185"/>
                    <a:pt x="14" y="227"/>
                    <a:pt x="14" y="253"/>
                  </a:cubicBezTo>
                  <a:cubicBezTo>
                    <a:pt x="1" y="334"/>
                    <a:pt x="14" y="402"/>
                    <a:pt x="43" y="470"/>
                  </a:cubicBezTo>
                  <a:cubicBezTo>
                    <a:pt x="27" y="402"/>
                    <a:pt x="27" y="334"/>
                    <a:pt x="43" y="266"/>
                  </a:cubicBezTo>
                  <a:cubicBezTo>
                    <a:pt x="43" y="227"/>
                    <a:pt x="56" y="201"/>
                    <a:pt x="69" y="172"/>
                  </a:cubicBezTo>
                  <a:cubicBezTo>
                    <a:pt x="82" y="133"/>
                    <a:pt x="108" y="104"/>
                    <a:pt x="137" y="91"/>
                  </a:cubicBezTo>
                  <a:cubicBezTo>
                    <a:pt x="170" y="66"/>
                    <a:pt x="205" y="51"/>
                    <a:pt x="244" y="51"/>
                  </a:cubicBezTo>
                  <a:cubicBezTo>
                    <a:pt x="265" y="51"/>
                    <a:pt x="288" y="56"/>
                    <a:pt x="312" y="65"/>
                  </a:cubicBezTo>
                  <a:cubicBezTo>
                    <a:pt x="380" y="78"/>
                    <a:pt x="432" y="104"/>
                    <a:pt x="487" y="159"/>
                  </a:cubicBezTo>
                  <a:cubicBezTo>
                    <a:pt x="529" y="201"/>
                    <a:pt x="581" y="253"/>
                    <a:pt x="610" y="321"/>
                  </a:cubicBezTo>
                  <a:cubicBezTo>
                    <a:pt x="636" y="347"/>
                    <a:pt x="636" y="376"/>
                    <a:pt x="649" y="402"/>
                  </a:cubicBezTo>
                  <a:cubicBezTo>
                    <a:pt x="662" y="444"/>
                    <a:pt x="675" y="470"/>
                    <a:pt x="691" y="509"/>
                  </a:cubicBezTo>
                  <a:cubicBezTo>
                    <a:pt x="728" y="625"/>
                    <a:pt x="730" y="766"/>
                    <a:pt x="719" y="893"/>
                  </a:cubicBezTo>
                  <a:lnTo>
                    <a:pt x="719" y="893"/>
                  </a:lnTo>
                  <a:cubicBezTo>
                    <a:pt x="722" y="870"/>
                    <a:pt x="730" y="842"/>
                    <a:pt x="730" y="820"/>
                  </a:cubicBezTo>
                  <a:cubicBezTo>
                    <a:pt x="743" y="781"/>
                    <a:pt x="743" y="739"/>
                    <a:pt x="743" y="713"/>
                  </a:cubicBezTo>
                  <a:lnTo>
                    <a:pt x="743" y="606"/>
                  </a:lnTo>
                  <a:cubicBezTo>
                    <a:pt x="743" y="564"/>
                    <a:pt x="730" y="538"/>
                    <a:pt x="730" y="496"/>
                  </a:cubicBezTo>
                  <a:cubicBezTo>
                    <a:pt x="704" y="347"/>
                    <a:pt x="636" y="214"/>
                    <a:pt x="513" y="120"/>
                  </a:cubicBezTo>
                  <a:cubicBezTo>
                    <a:pt x="461" y="65"/>
                    <a:pt x="393" y="23"/>
                    <a:pt x="325" y="10"/>
                  </a:cubicBezTo>
                  <a:cubicBezTo>
                    <a:pt x="305" y="3"/>
                    <a:pt x="285" y="0"/>
                    <a:pt x="265" y="0"/>
                  </a:cubicBezTo>
                  <a:close/>
                  <a:moveTo>
                    <a:pt x="719" y="893"/>
                  </a:moveTo>
                  <a:lnTo>
                    <a:pt x="719" y="893"/>
                  </a:lnTo>
                  <a:cubicBezTo>
                    <a:pt x="717" y="900"/>
                    <a:pt x="717" y="907"/>
                    <a:pt x="717" y="914"/>
                  </a:cubicBezTo>
                  <a:cubicBezTo>
                    <a:pt x="717" y="907"/>
                    <a:pt x="718" y="900"/>
                    <a:pt x="719" y="893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2"/>
            <p:cNvSpPr/>
            <p:nvPr/>
          </p:nvSpPr>
          <p:spPr>
            <a:xfrm>
              <a:off x="4830825" y="5173325"/>
              <a:ext cx="8125" cy="15275"/>
            </a:xfrm>
            <a:custGeom>
              <a:avLst/>
              <a:gdLst/>
              <a:ahLst/>
              <a:cxnLst/>
              <a:rect l="l" t="t" r="r" b="b"/>
              <a:pathLst>
                <a:path w="325" h="611" extrusionOk="0">
                  <a:moveTo>
                    <a:pt x="189" y="1"/>
                  </a:moveTo>
                  <a:cubicBezTo>
                    <a:pt x="162" y="1"/>
                    <a:pt x="135" y="5"/>
                    <a:pt x="111" y="15"/>
                  </a:cubicBezTo>
                  <a:cubicBezTo>
                    <a:pt x="69" y="31"/>
                    <a:pt x="43" y="57"/>
                    <a:pt x="14" y="96"/>
                  </a:cubicBezTo>
                  <a:cubicBezTo>
                    <a:pt x="1" y="138"/>
                    <a:pt x="1" y="177"/>
                    <a:pt x="1" y="206"/>
                  </a:cubicBezTo>
                  <a:cubicBezTo>
                    <a:pt x="1" y="287"/>
                    <a:pt x="30" y="355"/>
                    <a:pt x="56" y="420"/>
                  </a:cubicBezTo>
                  <a:cubicBezTo>
                    <a:pt x="82" y="488"/>
                    <a:pt x="124" y="556"/>
                    <a:pt x="163" y="611"/>
                  </a:cubicBezTo>
                  <a:cubicBezTo>
                    <a:pt x="137" y="543"/>
                    <a:pt x="111" y="475"/>
                    <a:pt x="95" y="407"/>
                  </a:cubicBezTo>
                  <a:cubicBezTo>
                    <a:pt x="69" y="339"/>
                    <a:pt x="56" y="274"/>
                    <a:pt x="56" y="206"/>
                  </a:cubicBezTo>
                  <a:cubicBezTo>
                    <a:pt x="56" y="151"/>
                    <a:pt x="69" y="83"/>
                    <a:pt x="124" y="57"/>
                  </a:cubicBezTo>
                  <a:cubicBezTo>
                    <a:pt x="176" y="31"/>
                    <a:pt x="257" y="31"/>
                    <a:pt x="325" y="31"/>
                  </a:cubicBezTo>
                  <a:cubicBezTo>
                    <a:pt x="282" y="13"/>
                    <a:pt x="234" y="1"/>
                    <a:pt x="189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2"/>
            <p:cNvSpPr/>
            <p:nvPr/>
          </p:nvSpPr>
          <p:spPr>
            <a:xfrm>
              <a:off x="4965850" y="5165025"/>
              <a:ext cx="18575" cy="22850"/>
            </a:xfrm>
            <a:custGeom>
              <a:avLst/>
              <a:gdLst/>
              <a:ahLst/>
              <a:cxnLst/>
              <a:rect l="l" t="t" r="r" b="b"/>
              <a:pathLst>
                <a:path w="743" h="914" extrusionOk="0">
                  <a:moveTo>
                    <a:pt x="480" y="0"/>
                  </a:moveTo>
                  <a:cubicBezTo>
                    <a:pt x="460" y="0"/>
                    <a:pt x="440" y="3"/>
                    <a:pt x="419" y="10"/>
                  </a:cubicBezTo>
                  <a:cubicBezTo>
                    <a:pt x="351" y="23"/>
                    <a:pt x="283" y="65"/>
                    <a:pt x="231" y="120"/>
                  </a:cubicBezTo>
                  <a:cubicBezTo>
                    <a:pt x="121" y="214"/>
                    <a:pt x="56" y="347"/>
                    <a:pt x="14" y="496"/>
                  </a:cubicBezTo>
                  <a:cubicBezTo>
                    <a:pt x="14" y="538"/>
                    <a:pt x="14" y="564"/>
                    <a:pt x="1" y="606"/>
                  </a:cubicBezTo>
                  <a:lnTo>
                    <a:pt x="1" y="713"/>
                  </a:lnTo>
                  <a:cubicBezTo>
                    <a:pt x="1" y="739"/>
                    <a:pt x="14" y="781"/>
                    <a:pt x="14" y="820"/>
                  </a:cubicBezTo>
                  <a:cubicBezTo>
                    <a:pt x="14" y="849"/>
                    <a:pt x="27" y="888"/>
                    <a:pt x="40" y="914"/>
                  </a:cubicBezTo>
                  <a:cubicBezTo>
                    <a:pt x="27" y="781"/>
                    <a:pt x="27" y="632"/>
                    <a:pt x="56" y="509"/>
                  </a:cubicBezTo>
                  <a:cubicBezTo>
                    <a:pt x="69" y="470"/>
                    <a:pt x="82" y="444"/>
                    <a:pt x="95" y="402"/>
                  </a:cubicBezTo>
                  <a:cubicBezTo>
                    <a:pt x="108" y="376"/>
                    <a:pt x="121" y="347"/>
                    <a:pt x="137" y="321"/>
                  </a:cubicBezTo>
                  <a:cubicBezTo>
                    <a:pt x="176" y="253"/>
                    <a:pt x="218" y="201"/>
                    <a:pt x="270" y="159"/>
                  </a:cubicBezTo>
                  <a:cubicBezTo>
                    <a:pt x="312" y="104"/>
                    <a:pt x="380" y="78"/>
                    <a:pt x="432" y="65"/>
                  </a:cubicBezTo>
                  <a:cubicBezTo>
                    <a:pt x="456" y="56"/>
                    <a:pt x="480" y="51"/>
                    <a:pt x="503" y="51"/>
                  </a:cubicBezTo>
                  <a:cubicBezTo>
                    <a:pt x="546" y="51"/>
                    <a:pt x="587" y="66"/>
                    <a:pt x="623" y="91"/>
                  </a:cubicBezTo>
                  <a:cubicBezTo>
                    <a:pt x="649" y="104"/>
                    <a:pt x="662" y="133"/>
                    <a:pt x="675" y="172"/>
                  </a:cubicBezTo>
                  <a:cubicBezTo>
                    <a:pt x="688" y="201"/>
                    <a:pt x="704" y="227"/>
                    <a:pt x="717" y="266"/>
                  </a:cubicBezTo>
                  <a:cubicBezTo>
                    <a:pt x="730" y="334"/>
                    <a:pt x="717" y="402"/>
                    <a:pt x="717" y="470"/>
                  </a:cubicBezTo>
                  <a:cubicBezTo>
                    <a:pt x="730" y="402"/>
                    <a:pt x="743" y="334"/>
                    <a:pt x="743" y="253"/>
                  </a:cubicBezTo>
                  <a:cubicBezTo>
                    <a:pt x="730" y="227"/>
                    <a:pt x="730" y="185"/>
                    <a:pt x="717" y="146"/>
                  </a:cubicBezTo>
                  <a:cubicBezTo>
                    <a:pt x="688" y="120"/>
                    <a:pt x="675" y="91"/>
                    <a:pt x="649" y="65"/>
                  </a:cubicBezTo>
                  <a:cubicBezTo>
                    <a:pt x="623" y="52"/>
                    <a:pt x="607" y="39"/>
                    <a:pt x="594" y="23"/>
                  </a:cubicBezTo>
                  <a:cubicBezTo>
                    <a:pt x="581" y="23"/>
                    <a:pt x="555" y="10"/>
                    <a:pt x="542" y="10"/>
                  </a:cubicBezTo>
                  <a:cubicBezTo>
                    <a:pt x="521" y="3"/>
                    <a:pt x="500" y="0"/>
                    <a:pt x="480" y="0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2"/>
            <p:cNvSpPr/>
            <p:nvPr/>
          </p:nvSpPr>
          <p:spPr>
            <a:xfrm>
              <a:off x="4968200" y="5173325"/>
              <a:ext cx="7800" cy="15275"/>
            </a:xfrm>
            <a:custGeom>
              <a:avLst/>
              <a:gdLst/>
              <a:ahLst/>
              <a:cxnLst/>
              <a:rect l="l" t="t" r="r" b="b"/>
              <a:pathLst>
                <a:path w="312" h="611" extrusionOk="0">
                  <a:moveTo>
                    <a:pt x="125" y="1"/>
                  </a:moveTo>
                  <a:cubicBezTo>
                    <a:pt x="80" y="1"/>
                    <a:pt x="35" y="13"/>
                    <a:pt x="1" y="31"/>
                  </a:cubicBezTo>
                  <a:cubicBezTo>
                    <a:pt x="69" y="31"/>
                    <a:pt x="137" y="31"/>
                    <a:pt x="189" y="57"/>
                  </a:cubicBezTo>
                  <a:cubicBezTo>
                    <a:pt x="244" y="83"/>
                    <a:pt x="270" y="151"/>
                    <a:pt x="257" y="206"/>
                  </a:cubicBezTo>
                  <a:cubicBezTo>
                    <a:pt x="257" y="274"/>
                    <a:pt x="244" y="339"/>
                    <a:pt x="218" y="407"/>
                  </a:cubicBezTo>
                  <a:cubicBezTo>
                    <a:pt x="205" y="475"/>
                    <a:pt x="176" y="543"/>
                    <a:pt x="163" y="611"/>
                  </a:cubicBezTo>
                  <a:cubicBezTo>
                    <a:pt x="205" y="556"/>
                    <a:pt x="231" y="488"/>
                    <a:pt x="257" y="420"/>
                  </a:cubicBezTo>
                  <a:cubicBezTo>
                    <a:pt x="286" y="355"/>
                    <a:pt x="312" y="287"/>
                    <a:pt x="312" y="206"/>
                  </a:cubicBezTo>
                  <a:cubicBezTo>
                    <a:pt x="312" y="177"/>
                    <a:pt x="312" y="138"/>
                    <a:pt x="299" y="96"/>
                  </a:cubicBezTo>
                  <a:cubicBezTo>
                    <a:pt x="286" y="57"/>
                    <a:pt x="244" y="31"/>
                    <a:pt x="205" y="15"/>
                  </a:cubicBezTo>
                  <a:cubicBezTo>
                    <a:pt x="179" y="5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2"/>
            <p:cNvSpPr/>
            <p:nvPr/>
          </p:nvSpPr>
          <p:spPr>
            <a:xfrm>
              <a:off x="4888250" y="5193275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1216" y="1"/>
                  </a:moveTo>
                  <a:lnTo>
                    <a:pt x="1216" y="1"/>
                  </a:lnTo>
                  <a:cubicBezTo>
                    <a:pt x="1119" y="56"/>
                    <a:pt x="1025" y="95"/>
                    <a:pt x="918" y="124"/>
                  </a:cubicBezTo>
                  <a:cubicBezTo>
                    <a:pt x="876" y="137"/>
                    <a:pt x="824" y="137"/>
                    <a:pt x="769" y="150"/>
                  </a:cubicBezTo>
                  <a:cubicBezTo>
                    <a:pt x="714" y="150"/>
                    <a:pt x="662" y="163"/>
                    <a:pt x="607" y="163"/>
                  </a:cubicBezTo>
                  <a:cubicBezTo>
                    <a:pt x="513" y="163"/>
                    <a:pt x="406" y="137"/>
                    <a:pt x="296" y="108"/>
                  </a:cubicBezTo>
                  <a:cubicBezTo>
                    <a:pt x="202" y="82"/>
                    <a:pt x="95" y="56"/>
                    <a:pt x="1" y="1"/>
                  </a:cubicBezTo>
                  <a:lnTo>
                    <a:pt x="1" y="1"/>
                  </a:lnTo>
                  <a:cubicBezTo>
                    <a:pt x="82" y="69"/>
                    <a:pt x="189" y="124"/>
                    <a:pt x="283" y="150"/>
                  </a:cubicBezTo>
                  <a:cubicBezTo>
                    <a:pt x="390" y="189"/>
                    <a:pt x="500" y="205"/>
                    <a:pt x="607" y="218"/>
                  </a:cubicBezTo>
                  <a:cubicBezTo>
                    <a:pt x="662" y="218"/>
                    <a:pt x="714" y="205"/>
                    <a:pt x="769" y="205"/>
                  </a:cubicBezTo>
                  <a:cubicBezTo>
                    <a:pt x="824" y="189"/>
                    <a:pt x="892" y="189"/>
                    <a:pt x="931" y="163"/>
                  </a:cubicBezTo>
                  <a:cubicBezTo>
                    <a:pt x="1038" y="137"/>
                    <a:pt x="1135" y="69"/>
                    <a:pt x="1216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2"/>
            <p:cNvSpPr/>
            <p:nvPr/>
          </p:nvSpPr>
          <p:spPr>
            <a:xfrm>
              <a:off x="4897975" y="5201700"/>
              <a:ext cx="10150" cy="1725"/>
            </a:xfrm>
            <a:custGeom>
              <a:avLst/>
              <a:gdLst/>
              <a:ahLst/>
              <a:cxnLst/>
              <a:rect l="l" t="t" r="r" b="b"/>
              <a:pathLst>
                <a:path w="406" h="69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67" y="14"/>
                    <a:pt x="341" y="14"/>
                    <a:pt x="299" y="14"/>
                  </a:cubicBezTo>
                  <a:lnTo>
                    <a:pt x="98" y="14"/>
                  </a:lnTo>
                  <a:cubicBezTo>
                    <a:pt x="69" y="14"/>
                    <a:pt x="30" y="14"/>
                    <a:pt x="1" y="1"/>
                  </a:cubicBezTo>
                  <a:lnTo>
                    <a:pt x="1" y="1"/>
                  </a:lnTo>
                  <a:cubicBezTo>
                    <a:pt x="30" y="30"/>
                    <a:pt x="56" y="43"/>
                    <a:pt x="98" y="56"/>
                  </a:cubicBezTo>
                  <a:cubicBezTo>
                    <a:pt x="124" y="69"/>
                    <a:pt x="163" y="69"/>
                    <a:pt x="205" y="69"/>
                  </a:cubicBezTo>
                  <a:cubicBezTo>
                    <a:pt x="273" y="69"/>
                    <a:pt x="354" y="56"/>
                    <a:pt x="406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2"/>
            <p:cNvSpPr/>
            <p:nvPr/>
          </p:nvSpPr>
          <p:spPr>
            <a:xfrm>
              <a:off x="4825475" y="5078725"/>
              <a:ext cx="153925" cy="98375"/>
            </a:xfrm>
            <a:custGeom>
              <a:avLst/>
              <a:gdLst/>
              <a:ahLst/>
              <a:cxnLst/>
              <a:rect l="l" t="t" r="r" b="b"/>
              <a:pathLst>
                <a:path w="6157" h="3935" extrusionOk="0">
                  <a:moveTo>
                    <a:pt x="3058" y="0"/>
                  </a:moveTo>
                  <a:cubicBezTo>
                    <a:pt x="2984" y="0"/>
                    <a:pt x="2910" y="3"/>
                    <a:pt x="2836" y="8"/>
                  </a:cubicBezTo>
                  <a:cubicBezTo>
                    <a:pt x="2415" y="47"/>
                    <a:pt x="2010" y="170"/>
                    <a:pt x="1673" y="413"/>
                  </a:cubicBezTo>
                  <a:cubicBezTo>
                    <a:pt x="1566" y="478"/>
                    <a:pt x="1472" y="575"/>
                    <a:pt x="1391" y="682"/>
                  </a:cubicBezTo>
                  <a:cubicBezTo>
                    <a:pt x="1391" y="682"/>
                    <a:pt x="1378" y="682"/>
                    <a:pt x="1378" y="695"/>
                  </a:cubicBezTo>
                  <a:cubicBezTo>
                    <a:pt x="1281" y="721"/>
                    <a:pt x="1200" y="750"/>
                    <a:pt x="1148" y="776"/>
                  </a:cubicBezTo>
                  <a:cubicBezTo>
                    <a:pt x="688" y="1006"/>
                    <a:pt x="202" y="1612"/>
                    <a:pt x="66" y="2033"/>
                  </a:cubicBezTo>
                  <a:cubicBezTo>
                    <a:pt x="53" y="2085"/>
                    <a:pt x="40" y="2127"/>
                    <a:pt x="40" y="2166"/>
                  </a:cubicBezTo>
                  <a:cubicBezTo>
                    <a:pt x="1" y="2409"/>
                    <a:pt x="121" y="2843"/>
                    <a:pt x="215" y="3151"/>
                  </a:cubicBezTo>
                  <a:cubicBezTo>
                    <a:pt x="283" y="3151"/>
                    <a:pt x="351" y="3180"/>
                    <a:pt x="419" y="3219"/>
                  </a:cubicBezTo>
                  <a:cubicBezTo>
                    <a:pt x="419" y="3232"/>
                    <a:pt x="432" y="3232"/>
                    <a:pt x="445" y="3248"/>
                  </a:cubicBezTo>
                  <a:cubicBezTo>
                    <a:pt x="594" y="3543"/>
                    <a:pt x="811" y="3935"/>
                    <a:pt x="811" y="3935"/>
                  </a:cubicBezTo>
                  <a:lnTo>
                    <a:pt x="905" y="3504"/>
                  </a:lnTo>
                  <a:lnTo>
                    <a:pt x="905" y="3475"/>
                  </a:lnTo>
                  <a:cubicBezTo>
                    <a:pt x="1297" y="3112"/>
                    <a:pt x="1378" y="2613"/>
                    <a:pt x="1391" y="2247"/>
                  </a:cubicBezTo>
                  <a:cubicBezTo>
                    <a:pt x="1737" y="2333"/>
                    <a:pt x="2147" y="2369"/>
                    <a:pt x="2562" y="2369"/>
                  </a:cubicBezTo>
                  <a:cubicBezTo>
                    <a:pt x="3066" y="2369"/>
                    <a:pt x="3575" y="2316"/>
                    <a:pt x="3983" y="2234"/>
                  </a:cubicBezTo>
                  <a:cubicBezTo>
                    <a:pt x="4294" y="2179"/>
                    <a:pt x="4602" y="2085"/>
                    <a:pt x="4900" y="1936"/>
                  </a:cubicBezTo>
                  <a:lnTo>
                    <a:pt x="4900" y="1936"/>
                  </a:lnTo>
                  <a:cubicBezTo>
                    <a:pt x="4861" y="2276"/>
                    <a:pt x="4861" y="2989"/>
                    <a:pt x="5373" y="3475"/>
                  </a:cubicBezTo>
                  <a:lnTo>
                    <a:pt x="5467" y="3935"/>
                  </a:lnTo>
                  <a:cubicBezTo>
                    <a:pt x="5467" y="3935"/>
                    <a:pt x="5655" y="3598"/>
                    <a:pt x="5791" y="3313"/>
                  </a:cubicBezTo>
                  <a:cubicBezTo>
                    <a:pt x="5804" y="3287"/>
                    <a:pt x="5817" y="3248"/>
                    <a:pt x="5833" y="3219"/>
                  </a:cubicBezTo>
                  <a:cubicBezTo>
                    <a:pt x="5885" y="3193"/>
                    <a:pt x="5940" y="3167"/>
                    <a:pt x="5995" y="3151"/>
                  </a:cubicBezTo>
                  <a:cubicBezTo>
                    <a:pt x="6021" y="3099"/>
                    <a:pt x="6034" y="3057"/>
                    <a:pt x="6047" y="3005"/>
                  </a:cubicBezTo>
                  <a:cubicBezTo>
                    <a:pt x="6076" y="2924"/>
                    <a:pt x="6089" y="2843"/>
                    <a:pt x="6102" y="2762"/>
                  </a:cubicBezTo>
                  <a:cubicBezTo>
                    <a:pt x="6157" y="2396"/>
                    <a:pt x="6089" y="1965"/>
                    <a:pt x="5804" y="1492"/>
                  </a:cubicBezTo>
                  <a:cubicBezTo>
                    <a:pt x="5791" y="1479"/>
                    <a:pt x="5791" y="1479"/>
                    <a:pt x="5791" y="1466"/>
                  </a:cubicBezTo>
                  <a:cubicBezTo>
                    <a:pt x="5765" y="1424"/>
                    <a:pt x="5736" y="1385"/>
                    <a:pt x="5697" y="1343"/>
                  </a:cubicBezTo>
                  <a:cubicBezTo>
                    <a:pt x="5697" y="1330"/>
                    <a:pt x="5684" y="1317"/>
                    <a:pt x="5671" y="1304"/>
                  </a:cubicBezTo>
                  <a:cubicBezTo>
                    <a:pt x="5710" y="1236"/>
                    <a:pt x="5752" y="1168"/>
                    <a:pt x="5791" y="1100"/>
                  </a:cubicBezTo>
                  <a:cubicBezTo>
                    <a:pt x="5817" y="1045"/>
                    <a:pt x="5833" y="993"/>
                    <a:pt x="5859" y="951"/>
                  </a:cubicBezTo>
                  <a:lnTo>
                    <a:pt x="5859" y="951"/>
                  </a:lnTo>
                  <a:cubicBezTo>
                    <a:pt x="5723" y="1019"/>
                    <a:pt x="5590" y="1061"/>
                    <a:pt x="5454" y="1100"/>
                  </a:cubicBezTo>
                  <a:cubicBezTo>
                    <a:pt x="5441" y="1087"/>
                    <a:pt x="5441" y="1087"/>
                    <a:pt x="5428" y="1074"/>
                  </a:cubicBezTo>
                  <a:cubicBezTo>
                    <a:pt x="5412" y="1074"/>
                    <a:pt x="5412" y="1061"/>
                    <a:pt x="5399" y="1045"/>
                  </a:cubicBezTo>
                  <a:cubicBezTo>
                    <a:pt x="5454" y="993"/>
                    <a:pt x="5493" y="925"/>
                    <a:pt x="5548" y="857"/>
                  </a:cubicBezTo>
                  <a:cubicBezTo>
                    <a:pt x="5561" y="844"/>
                    <a:pt x="5561" y="818"/>
                    <a:pt x="5574" y="802"/>
                  </a:cubicBezTo>
                  <a:cubicBezTo>
                    <a:pt x="5642" y="721"/>
                    <a:pt x="5697" y="614"/>
                    <a:pt x="5736" y="520"/>
                  </a:cubicBezTo>
                  <a:cubicBezTo>
                    <a:pt x="5752" y="478"/>
                    <a:pt x="5765" y="452"/>
                    <a:pt x="5791" y="413"/>
                  </a:cubicBezTo>
                  <a:lnTo>
                    <a:pt x="5791" y="413"/>
                  </a:lnTo>
                  <a:cubicBezTo>
                    <a:pt x="5710" y="439"/>
                    <a:pt x="5629" y="452"/>
                    <a:pt x="5548" y="452"/>
                  </a:cubicBezTo>
                  <a:cubicBezTo>
                    <a:pt x="5509" y="455"/>
                    <a:pt x="5470" y="457"/>
                    <a:pt x="5431" y="457"/>
                  </a:cubicBezTo>
                  <a:cubicBezTo>
                    <a:pt x="4971" y="457"/>
                    <a:pt x="4512" y="241"/>
                    <a:pt x="4064" y="128"/>
                  </a:cubicBezTo>
                  <a:cubicBezTo>
                    <a:pt x="3732" y="51"/>
                    <a:pt x="3393" y="0"/>
                    <a:pt x="3058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2"/>
            <p:cNvSpPr/>
            <p:nvPr/>
          </p:nvSpPr>
          <p:spPr>
            <a:xfrm>
              <a:off x="4857150" y="5103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829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2"/>
            <p:cNvSpPr/>
            <p:nvPr/>
          </p:nvSpPr>
          <p:spPr>
            <a:xfrm>
              <a:off x="4826125" y="5104175"/>
              <a:ext cx="144125" cy="72925"/>
            </a:xfrm>
            <a:custGeom>
              <a:avLst/>
              <a:gdLst/>
              <a:ahLst/>
              <a:cxnLst/>
              <a:rect l="l" t="t" r="r" b="b"/>
              <a:pathLst>
                <a:path w="5765" h="2917" extrusionOk="0">
                  <a:moveTo>
                    <a:pt x="40" y="1015"/>
                  </a:moveTo>
                  <a:cubicBezTo>
                    <a:pt x="27" y="1067"/>
                    <a:pt x="14" y="1109"/>
                    <a:pt x="14" y="1148"/>
                  </a:cubicBezTo>
                  <a:cubicBezTo>
                    <a:pt x="14" y="1177"/>
                    <a:pt x="1" y="1216"/>
                    <a:pt x="1" y="1242"/>
                  </a:cubicBezTo>
                  <a:cubicBezTo>
                    <a:pt x="1" y="1501"/>
                    <a:pt x="108" y="1864"/>
                    <a:pt x="189" y="2133"/>
                  </a:cubicBezTo>
                  <a:cubicBezTo>
                    <a:pt x="257" y="2133"/>
                    <a:pt x="325" y="2162"/>
                    <a:pt x="393" y="2201"/>
                  </a:cubicBezTo>
                  <a:cubicBezTo>
                    <a:pt x="380" y="2039"/>
                    <a:pt x="364" y="1877"/>
                    <a:pt x="364" y="1715"/>
                  </a:cubicBezTo>
                  <a:cubicBezTo>
                    <a:pt x="283" y="1647"/>
                    <a:pt x="231" y="1566"/>
                    <a:pt x="189" y="1472"/>
                  </a:cubicBezTo>
                  <a:cubicBezTo>
                    <a:pt x="108" y="1323"/>
                    <a:pt x="69" y="1177"/>
                    <a:pt x="40" y="1015"/>
                  </a:cubicBezTo>
                  <a:close/>
                  <a:moveTo>
                    <a:pt x="1255" y="1"/>
                  </a:moveTo>
                  <a:cubicBezTo>
                    <a:pt x="1255" y="1"/>
                    <a:pt x="1242" y="14"/>
                    <a:pt x="1242" y="27"/>
                  </a:cubicBezTo>
                  <a:cubicBezTo>
                    <a:pt x="1203" y="461"/>
                    <a:pt x="1122" y="905"/>
                    <a:pt x="986" y="1323"/>
                  </a:cubicBezTo>
                  <a:cubicBezTo>
                    <a:pt x="960" y="1433"/>
                    <a:pt x="918" y="1540"/>
                    <a:pt x="850" y="1634"/>
                  </a:cubicBezTo>
                  <a:cubicBezTo>
                    <a:pt x="811" y="1676"/>
                    <a:pt x="769" y="1715"/>
                    <a:pt x="717" y="1757"/>
                  </a:cubicBezTo>
                  <a:cubicBezTo>
                    <a:pt x="743" y="2000"/>
                    <a:pt x="785" y="2256"/>
                    <a:pt x="879" y="2486"/>
                  </a:cubicBezTo>
                  <a:lnTo>
                    <a:pt x="879" y="2457"/>
                  </a:lnTo>
                  <a:cubicBezTo>
                    <a:pt x="1271" y="2094"/>
                    <a:pt x="1352" y="1595"/>
                    <a:pt x="1365" y="1229"/>
                  </a:cubicBezTo>
                  <a:cubicBezTo>
                    <a:pt x="1715" y="1310"/>
                    <a:pt x="2120" y="1352"/>
                    <a:pt x="2538" y="1352"/>
                  </a:cubicBezTo>
                  <a:cubicBezTo>
                    <a:pt x="3053" y="1352"/>
                    <a:pt x="3552" y="1297"/>
                    <a:pt x="3957" y="1216"/>
                  </a:cubicBezTo>
                  <a:cubicBezTo>
                    <a:pt x="4268" y="1161"/>
                    <a:pt x="4576" y="1067"/>
                    <a:pt x="4874" y="918"/>
                  </a:cubicBezTo>
                  <a:lnTo>
                    <a:pt x="4874" y="918"/>
                  </a:lnTo>
                  <a:cubicBezTo>
                    <a:pt x="4861" y="999"/>
                    <a:pt x="4861" y="1080"/>
                    <a:pt x="4861" y="1190"/>
                  </a:cubicBezTo>
                  <a:cubicBezTo>
                    <a:pt x="4861" y="1553"/>
                    <a:pt x="4942" y="2081"/>
                    <a:pt x="5347" y="2457"/>
                  </a:cubicBezTo>
                  <a:lnTo>
                    <a:pt x="5441" y="2917"/>
                  </a:lnTo>
                  <a:cubicBezTo>
                    <a:pt x="5441" y="2917"/>
                    <a:pt x="5629" y="2580"/>
                    <a:pt x="5765" y="2295"/>
                  </a:cubicBezTo>
                  <a:cubicBezTo>
                    <a:pt x="5752" y="2149"/>
                    <a:pt x="5726" y="2000"/>
                    <a:pt x="5697" y="1851"/>
                  </a:cubicBezTo>
                  <a:cubicBezTo>
                    <a:pt x="5577" y="1757"/>
                    <a:pt x="5496" y="1608"/>
                    <a:pt x="5483" y="1446"/>
                  </a:cubicBezTo>
                  <a:cubicBezTo>
                    <a:pt x="5483" y="1391"/>
                    <a:pt x="5483" y="1323"/>
                    <a:pt x="5496" y="1271"/>
                  </a:cubicBezTo>
                  <a:cubicBezTo>
                    <a:pt x="5415" y="1080"/>
                    <a:pt x="5321" y="905"/>
                    <a:pt x="5211" y="743"/>
                  </a:cubicBezTo>
                  <a:lnTo>
                    <a:pt x="5211" y="743"/>
                  </a:lnTo>
                  <a:cubicBezTo>
                    <a:pt x="5334" y="837"/>
                    <a:pt x="5441" y="947"/>
                    <a:pt x="5548" y="1054"/>
                  </a:cubicBezTo>
                  <a:cubicBezTo>
                    <a:pt x="5603" y="837"/>
                    <a:pt x="5684" y="636"/>
                    <a:pt x="5765" y="448"/>
                  </a:cubicBezTo>
                  <a:cubicBezTo>
                    <a:pt x="5739" y="406"/>
                    <a:pt x="5710" y="367"/>
                    <a:pt x="5671" y="325"/>
                  </a:cubicBezTo>
                  <a:cubicBezTo>
                    <a:pt x="5629" y="393"/>
                    <a:pt x="5577" y="448"/>
                    <a:pt x="5509" y="500"/>
                  </a:cubicBezTo>
                  <a:cubicBezTo>
                    <a:pt x="5321" y="649"/>
                    <a:pt x="5091" y="704"/>
                    <a:pt x="4861" y="756"/>
                  </a:cubicBezTo>
                  <a:cubicBezTo>
                    <a:pt x="4495" y="837"/>
                    <a:pt x="4119" y="905"/>
                    <a:pt x="3740" y="905"/>
                  </a:cubicBezTo>
                  <a:cubicBezTo>
                    <a:pt x="3646" y="905"/>
                    <a:pt x="3539" y="892"/>
                    <a:pt x="3442" y="892"/>
                  </a:cubicBezTo>
                  <a:cubicBezTo>
                    <a:pt x="3228" y="866"/>
                    <a:pt x="3024" y="824"/>
                    <a:pt x="2823" y="756"/>
                  </a:cubicBezTo>
                  <a:cubicBezTo>
                    <a:pt x="2295" y="704"/>
                    <a:pt x="1838" y="461"/>
                    <a:pt x="1417" y="124"/>
                  </a:cubicBezTo>
                  <a:cubicBezTo>
                    <a:pt x="1378" y="108"/>
                    <a:pt x="1352" y="95"/>
                    <a:pt x="1323" y="69"/>
                  </a:cubicBezTo>
                  <a:lnTo>
                    <a:pt x="1352" y="69"/>
                  </a:lnTo>
                  <a:cubicBezTo>
                    <a:pt x="1323" y="56"/>
                    <a:pt x="1284" y="27"/>
                    <a:pt x="1255" y="1"/>
                  </a:cubicBezTo>
                  <a:close/>
                </a:path>
              </a:pathLst>
            </a:custGeom>
            <a:solidFill>
              <a:srgbClr val="6829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2"/>
            <p:cNvSpPr/>
            <p:nvPr/>
          </p:nvSpPr>
          <p:spPr>
            <a:xfrm>
              <a:off x="4858525" y="5091700"/>
              <a:ext cx="110350" cy="17200"/>
            </a:xfrm>
            <a:custGeom>
              <a:avLst/>
              <a:gdLst/>
              <a:ahLst/>
              <a:cxnLst/>
              <a:rect l="l" t="t" r="r" b="b"/>
              <a:pathLst>
                <a:path w="4414" h="688" extrusionOk="0">
                  <a:moveTo>
                    <a:pt x="4414" y="1"/>
                  </a:moveTo>
                  <a:lnTo>
                    <a:pt x="4414" y="1"/>
                  </a:lnTo>
                  <a:cubicBezTo>
                    <a:pt x="4333" y="56"/>
                    <a:pt x="4252" y="95"/>
                    <a:pt x="4158" y="137"/>
                  </a:cubicBezTo>
                  <a:cubicBezTo>
                    <a:pt x="3714" y="325"/>
                    <a:pt x="3241" y="380"/>
                    <a:pt x="2755" y="380"/>
                  </a:cubicBezTo>
                  <a:lnTo>
                    <a:pt x="2363" y="380"/>
                  </a:lnTo>
                  <a:cubicBezTo>
                    <a:pt x="1757" y="338"/>
                    <a:pt x="1148" y="231"/>
                    <a:pt x="542" y="218"/>
                  </a:cubicBezTo>
                  <a:lnTo>
                    <a:pt x="445" y="218"/>
                  </a:lnTo>
                  <a:cubicBezTo>
                    <a:pt x="380" y="218"/>
                    <a:pt x="299" y="218"/>
                    <a:pt x="218" y="244"/>
                  </a:cubicBezTo>
                  <a:cubicBezTo>
                    <a:pt x="121" y="270"/>
                    <a:pt x="27" y="351"/>
                    <a:pt x="1" y="461"/>
                  </a:cubicBezTo>
                  <a:cubicBezTo>
                    <a:pt x="27" y="406"/>
                    <a:pt x="108" y="364"/>
                    <a:pt x="163" y="364"/>
                  </a:cubicBezTo>
                  <a:cubicBezTo>
                    <a:pt x="163" y="364"/>
                    <a:pt x="176" y="364"/>
                    <a:pt x="176" y="380"/>
                  </a:cubicBezTo>
                  <a:cubicBezTo>
                    <a:pt x="730" y="406"/>
                    <a:pt x="1255" y="607"/>
                    <a:pt x="1809" y="662"/>
                  </a:cubicBezTo>
                  <a:cubicBezTo>
                    <a:pt x="1984" y="675"/>
                    <a:pt x="2175" y="688"/>
                    <a:pt x="2350" y="688"/>
                  </a:cubicBezTo>
                  <a:cubicBezTo>
                    <a:pt x="2875" y="688"/>
                    <a:pt x="3416" y="607"/>
                    <a:pt x="3915" y="445"/>
                  </a:cubicBezTo>
                  <a:cubicBezTo>
                    <a:pt x="4009" y="419"/>
                    <a:pt x="4119" y="380"/>
                    <a:pt x="4226" y="338"/>
                  </a:cubicBezTo>
                  <a:cubicBezTo>
                    <a:pt x="4239" y="325"/>
                    <a:pt x="4239" y="299"/>
                    <a:pt x="4252" y="283"/>
                  </a:cubicBezTo>
                  <a:cubicBezTo>
                    <a:pt x="4320" y="202"/>
                    <a:pt x="4375" y="95"/>
                    <a:pt x="4414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2"/>
            <p:cNvSpPr/>
            <p:nvPr/>
          </p:nvSpPr>
          <p:spPr>
            <a:xfrm>
              <a:off x="4859900" y="5102475"/>
              <a:ext cx="112050" cy="21000"/>
            </a:xfrm>
            <a:custGeom>
              <a:avLst/>
              <a:gdLst/>
              <a:ahLst/>
              <a:cxnLst/>
              <a:rect l="l" t="t" r="r" b="b"/>
              <a:pathLst>
                <a:path w="4482" h="840" extrusionOk="0">
                  <a:moveTo>
                    <a:pt x="4482" y="1"/>
                  </a:moveTo>
                  <a:lnTo>
                    <a:pt x="4482" y="1"/>
                  </a:lnTo>
                  <a:cubicBezTo>
                    <a:pt x="4346" y="69"/>
                    <a:pt x="4213" y="111"/>
                    <a:pt x="4077" y="150"/>
                  </a:cubicBezTo>
                  <a:cubicBezTo>
                    <a:pt x="4064" y="137"/>
                    <a:pt x="4064" y="137"/>
                    <a:pt x="4051" y="124"/>
                  </a:cubicBezTo>
                  <a:cubicBezTo>
                    <a:pt x="3565" y="419"/>
                    <a:pt x="2998" y="581"/>
                    <a:pt x="2431" y="581"/>
                  </a:cubicBezTo>
                  <a:cubicBezTo>
                    <a:pt x="2295" y="581"/>
                    <a:pt x="2146" y="568"/>
                    <a:pt x="2010" y="542"/>
                  </a:cubicBezTo>
                  <a:cubicBezTo>
                    <a:pt x="1349" y="448"/>
                    <a:pt x="714" y="137"/>
                    <a:pt x="53" y="137"/>
                  </a:cubicBezTo>
                  <a:lnTo>
                    <a:pt x="1" y="137"/>
                  </a:lnTo>
                  <a:cubicBezTo>
                    <a:pt x="14" y="163"/>
                    <a:pt x="40" y="176"/>
                    <a:pt x="66" y="192"/>
                  </a:cubicBezTo>
                  <a:cubicBezTo>
                    <a:pt x="513" y="448"/>
                    <a:pt x="973" y="691"/>
                    <a:pt x="1472" y="824"/>
                  </a:cubicBezTo>
                  <a:cubicBezTo>
                    <a:pt x="1524" y="840"/>
                    <a:pt x="1579" y="840"/>
                    <a:pt x="1647" y="840"/>
                  </a:cubicBezTo>
                  <a:lnTo>
                    <a:pt x="1715" y="840"/>
                  </a:lnTo>
                  <a:cubicBezTo>
                    <a:pt x="1971" y="840"/>
                    <a:pt x="2214" y="798"/>
                    <a:pt x="2457" y="759"/>
                  </a:cubicBezTo>
                  <a:cubicBezTo>
                    <a:pt x="3131" y="636"/>
                    <a:pt x="3847" y="516"/>
                    <a:pt x="4414" y="150"/>
                  </a:cubicBezTo>
                  <a:cubicBezTo>
                    <a:pt x="4440" y="95"/>
                    <a:pt x="4456" y="43"/>
                    <a:pt x="4482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2"/>
            <p:cNvSpPr/>
            <p:nvPr/>
          </p:nvSpPr>
          <p:spPr>
            <a:xfrm>
              <a:off x="4859175" y="5105875"/>
              <a:ext cx="2375" cy="1400"/>
            </a:xfrm>
            <a:custGeom>
              <a:avLst/>
              <a:gdLst/>
              <a:ahLst/>
              <a:cxnLst/>
              <a:rect l="l" t="t" r="r" b="b"/>
              <a:pathLst>
                <a:path w="95" h="56" extrusionOk="0">
                  <a:moveTo>
                    <a:pt x="1" y="1"/>
                  </a:moveTo>
                  <a:cubicBezTo>
                    <a:pt x="30" y="27"/>
                    <a:pt x="56" y="40"/>
                    <a:pt x="95" y="56"/>
                  </a:cubicBezTo>
                  <a:cubicBezTo>
                    <a:pt x="69" y="40"/>
                    <a:pt x="43" y="27"/>
                    <a:pt x="30" y="1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2"/>
            <p:cNvSpPr/>
            <p:nvPr/>
          </p:nvSpPr>
          <p:spPr>
            <a:xfrm>
              <a:off x="4896675" y="5106200"/>
              <a:ext cx="73575" cy="20600"/>
            </a:xfrm>
            <a:custGeom>
              <a:avLst/>
              <a:gdLst/>
              <a:ahLst/>
              <a:cxnLst/>
              <a:rect l="l" t="t" r="r" b="b"/>
              <a:pathLst>
                <a:path w="2943" h="824" extrusionOk="0">
                  <a:moveTo>
                    <a:pt x="2943" y="1"/>
                  </a:moveTo>
                  <a:cubicBezTo>
                    <a:pt x="2376" y="367"/>
                    <a:pt x="1660" y="487"/>
                    <a:pt x="986" y="610"/>
                  </a:cubicBezTo>
                  <a:cubicBezTo>
                    <a:pt x="743" y="649"/>
                    <a:pt x="500" y="691"/>
                    <a:pt x="244" y="691"/>
                  </a:cubicBezTo>
                  <a:lnTo>
                    <a:pt x="176" y="691"/>
                  </a:lnTo>
                  <a:cubicBezTo>
                    <a:pt x="108" y="691"/>
                    <a:pt x="53" y="691"/>
                    <a:pt x="1" y="675"/>
                  </a:cubicBezTo>
                  <a:lnTo>
                    <a:pt x="1" y="675"/>
                  </a:lnTo>
                  <a:cubicBezTo>
                    <a:pt x="202" y="743"/>
                    <a:pt x="406" y="785"/>
                    <a:pt x="620" y="811"/>
                  </a:cubicBezTo>
                  <a:cubicBezTo>
                    <a:pt x="717" y="811"/>
                    <a:pt x="824" y="824"/>
                    <a:pt x="918" y="824"/>
                  </a:cubicBezTo>
                  <a:cubicBezTo>
                    <a:pt x="1297" y="824"/>
                    <a:pt x="1673" y="756"/>
                    <a:pt x="2039" y="675"/>
                  </a:cubicBezTo>
                  <a:cubicBezTo>
                    <a:pt x="2269" y="623"/>
                    <a:pt x="2499" y="568"/>
                    <a:pt x="2687" y="419"/>
                  </a:cubicBezTo>
                  <a:cubicBezTo>
                    <a:pt x="2755" y="367"/>
                    <a:pt x="2807" y="312"/>
                    <a:pt x="2849" y="244"/>
                  </a:cubicBezTo>
                  <a:cubicBezTo>
                    <a:pt x="2849" y="231"/>
                    <a:pt x="2836" y="218"/>
                    <a:pt x="2823" y="205"/>
                  </a:cubicBezTo>
                  <a:cubicBezTo>
                    <a:pt x="2862" y="137"/>
                    <a:pt x="2904" y="69"/>
                    <a:pt x="2943" y="1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2"/>
            <p:cNvSpPr/>
            <p:nvPr/>
          </p:nvSpPr>
          <p:spPr>
            <a:xfrm>
              <a:off x="4834875" y="5103850"/>
              <a:ext cx="23025" cy="45225"/>
            </a:xfrm>
            <a:custGeom>
              <a:avLst/>
              <a:gdLst/>
              <a:ahLst/>
              <a:cxnLst/>
              <a:rect l="l" t="t" r="r" b="b"/>
              <a:pathLst>
                <a:path w="921" h="1809" extrusionOk="0">
                  <a:moveTo>
                    <a:pt x="921" y="1"/>
                  </a:moveTo>
                  <a:cubicBezTo>
                    <a:pt x="921" y="1"/>
                    <a:pt x="905" y="1"/>
                    <a:pt x="905" y="14"/>
                  </a:cubicBezTo>
                  <a:lnTo>
                    <a:pt x="921" y="1"/>
                  </a:lnTo>
                  <a:close/>
                  <a:moveTo>
                    <a:pt x="892" y="14"/>
                  </a:moveTo>
                  <a:cubicBezTo>
                    <a:pt x="636" y="218"/>
                    <a:pt x="380" y="393"/>
                    <a:pt x="218" y="675"/>
                  </a:cubicBezTo>
                  <a:cubicBezTo>
                    <a:pt x="43" y="986"/>
                    <a:pt x="1" y="1352"/>
                    <a:pt x="14" y="1728"/>
                  </a:cubicBezTo>
                  <a:cubicBezTo>
                    <a:pt x="69" y="1770"/>
                    <a:pt x="137" y="1809"/>
                    <a:pt x="218" y="1809"/>
                  </a:cubicBezTo>
                  <a:cubicBezTo>
                    <a:pt x="273" y="1809"/>
                    <a:pt x="325" y="1796"/>
                    <a:pt x="367" y="1770"/>
                  </a:cubicBezTo>
                  <a:lnTo>
                    <a:pt x="367" y="1689"/>
                  </a:lnTo>
                  <a:cubicBezTo>
                    <a:pt x="354" y="1540"/>
                    <a:pt x="354" y="1391"/>
                    <a:pt x="367" y="1255"/>
                  </a:cubicBezTo>
                  <a:cubicBezTo>
                    <a:pt x="406" y="798"/>
                    <a:pt x="597" y="364"/>
                    <a:pt x="892" y="40"/>
                  </a:cubicBezTo>
                  <a:lnTo>
                    <a:pt x="892" y="14"/>
                  </a:ln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2"/>
            <p:cNvSpPr/>
            <p:nvPr/>
          </p:nvSpPr>
          <p:spPr>
            <a:xfrm>
              <a:off x="4835200" y="5104175"/>
              <a:ext cx="22300" cy="72925"/>
            </a:xfrm>
            <a:custGeom>
              <a:avLst/>
              <a:gdLst/>
              <a:ahLst/>
              <a:cxnLst/>
              <a:rect l="l" t="t" r="r" b="b"/>
              <a:pathLst>
                <a:path w="892" h="2917" extrusionOk="0">
                  <a:moveTo>
                    <a:pt x="879" y="1"/>
                  </a:moveTo>
                  <a:lnTo>
                    <a:pt x="879" y="27"/>
                  </a:lnTo>
                  <a:cubicBezTo>
                    <a:pt x="879" y="14"/>
                    <a:pt x="892" y="1"/>
                    <a:pt x="892" y="1"/>
                  </a:cubicBezTo>
                  <a:close/>
                  <a:moveTo>
                    <a:pt x="1" y="1715"/>
                  </a:moveTo>
                  <a:cubicBezTo>
                    <a:pt x="1" y="1877"/>
                    <a:pt x="17" y="2039"/>
                    <a:pt x="30" y="2201"/>
                  </a:cubicBezTo>
                  <a:cubicBezTo>
                    <a:pt x="30" y="2214"/>
                    <a:pt x="43" y="2214"/>
                    <a:pt x="56" y="2230"/>
                  </a:cubicBezTo>
                  <a:cubicBezTo>
                    <a:pt x="205" y="2525"/>
                    <a:pt x="422" y="2917"/>
                    <a:pt x="422" y="2917"/>
                  </a:cubicBezTo>
                  <a:lnTo>
                    <a:pt x="516" y="2486"/>
                  </a:lnTo>
                  <a:cubicBezTo>
                    <a:pt x="422" y="2256"/>
                    <a:pt x="380" y="2000"/>
                    <a:pt x="354" y="1757"/>
                  </a:cubicBezTo>
                  <a:cubicBezTo>
                    <a:pt x="312" y="1783"/>
                    <a:pt x="260" y="1796"/>
                    <a:pt x="205" y="1796"/>
                  </a:cubicBezTo>
                  <a:cubicBezTo>
                    <a:pt x="124" y="1796"/>
                    <a:pt x="56" y="1757"/>
                    <a:pt x="1" y="1715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2"/>
            <p:cNvSpPr/>
            <p:nvPr/>
          </p:nvSpPr>
          <p:spPr>
            <a:xfrm>
              <a:off x="4963500" y="5130500"/>
              <a:ext cx="14525" cy="23350"/>
            </a:xfrm>
            <a:custGeom>
              <a:avLst/>
              <a:gdLst/>
              <a:ahLst/>
              <a:cxnLst/>
              <a:rect l="l" t="t" r="r" b="b"/>
              <a:pathLst>
                <a:path w="581" h="934" extrusionOk="0">
                  <a:moveTo>
                    <a:pt x="53" y="1"/>
                  </a:moveTo>
                  <a:cubicBezTo>
                    <a:pt x="40" y="43"/>
                    <a:pt x="27" y="82"/>
                    <a:pt x="27" y="124"/>
                  </a:cubicBezTo>
                  <a:cubicBezTo>
                    <a:pt x="14" y="150"/>
                    <a:pt x="14" y="176"/>
                    <a:pt x="1" y="218"/>
                  </a:cubicBezTo>
                  <a:cubicBezTo>
                    <a:pt x="82" y="406"/>
                    <a:pt x="150" y="594"/>
                    <a:pt x="202" y="798"/>
                  </a:cubicBezTo>
                  <a:cubicBezTo>
                    <a:pt x="231" y="824"/>
                    <a:pt x="270" y="853"/>
                    <a:pt x="312" y="866"/>
                  </a:cubicBezTo>
                  <a:cubicBezTo>
                    <a:pt x="377" y="905"/>
                    <a:pt x="445" y="934"/>
                    <a:pt x="526" y="934"/>
                  </a:cubicBezTo>
                  <a:cubicBezTo>
                    <a:pt x="555" y="853"/>
                    <a:pt x="568" y="772"/>
                    <a:pt x="581" y="691"/>
                  </a:cubicBezTo>
                  <a:cubicBezTo>
                    <a:pt x="432" y="448"/>
                    <a:pt x="257" y="205"/>
                    <a:pt x="53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2"/>
            <p:cNvSpPr/>
            <p:nvPr/>
          </p:nvSpPr>
          <p:spPr>
            <a:xfrm>
              <a:off x="4956375" y="5122725"/>
              <a:ext cx="20275" cy="38825"/>
            </a:xfrm>
            <a:custGeom>
              <a:avLst/>
              <a:gdLst/>
              <a:ahLst/>
              <a:cxnLst/>
              <a:rect l="l" t="t" r="r" b="b"/>
              <a:pathLst>
                <a:path w="811" h="1553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63"/>
                    <a:pt x="205" y="338"/>
                    <a:pt x="286" y="529"/>
                  </a:cubicBezTo>
                  <a:cubicBezTo>
                    <a:pt x="299" y="487"/>
                    <a:pt x="299" y="461"/>
                    <a:pt x="312" y="435"/>
                  </a:cubicBezTo>
                  <a:cubicBezTo>
                    <a:pt x="312" y="393"/>
                    <a:pt x="325" y="354"/>
                    <a:pt x="338" y="312"/>
                  </a:cubicBezTo>
                  <a:cubicBezTo>
                    <a:pt x="231" y="205"/>
                    <a:pt x="124" y="95"/>
                    <a:pt x="1" y="1"/>
                  </a:cubicBezTo>
                  <a:close/>
                  <a:moveTo>
                    <a:pt x="487" y="1109"/>
                  </a:moveTo>
                  <a:lnTo>
                    <a:pt x="487" y="1109"/>
                  </a:lnTo>
                  <a:cubicBezTo>
                    <a:pt x="516" y="1258"/>
                    <a:pt x="542" y="1407"/>
                    <a:pt x="555" y="1553"/>
                  </a:cubicBezTo>
                  <a:cubicBezTo>
                    <a:pt x="568" y="1527"/>
                    <a:pt x="581" y="1488"/>
                    <a:pt x="597" y="1459"/>
                  </a:cubicBezTo>
                  <a:cubicBezTo>
                    <a:pt x="649" y="1433"/>
                    <a:pt x="704" y="1407"/>
                    <a:pt x="759" y="1391"/>
                  </a:cubicBezTo>
                  <a:cubicBezTo>
                    <a:pt x="785" y="1339"/>
                    <a:pt x="798" y="1297"/>
                    <a:pt x="811" y="1245"/>
                  </a:cubicBezTo>
                  <a:cubicBezTo>
                    <a:pt x="730" y="1245"/>
                    <a:pt x="662" y="1216"/>
                    <a:pt x="597" y="1177"/>
                  </a:cubicBezTo>
                  <a:cubicBezTo>
                    <a:pt x="555" y="1164"/>
                    <a:pt x="516" y="1135"/>
                    <a:pt x="487" y="1109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2"/>
            <p:cNvSpPr/>
            <p:nvPr/>
          </p:nvSpPr>
          <p:spPr>
            <a:xfrm>
              <a:off x="4860225" y="5078500"/>
              <a:ext cx="103950" cy="17600"/>
            </a:xfrm>
            <a:custGeom>
              <a:avLst/>
              <a:gdLst/>
              <a:ahLst/>
              <a:cxnLst/>
              <a:rect l="l" t="t" r="r" b="b"/>
              <a:pathLst>
                <a:path w="4158" h="704" extrusionOk="0">
                  <a:moveTo>
                    <a:pt x="1689" y="1"/>
                  </a:moveTo>
                  <a:cubicBezTo>
                    <a:pt x="1608" y="1"/>
                    <a:pt x="1527" y="17"/>
                    <a:pt x="1446" y="17"/>
                  </a:cubicBezTo>
                  <a:cubicBezTo>
                    <a:pt x="1025" y="56"/>
                    <a:pt x="620" y="179"/>
                    <a:pt x="283" y="422"/>
                  </a:cubicBezTo>
                  <a:cubicBezTo>
                    <a:pt x="176" y="487"/>
                    <a:pt x="82" y="584"/>
                    <a:pt x="1" y="691"/>
                  </a:cubicBezTo>
                  <a:lnTo>
                    <a:pt x="14" y="704"/>
                  </a:lnTo>
                  <a:cubicBezTo>
                    <a:pt x="189" y="474"/>
                    <a:pt x="500" y="422"/>
                    <a:pt x="769" y="380"/>
                  </a:cubicBezTo>
                  <a:cubicBezTo>
                    <a:pt x="918" y="367"/>
                    <a:pt x="1067" y="354"/>
                    <a:pt x="1203" y="354"/>
                  </a:cubicBezTo>
                  <a:lnTo>
                    <a:pt x="1365" y="354"/>
                  </a:lnTo>
                  <a:cubicBezTo>
                    <a:pt x="1553" y="380"/>
                    <a:pt x="1741" y="435"/>
                    <a:pt x="1916" y="487"/>
                  </a:cubicBezTo>
                  <a:cubicBezTo>
                    <a:pt x="2094" y="529"/>
                    <a:pt x="2269" y="568"/>
                    <a:pt x="2444" y="610"/>
                  </a:cubicBezTo>
                  <a:cubicBezTo>
                    <a:pt x="2700" y="649"/>
                    <a:pt x="2956" y="691"/>
                    <a:pt x="3212" y="691"/>
                  </a:cubicBezTo>
                  <a:cubicBezTo>
                    <a:pt x="3322" y="691"/>
                    <a:pt x="3429" y="691"/>
                    <a:pt x="3536" y="678"/>
                  </a:cubicBezTo>
                  <a:cubicBezTo>
                    <a:pt x="3753" y="636"/>
                    <a:pt x="3970" y="568"/>
                    <a:pt x="4158" y="461"/>
                  </a:cubicBezTo>
                  <a:cubicBezTo>
                    <a:pt x="4119" y="461"/>
                    <a:pt x="4090" y="474"/>
                    <a:pt x="4051" y="474"/>
                  </a:cubicBezTo>
                  <a:cubicBezTo>
                    <a:pt x="3591" y="474"/>
                    <a:pt x="3131" y="260"/>
                    <a:pt x="2674" y="137"/>
                  </a:cubicBezTo>
                  <a:cubicBezTo>
                    <a:pt x="2350" y="56"/>
                    <a:pt x="2013" y="1"/>
                    <a:pt x="1689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2"/>
            <p:cNvSpPr/>
            <p:nvPr/>
          </p:nvSpPr>
          <p:spPr>
            <a:xfrm>
              <a:off x="4856500" y="5099150"/>
              <a:ext cx="2700" cy="33400"/>
            </a:xfrm>
            <a:custGeom>
              <a:avLst/>
              <a:gdLst/>
              <a:ahLst/>
              <a:cxnLst/>
              <a:rect l="l" t="t" r="r" b="b"/>
              <a:pathLst>
                <a:path w="108" h="1336" extrusionOk="0">
                  <a:moveTo>
                    <a:pt x="108" y="1"/>
                  </a:moveTo>
                  <a:lnTo>
                    <a:pt x="108" y="1"/>
                  </a:lnTo>
                  <a:cubicBezTo>
                    <a:pt x="82" y="108"/>
                    <a:pt x="56" y="215"/>
                    <a:pt x="40" y="338"/>
                  </a:cubicBezTo>
                  <a:cubicBezTo>
                    <a:pt x="27" y="445"/>
                    <a:pt x="14" y="552"/>
                    <a:pt x="1" y="675"/>
                  </a:cubicBezTo>
                  <a:lnTo>
                    <a:pt x="1" y="1012"/>
                  </a:lnTo>
                  <a:cubicBezTo>
                    <a:pt x="14" y="1080"/>
                    <a:pt x="14" y="1135"/>
                    <a:pt x="40" y="1187"/>
                  </a:cubicBezTo>
                  <a:cubicBezTo>
                    <a:pt x="56" y="1242"/>
                    <a:pt x="69" y="1297"/>
                    <a:pt x="108" y="1336"/>
                  </a:cubicBezTo>
                  <a:cubicBezTo>
                    <a:pt x="82" y="1297"/>
                    <a:pt x="69" y="1242"/>
                    <a:pt x="56" y="1187"/>
                  </a:cubicBezTo>
                  <a:cubicBezTo>
                    <a:pt x="56" y="1119"/>
                    <a:pt x="56" y="1067"/>
                    <a:pt x="40" y="1012"/>
                  </a:cubicBezTo>
                  <a:cubicBezTo>
                    <a:pt x="40" y="905"/>
                    <a:pt x="56" y="795"/>
                    <a:pt x="56" y="675"/>
                  </a:cubicBezTo>
                  <a:cubicBezTo>
                    <a:pt x="69" y="568"/>
                    <a:pt x="69" y="445"/>
                    <a:pt x="82" y="338"/>
                  </a:cubicBezTo>
                  <a:lnTo>
                    <a:pt x="95" y="176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4118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2"/>
            <p:cNvSpPr/>
            <p:nvPr/>
          </p:nvSpPr>
          <p:spPr>
            <a:xfrm>
              <a:off x="4880150" y="5285625"/>
              <a:ext cx="42150" cy="22625"/>
            </a:xfrm>
            <a:custGeom>
              <a:avLst/>
              <a:gdLst/>
              <a:ahLst/>
              <a:cxnLst/>
              <a:rect l="l" t="t" r="r" b="b"/>
              <a:pathLst>
                <a:path w="1686" h="905" extrusionOk="0">
                  <a:moveTo>
                    <a:pt x="846" y="1"/>
                  </a:moveTo>
                  <a:cubicBezTo>
                    <a:pt x="726" y="1"/>
                    <a:pt x="608" y="52"/>
                    <a:pt x="526" y="156"/>
                  </a:cubicBezTo>
                  <a:lnTo>
                    <a:pt x="500" y="182"/>
                  </a:lnTo>
                  <a:lnTo>
                    <a:pt x="27" y="182"/>
                  </a:lnTo>
                  <a:lnTo>
                    <a:pt x="1" y="804"/>
                  </a:lnTo>
                  <a:lnTo>
                    <a:pt x="1" y="804"/>
                  </a:lnTo>
                  <a:lnTo>
                    <a:pt x="526" y="762"/>
                  </a:lnTo>
                  <a:lnTo>
                    <a:pt x="539" y="775"/>
                  </a:lnTo>
                  <a:cubicBezTo>
                    <a:pt x="625" y="861"/>
                    <a:pt x="737" y="904"/>
                    <a:pt x="848" y="904"/>
                  </a:cubicBezTo>
                  <a:cubicBezTo>
                    <a:pt x="964" y="904"/>
                    <a:pt x="1078" y="857"/>
                    <a:pt x="1161" y="762"/>
                  </a:cubicBezTo>
                  <a:lnTo>
                    <a:pt x="1686" y="762"/>
                  </a:lnTo>
                  <a:lnTo>
                    <a:pt x="1686" y="182"/>
                  </a:lnTo>
                  <a:lnTo>
                    <a:pt x="1187" y="182"/>
                  </a:lnTo>
                  <a:lnTo>
                    <a:pt x="1161" y="140"/>
                  </a:lnTo>
                  <a:cubicBezTo>
                    <a:pt x="1075" y="48"/>
                    <a:pt x="960" y="1"/>
                    <a:pt x="846" y="1"/>
                  </a:cubicBezTo>
                  <a:close/>
                </a:path>
              </a:pathLst>
            </a:custGeom>
            <a:solidFill>
              <a:srgbClr val="AA6E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2"/>
            <p:cNvSpPr/>
            <p:nvPr/>
          </p:nvSpPr>
          <p:spPr>
            <a:xfrm>
              <a:off x="4853425" y="5325225"/>
              <a:ext cx="96575" cy="78875"/>
            </a:xfrm>
            <a:custGeom>
              <a:avLst/>
              <a:gdLst/>
              <a:ahLst/>
              <a:cxnLst/>
              <a:rect l="l" t="t" r="r" b="b"/>
              <a:pathLst>
                <a:path w="3863" h="3155" extrusionOk="0">
                  <a:moveTo>
                    <a:pt x="542" y="1"/>
                  </a:moveTo>
                  <a:cubicBezTo>
                    <a:pt x="542" y="1"/>
                    <a:pt x="516" y="759"/>
                    <a:pt x="435" y="1054"/>
                  </a:cubicBezTo>
                  <a:cubicBezTo>
                    <a:pt x="354" y="1365"/>
                    <a:pt x="1" y="2324"/>
                    <a:pt x="1" y="2904"/>
                  </a:cubicBezTo>
                  <a:cubicBezTo>
                    <a:pt x="1" y="2904"/>
                    <a:pt x="404" y="3155"/>
                    <a:pt x="1208" y="3155"/>
                  </a:cubicBezTo>
                  <a:cubicBezTo>
                    <a:pt x="1335" y="3155"/>
                    <a:pt x="1473" y="3148"/>
                    <a:pt x="1621" y="3134"/>
                  </a:cubicBezTo>
                  <a:lnTo>
                    <a:pt x="1757" y="2000"/>
                  </a:lnTo>
                  <a:cubicBezTo>
                    <a:pt x="1757" y="1945"/>
                    <a:pt x="1799" y="1919"/>
                    <a:pt x="1851" y="1919"/>
                  </a:cubicBezTo>
                  <a:lnTo>
                    <a:pt x="2013" y="1919"/>
                  </a:lnTo>
                  <a:cubicBezTo>
                    <a:pt x="2068" y="1919"/>
                    <a:pt x="2094" y="1945"/>
                    <a:pt x="2107" y="2000"/>
                  </a:cubicBezTo>
                  <a:lnTo>
                    <a:pt x="2230" y="3134"/>
                  </a:lnTo>
                  <a:cubicBezTo>
                    <a:pt x="2377" y="3148"/>
                    <a:pt x="2515" y="3155"/>
                    <a:pt x="2643" y="3155"/>
                  </a:cubicBezTo>
                  <a:cubicBezTo>
                    <a:pt x="3450" y="3155"/>
                    <a:pt x="3863" y="2904"/>
                    <a:pt x="3863" y="2904"/>
                  </a:cubicBezTo>
                  <a:cubicBezTo>
                    <a:pt x="3863" y="2324"/>
                    <a:pt x="3513" y="1365"/>
                    <a:pt x="3419" y="1054"/>
                  </a:cubicBezTo>
                  <a:cubicBezTo>
                    <a:pt x="3338" y="759"/>
                    <a:pt x="3309" y="1"/>
                    <a:pt x="3309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2"/>
            <p:cNvSpPr/>
            <p:nvPr/>
          </p:nvSpPr>
          <p:spPr>
            <a:xfrm>
              <a:off x="4880150" y="5287650"/>
              <a:ext cx="42150" cy="20100"/>
            </a:xfrm>
            <a:custGeom>
              <a:avLst/>
              <a:gdLst/>
              <a:ahLst/>
              <a:cxnLst/>
              <a:rect l="l" t="t" r="r" b="b"/>
              <a:pathLst>
                <a:path w="1686" h="804" extrusionOk="0">
                  <a:moveTo>
                    <a:pt x="846" y="1"/>
                  </a:moveTo>
                  <a:cubicBezTo>
                    <a:pt x="726" y="1"/>
                    <a:pt x="608" y="52"/>
                    <a:pt x="526" y="156"/>
                  </a:cubicBezTo>
                  <a:lnTo>
                    <a:pt x="500" y="182"/>
                  </a:lnTo>
                  <a:lnTo>
                    <a:pt x="27" y="182"/>
                  </a:lnTo>
                  <a:lnTo>
                    <a:pt x="1" y="804"/>
                  </a:lnTo>
                  <a:lnTo>
                    <a:pt x="14" y="804"/>
                  </a:lnTo>
                  <a:lnTo>
                    <a:pt x="27" y="237"/>
                  </a:lnTo>
                  <a:lnTo>
                    <a:pt x="500" y="237"/>
                  </a:lnTo>
                  <a:lnTo>
                    <a:pt x="526" y="208"/>
                  </a:lnTo>
                  <a:cubicBezTo>
                    <a:pt x="608" y="106"/>
                    <a:pt x="726" y="55"/>
                    <a:pt x="844" y="55"/>
                  </a:cubicBezTo>
                  <a:cubicBezTo>
                    <a:pt x="959" y="55"/>
                    <a:pt x="1075" y="102"/>
                    <a:pt x="1161" y="195"/>
                  </a:cubicBezTo>
                  <a:lnTo>
                    <a:pt x="1187" y="237"/>
                  </a:lnTo>
                  <a:lnTo>
                    <a:pt x="1686" y="237"/>
                  </a:lnTo>
                  <a:lnTo>
                    <a:pt x="1686" y="182"/>
                  </a:lnTo>
                  <a:lnTo>
                    <a:pt x="1187" y="182"/>
                  </a:lnTo>
                  <a:lnTo>
                    <a:pt x="1161" y="140"/>
                  </a:lnTo>
                  <a:cubicBezTo>
                    <a:pt x="1075" y="48"/>
                    <a:pt x="960" y="1"/>
                    <a:pt x="84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2"/>
            <p:cNvSpPr/>
            <p:nvPr/>
          </p:nvSpPr>
          <p:spPr>
            <a:xfrm>
              <a:off x="4880150" y="5285450"/>
              <a:ext cx="42150" cy="20175"/>
            </a:xfrm>
            <a:custGeom>
              <a:avLst/>
              <a:gdLst/>
              <a:ahLst/>
              <a:cxnLst/>
              <a:rect l="l" t="t" r="r" b="b"/>
              <a:pathLst>
                <a:path w="1686" h="807" extrusionOk="0">
                  <a:moveTo>
                    <a:pt x="1" y="1"/>
                  </a:moveTo>
                  <a:lnTo>
                    <a:pt x="27" y="620"/>
                  </a:lnTo>
                  <a:lnTo>
                    <a:pt x="500" y="620"/>
                  </a:lnTo>
                  <a:lnTo>
                    <a:pt x="526" y="649"/>
                  </a:lnTo>
                  <a:cubicBezTo>
                    <a:pt x="609" y="753"/>
                    <a:pt x="729" y="806"/>
                    <a:pt x="850" y="806"/>
                  </a:cubicBezTo>
                  <a:cubicBezTo>
                    <a:pt x="963" y="806"/>
                    <a:pt x="1076" y="759"/>
                    <a:pt x="1161" y="662"/>
                  </a:cubicBezTo>
                  <a:lnTo>
                    <a:pt x="1187" y="620"/>
                  </a:lnTo>
                  <a:lnTo>
                    <a:pt x="1686" y="620"/>
                  </a:lnTo>
                  <a:lnTo>
                    <a:pt x="1686" y="568"/>
                  </a:lnTo>
                  <a:lnTo>
                    <a:pt x="1187" y="568"/>
                  </a:lnTo>
                  <a:lnTo>
                    <a:pt x="1161" y="607"/>
                  </a:lnTo>
                  <a:cubicBezTo>
                    <a:pt x="1075" y="699"/>
                    <a:pt x="959" y="746"/>
                    <a:pt x="844" y="746"/>
                  </a:cubicBezTo>
                  <a:cubicBezTo>
                    <a:pt x="726" y="746"/>
                    <a:pt x="608" y="696"/>
                    <a:pt x="526" y="594"/>
                  </a:cubicBezTo>
                  <a:lnTo>
                    <a:pt x="500" y="568"/>
                  </a:lnTo>
                  <a:lnTo>
                    <a:pt x="27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2"/>
            <p:cNvSpPr/>
            <p:nvPr/>
          </p:nvSpPr>
          <p:spPr>
            <a:xfrm>
              <a:off x="4929400" y="5325225"/>
              <a:ext cx="20600" cy="76975"/>
            </a:xfrm>
            <a:custGeom>
              <a:avLst/>
              <a:gdLst/>
              <a:ahLst/>
              <a:cxnLst/>
              <a:rect l="l" t="t" r="r" b="b"/>
              <a:pathLst>
                <a:path w="824" h="3079" extrusionOk="0">
                  <a:moveTo>
                    <a:pt x="1" y="1"/>
                  </a:moveTo>
                  <a:cubicBezTo>
                    <a:pt x="1" y="1"/>
                    <a:pt x="1" y="759"/>
                    <a:pt x="82" y="1054"/>
                  </a:cubicBezTo>
                  <a:cubicBezTo>
                    <a:pt x="163" y="1365"/>
                    <a:pt x="325" y="2499"/>
                    <a:pt x="325" y="3079"/>
                  </a:cubicBezTo>
                  <a:lnTo>
                    <a:pt x="824" y="2904"/>
                  </a:lnTo>
                  <a:cubicBezTo>
                    <a:pt x="824" y="2324"/>
                    <a:pt x="474" y="1365"/>
                    <a:pt x="380" y="1054"/>
                  </a:cubicBezTo>
                  <a:cubicBezTo>
                    <a:pt x="299" y="759"/>
                    <a:pt x="270" y="1"/>
                    <a:pt x="270" y="1"/>
                  </a:cubicBezTo>
                  <a:close/>
                </a:path>
              </a:pathLst>
            </a:custGeom>
            <a:solidFill>
              <a:srgbClr val="377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2"/>
            <p:cNvSpPr/>
            <p:nvPr/>
          </p:nvSpPr>
          <p:spPr>
            <a:xfrm>
              <a:off x="4853425" y="5325225"/>
              <a:ext cx="20675" cy="76975"/>
            </a:xfrm>
            <a:custGeom>
              <a:avLst/>
              <a:gdLst/>
              <a:ahLst/>
              <a:cxnLst/>
              <a:rect l="l" t="t" r="r" b="b"/>
              <a:pathLst>
                <a:path w="827" h="3079" extrusionOk="0">
                  <a:moveTo>
                    <a:pt x="542" y="1"/>
                  </a:moveTo>
                  <a:cubicBezTo>
                    <a:pt x="542" y="1"/>
                    <a:pt x="516" y="759"/>
                    <a:pt x="435" y="1054"/>
                  </a:cubicBezTo>
                  <a:cubicBezTo>
                    <a:pt x="354" y="1365"/>
                    <a:pt x="1" y="2324"/>
                    <a:pt x="1" y="2904"/>
                  </a:cubicBezTo>
                  <a:lnTo>
                    <a:pt x="487" y="3079"/>
                  </a:lnTo>
                  <a:cubicBezTo>
                    <a:pt x="487" y="2499"/>
                    <a:pt x="665" y="1365"/>
                    <a:pt x="746" y="1054"/>
                  </a:cubicBezTo>
                  <a:cubicBezTo>
                    <a:pt x="827" y="759"/>
                    <a:pt x="827" y="1"/>
                    <a:pt x="827" y="1"/>
                  </a:cubicBezTo>
                  <a:close/>
                </a:path>
              </a:pathLst>
            </a:custGeom>
            <a:solidFill>
              <a:srgbClr val="377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2"/>
            <p:cNvSpPr/>
            <p:nvPr/>
          </p:nvSpPr>
          <p:spPr>
            <a:xfrm>
              <a:off x="4870025" y="5244550"/>
              <a:ext cx="17850" cy="104350"/>
            </a:xfrm>
            <a:custGeom>
              <a:avLst/>
              <a:gdLst/>
              <a:ahLst/>
              <a:cxnLst/>
              <a:rect l="l" t="t" r="r" b="b"/>
              <a:pathLst>
                <a:path w="714" h="4174" extrusionOk="0">
                  <a:moveTo>
                    <a:pt x="1" y="1"/>
                  </a:moveTo>
                  <a:cubicBezTo>
                    <a:pt x="1" y="1"/>
                    <a:pt x="244" y="367"/>
                    <a:pt x="325" y="1083"/>
                  </a:cubicBezTo>
                  <a:cubicBezTo>
                    <a:pt x="432" y="1961"/>
                    <a:pt x="432" y="4174"/>
                    <a:pt x="432" y="4174"/>
                  </a:cubicBezTo>
                  <a:lnTo>
                    <a:pt x="633" y="4174"/>
                  </a:lnTo>
                  <a:cubicBezTo>
                    <a:pt x="633" y="4174"/>
                    <a:pt x="649" y="3458"/>
                    <a:pt x="633" y="2985"/>
                  </a:cubicBezTo>
                  <a:cubicBezTo>
                    <a:pt x="607" y="2350"/>
                    <a:pt x="714" y="30"/>
                    <a:pt x="1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2"/>
            <p:cNvSpPr/>
            <p:nvPr/>
          </p:nvSpPr>
          <p:spPr>
            <a:xfrm>
              <a:off x="4915225" y="5244550"/>
              <a:ext cx="17925" cy="104350"/>
            </a:xfrm>
            <a:custGeom>
              <a:avLst/>
              <a:gdLst/>
              <a:ahLst/>
              <a:cxnLst/>
              <a:rect l="l" t="t" r="r" b="b"/>
              <a:pathLst>
                <a:path w="717" h="4174" extrusionOk="0">
                  <a:moveTo>
                    <a:pt x="717" y="1"/>
                  </a:moveTo>
                  <a:cubicBezTo>
                    <a:pt x="1" y="30"/>
                    <a:pt x="108" y="2350"/>
                    <a:pt x="82" y="2985"/>
                  </a:cubicBezTo>
                  <a:cubicBezTo>
                    <a:pt x="69" y="3458"/>
                    <a:pt x="82" y="4174"/>
                    <a:pt x="82" y="4174"/>
                  </a:cubicBezTo>
                  <a:lnTo>
                    <a:pt x="283" y="4174"/>
                  </a:lnTo>
                  <a:cubicBezTo>
                    <a:pt x="283" y="4174"/>
                    <a:pt x="283" y="1961"/>
                    <a:pt x="393" y="1083"/>
                  </a:cubicBezTo>
                  <a:cubicBezTo>
                    <a:pt x="487" y="367"/>
                    <a:pt x="717" y="1"/>
                    <a:pt x="717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2"/>
            <p:cNvSpPr/>
            <p:nvPr/>
          </p:nvSpPr>
          <p:spPr>
            <a:xfrm>
              <a:off x="4880800" y="5342475"/>
              <a:ext cx="41500" cy="12500"/>
            </a:xfrm>
            <a:custGeom>
              <a:avLst/>
              <a:gdLst/>
              <a:ahLst/>
              <a:cxnLst/>
              <a:rect l="l" t="t" r="r" b="b"/>
              <a:pathLst>
                <a:path w="1660" h="500" extrusionOk="0">
                  <a:moveTo>
                    <a:pt x="1" y="1"/>
                  </a:moveTo>
                  <a:lnTo>
                    <a:pt x="1" y="257"/>
                  </a:lnTo>
                  <a:lnTo>
                    <a:pt x="837" y="500"/>
                  </a:lnTo>
                  <a:lnTo>
                    <a:pt x="1660" y="257"/>
                  </a:lnTo>
                  <a:lnTo>
                    <a:pt x="1660" y="1"/>
                  </a:lnTo>
                  <a:lnTo>
                    <a:pt x="837" y="2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2"/>
            <p:cNvSpPr/>
            <p:nvPr/>
          </p:nvSpPr>
          <p:spPr>
            <a:xfrm>
              <a:off x="4918025" y="5327425"/>
              <a:ext cx="3525" cy="2775"/>
            </a:xfrm>
            <a:custGeom>
              <a:avLst/>
              <a:gdLst/>
              <a:ahLst/>
              <a:cxnLst/>
              <a:rect l="l" t="t" r="r" b="b"/>
              <a:pathLst>
                <a:path w="141" h="111" extrusionOk="0">
                  <a:moveTo>
                    <a:pt x="63" y="0"/>
                  </a:moveTo>
                  <a:cubicBezTo>
                    <a:pt x="25" y="0"/>
                    <a:pt x="1" y="45"/>
                    <a:pt x="25" y="88"/>
                  </a:cubicBezTo>
                  <a:cubicBezTo>
                    <a:pt x="25" y="88"/>
                    <a:pt x="25" y="104"/>
                    <a:pt x="38" y="104"/>
                  </a:cubicBezTo>
                  <a:cubicBezTo>
                    <a:pt x="47" y="108"/>
                    <a:pt x="56" y="111"/>
                    <a:pt x="65" y="111"/>
                  </a:cubicBezTo>
                  <a:cubicBezTo>
                    <a:pt x="106" y="111"/>
                    <a:pt x="140" y="66"/>
                    <a:pt x="119" y="23"/>
                  </a:cubicBezTo>
                  <a:cubicBezTo>
                    <a:pt x="106" y="23"/>
                    <a:pt x="106" y="7"/>
                    <a:pt x="90" y="7"/>
                  </a:cubicBezTo>
                  <a:cubicBezTo>
                    <a:pt x="80" y="2"/>
                    <a:pt x="72" y="0"/>
                    <a:pt x="63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2"/>
            <p:cNvSpPr/>
            <p:nvPr/>
          </p:nvSpPr>
          <p:spPr>
            <a:xfrm>
              <a:off x="4918025" y="5332825"/>
              <a:ext cx="3475" cy="2800"/>
            </a:xfrm>
            <a:custGeom>
              <a:avLst/>
              <a:gdLst/>
              <a:ahLst/>
              <a:cxnLst/>
              <a:rect l="l" t="t" r="r" b="b"/>
              <a:pathLst>
                <a:path w="139" h="112" extrusionOk="0">
                  <a:moveTo>
                    <a:pt x="63" y="1"/>
                  </a:moveTo>
                  <a:cubicBezTo>
                    <a:pt x="25" y="1"/>
                    <a:pt x="1" y="44"/>
                    <a:pt x="25" y="89"/>
                  </a:cubicBezTo>
                  <a:cubicBezTo>
                    <a:pt x="25" y="102"/>
                    <a:pt x="25" y="102"/>
                    <a:pt x="38" y="102"/>
                  </a:cubicBezTo>
                  <a:cubicBezTo>
                    <a:pt x="49" y="108"/>
                    <a:pt x="61" y="111"/>
                    <a:pt x="72" y="111"/>
                  </a:cubicBezTo>
                  <a:cubicBezTo>
                    <a:pt x="110" y="111"/>
                    <a:pt x="139" y="76"/>
                    <a:pt x="119" y="34"/>
                  </a:cubicBezTo>
                  <a:cubicBezTo>
                    <a:pt x="106" y="21"/>
                    <a:pt x="106" y="21"/>
                    <a:pt x="90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2"/>
            <p:cNvSpPr/>
            <p:nvPr/>
          </p:nvSpPr>
          <p:spPr>
            <a:xfrm>
              <a:off x="4918050" y="5338575"/>
              <a:ext cx="3475" cy="2725"/>
            </a:xfrm>
            <a:custGeom>
              <a:avLst/>
              <a:gdLst/>
              <a:ahLst/>
              <a:cxnLst/>
              <a:rect l="l" t="t" r="r" b="b"/>
              <a:pathLst>
                <a:path w="139" h="109" extrusionOk="0">
                  <a:moveTo>
                    <a:pt x="61" y="1"/>
                  </a:moveTo>
                  <a:cubicBezTo>
                    <a:pt x="24" y="1"/>
                    <a:pt x="0" y="42"/>
                    <a:pt x="24" y="76"/>
                  </a:cubicBezTo>
                  <a:cubicBezTo>
                    <a:pt x="24" y="89"/>
                    <a:pt x="24" y="102"/>
                    <a:pt x="37" y="102"/>
                  </a:cubicBezTo>
                  <a:cubicBezTo>
                    <a:pt x="46" y="107"/>
                    <a:pt x="56" y="109"/>
                    <a:pt x="65" y="109"/>
                  </a:cubicBezTo>
                  <a:cubicBezTo>
                    <a:pt x="106" y="109"/>
                    <a:pt x="139" y="66"/>
                    <a:pt x="118" y="21"/>
                  </a:cubicBezTo>
                  <a:cubicBezTo>
                    <a:pt x="105" y="21"/>
                    <a:pt x="105" y="8"/>
                    <a:pt x="89" y="8"/>
                  </a:cubicBezTo>
                  <a:cubicBezTo>
                    <a:pt x="79" y="3"/>
                    <a:pt x="70" y="1"/>
                    <a:pt x="6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2"/>
            <p:cNvSpPr/>
            <p:nvPr/>
          </p:nvSpPr>
          <p:spPr>
            <a:xfrm>
              <a:off x="4881250" y="5327425"/>
              <a:ext cx="3525" cy="2775"/>
            </a:xfrm>
            <a:custGeom>
              <a:avLst/>
              <a:gdLst/>
              <a:ahLst/>
              <a:cxnLst/>
              <a:rect l="l" t="t" r="r" b="b"/>
              <a:pathLst>
                <a:path w="141" h="111" extrusionOk="0">
                  <a:moveTo>
                    <a:pt x="75" y="0"/>
                  </a:moveTo>
                  <a:cubicBezTo>
                    <a:pt x="34" y="0"/>
                    <a:pt x="0" y="45"/>
                    <a:pt x="22" y="88"/>
                  </a:cubicBezTo>
                  <a:lnTo>
                    <a:pt x="38" y="104"/>
                  </a:lnTo>
                  <a:cubicBezTo>
                    <a:pt x="47" y="108"/>
                    <a:pt x="56" y="111"/>
                    <a:pt x="65" y="111"/>
                  </a:cubicBezTo>
                  <a:cubicBezTo>
                    <a:pt x="107" y="111"/>
                    <a:pt x="140" y="66"/>
                    <a:pt x="119" y="23"/>
                  </a:cubicBezTo>
                  <a:lnTo>
                    <a:pt x="103" y="7"/>
                  </a:lnTo>
                  <a:cubicBezTo>
                    <a:pt x="93" y="2"/>
                    <a:pt x="84" y="0"/>
                    <a:pt x="75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2"/>
            <p:cNvSpPr/>
            <p:nvPr/>
          </p:nvSpPr>
          <p:spPr>
            <a:xfrm>
              <a:off x="4881250" y="5332825"/>
              <a:ext cx="3475" cy="2800"/>
            </a:xfrm>
            <a:custGeom>
              <a:avLst/>
              <a:gdLst/>
              <a:ahLst/>
              <a:cxnLst/>
              <a:rect l="l" t="t" r="r" b="b"/>
              <a:pathLst>
                <a:path w="139" h="112" extrusionOk="0">
                  <a:moveTo>
                    <a:pt x="74" y="1"/>
                  </a:moveTo>
                  <a:cubicBezTo>
                    <a:pt x="33" y="1"/>
                    <a:pt x="0" y="44"/>
                    <a:pt x="22" y="89"/>
                  </a:cubicBezTo>
                  <a:cubicBezTo>
                    <a:pt x="22" y="102"/>
                    <a:pt x="38" y="102"/>
                    <a:pt x="38" y="102"/>
                  </a:cubicBezTo>
                  <a:cubicBezTo>
                    <a:pt x="49" y="108"/>
                    <a:pt x="61" y="111"/>
                    <a:pt x="72" y="111"/>
                  </a:cubicBezTo>
                  <a:cubicBezTo>
                    <a:pt x="110" y="111"/>
                    <a:pt x="139" y="76"/>
                    <a:pt x="119" y="34"/>
                  </a:cubicBezTo>
                  <a:cubicBezTo>
                    <a:pt x="119" y="21"/>
                    <a:pt x="103" y="21"/>
                    <a:pt x="103" y="8"/>
                  </a:cubicBezTo>
                  <a:cubicBezTo>
                    <a:pt x="93" y="3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2"/>
            <p:cNvSpPr/>
            <p:nvPr/>
          </p:nvSpPr>
          <p:spPr>
            <a:xfrm>
              <a:off x="4881250" y="5338575"/>
              <a:ext cx="3500" cy="2725"/>
            </a:xfrm>
            <a:custGeom>
              <a:avLst/>
              <a:gdLst/>
              <a:ahLst/>
              <a:cxnLst/>
              <a:rect l="l" t="t" r="r" b="b"/>
              <a:pathLst>
                <a:path w="140" h="109" extrusionOk="0">
                  <a:moveTo>
                    <a:pt x="74" y="1"/>
                  </a:moveTo>
                  <a:cubicBezTo>
                    <a:pt x="33" y="1"/>
                    <a:pt x="1" y="42"/>
                    <a:pt x="22" y="76"/>
                  </a:cubicBezTo>
                  <a:cubicBezTo>
                    <a:pt x="22" y="89"/>
                    <a:pt x="38" y="102"/>
                    <a:pt x="38" y="102"/>
                  </a:cubicBezTo>
                  <a:cubicBezTo>
                    <a:pt x="47" y="107"/>
                    <a:pt x="57" y="109"/>
                    <a:pt x="66" y="109"/>
                  </a:cubicBezTo>
                  <a:cubicBezTo>
                    <a:pt x="107" y="109"/>
                    <a:pt x="140" y="66"/>
                    <a:pt x="119" y="21"/>
                  </a:cubicBezTo>
                  <a:lnTo>
                    <a:pt x="103" y="8"/>
                  </a:lnTo>
                  <a:cubicBezTo>
                    <a:pt x="93" y="3"/>
                    <a:pt x="83" y="1"/>
                    <a:pt x="74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2"/>
            <p:cNvSpPr/>
            <p:nvPr/>
          </p:nvSpPr>
          <p:spPr>
            <a:xfrm>
              <a:off x="4853425" y="5395125"/>
              <a:ext cx="40525" cy="8975"/>
            </a:xfrm>
            <a:custGeom>
              <a:avLst/>
              <a:gdLst/>
              <a:ahLst/>
              <a:cxnLst/>
              <a:rect l="l" t="t" r="r" b="b"/>
              <a:pathLst>
                <a:path w="1621" h="359" extrusionOk="0">
                  <a:moveTo>
                    <a:pt x="1" y="1"/>
                  </a:moveTo>
                  <a:lnTo>
                    <a:pt x="1" y="108"/>
                  </a:lnTo>
                  <a:cubicBezTo>
                    <a:pt x="1" y="108"/>
                    <a:pt x="404" y="359"/>
                    <a:pt x="1199" y="359"/>
                  </a:cubicBezTo>
                  <a:cubicBezTo>
                    <a:pt x="1326" y="359"/>
                    <a:pt x="1462" y="352"/>
                    <a:pt x="1608" y="338"/>
                  </a:cubicBezTo>
                  <a:lnTo>
                    <a:pt x="1621" y="215"/>
                  </a:lnTo>
                  <a:lnTo>
                    <a:pt x="1621" y="215"/>
                  </a:lnTo>
                  <a:cubicBezTo>
                    <a:pt x="1462" y="232"/>
                    <a:pt x="1315" y="239"/>
                    <a:pt x="1179" y="239"/>
                  </a:cubicBezTo>
                  <a:cubicBezTo>
                    <a:pt x="437" y="239"/>
                    <a:pt x="36" y="23"/>
                    <a:pt x="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2"/>
            <p:cNvSpPr/>
            <p:nvPr/>
          </p:nvSpPr>
          <p:spPr>
            <a:xfrm>
              <a:off x="4908825" y="5395125"/>
              <a:ext cx="41175" cy="8975"/>
            </a:xfrm>
            <a:custGeom>
              <a:avLst/>
              <a:gdLst/>
              <a:ahLst/>
              <a:cxnLst/>
              <a:rect l="l" t="t" r="r" b="b"/>
              <a:pathLst>
                <a:path w="1647" h="359" extrusionOk="0">
                  <a:moveTo>
                    <a:pt x="1647" y="1"/>
                  </a:moveTo>
                  <a:cubicBezTo>
                    <a:pt x="1600" y="23"/>
                    <a:pt x="1209" y="239"/>
                    <a:pt x="461" y="239"/>
                  </a:cubicBezTo>
                  <a:cubicBezTo>
                    <a:pt x="324" y="239"/>
                    <a:pt x="175" y="232"/>
                    <a:pt x="14" y="215"/>
                  </a:cubicBezTo>
                  <a:lnTo>
                    <a:pt x="1" y="215"/>
                  </a:lnTo>
                  <a:lnTo>
                    <a:pt x="14" y="338"/>
                  </a:lnTo>
                  <a:cubicBezTo>
                    <a:pt x="161" y="352"/>
                    <a:pt x="299" y="359"/>
                    <a:pt x="427" y="359"/>
                  </a:cubicBezTo>
                  <a:cubicBezTo>
                    <a:pt x="1234" y="359"/>
                    <a:pt x="1647" y="108"/>
                    <a:pt x="1647" y="108"/>
                  </a:cubicBezTo>
                  <a:lnTo>
                    <a:pt x="1647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42"/>
          <p:cNvGrpSpPr/>
          <p:nvPr/>
        </p:nvGrpSpPr>
        <p:grpSpPr>
          <a:xfrm>
            <a:off x="5575090" y="2471888"/>
            <a:ext cx="967876" cy="1844430"/>
            <a:chOff x="5043100" y="5087650"/>
            <a:chExt cx="202875" cy="386600"/>
          </a:xfrm>
        </p:grpSpPr>
        <p:sp>
          <p:nvSpPr>
            <p:cNvPr id="1445" name="Google Shape;1445;p42"/>
            <p:cNvSpPr/>
            <p:nvPr/>
          </p:nvSpPr>
          <p:spPr>
            <a:xfrm>
              <a:off x="5093750" y="5389700"/>
              <a:ext cx="36475" cy="65875"/>
            </a:xfrm>
            <a:custGeom>
              <a:avLst/>
              <a:gdLst/>
              <a:ahLst/>
              <a:cxnLst/>
              <a:rect l="l" t="t" r="r" b="b"/>
              <a:pathLst>
                <a:path w="1459" h="2635" extrusionOk="0">
                  <a:moveTo>
                    <a:pt x="1" y="1"/>
                  </a:moveTo>
                  <a:lnTo>
                    <a:pt x="69" y="487"/>
                  </a:lnTo>
                  <a:lnTo>
                    <a:pt x="218" y="1702"/>
                  </a:lnTo>
                  <a:lnTo>
                    <a:pt x="338" y="2635"/>
                  </a:lnTo>
                  <a:lnTo>
                    <a:pt x="1446" y="2619"/>
                  </a:lnTo>
                  <a:lnTo>
                    <a:pt x="1459" y="1"/>
                  </a:ln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2"/>
            <p:cNvSpPr/>
            <p:nvPr/>
          </p:nvSpPr>
          <p:spPr>
            <a:xfrm>
              <a:off x="5099175" y="5418050"/>
              <a:ext cx="30725" cy="18250"/>
            </a:xfrm>
            <a:custGeom>
              <a:avLst/>
              <a:gdLst/>
              <a:ahLst/>
              <a:cxnLst/>
              <a:rect l="l" t="t" r="r" b="b"/>
              <a:pathLst>
                <a:path w="1229" h="730" extrusionOk="0">
                  <a:moveTo>
                    <a:pt x="1054" y="1"/>
                  </a:moveTo>
                  <a:lnTo>
                    <a:pt x="1041" y="542"/>
                  </a:lnTo>
                  <a:lnTo>
                    <a:pt x="1" y="568"/>
                  </a:lnTo>
                  <a:lnTo>
                    <a:pt x="27" y="730"/>
                  </a:lnTo>
                  <a:lnTo>
                    <a:pt x="1229" y="730"/>
                  </a:lnTo>
                  <a:lnTo>
                    <a:pt x="1229" y="14"/>
                  </a:lnTo>
                  <a:cubicBezTo>
                    <a:pt x="1174" y="14"/>
                    <a:pt x="1106" y="14"/>
                    <a:pt x="1054" y="1"/>
                  </a:cubicBezTo>
                  <a:close/>
                </a:path>
              </a:pathLst>
            </a:custGeom>
            <a:solidFill>
              <a:srgbClr val="E362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2"/>
            <p:cNvSpPr/>
            <p:nvPr/>
          </p:nvSpPr>
          <p:spPr>
            <a:xfrm>
              <a:off x="5082975" y="5436275"/>
              <a:ext cx="50975" cy="36300"/>
            </a:xfrm>
            <a:custGeom>
              <a:avLst/>
              <a:gdLst/>
              <a:ahLst/>
              <a:cxnLst/>
              <a:rect l="l" t="t" r="r" b="b"/>
              <a:pathLst>
                <a:path w="2039" h="1452" extrusionOk="0">
                  <a:moveTo>
                    <a:pt x="620" y="1"/>
                  </a:moveTo>
                  <a:lnTo>
                    <a:pt x="701" y="717"/>
                  </a:lnTo>
                  <a:lnTo>
                    <a:pt x="649" y="798"/>
                  </a:lnTo>
                  <a:lnTo>
                    <a:pt x="474" y="918"/>
                  </a:lnTo>
                  <a:lnTo>
                    <a:pt x="14" y="1122"/>
                  </a:lnTo>
                  <a:cubicBezTo>
                    <a:pt x="14" y="1122"/>
                    <a:pt x="1" y="1365"/>
                    <a:pt x="270" y="1433"/>
                  </a:cubicBezTo>
                  <a:cubicBezTo>
                    <a:pt x="323" y="1446"/>
                    <a:pt x="424" y="1452"/>
                    <a:pt x="551" y="1452"/>
                  </a:cubicBezTo>
                  <a:cubicBezTo>
                    <a:pt x="1059" y="1452"/>
                    <a:pt x="1984" y="1365"/>
                    <a:pt x="1984" y="1365"/>
                  </a:cubicBezTo>
                  <a:cubicBezTo>
                    <a:pt x="2039" y="1161"/>
                    <a:pt x="1932" y="879"/>
                    <a:pt x="1932" y="879"/>
                  </a:cubicBezTo>
                  <a:lnTo>
                    <a:pt x="1916" y="772"/>
                  </a:lnTo>
                  <a:lnTo>
                    <a:pt x="1916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2"/>
            <p:cNvSpPr/>
            <p:nvPr/>
          </p:nvSpPr>
          <p:spPr>
            <a:xfrm>
              <a:off x="5074550" y="5455875"/>
              <a:ext cx="59400" cy="18375"/>
            </a:xfrm>
            <a:custGeom>
              <a:avLst/>
              <a:gdLst/>
              <a:ahLst/>
              <a:cxnLst/>
              <a:rect l="l" t="t" r="r" b="b"/>
              <a:pathLst>
                <a:path w="2376" h="735" extrusionOk="0">
                  <a:moveTo>
                    <a:pt x="973" y="1"/>
                  </a:moveTo>
                  <a:lnTo>
                    <a:pt x="918" y="53"/>
                  </a:lnTo>
                  <a:cubicBezTo>
                    <a:pt x="1080" y="95"/>
                    <a:pt x="1323" y="244"/>
                    <a:pt x="1443" y="325"/>
                  </a:cubicBezTo>
                  <a:cubicBezTo>
                    <a:pt x="1409" y="328"/>
                    <a:pt x="1377" y="329"/>
                    <a:pt x="1346" y="329"/>
                  </a:cubicBezTo>
                  <a:cubicBezTo>
                    <a:pt x="963" y="329"/>
                    <a:pt x="824" y="121"/>
                    <a:pt x="824" y="121"/>
                  </a:cubicBezTo>
                  <a:cubicBezTo>
                    <a:pt x="824" y="121"/>
                    <a:pt x="649" y="189"/>
                    <a:pt x="471" y="270"/>
                  </a:cubicBezTo>
                  <a:cubicBezTo>
                    <a:pt x="364" y="325"/>
                    <a:pt x="257" y="364"/>
                    <a:pt x="189" y="406"/>
                  </a:cubicBezTo>
                  <a:cubicBezTo>
                    <a:pt x="1" y="500"/>
                    <a:pt x="14" y="620"/>
                    <a:pt x="14" y="620"/>
                  </a:cubicBezTo>
                  <a:cubicBezTo>
                    <a:pt x="193" y="706"/>
                    <a:pt x="509" y="735"/>
                    <a:pt x="851" y="735"/>
                  </a:cubicBezTo>
                  <a:cubicBezTo>
                    <a:pt x="1534" y="735"/>
                    <a:pt x="2321" y="620"/>
                    <a:pt x="2321" y="620"/>
                  </a:cubicBezTo>
                  <a:cubicBezTo>
                    <a:pt x="2376" y="539"/>
                    <a:pt x="2376" y="432"/>
                    <a:pt x="2350" y="338"/>
                  </a:cubicBezTo>
                  <a:cubicBezTo>
                    <a:pt x="2321" y="189"/>
                    <a:pt x="2269" y="69"/>
                    <a:pt x="2269" y="69"/>
                  </a:cubicBezTo>
                  <a:cubicBezTo>
                    <a:pt x="2269" y="69"/>
                    <a:pt x="2227" y="163"/>
                    <a:pt x="1634" y="296"/>
                  </a:cubicBezTo>
                  <a:cubicBezTo>
                    <a:pt x="1592" y="296"/>
                    <a:pt x="1553" y="312"/>
                    <a:pt x="1524" y="312"/>
                  </a:cubicBezTo>
                  <a:cubicBezTo>
                    <a:pt x="1443" y="244"/>
                    <a:pt x="1174" y="40"/>
                    <a:pt x="9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2"/>
            <p:cNvSpPr/>
            <p:nvPr/>
          </p:nvSpPr>
          <p:spPr>
            <a:xfrm>
              <a:off x="5074875" y="5462600"/>
              <a:ext cx="58750" cy="11525"/>
            </a:xfrm>
            <a:custGeom>
              <a:avLst/>
              <a:gdLst/>
              <a:ahLst/>
              <a:cxnLst/>
              <a:rect l="l" t="t" r="r" b="b"/>
              <a:pathLst>
                <a:path w="2350" h="461" extrusionOk="0">
                  <a:moveTo>
                    <a:pt x="458" y="1"/>
                  </a:moveTo>
                  <a:cubicBezTo>
                    <a:pt x="351" y="56"/>
                    <a:pt x="244" y="95"/>
                    <a:pt x="176" y="137"/>
                  </a:cubicBezTo>
                  <a:cubicBezTo>
                    <a:pt x="14" y="218"/>
                    <a:pt x="1" y="325"/>
                    <a:pt x="1" y="351"/>
                  </a:cubicBezTo>
                  <a:cubicBezTo>
                    <a:pt x="176" y="432"/>
                    <a:pt x="500" y="461"/>
                    <a:pt x="837" y="461"/>
                  </a:cubicBezTo>
                  <a:cubicBezTo>
                    <a:pt x="1527" y="461"/>
                    <a:pt x="2308" y="351"/>
                    <a:pt x="2308" y="351"/>
                  </a:cubicBezTo>
                  <a:cubicBezTo>
                    <a:pt x="2337" y="299"/>
                    <a:pt x="2350" y="244"/>
                    <a:pt x="2350" y="176"/>
                  </a:cubicBezTo>
                  <a:cubicBezTo>
                    <a:pt x="2350" y="137"/>
                    <a:pt x="2350" y="108"/>
                    <a:pt x="2337" y="69"/>
                  </a:cubicBezTo>
                  <a:cubicBezTo>
                    <a:pt x="1984" y="218"/>
                    <a:pt x="1592" y="257"/>
                    <a:pt x="1216" y="257"/>
                  </a:cubicBezTo>
                  <a:lnTo>
                    <a:pt x="1161" y="257"/>
                  </a:lnTo>
                  <a:cubicBezTo>
                    <a:pt x="1080" y="257"/>
                    <a:pt x="999" y="257"/>
                    <a:pt x="918" y="244"/>
                  </a:cubicBezTo>
                  <a:cubicBezTo>
                    <a:pt x="782" y="218"/>
                    <a:pt x="662" y="150"/>
                    <a:pt x="555" y="82"/>
                  </a:cubicBezTo>
                  <a:cubicBezTo>
                    <a:pt x="526" y="56"/>
                    <a:pt x="487" y="27"/>
                    <a:pt x="458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2"/>
            <p:cNvSpPr/>
            <p:nvPr/>
          </p:nvSpPr>
          <p:spPr>
            <a:xfrm>
              <a:off x="5146400" y="5389700"/>
              <a:ext cx="36150" cy="65875"/>
            </a:xfrm>
            <a:custGeom>
              <a:avLst/>
              <a:gdLst/>
              <a:ahLst/>
              <a:cxnLst/>
              <a:rect l="l" t="t" r="r" b="b"/>
              <a:pathLst>
                <a:path w="1446" h="2635" extrusionOk="0">
                  <a:moveTo>
                    <a:pt x="1" y="1"/>
                  </a:moveTo>
                  <a:lnTo>
                    <a:pt x="14" y="2619"/>
                  </a:lnTo>
                  <a:lnTo>
                    <a:pt x="1122" y="2635"/>
                  </a:lnTo>
                  <a:lnTo>
                    <a:pt x="1242" y="1702"/>
                  </a:lnTo>
                  <a:lnTo>
                    <a:pt x="1391" y="513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2"/>
            <p:cNvSpPr/>
            <p:nvPr/>
          </p:nvSpPr>
          <p:spPr>
            <a:xfrm>
              <a:off x="5146400" y="5417725"/>
              <a:ext cx="31050" cy="18575"/>
            </a:xfrm>
            <a:custGeom>
              <a:avLst/>
              <a:gdLst/>
              <a:ahLst/>
              <a:cxnLst/>
              <a:rect l="l" t="t" r="r" b="b"/>
              <a:pathLst>
                <a:path w="1242" h="743" extrusionOk="0">
                  <a:moveTo>
                    <a:pt x="338" y="1"/>
                  </a:moveTo>
                  <a:cubicBezTo>
                    <a:pt x="231" y="14"/>
                    <a:pt x="124" y="27"/>
                    <a:pt x="1" y="27"/>
                  </a:cubicBezTo>
                  <a:lnTo>
                    <a:pt x="14" y="743"/>
                  </a:lnTo>
                  <a:lnTo>
                    <a:pt x="1216" y="743"/>
                  </a:lnTo>
                  <a:lnTo>
                    <a:pt x="1242" y="581"/>
                  </a:lnTo>
                  <a:lnTo>
                    <a:pt x="351" y="555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362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2"/>
            <p:cNvSpPr/>
            <p:nvPr/>
          </p:nvSpPr>
          <p:spPr>
            <a:xfrm>
              <a:off x="5143000" y="5436275"/>
              <a:ext cx="50650" cy="36300"/>
            </a:xfrm>
            <a:custGeom>
              <a:avLst/>
              <a:gdLst/>
              <a:ahLst/>
              <a:cxnLst/>
              <a:rect l="l" t="t" r="r" b="b"/>
              <a:pathLst>
                <a:path w="2026" h="1452" extrusionOk="0">
                  <a:moveTo>
                    <a:pt x="111" y="1"/>
                  </a:moveTo>
                  <a:lnTo>
                    <a:pt x="124" y="772"/>
                  </a:lnTo>
                  <a:lnTo>
                    <a:pt x="98" y="879"/>
                  </a:lnTo>
                  <a:cubicBezTo>
                    <a:pt x="98" y="879"/>
                    <a:pt x="1" y="1161"/>
                    <a:pt x="43" y="1365"/>
                  </a:cubicBezTo>
                  <a:cubicBezTo>
                    <a:pt x="43" y="1365"/>
                    <a:pt x="976" y="1452"/>
                    <a:pt x="1480" y="1452"/>
                  </a:cubicBezTo>
                  <a:cubicBezTo>
                    <a:pt x="1606" y="1452"/>
                    <a:pt x="1705" y="1446"/>
                    <a:pt x="1757" y="1433"/>
                  </a:cubicBezTo>
                  <a:cubicBezTo>
                    <a:pt x="2026" y="1365"/>
                    <a:pt x="2026" y="1122"/>
                    <a:pt x="2026" y="1122"/>
                  </a:cubicBezTo>
                  <a:lnTo>
                    <a:pt x="1556" y="918"/>
                  </a:lnTo>
                  <a:lnTo>
                    <a:pt x="1394" y="798"/>
                  </a:lnTo>
                  <a:lnTo>
                    <a:pt x="1326" y="717"/>
                  </a:lnTo>
                  <a:lnTo>
                    <a:pt x="1407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2"/>
            <p:cNvSpPr/>
            <p:nvPr/>
          </p:nvSpPr>
          <p:spPr>
            <a:xfrm>
              <a:off x="5143000" y="5455875"/>
              <a:ext cx="59475" cy="18375"/>
            </a:xfrm>
            <a:custGeom>
              <a:avLst/>
              <a:gdLst/>
              <a:ahLst/>
              <a:cxnLst/>
              <a:rect l="l" t="t" r="r" b="b"/>
              <a:pathLst>
                <a:path w="2379" h="735" extrusionOk="0">
                  <a:moveTo>
                    <a:pt x="1407" y="1"/>
                  </a:moveTo>
                  <a:cubicBezTo>
                    <a:pt x="1203" y="40"/>
                    <a:pt x="934" y="244"/>
                    <a:pt x="853" y="312"/>
                  </a:cubicBezTo>
                  <a:cubicBezTo>
                    <a:pt x="811" y="312"/>
                    <a:pt x="785" y="296"/>
                    <a:pt x="746" y="296"/>
                  </a:cubicBezTo>
                  <a:cubicBezTo>
                    <a:pt x="137" y="163"/>
                    <a:pt x="111" y="69"/>
                    <a:pt x="111" y="69"/>
                  </a:cubicBezTo>
                  <a:cubicBezTo>
                    <a:pt x="111" y="69"/>
                    <a:pt x="30" y="215"/>
                    <a:pt x="17" y="377"/>
                  </a:cubicBezTo>
                  <a:cubicBezTo>
                    <a:pt x="1" y="474"/>
                    <a:pt x="17" y="555"/>
                    <a:pt x="43" y="620"/>
                  </a:cubicBezTo>
                  <a:cubicBezTo>
                    <a:pt x="43" y="620"/>
                    <a:pt x="835" y="735"/>
                    <a:pt x="1523" y="735"/>
                  </a:cubicBezTo>
                  <a:cubicBezTo>
                    <a:pt x="1867" y="735"/>
                    <a:pt x="2185" y="706"/>
                    <a:pt x="2366" y="620"/>
                  </a:cubicBezTo>
                  <a:cubicBezTo>
                    <a:pt x="2366" y="620"/>
                    <a:pt x="2379" y="500"/>
                    <a:pt x="2188" y="406"/>
                  </a:cubicBezTo>
                  <a:cubicBezTo>
                    <a:pt x="2094" y="351"/>
                    <a:pt x="1945" y="283"/>
                    <a:pt x="1812" y="231"/>
                  </a:cubicBezTo>
                  <a:cubicBezTo>
                    <a:pt x="1663" y="176"/>
                    <a:pt x="1556" y="121"/>
                    <a:pt x="1556" y="121"/>
                  </a:cubicBezTo>
                  <a:cubicBezTo>
                    <a:pt x="1556" y="121"/>
                    <a:pt x="1417" y="329"/>
                    <a:pt x="1031" y="329"/>
                  </a:cubicBezTo>
                  <a:cubicBezTo>
                    <a:pt x="1000" y="329"/>
                    <a:pt x="968" y="328"/>
                    <a:pt x="934" y="325"/>
                  </a:cubicBezTo>
                  <a:cubicBezTo>
                    <a:pt x="1054" y="244"/>
                    <a:pt x="1284" y="95"/>
                    <a:pt x="1446" y="53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2"/>
            <p:cNvSpPr/>
            <p:nvPr/>
          </p:nvSpPr>
          <p:spPr>
            <a:xfrm>
              <a:off x="5143400" y="5461625"/>
              <a:ext cx="58750" cy="12500"/>
            </a:xfrm>
            <a:custGeom>
              <a:avLst/>
              <a:gdLst/>
              <a:ahLst/>
              <a:cxnLst/>
              <a:rect l="l" t="t" r="r" b="b"/>
              <a:pathLst>
                <a:path w="2350" h="500" extrusionOk="0">
                  <a:moveTo>
                    <a:pt x="1796" y="1"/>
                  </a:moveTo>
                  <a:cubicBezTo>
                    <a:pt x="1754" y="40"/>
                    <a:pt x="1702" y="82"/>
                    <a:pt x="1660" y="121"/>
                  </a:cubicBezTo>
                  <a:cubicBezTo>
                    <a:pt x="1540" y="189"/>
                    <a:pt x="1417" y="257"/>
                    <a:pt x="1297" y="283"/>
                  </a:cubicBezTo>
                  <a:cubicBezTo>
                    <a:pt x="1216" y="296"/>
                    <a:pt x="1135" y="296"/>
                    <a:pt x="1054" y="296"/>
                  </a:cubicBezTo>
                  <a:lnTo>
                    <a:pt x="999" y="296"/>
                  </a:lnTo>
                  <a:cubicBezTo>
                    <a:pt x="662" y="296"/>
                    <a:pt x="309" y="270"/>
                    <a:pt x="1" y="147"/>
                  </a:cubicBezTo>
                  <a:lnTo>
                    <a:pt x="1" y="215"/>
                  </a:lnTo>
                  <a:cubicBezTo>
                    <a:pt x="1" y="283"/>
                    <a:pt x="1" y="338"/>
                    <a:pt x="27" y="390"/>
                  </a:cubicBezTo>
                  <a:cubicBezTo>
                    <a:pt x="27" y="390"/>
                    <a:pt x="824" y="500"/>
                    <a:pt x="1498" y="500"/>
                  </a:cubicBezTo>
                  <a:cubicBezTo>
                    <a:pt x="1848" y="500"/>
                    <a:pt x="2159" y="471"/>
                    <a:pt x="2350" y="390"/>
                  </a:cubicBezTo>
                  <a:cubicBezTo>
                    <a:pt x="2350" y="364"/>
                    <a:pt x="2334" y="257"/>
                    <a:pt x="2172" y="176"/>
                  </a:cubicBezTo>
                  <a:cubicBezTo>
                    <a:pt x="2078" y="121"/>
                    <a:pt x="1929" y="53"/>
                    <a:pt x="1796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2"/>
            <p:cNvSpPr/>
            <p:nvPr/>
          </p:nvSpPr>
          <p:spPr>
            <a:xfrm>
              <a:off x="5043100" y="5271925"/>
              <a:ext cx="60800" cy="100675"/>
            </a:xfrm>
            <a:custGeom>
              <a:avLst/>
              <a:gdLst/>
              <a:ahLst/>
              <a:cxnLst/>
              <a:rect l="l" t="t" r="r" b="b"/>
              <a:pathLst>
                <a:path w="2432" h="4027" extrusionOk="0">
                  <a:moveTo>
                    <a:pt x="1298" y="1"/>
                  </a:moveTo>
                  <a:cubicBezTo>
                    <a:pt x="1285" y="69"/>
                    <a:pt x="1272" y="121"/>
                    <a:pt x="1243" y="176"/>
                  </a:cubicBezTo>
                  <a:cubicBezTo>
                    <a:pt x="1204" y="325"/>
                    <a:pt x="1162" y="461"/>
                    <a:pt x="1110" y="607"/>
                  </a:cubicBezTo>
                  <a:cubicBezTo>
                    <a:pt x="919" y="1242"/>
                    <a:pt x="731" y="1890"/>
                    <a:pt x="556" y="2525"/>
                  </a:cubicBezTo>
                  <a:lnTo>
                    <a:pt x="530" y="2606"/>
                  </a:lnTo>
                  <a:cubicBezTo>
                    <a:pt x="530" y="2606"/>
                    <a:pt x="57" y="3147"/>
                    <a:pt x="15" y="3280"/>
                  </a:cubicBezTo>
                  <a:cubicBezTo>
                    <a:pt x="1" y="3316"/>
                    <a:pt x="14" y="3329"/>
                    <a:pt x="40" y="3329"/>
                  </a:cubicBezTo>
                  <a:cubicBezTo>
                    <a:pt x="112" y="3329"/>
                    <a:pt x="287" y="3228"/>
                    <a:pt x="287" y="3228"/>
                  </a:cubicBezTo>
                  <a:lnTo>
                    <a:pt x="287" y="3228"/>
                  </a:lnTo>
                  <a:cubicBezTo>
                    <a:pt x="287" y="3228"/>
                    <a:pt x="44" y="3591"/>
                    <a:pt x="57" y="3659"/>
                  </a:cubicBezTo>
                  <a:cubicBezTo>
                    <a:pt x="59" y="3672"/>
                    <a:pt x="68" y="3678"/>
                    <a:pt x="83" y="3678"/>
                  </a:cubicBezTo>
                  <a:cubicBezTo>
                    <a:pt x="155" y="3678"/>
                    <a:pt x="354" y="3529"/>
                    <a:pt x="433" y="3416"/>
                  </a:cubicBezTo>
                  <a:lnTo>
                    <a:pt x="433" y="3416"/>
                  </a:lnTo>
                  <a:cubicBezTo>
                    <a:pt x="420" y="3442"/>
                    <a:pt x="245" y="3863"/>
                    <a:pt x="313" y="3915"/>
                  </a:cubicBezTo>
                  <a:cubicBezTo>
                    <a:pt x="317" y="3918"/>
                    <a:pt x="323" y="3920"/>
                    <a:pt x="329" y="3920"/>
                  </a:cubicBezTo>
                  <a:cubicBezTo>
                    <a:pt x="416" y="3920"/>
                    <a:pt x="650" y="3591"/>
                    <a:pt x="650" y="3591"/>
                  </a:cubicBezTo>
                  <a:lnTo>
                    <a:pt x="650" y="3591"/>
                  </a:lnTo>
                  <a:cubicBezTo>
                    <a:pt x="650" y="3591"/>
                    <a:pt x="543" y="3996"/>
                    <a:pt x="624" y="4025"/>
                  </a:cubicBezTo>
                  <a:cubicBezTo>
                    <a:pt x="627" y="4026"/>
                    <a:pt x="630" y="4027"/>
                    <a:pt x="633" y="4027"/>
                  </a:cubicBezTo>
                  <a:cubicBezTo>
                    <a:pt x="733" y="4027"/>
                    <a:pt x="961" y="3484"/>
                    <a:pt x="961" y="3484"/>
                  </a:cubicBezTo>
                  <a:cubicBezTo>
                    <a:pt x="961" y="3484"/>
                    <a:pt x="1060" y="3664"/>
                    <a:pt x="1139" y="3664"/>
                  </a:cubicBezTo>
                  <a:cubicBezTo>
                    <a:pt x="1147" y="3664"/>
                    <a:pt x="1154" y="3662"/>
                    <a:pt x="1162" y="3659"/>
                  </a:cubicBezTo>
                  <a:cubicBezTo>
                    <a:pt x="1243" y="3620"/>
                    <a:pt x="1178" y="2930"/>
                    <a:pt x="1178" y="2930"/>
                  </a:cubicBezTo>
                  <a:lnTo>
                    <a:pt x="1635" y="2120"/>
                  </a:lnTo>
                  <a:lnTo>
                    <a:pt x="2432" y="675"/>
                  </a:lnTo>
                  <a:cubicBezTo>
                    <a:pt x="2053" y="445"/>
                    <a:pt x="1677" y="231"/>
                    <a:pt x="1298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2"/>
            <p:cNvSpPr/>
            <p:nvPr/>
          </p:nvSpPr>
          <p:spPr>
            <a:xfrm>
              <a:off x="5173050" y="5268850"/>
              <a:ext cx="60825" cy="100650"/>
            </a:xfrm>
            <a:custGeom>
              <a:avLst/>
              <a:gdLst/>
              <a:ahLst/>
              <a:cxnLst/>
              <a:rect l="l" t="t" r="r" b="b"/>
              <a:pathLst>
                <a:path w="2433" h="4026" extrusionOk="0">
                  <a:moveTo>
                    <a:pt x="1135" y="1"/>
                  </a:moveTo>
                  <a:cubicBezTo>
                    <a:pt x="759" y="231"/>
                    <a:pt x="380" y="448"/>
                    <a:pt x="1" y="678"/>
                  </a:cubicBezTo>
                  <a:lnTo>
                    <a:pt x="811" y="2107"/>
                  </a:lnTo>
                  <a:lnTo>
                    <a:pt x="1258" y="2917"/>
                  </a:lnTo>
                  <a:cubicBezTo>
                    <a:pt x="1258" y="2917"/>
                    <a:pt x="1190" y="3607"/>
                    <a:pt x="1271" y="3646"/>
                  </a:cubicBezTo>
                  <a:cubicBezTo>
                    <a:pt x="1278" y="3650"/>
                    <a:pt x="1286" y="3651"/>
                    <a:pt x="1294" y="3651"/>
                  </a:cubicBezTo>
                  <a:cubicBezTo>
                    <a:pt x="1373" y="3651"/>
                    <a:pt x="1472" y="3484"/>
                    <a:pt x="1472" y="3484"/>
                  </a:cubicBezTo>
                  <a:cubicBezTo>
                    <a:pt x="1472" y="3484"/>
                    <a:pt x="1719" y="4026"/>
                    <a:pt x="1806" y="4026"/>
                  </a:cubicBezTo>
                  <a:cubicBezTo>
                    <a:pt x="1808" y="4026"/>
                    <a:pt x="1810" y="4025"/>
                    <a:pt x="1812" y="4025"/>
                  </a:cubicBezTo>
                  <a:cubicBezTo>
                    <a:pt x="1893" y="3986"/>
                    <a:pt x="1783" y="3581"/>
                    <a:pt x="1783" y="3581"/>
                  </a:cubicBezTo>
                  <a:lnTo>
                    <a:pt x="1783" y="3581"/>
                  </a:lnTo>
                  <a:cubicBezTo>
                    <a:pt x="1783" y="3581"/>
                    <a:pt x="2032" y="3910"/>
                    <a:pt x="2107" y="3910"/>
                  </a:cubicBezTo>
                  <a:cubicBezTo>
                    <a:pt x="2112" y="3910"/>
                    <a:pt x="2116" y="3908"/>
                    <a:pt x="2120" y="3905"/>
                  </a:cubicBezTo>
                  <a:cubicBezTo>
                    <a:pt x="2186" y="3864"/>
                    <a:pt x="2022" y="3455"/>
                    <a:pt x="2001" y="3421"/>
                  </a:cubicBezTo>
                  <a:lnTo>
                    <a:pt x="2001" y="3421"/>
                  </a:lnTo>
                  <a:cubicBezTo>
                    <a:pt x="2082" y="3534"/>
                    <a:pt x="2299" y="3676"/>
                    <a:pt x="2370" y="3676"/>
                  </a:cubicBezTo>
                  <a:cubicBezTo>
                    <a:pt x="2382" y="3676"/>
                    <a:pt x="2390" y="3671"/>
                    <a:pt x="2392" y="3662"/>
                  </a:cubicBezTo>
                  <a:cubicBezTo>
                    <a:pt x="2405" y="3581"/>
                    <a:pt x="2149" y="3215"/>
                    <a:pt x="2149" y="3215"/>
                  </a:cubicBezTo>
                  <a:lnTo>
                    <a:pt x="2149" y="3215"/>
                  </a:lnTo>
                  <a:cubicBezTo>
                    <a:pt x="2149" y="3215"/>
                    <a:pt x="2323" y="3324"/>
                    <a:pt x="2394" y="3324"/>
                  </a:cubicBezTo>
                  <a:cubicBezTo>
                    <a:pt x="2420" y="3324"/>
                    <a:pt x="2432" y="3310"/>
                    <a:pt x="2418" y="3270"/>
                  </a:cubicBezTo>
                  <a:cubicBezTo>
                    <a:pt x="2379" y="3134"/>
                    <a:pt x="1906" y="2609"/>
                    <a:pt x="1906" y="2609"/>
                  </a:cubicBezTo>
                  <a:lnTo>
                    <a:pt x="1877" y="2512"/>
                  </a:lnTo>
                  <a:cubicBezTo>
                    <a:pt x="1702" y="1880"/>
                    <a:pt x="1514" y="1245"/>
                    <a:pt x="1326" y="610"/>
                  </a:cubicBezTo>
                  <a:cubicBezTo>
                    <a:pt x="1284" y="461"/>
                    <a:pt x="1229" y="312"/>
                    <a:pt x="1190" y="163"/>
                  </a:cubicBezTo>
                  <a:cubicBezTo>
                    <a:pt x="1177" y="111"/>
                    <a:pt x="1148" y="56"/>
                    <a:pt x="1135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2"/>
            <p:cNvSpPr/>
            <p:nvPr/>
          </p:nvSpPr>
          <p:spPr>
            <a:xfrm>
              <a:off x="5111325" y="5221625"/>
              <a:ext cx="54700" cy="67500"/>
            </a:xfrm>
            <a:custGeom>
              <a:avLst/>
              <a:gdLst/>
              <a:ahLst/>
              <a:cxnLst/>
              <a:rect l="l" t="t" r="r" b="b"/>
              <a:pathLst>
                <a:path w="2188" h="2700" extrusionOk="0">
                  <a:moveTo>
                    <a:pt x="2133" y="1"/>
                  </a:moveTo>
                  <a:lnTo>
                    <a:pt x="150" y="529"/>
                  </a:lnTo>
                  <a:cubicBezTo>
                    <a:pt x="150" y="529"/>
                    <a:pt x="215" y="1485"/>
                    <a:pt x="1" y="1971"/>
                  </a:cubicBezTo>
                  <a:lnTo>
                    <a:pt x="607" y="2269"/>
                  </a:lnTo>
                  <a:lnTo>
                    <a:pt x="986" y="2700"/>
                  </a:lnTo>
                  <a:lnTo>
                    <a:pt x="1349" y="2269"/>
                  </a:lnTo>
                  <a:lnTo>
                    <a:pt x="1851" y="1971"/>
                  </a:lnTo>
                  <a:cubicBezTo>
                    <a:pt x="1945" y="1838"/>
                    <a:pt x="2065" y="1715"/>
                    <a:pt x="2188" y="1621"/>
                  </a:cubicBezTo>
                  <a:cubicBezTo>
                    <a:pt x="2078" y="999"/>
                    <a:pt x="2133" y="1"/>
                    <a:pt x="2133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2"/>
            <p:cNvSpPr/>
            <p:nvPr/>
          </p:nvSpPr>
          <p:spPr>
            <a:xfrm>
              <a:off x="5119750" y="5224300"/>
              <a:ext cx="44900" cy="17750"/>
            </a:xfrm>
            <a:custGeom>
              <a:avLst/>
              <a:gdLst/>
              <a:ahLst/>
              <a:cxnLst/>
              <a:rect l="l" t="t" r="r" b="b"/>
              <a:pathLst>
                <a:path w="1796" h="710" extrusionOk="0">
                  <a:moveTo>
                    <a:pt x="1796" y="1"/>
                  </a:moveTo>
                  <a:cubicBezTo>
                    <a:pt x="1472" y="218"/>
                    <a:pt x="1067" y="354"/>
                    <a:pt x="594" y="393"/>
                  </a:cubicBezTo>
                  <a:cubicBezTo>
                    <a:pt x="493" y="399"/>
                    <a:pt x="395" y="402"/>
                    <a:pt x="299" y="402"/>
                  </a:cubicBezTo>
                  <a:cubicBezTo>
                    <a:pt x="202" y="402"/>
                    <a:pt x="108" y="399"/>
                    <a:pt x="14" y="393"/>
                  </a:cubicBezTo>
                  <a:cubicBezTo>
                    <a:pt x="14" y="487"/>
                    <a:pt x="14" y="597"/>
                    <a:pt x="1" y="704"/>
                  </a:cubicBezTo>
                  <a:cubicBezTo>
                    <a:pt x="48" y="708"/>
                    <a:pt x="96" y="709"/>
                    <a:pt x="144" y="709"/>
                  </a:cubicBezTo>
                  <a:cubicBezTo>
                    <a:pt x="260" y="709"/>
                    <a:pt x="380" y="700"/>
                    <a:pt x="513" y="691"/>
                  </a:cubicBezTo>
                  <a:cubicBezTo>
                    <a:pt x="1028" y="665"/>
                    <a:pt x="1446" y="503"/>
                    <a:pt x="1796" y="244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2"/>
            <p:cNvSpPr/>
            <p:nvPr/>
          </p:nvSpPr>
          <p:spPr>
            <a:xfrm>
              <a:off x="5066825" y="5099850"/>
              <a:ext cx="145200" cy="134575"/>
            </a:xfrm>
            <a:custGeom>
              <a:avLst/>
              <a:gdLst/>
              <a:ahLst/>
              <a:cxnLst/>
              <a:rect l="l" t="t" r="r" b="b"/>
              <a:pathLst>
                <a:path w="5808" h="5383" extrusionOk="0">
                  <a:moveTo>
                    <a:pt x="2671" y="1"/>
                  </a:moveTo>
                  <a:cubicBezTo>
                    <a:pt x="1836" y="1"/>
                    <a:pt x="1043" y="242"/>
                    <a:pt x="754" y="553"/>
                  </a:cubicBezTo>
                  <a:cubicBezTo>
                    <a:pt x="294" y="1039"/>
                    <a:pt x="362" y="1820"/>
                    <a:pt x="404" y="2374"/>
                  </a:cubicBezTo>
                  <a:cubicBezTo>
                    <a:pt x="417" y="2698"/>
                    <a:pt x="375" y="3035"/>
                    <a:pt x="268" y="3346"/>
                  </a:cubicBezTo>
                  <a:cubicBezTo>
                    <a:pt x="0" y="4141"/>
                    <a:pt x="458" y="5382"/>
                    <a:pt x="2381" y="5382"/>
                  </a:cubicBezTo>
                  <a:cubicBezTo>
                    <a:pt x="2486" y="5382"/>
                    <a:pt x="2596" y="5378"/>
                    <a:pt x="2711" y="5371"/>
                  </a:cubicBezTo>
                  <a:cubicBezTo>
                    <a:pt x="3670" y="5303"/>
                    <a:pt x="4331" y="4778"/>
                    <a:pt x="4723" y="4088"/>
                  </a:cubicBezTo>
                  <a:cubicBezTo>
                    <a:pt x="4750" y="4089"/>
                    <a:pt x="4776" y="4090"/>
                    <a:pt x="4801" y="4090"/>
                  </a:cubicBezTo>
                  <a:cubicBezTo>
                    <a:pt x="5778" y="4090"/>
                    <a:pt x="5807" y="2856"/>
                    <a:pt x="5413" y="2727"/>
                  </a:cubicBezTo>
                  <a:cubicBezTo>
                    <a:pt x="5354" y="2709"/>
                    <a:pt x="5302" y="2702"/>
                    <a:pt x="5255" y="2702"/>
                  </a:cubicBezTo>
                  <a:cubicBezTo>
                    <a:pt x="5224" y="2702"/>
                    <a:pt x="5196" y="2706"/>
                    <a:pt x="5170" y="2711"/>
                  </a:cubicBezTo>
                  <a:cubicBezTo>
                    <a:pt x="5264" y="1875"/>
                    <a:pt x="5073" y="1065"/>
                    <a:pt x="4642" y="660"/>
                  </a:cubicBezTo>
                  <a:cubicBezTo>
                    <a:pt x="4152" y="183"/>
                    <a:pt x="3395" y="1"/>
                    <a:pt x="2671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2"/>
            <p:cNvSpPr/>
            <p:nvPr/>
          </p:nvSpPr>
          <p:spPr>
            <a:xfrm>
              <a:off x="5071475" y="5128800"/>
              <a:ext cx="60450" cy="72600"/>
            </a:xfrm>
            <a:custGeom>
              <a:avLst/>
              <a:gdLst/>
              <a:ahLst/>
              <a:cxnLst/>
              <a:rect l="l" t="t" r="r" b="b"/>
              <a:pathLst>
                <a:path w="2418" h="2904" extrusionOk="0">
                  <a:moveTo>
                    <a:pt x="934" y="1"/>
                  </a:moveTo>
                  <a:lnTo>
                    <a:pt x="205" y="1190"/>
                  </a:lnTo>
                  <a:cubicBezTo>
                    <a:pt x="218" y="1190"/>
                    <a:pt x="218" y="1203"/>
                    <a:pt x="218" y="1216"/>
                  </a:cubicBezTo>
                  <a:cubicBezTo>
                    <a:pt x="231" y="1540"/>
                    <a:pt x="189" y="1877"/>
                    <a:pt x="82" y="2188"/>
                  </a:cubicBezTo>
                  <a:cubicBezTo>
                    <a:pt x="56" y="2256"/>
                    <a:pt x="43" y="2324"/>
                    <a:pt x="27" y="2405"/>
                  </a:cubicBezTo>
                  <a:cubicBezTo>
                    <a:pt x="1" y="2554"/>
                    <a:pt x="1" y="2716"/>
                    <a:pt x="27" y="2865"/>
                  </a:cubicBezTo>
                  <a:cubicBezTo>
                    <a:pt x="27" y="2877"/>
                    <a:pt x="40" y="2889"/>
                    <a:pt x="43" y="2901"/>
                  </a:cubicBezTo>
                  <a:lnTo>
                    <a:pt x="43" y="2901"/>
                  </a:lnTo>
                  <a:cubicBezTo>
                    <a:pt x="27" y="2727"/>
                    <a:pt x="56" y="2553"/>
                    <a:pt x="108" y="2405"/>
                  </a:cubicBezTo>
                  <a:cubicBezTo>
                    <a:pt x="218" y="2094"/>
                    <a:pt x="257" y="1757"/>
                    <a:pt x="244" y="1433"/>
                  </a:cubicBezTo>
                  <a:cubicBezTo>
                    <a:pt x="244" y="1420"/>
                    <a:pt x="244" y="1407"/>
                    <a:pt x="231" y="1407"/>
                  </a:cubicBezTo>
                  <a:lnTo>
                    <a:pt x="960" y="218"/>
                  </a:lnTo>
                  <a:cubicBezTo>
                    <a:pt x="960" y="218"/>
                    <a:pt x="1216" y="1216"/>
                    <a:pt x="2418" y="1420"/>
                  </a:cubicBezTo>
                  <a:lnTo>
                    <a:pt x="2175" y="1164"/>
                  </a:lnTo>
                  <a:cubicBezTo>
                    <a:pt x="1161" y="879"/>
                    <a:pt x="934" y="1"/>
                    <a:pt x="934" y="1"/>
                  </a:cubicBezTo>
                  <a:close/>
                  <a:moveTo>
                    <a:pt x="43" y="2901"/>
                  </a:moveTo>
                  <a:cubicBezTo>
                    <a:pt x="43" y="2902"/>
                    <a:pt x="43" y="2903"/>
                    <a:pt x="43" y="2904"/>
                  </a:cubicBezTo>
                  <a:cubicBezTo>
                    <a:pt x="43" y="2903"/>
                    <a:pt x="43" y="2902"/>
                    <a:pt x="43" y="290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2"/>
            <p:cNvSpPr/>
            <p:nvPr/>
          </p:nvSpPr>
          <p:spPr>
            <a:xfrm>
              <a:off x="5113675" y="5140300"/>
              <a:ext cx="68225" cy="36800"/>
            </a:xfrm>
            <a:custGeom>
              <a:avLst/>
              <a:gdLst/>
              <a:ahLst/>
              <a:cxnLst/>
              <a:rect l="l" t="t" r="r" b="b"/>
              <a:pathLst>
                <a:path w="2729" h="1472" extrusionOk="0">
                  <a:moveTo>
                    <a:pt x="1" y="1"/>
                  </a:moveTo>
                  <a:lnTo>
                    <a:pt x="461" y="487"/>
                  </a:lnTo>
                  <a:cubicBezTo>
                    <a:pt x="931" y="756"/>
                    <a:pt x="1715" y="1122"/>
                    <a:pt x="2486" y="1122"/>
                  </a:cubicBezTo>
                  <a:lnTo>
                    <a:pt x="2444" y="675"/>
                  </a:lnTo>
                  <a:lnTo>
                    <a:pt x="2444" y="675"/>
                  </a:lnTo>
                  <a:lnTo>
                    <a:pt x="2729" y="1472"/>
                  </a:lnTo>
                  <a:lnTo>
                    <a:pt x="2713" y="1297"/>
                  </a:lnTo>
                  <a:lnTo>
                    <a:pt x="2418" y="461"/>
                  </a:lnTo>
                  <a:lnTo>
                    <a:pt x="2457" y="905"/>
                  </a:lnTo>
                  <a:cubicBezTo>
                    <a:pt x="1242" y="89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2"/>
            <p:cNvSpPr/>
            <p:nvPr/>
          </p:nvSpPr>
          <p:spPr>
            <a:xfrm>
              <a:off x="5134575" y="5160875"/>
              <a:ext cx="31775" cy="27750"/>
            </a:xfrm>
            <a:custGeom>
              <a:avLst/>
              <a:gdLst/>
              <a:ahLst/>
              <a:cxnLst/>
              <a:rect l="l" t="t" r="r" b="b"/>
              <a:pathLst>
                <a:path w="1271" h="1110" extrusionOk="0">
                  <a:moveTo>
                    <a:pt x="710" y="0"/>
                  </a:moveTo>
                  <a:cubicBezTo>
                    <a:pt x="402" y="0"/>
                    <a:pt x="29" y="292"/>
                    <a:pt x="14" y="594"/>
                  </a:cubicBezTo>
                  <a:cubicBezTo>
                    <a:pt x="1" y="892"/>
                    <a:pt x="380" y="1096"/>
                    <a:pt x="678" y="1109"/>
                  </a:cubicBezTo>
                  <a:cubicBezTo>
                    <a:pt x="686" y="1109"/>
                    <a:pt x="694" y="1109"/>
                    <a:pt x="703" y="1109"/>
                  </a:cubicBezTo>
                  <a:cubicBezTo>
                    <a:pt x="999" y="1109"/>
                    <a:pt x="1245" y="883"/>
                    <a:pt x="1258" y="581"/>
                  </a:cubicBezTo>
                  <a:cubicBezTo>
                    <a:pt x="1271" y="270"/>
                    <a:pt x="1028" y="14"/>
                    <a:pt x="730" y="1"/>
                  </a:cubicBezTo>
                  <a:cubicBezTo>
                    <a:pt x="723" y="1"/>
                    <a:pt x="717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2"/>
            <p:cNvSpPr/>
            <p:nvPr/>
          </p:nvSpPr>
          <p:spPr>
            <a:xfrm>
              <a:off x="5134575" y="5160300"/>
              <a:ext cx="32100" cy="24250"/>
            </a:xfrm>
            <a:custGeom>
              <a:avLst/>
              <a:gdLst/>
              <a:ahLst/>
              <a:cxnLst/>
              <a:rect l="l" t="t" r="r" b="b"/>
              <a:pathLst>
                <a:path w="1284" h="970" extrusionOk="0">
                  <a:moveTo>
                    <a:pt x="717" y="0"/>
                  </a:moveTo>
                  <a:cubicBezTo>
                    <a:pt x="642" y="0"/>
                    <a:pt x="568" y="18"/>
                    <a:pt x="500" y="37"/>
                  </a:cubicBezTo>
                  <a:cubicBezTo>
                    <a:pt x="406" y="79"/>
                    <a:pt x="312" y="131"/>
                    <a:pt x="231" y="199"/>
                  </a:cubicBezTo>
                  <a:cubicBezTo>
                    <a:pt x="163" y="267"/>
                    <a:pt x="95" y="348"/>
                    <a:pt x="56" y="442"/>
                  </a:cubicBezTo>
                  <a:cubicBezTo>
                    <a:pt x="30" y="484"/>
                    <a:pt x="14" y="536"/>
                    <a:pt x="14" y="591"/>
                  </a:cubicBezTo>
                  <a:cubicBezTo>
                    <a:pt x="1" y="633"/>
                    <a:pt x="14" y="685"/>
                    <a:pt x="30" y="740"/>
                  </a:cubicBezTo>
                  <a:cubicBezTo>
                    <a:pt x="14" y="633"/>
                    <a:pt x="30" y="536"/>
                    <a:pt x="69" y="455"/>
                  </a:cubicBezTo>
                  <a:cubicBezTo>
                    <a:pt x="124" y="361"/>
                    <a:pt x="192" y="293"/>
                    <a:pt x="257" y="228"/>
                  </a:cubicBezTo>
                  <a:cubicBezTo>
                    <a:pt x="338" y="173"/>
                    <a:pt x="419" y="118"/>
                    <a:pt x="516" y="92"/>
                  </a:cubicBezTo>
                  <a:cubicBezTo>
                    <a:pt x="575" y="65"/>
                    <a:pt x="635" y="50"/>
                    <a:pt x="694" y="50"/>
                  </a:cubicBezTo>
                  <a:cubicBezTo>
                    <a:pt x="729" y="50"/>
                    <a:pt x="763" y="55"/>
                    <a:pt x="798" y="66"/>
                  </a:cubicBezTo>
                  <a:cubicBezTo>
                    <a:pt x="986" y="92"/>
                    <a:pt x="1148" y="241"/>
                    <a:pt x="1216" y="416"/>
                  </a:cubicBezTo>
                  <a:cubicBezTo>
                    <a:pt x="1271" y="591"/>
                    <a:pt x="1229" y="808"/>
                    <a:pt x="1096" y="970"/>
                  </a:cubicBezTo>
                  <a:cubicBezTo>
                    <a:pt x="1177" y="902"/>
                    <a:pt x="1229" y="808"/>
                    <a:pt x="1258" y="714"/>
                  </a:cubicBezTo>
                  <a:cubicBezTo>
                    <a:pt x="1284" y="604"/>
                    <a:pt x="1284" y="497"/>
                    <a:pt x="1245" y="403"/>
                  </a:cubicBezTo>
                  <a:cubicBezTo>
                    <a:pt x="1190" y="199"/>
                    <a:pt x="1015" y="37"/>
                    <a:pt x="811" y="11"/>
                  </a:cubicBezTo>
                  <a:cubicBezTo>
                    <a:pt x="779" y="3"/>
                    <a:pt x="748" y="0"/>
                    <a:pt x="717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2"/>
            <p:cNvSpPr/>
            <p:nvPr/>
          </p:nvSpPr>
          <p:spPr>
            <a:xfrm>
              <a:off x="5137325" y="5163225"/>
              <a:ext cx="19875" cy="19625"/>
            </a:xfrm>
            <a:custGeom>
              <a:avLst/>
              <a:gdLst/>
              <a:ahLst/>
              <a:cxnLst/>
              <a:rect l="l" t="t" r="r" b="b"/>
              <a:pathLst>
                <a:path w="795" h="785" extrusionOk="0">
                  <a:moveTo>
                    <a:pt x="419" y="1"/>
                  </a:moveTo>
                  <a:cubicBezTo>
                    <a:pt x="309" y="1"/>
                    <a:pt x="228" y="30"/>
                    <a:pt x="147" y="95"/>
                  </a:cubicBezTo>
                  <a:cubicBezTo>
                    <a:pt x="82" y="150"/>
                    <a:pt x="40" y="218"/>
                    <a:pt x="14" y="312"/>
                  </a:cubicBezTo>
                  <a:lnTo>
                    <a:pt x="14" y="380"/>
                  </a:lnTo>
                  <a:cubicBezTo>
                    <a:pt x="1" y="461"/>
                    <a:pt x="27" y="555"/>
                    <a:pt x="82" y="623"/>
                  </a:cubicBezTo>
                  <a:cubicBezTo>
                    <a:pt x="147" y="704"/>
                    <a:pt x="228" y="759"/>
                    <a:pt x="338" y="772"/>
                  </a:cubicBezTo>
                  <a:cubicBezTo>
                    <a:pt x="351" y="785"/>
                    <a:pt x="364" y="785"/>
                    <a:pt x="377" y="785"/>
                  </a:cubicBezTo>
                  <a:cubicBezTo>
                    <a:pt x="594" y="785"/>
                    <a:pt x="782" y="623"/>
                    <a:pt x="795" y="406"/>
                  </a:cubicBezTo>
                  <a:cubicBezTo>
                    <a:pt x="795" y="380"/>
                    <a:pt x="795" y="338"/>
                    <a:pt x="782" y="312"/>
                  </a:cubicBezTo>
                  <a:cubicBezTo>
                    <a:pt x="756" y="192"/>
                    <a:pt x="675" y="82"/>
                    <a:pt x="568" y="43"/>
                  </a:cubicBezTo>
                  <a:cubicBezTo>
                    <a:pt x="526" y="14"/>
                    <a:pt x="471" y="1"/>
                    <a:pt x="41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2"/>
            <p:cNvSpPr/>
            <p:nvPr/>
          </p:nvSpPr>
          <p:spPr>
            <a:xfrm>
              <a:off x="5137650" y="5165575"/>
              <a:ext cx="9100" cy="7150"/>
            </a:xfrm>
            <a:custGeom>
              <a:avLst/>
              <a:gdLst/>
              <a:ahLst/>
              <a:cxnLst/>
              <a:rect l="l" t="t" r="r" b="b"/>
              <a:pathLst>
                <a:path w="364" h="286" extrusionOk="0">
                  <a:moveTo>
                    <a:pt x="134" y="1"/>
                  </a:moveTo>
                  <a:cubicBezTo>
                    <a:pt x="69" y="56"/>
                    <a:pt x="27" y="124"/>
                    <a:pt x="1" y="218"/>
                  </a:cubicBezTo>
                  <a:lnTo>
                    <a:pt x="364" y="286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2"/>
            <p:cNvSpPr/>
            <p:nvPr/>
          </p:nvSpPr>
          <p:spPr>
            <a:xfrm>
              <a:off x="5139350" y="5172700"/>
              <a:ext cx="7400" cy="9825"/>
            </a:xfrm>
            <a:custGeom>
              <a:avLst/>
              <a:gdLst/>
              <a:ahLst/>
              <a:cxnLst/>
              <a:rect l="l" t="t" r="r" b="b"/>
              <a:pathLst>
                <a:path w="296" h="393" extrusionOk="0">
                  <a:moveTo>
                    <a:pt x="296" y="1"/>
                  </a:moveTo>
                  <a:lnTo>
                    <a:pt x="1" y="244"/>
                  </a:lnTo>
                  <a:cubicBezTo>
                    <a:pt x="66" y="325"/>
                    <a:pt x="147" y="380"/>
                    <a:pt x="257" y="393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2"/>
            <p:cNvSpPr/>
            <p:nvPr/>
          </p:nvSpPr>
          <p:spPr>
            <a:xfrm>
              <a:off x="5142025" y="5167600"/>
              <a:ext cx="10800" cy="10875"/>
            </a:xfrm>
            <a:custGeom>
              <a:avLst/>
              <a:gdLst/>
              <a:ahLst/>
              <a:cxnLst/>
              <a:rect l="l" t="t" r="r" b="b"/>
              <a:pathLst>
                <a:path w="432" h="435" extrusionOk="0">
                  <a:moveTo>
                    <a:pt x="218" y="1"/>
                  </a:moveTo>
                  <a:cubicBezTo>
                    <a:pt x="108" y="1"/>
                    <a:pt x="1" y="82"/>
                    <a:pt x="1" y="205"/>
                  </a:cubicBezTo>
                  <a:cubicBezTo>
                    <a:pt x="1" y="325"/>
                    <a:pt x="82" y="422"/>
                    <a:pt x="202" y="435"/>
                  </a:cubicBezTo>
                  <a:cubicBezTo>
                    <a:pt x="325" y="435"/>
                    <a:pt x="419" y="341"/>
                    <a:pt x="419" y="218"/>
                  </a:cubicBezTo>
                  <a:cubicBezTo>
                    <a:pt x="432" y="111"/>
                    <a:pt x="338" y="1"/>
                    <a:pt x="218" y="1"/>
                  </a:cubicBezTo>
                  <a:close/>
                </a:path>
              </a:pathLst>
            </a:custGeom>
            <a:solidFill>
              <a:srgbClr val="2C03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2"/>
            <p:cNvSpPr/>
            <p:nvPr/>
          </p:nvSpPr>
          <p:spPr>
            <a:xfrm>
              <a:off x="5150775" y="5173675"/>
              <a:ext cx="3100" cy="3100"/>
            </a:xfrm>
            <a:custGeom>
              <a:avLst/>
              <a:gdLst/>
              <a:ahLst/>
              <a:cxnLst/>
              <a:rect l="l" t="t" r="r" b="b"/>
              <a:pathLst>
                <a:path w="124" h="124" extrusionOk="0">
                  <a:moveTo>
                    <a:pt x="69" y="1"/>
                  </a:moveTo>
                  <a:cubicBezTo>
                    <a:pt x="43" y="1"/>
                    <a:pt x="14" y="30"/>
                    <a:pt x="1" y="56"/>
                  </a:cubicBezTo>
                  <a:cubicBezTo>
                    <a:pt x="1" y="98"/>
                    <a:pt x="30" y="124"/>
                    <a:pt x="69" y="124"/>
                  </a:cubicBezTo>
                  <a:cubicBezTo>
                    <a:pt x="95" y="124"/>
                    <a:pt x="124" y="98"/>
                    <a:pt x="124" y="69"/>
                  </a:cubicBezTo>
                  <a:cubicBezTo>
                    <a:pt x="124" y="30"/>
                    <a:pt x="95" y="1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2"/>
            <p:cNvSpPr/>
            <p:nvPr/>
          </p:nvSpPr>
          <p:spPr>
            <a:xfrm>
              <a:off x="5081600" y="5158525"/>
              <a:ext cx="31450" cy="27750"/>
            </a:xfrm>
            <a:custGeom>
              <a:avLst/>
              <a:gdLst/>
              <a:ahLst/>
              <a:cxnLst/>
              <a:rect l="l" t="t" r="r" b="b"/>
              <a:pathLst>
                <a:path w="1258" h="1110" extrusionOk="0">
                  <a:moveTo>
                    <a:pt x="569" y="0"/>
                  </a:moveTo>
                  <a:cubicBezTo>
                    <a:pt x="272" y="0"/>
                    <a:pt x="26" y="226"/>
                    <a:pt x="14" y="526"/>
                  </a:cubicBezTo>
                  <a:cubicBezTo>
                    <a:pt x="1" y="837"/>
                    <a:pt x="231" y="1093"/>
                    <a:pt x="542" y="1109"/>
                  </a:cubicBezTo>
                  <a:cubicBezTo>
                    <a:pt x="553" y="1109"/>
                    <a:pt x="563" y="1110"/>
                    <a:pt x="574" y="1110"/>
                  </a:cubicBezTo>
                  <a:cubicBezTo>
                    <a:pt x="878" y="1110"/>
                    <a:pt x="1229" y="937"/>
                    <a:pt x="1242" y="649"/>
                  </a:cubicBezTo>
                  <a:cubicBezTo>
                    <a:pt x="1258" y="338"/>
                    <a:pt x="892" y="14"/>
                    <a:pt x="594" y="1"/>
                  </a:cubicBezTo>
                  <a:cubicBezTo>
                    <a:pt x="585" y="0"/>
                    <a:pt x="577" y="0"/>
                    <a:pt x="5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2"/>
            <p:cNvSpPr/>
            <p:nvPr/>
          </p:nvSpPr>
          <p:spPr>
            <a:xfrm>
              <a:off x="5081275" y="5157775"/>
              <a:ext cx="31775" cy="23375"/>
            </a:xfrm>
            <a:custGeom>
              <a:avLst/>
              <a:gdLst/>
              <a:ahLst/>
              <a:cxnLst/>
              <a:rect l="l" t="t" r="r" b="b"/>
              <a:pathLst>
                <a:path w="1271" h="935" extrusionOk="0">
                  <a:moveTo>
                    <a:pt x="589" y="0"/>
                  </a:moveTo>
                  <a:cubicBezTo>
                    <a:pt x="568" y="0"/>
                    <a:pt x="547" y="2"/>
                    <a:pt x="526" y="5"/>
                  </a:cubicBezTo>
                  <a:cubicBezTo>
                    <a:pt x="312" y="18"/>
                    <a:pt x="121" y="167"/>
                    <a:pt x="56" y="355"/>
                  </a:cubicBezTo>
                  <a:cubicBezTo>
                    <a:pt x="14" y="449"/>
                    <a:pt x="1" y="556"/>
                    <a:pt x="14" y="666"/>
                  </a:cubicBezTo>
                  <a:cubicBezTo>
                    <a:pt x="40" y="760"/>
                    <a:pt x="82" y="854"/>
                    <a:pt x="150" y="935"/>
                  </a:cubicBezTo>
                  <a:cubicBezTo>
                    <a:pt x="27" y="773"/>
                    <a:pt x="1" y="543"/>
                    <a:pt x="82" y="368"/>
                  </a:cubicBezTo>
                  <a:cubicBezTo>
                    <a:pt x="163" y="193"/>
                    <a:pt x="338" y="70"/>
                    <a:pt x="526" y="57"/>
                  </a:cubicBezTo>
                  <a:cubicBezTo>
                    <a:pt x="543" y="54"/>
                    <a:pt x="560" y="53"/>
                    <a:pt x="577" y="53"/>
                  </a:cubicBezTo>
                  <a:cubicBezTo>
                    <a:pt x="656" y="53"/>
                    <a:pt x="733" y="77"/>
                    <a:pt x="811" y="112"/>
                  </a:cubicBezTo>
                  <a:cubicBezTo>
                    <a:pt x="892" y="151"/>
                    <a:pt x="973" y="206"/>
                    <a:pt x="1054" y="274"/>
                  </a:cubicBezTo>
                  <a:cubicBezTo>
                    <a:pt x="1122" y="342"/>
                    <a:pt x="1174" y="423"/>
                    <a:pt x="1216" y="504"/>
                  </a:cubicBezTo>
                  <a:cubicBezTo>
                    <a:pt x="1255" y="598"/>
                    <a:pt x="1271" y="705"/>
                    <a:pt x="1229" y="799"/>
                  </a:cubicBezTo>
                  <a:cubicBezTo>
                    <a:pt x="1255" y="747"/>
                    <a:pt x="1271" y="705"/>
                    <a:pt x="1271" y="653"/>
                  </a:cubicBezTo>
                  <a:cubicBezTo>
                    <a:pt x="1271" y="598"/>
                    <a:pt x="1255" y="543"/>
                    <a:pt x="1242" y="504"/>
                  </a:cubicBezTo>
                  <a:cubicBezTo>
                    <a:pt x="1203" y="410"/>
                    <a:pt x="1148" y="313"/>
                    <a:pt x="1080" y="248"/>
                  </a:cubicBezTo>
                  <a:cubicBezTo>
                    <a:pt x="1012" y="167"/>
                    <a:pt x="918" y="112"/>
                    <a:pt x="824" y="57"/>
                  </a:cubicBezTo>
                  <a:cubicBezTo>
                    <a:pt x="758" y="25"/>
                    <a:pt x="676" y="0"/>
                    <a:pt x="589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2"/>
            <p:cNvSpPr/>
            <p:nvPr/>
          </p:nvSpPr>
          <p:spPr>
            <a:xfrm>
              <a:off x="5082650" y="5160875"/>
              <a:ext cx="19550" cy="19650"/>
            </a:xfrm>
            <a:custGeom>
              <a:avLst/>
              <a:gdLst/>
              <a:ahLst/>
              <a:cxnLst/>
              <a:rect l="l" t="t" r="r" b="b"/>
              <a:pathLst>
                <a:path w="782" h="786" extrusionOk="0">
                  <a:moveTo>
                    <a:pt x="406" y="1"/>
                  </a:moveTo>
                  <a:cubicBezTo>
                    <a:pt x="309" y="1"/>
                    <a:pt x="215" y="27"/>
                    <a:pt x="134" y="95"/>
                  </a:cubicBezTo>
                  <a:cubicBezTo>
                    <a:pt x="66" y="150"/>
                    <a:pt x="27" y="218"/>
                    <a:pt x="14" y="312"/>
                  </a:cubicBezTo>
                  <a:cubicBezTo>
                    <a:pt x="1" y="338"/>
                    <a:pt x="1" y="351"/>
                    <a:pt x="1" y="380"/>
                  </a:cubicBezTo>
                  <a:cubicBezTo>
                    <a:pt x="1" y="461"/>
                    <a:pt x="27" y="555"/>
                    <a:pt x="66" y="623"/>
                  </a:cubicBezTo>
                  <a:cubicBezTo>
                    <a:pt x="134" y="704"/>
                    <a:pt x="215" y="756"/>
                    <a:pt x="325" y="772"/>
                  </a:cubicBezTo>
                  <a:cubicBezTo>
                    <a:pt x="338" y="785"/>
                    <a:pt x="364" y="785"/>
                    <a:pt x="377" y="785"/>
                  </a:cubicBezTo>
                  <a:cubicBezTo>
                    <a:pt x="384" y="785"/>
                    <a:pt x="392" y="786"/>
                    <a:pt x="399" y="786"/>
                  </a:cubicBezTo>
                  <a:cubicBezTo>
                    <a:pt x="606" y="786"/>
                    <a:pt x="769" y="615"/>
                    <a:pt x="782" y="406"/>
                  </a:cubicBezTo>
                  <a:cubicBezTo>
                    <a:pt x="782" y="380"/>
                    <a:pt x="782" y="351"/>
                    <a:pt x="769" y="312"/>
                  </a:cubicBezTo>
                  <a:cubicBezTo>
                    <a:pt x="756" y="189"/>
                    <a:pt x="662" y="82"/>
                    <a:pt x="552" y="43"/>
                  </a:cubicBezTo>
                  <a:cubicBezTo>
                    <a:pt x="513" y="14"/>
                    <a:pt x="458" y="1"/>
                    <a:pt x="40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2"/>
            <p:cNvSpPr/>
            <p:nvPr/>
          </p:nvSpPr>
          <p:spPr>
            <a:xfrm>
              <a:off x="5082975" y="5163225"/>
              <a:ext cx="9100" cy="7150"/>
            </a:xfrm>
            <a:custGeom>
              <a:avLst/>
              <a:gdLst/>
              <a:ahLst/>
              <a:cxnLst/>
              <a:rect l="l" t="t" r="r" b="b"/>
              <a:pathLst>
                <a:path w="364" h="286" extrusionOk="0">
                  <a:moveTo>
                    <a:pt x="121" y="1"/>
                  </a:moveTo>
                  <a:cubicBezTo>
                    <a:pt x="53" y="56"/>
                    <a:pt x="14" y="124"/>
                    <a:pt x="1" y="218"/>
                  </a:cubicBezTo>
                  <a:lnTo>
                    <a:pt x="364" y="28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2"/>
            <p:cNvSpPr/>
            <p:nvPr/>
          </p:nvSpPr>
          <p:spPr>
            <a:xfrm>
              <a:off x="5084275" y="5170350"/>
              <a:ext cx="7800" cy="9825"/>
            </a:xfrm>
            <a:custGeom>
              <a:avLst/>
              <a:gdLst/>
              <a:ahLst/>
              <a:cxnLst/>
              <a:rect l="l" t="t" r="r" b="b"/>
              <a:pathLst>
                <a:path w="312" h="393" extrusionOk="0">
                  <a:moveTo>
                    <a:pt x="312" y="1"/>
                  </a:moveTo>
                  <a:lnTo>
                    <a:pt x="1" y="244"/>
                  </a:lnTo>
                  <a:cubicBezTo>
                    <a:pt x="69" y="325"/>
                    <a:pt x="150" y="377"/>
                    <a:pt x="260" y="393"/>
                  </a:cubicBezTo>
                  <a:lnTo>
                    <a:pt x="312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2"/>
            <p:cNvSpPr/>
            <p:nvPr/>
          </p:nvSpPr>
          <p:spPr>
            <a:xfrm>
              <a:off x="5087025" y="5165250"/>
              <a:ext cx="10800" cy="10875"/>
            </a:xfrm>
            <a:custGeom>
              <a:avLst/>
              <a:gdLst/>
              <a:ahLst/>
              <a:cxnLst/>
              <a:rect l="l" t="t" r="r" b="b"/>
              <a:pathLst>
                <a:path w="432" h="435" extrusionOk="0">
                  <a:moveTo>
                    <a:pt x="231" y="1"/>
                  </a:moveTo>
                  <a:cubicBezTo>
                    <a:pt x="108" y="1"/>
                    <a:pt x="1" y="82"/>
                    <a:pt x="1" y="205"/>
                  </a:cubicBezTo>
                  <a:cubicBezTo>
                    <a:pt x="1" y="325"/>
                    <a:pt x="82" y="419"/>
                    <a:pt x="202" y="435"/>
                  </a:cubicBezTo>
                  <a:cubicBezTo>
                    <a:pt x="325" y="435"/>
                    <a:pt x="419" y="338"/>
                    <a:pt x="432" y="231"/>
                  </a:cubicBezTo>
                  <a:cubicBezTo>
                    <a:pt x="432" y="111"/>
                    <a:pt x="338" y="14"/>
                    <a:pt x="231" y="1"/>
                  </a:cubicBezTo>
                  <a:close/>
                </a:path>
              </a:pathLst>
            </a:custGeom>
            <a:solidFill>
              <a:srgbClr val="2C03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2"/>
            <p:cNvSpPr/>
            <p:nvPr/>
          </p:nvSpPr>
          <p:spPr>
            <a:xfrm>
              <a:off x="5095775" y="5171325"/>
              <a:ext cx="3425" cy="3100"/>
            </a:xfrm>
            <a:custGeom>
              <a:avLst/>
              <a:gdLst/>
              <a:ahLst/>
              <a:cxnLst/>
              <a:rect l="l" t="t" r="r" b="b"/>
              <a:pathLst>
                <a:path w="137" h="124" extrusionOk="0">
                  <a:moveTo>
                    <a:pt x="69" y="1"/>
                  </a:moveTo>
                  <a:cubicBezTo>
                    <a:pt x="43" y="1"/>
                    <a:pt x="14" y="30"/>
                    <a:pt x="14" y="56"/>
                  </a:cubicBezTo>
                  <a:cubicBezTo>
                    <a:pt x="1" y="95"/>
                    <a:pt x="27" y="124"/>
                    <a:pt x="69" y="124"/>
                  </a:cubicBezTo>
                  <a:cubicBezTo>
                    <a:pt x="95" y="124"/>
                    <a:pt x="124" y="95"/>
                    <a:pt x="124" y="69"/>
                  </a:cubicBezTo>
                  <a:cubicBezTo>
                    <a:pt x="137" y="30"/>
                    <a:pt x="108" y="1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2"/>
            <p:cNvSpPr/>
            <p:nvPr/>
          </p:nvSpPr>
          <p:spPr>
            <a:xfrm>
              <a:off x="5153050" y="5139750"/>
              <a:ext cx="13950" cy="11475"/>
            </a:xfrm>
            <a:custGeom>
              <a:avLst/>
              <a:gdLst/>
              <a:ahLst/>
              <a:cxnLst/>
              <a:rect l="l" t="t" r="r" b="b"/>
              <a:pathLst>
                <a:path w="558" h="459" extrusionOk="0">
                  <a:moveTo>
                    <a:pt x="185" y="1"/>
                  </a:moveTo>
                  <a:cubicBezTo>
                    <a:pt x="72" y="1"/>
                    <a:pt x="1" y="99"/>
                    <a:pt x="59" y="224"/>
                  </a:cubicBezTo>
                  <a:cubicBezTo>
                    <a:pt x="85" y="292"/>
                    <a:pt x="140" y="334"/>
                    <a:pt x="195" y="373"/>
                  </a:cubicBezTo>
                  <a:cubicBezTo>
                    <a:pt x="247" y="415"/>
                    <a:pt x="289" y="441"/>
                    <a:pt x="357" y="454"/>
                  </a:cubicBezTo>
                  <a:cubicBezTo>
                    <a:pt x="369" y="457"/>
                    <a:pt x="382" y="458"/>
                    <a:pt x="396" y="458"/>
                  </a:cubicBezTo>
                  <a:cubicBezTo>
                    <a:pt x="439" y="458"/>
                    <a:pt x="487" y="442"/>
                    <a:pt x="519" y="402"/>
                  </a:cubicBezTo>
                  <a:cubicBezTo>
                    <a:pt x="558" y="360"/>
                    <a:pt x="558" y="292"/>
                    <a:pt x="532" y="240"/>
                  </a:cubicBezTo>
                  <a:cubicBezTo>
                    <a:pt x="506" y="172"/>
                    <a:pt x="451" y="130"/>
                    <a:pt x="409" y="91"/>
                  </a:cubicBezTo>
                  <a:cubicBezTo>
                    <a:pt x="357" y="62"/>
                    <a:pt x="315" y="23"/>
                    <a:pt x="247" y="10"/>
                  </a:cubicBezTo>
                  <a:cubicBezTo>
                    <a:pt x="225" y="4"/>
                    <a:pt x="205" y="1"/>
                    <a:pt x="185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2"/>
            <p:cNvSpPr/>
            <p:nvPr/>
          </p:nvSpPr>
          <p:spPr>
            <a:xfrm>
              <a:off x="5082975" y="5136825"/>
              <a:ext cx="14350" cy="11050"/>
            </a:xfrm>
            <a:custGeom>
              <a:avLst/>
              <a:gdLst/>
              <a:ahLst/>
              <a:cxnLst/>
              <a:rect l="l" t="t" r="r" b="b"/>
              <a:pathLst>
                <a:path w="574" h="442" extrusionOk="0">
                  <a:moveTo>
                    <a:pt x="365" y="0"/>
                  </a:moveTo>
                  <a:cubicBezTo>
                    <a:pt x="352" y="0"/>
                    <a:pt x="339" y="1"/>
                    <a:pt x="325" y="4"/>
                  </a:cubicBezTo>
                  <a:cubicBezTo>
                    <a:pt x="270" y="17"/>
                    <a:pt x="215" y="46"/>
                    <a:pt x="163" y="85"/>
                  </a:cubicBezTo>
                  <a:cubicBezTo>
                    <a:pt x="108" y="114"/>
                    <a:pt x="69" y="153"/>
                    <a:pt x="27" y="208"/>
                  </a:cubicBezTo>
                  <a:cubicBezTo>
                    <a:pt x="1" y="260"/>
                    <a:pt x="1" y="328"/>
                    <a:pt x="27" y="383"/>
                  </a:cubicBezTo>
                  <a:cubicBezTo>
                    <a:pt x="62" y="415"/>
                    <a:pt x="113" y="441"/>
                    <a:pt x="161" y="441"/>
                  </a:cubicBezTo>
                  <a:cubicBezTo>
                    <a:pt x="170" y="441"/>
                    <a:pt x="180" y="440"/>
                    <a:pt x="189" y="438"/>
                  </a:cubicBezTo>
                  <a:cubicBezTo>
                    <a:pt x="244" y="438"/>
                    <a:pt x="296" y="409"/>
                    <a:pt x="351" y="383"/>
                  </a:cubicBezTo>
                  <a:cubicBezTo>
                    <a:pt x="419" y="341"/>
                    <a:pt x="474" y="302"/>
                    <a:pt x="500" y="247"/>
                  </a:cubicBezTo>
                  <a:cubicBezTo>
                    <a:pt x="573" y="111"/>
                    <a:pt x="492" y="0"/>
                    <a:pt x="365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2"/>
            <p:cNvSpPr/>
            <p:nvPr/>
          </p:nvSpPr>
          <p:spPr>
            <a:xfrm>
              <a:off x="5116025" y="5181125"/>
              <a:ext cx="14850" cy="7800"/>
            </a:xfrm>
            <a:custGeom>
              <a:avLst/>
              <a:gdLst/>
              <a:ahLst/>
              <a:cxnLst/>
              <a:rect l="l" t="t" r="r" b="b"/>
              <a:pathLst>
                <a:path w="594" h="312" extrusionOk="0">
                  <a:moveTo>
                    <a:pt x="299" y="1"/>
                  </a:moveTo>
                  <a:lnTo>
                    <a:pt x="244" y="14"/>
                  </a:lnTo>
                  <a:lnTo>
                    <a:pt x="176" y="14"/>
                  </a:lnTo>
                  <a:cubicBezTo>
                    <a:pt x="124" y="27"/>
                    <a:pt x="82" y="27"/>
                    <a:pt x="43" y="69"/>
                  </a:cubicBezTo>
                  <a:cubicBezTo>
                    <a:pt x="27" y="69"/>
                    <a:pt x="27" y="82"/>
                    <a:pt x="14" y="95"/>
                  </a:cubicBezTo>
                  <a:cubicBezTo>
                    <a:pt x="14" y="108"/>
                    <a:pt x="1" y="124"/>
                    <a:pt x="1" y="137"/>
                  </a:cubicBezTo>
                  <a:cubicBezTo>
                    <a:pt x="1" y="163"/>
                    <a:pt x="14" y="189"/>
                    <a:pt x="27" y="205"/>
                  </a:cubicBezTo>
                  <a:cubicBezTo>
                    <a:pt x="56" y="244"/>
                    <a:pt x="82" y="270"/>
                    <a:pt x="108" y="299"/>
                  </a:cubicBezTo>
                  <a:cubicBezTo>
                    <a:pt x="82" y="270"/>
                    <a:pt x="69" y="231"/>
                    <a:pt x="43" y="189"/>
                  </a:cubicBezTo>
                  <a:cubicBezTo>
                    <a:pt x="27" y="150"/>
                    <a:pt x="43" y="124"/>
                    <a:pt x="69" y="95"/>
                  </a:cubicBezTo>
                  <a:cubicBezTo>
                    <a:pt x="95" y="82"/>
                    <a:pt x="137" y="69"/>
                    <a:pt x="176" y="69"/>
                  </a:cubicBezTo>
                  <a:lnTo>
                    <a:pt x="244" y="56"/>
                  </a:lnTo>
                  <a:lnTo>
                    <a:pt x="299" y="56"/>
                  </a:lnTo>
                  <a:cubicBezTo>
                    <a:pt x="325" y="56"/>
                    <a:pt x="351" y="56"/>
                    <a:pt x="367" y="69"/>
                  </a:cubicBezTo>
                  <a:lnTo>
                    <a:pt x="432" y="69"/>
                  </a:lnTo>
                  <a:cubicBezTo>
                    <a:pt x="474" y="69"/>
                    <a:pt x="513" y="82"/>
                    <a:pt x="542" y="108"/>
                  </a:cubicBezTo>
                  <a:cubicBezTo>
                    <a:pt x="568" y="124"/>
                    <a:pt x="555" y="163"/>
                    <a:pt x="542" y="205"/>
                  </a:cubicBezTo>
                  <a:cubicBezTo>
                    <a:pt x="529" y="244"/>
                    <a:pt x="500" y="270"/>
                    <a:pt x="461" y="312"/>
                  </a:cubicBezTo>
                  <a:cubicBezTo>
                    <a:pt x="500" y="286"/>
                    <a:pt x="542" y="257"/>
                    <a:pt x="568" y="218"/>
                  </a:cubicBezTo>
                  <a:cubicBezTo>
                    <a:pt x="581" y="205"/>
                    <a:pt x="581" y="176"/>
                    <a:pt x="594" y="150"/>
                  </a:cubicBezTo>
                  <a:cubicBezTo>
                    <a:pt x="594" y="137"/>
                    <a:pt x="581" y="124"/>
                    <a:pt x="581" y="108"/>
                  </a:cubicBezTo>
                  <a:cubicBezTo>
                    <a:pt x="581" y="95"/>
                    <a:pt x="581" y="82"/>
                    <a:pt x="568" y="82"/>
                  </a:cubicBezTo>
                  <a:cubicBezTo>
                    <a:pt x="529" y="43"/>
                    <a:pt x="487" y="27"/>
                    <a:pt x="432" y="14"/>
                  </a:cubicBezTo>
                  <a:lnTo>
                    <a:pt x="367" y="14"/>
                  </a:lnTo>
                  <a:cubicBezTo>
                    <a:pt x="351" y="14"/>
                    <a:pt x="325" y="1"/>
                    <a:pt x="299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2"/>
            <p:cNvSpPr/>
            <p:nvPr/>
          </p:nvSpPr>
          <p:spPr>
            <a:xfrm>
              <a:off x="5185925" y="5171100"/>
              <a:ext cx="18900" cy="22525"/>
            </a:xfrm>
            <a:custGeom>
              <a:avLst/>
              <a:gdLst/>
              <a:ahLst/>
              <a:cxnLst/>
              <a:rect l="l" t="t" r="r" b="b"/>
              <a:pathLst>
                <a:path w="756" h="901" extrusionOk="0">
                  <a:moveTo>
                    <a:pt x="506" y="0"/>
                  </a:moveTo>
                  <a:cubicBezTo>
                    <a:pt x="486" y="0"/>
                    <a:pt x="466" y="3"/>
                    <a:pt x="445" y="10"/>
                  </a:cubicBezTo>
                  <a:cubicBezTo>
                    <a:pt x="377" y="23"/>
                    <a:pt x="296" y="52"/>
                    <a:pt x="244" y="104"/>
                  </a:cubicBezTo>
                  <a:cubicBezTo>
                    <a:pt x="134" y="201"/>
                    <a:pt x="53" y="334"/>
                    <a:pt x="27" y="470"/>
                  </a:cubicBezTo>
                  <a:cubicBezTo>
                    <a:pt x="14" y="509"/>
                    <a:pt x="1" y="538"/>
                    <a:pt x="1" y="577"/>
                  </a:cubicBezTo>
                  <a:lnTo>
                    <a:pt x="1" y="687"/>
                  </a:lnTo>
                  <a:lnTo>
                    <a:pt x="1" y="794"/>
                  </a:lnTo>
                  <a:cubicBezTo>
                    <a:pt x="14" y="820"/>
                    <a:pt x="14" y="862"/>
                    <a:pt x="14" y="901"/>
                  </a:cubicBezTo>
                  <a:cubicBezTo>
                    <a:pt x="14" y="752"/>
                    <a:pt x="27" y="619"/>
                    <a:pt x="66" y="483"/>
                  </a:cubicBezTo>
                  <a:cubicBezTo>
                    <a:pt x="66" y="444"/>
                    <a:pt x="82" y="415"/>
                    <a:pt x="95" y="389"/>
                  </a:cubicBezTo>
                  <a:cubicBezTo>
                    <a:pt x="121" y="363"/>
                    <a:pt x="121" y="321"/>
                    <a:pt x="147" y="295"/>
                  </a:cubicBezTo>
                  <a:cubicBezTo>
                    <a:pt x="189" y="240"/>
                    <a:pt x="228" y="185"/>
                    <a:pt x="283" y="146"/>
                  </a:cubicBezTo>
                  <a:cubicBezTo>
                    <a:pt x="338" y="104"/>
                    <a:pt x="390" y="65"/>
                    <a:pt x="458" y="52"/>
                  </a:cubicBezTo>
                  <a:cubicBezTo>
                    <a:pt x="475" y="49"/>
                    <a:pt x="491" y="47"/>
                    <a:pt x="506" y="47"/>
                  </a:cubicBezTo>
                  <a:cubicBezTo>
                    <a:pt x="553" y="47"/>
                    <a:pt x="594" y="62"/>
                    <a:pt x="633" y="91"/>
                  </a:cubicBezTo>
                  <a:cubicBezTo>
                    <a:pt x="662" y="120"/>
                    <a:pt x="675" y="146"/>
                    <a:pt x="688" y="172"/>
                  </a:cubicBezTo>
                  <a:cubicBezTo>
                    <a:pt x="701" y="201"/>
                    <a:pt x="714" y="240"/>
                    <a:pt x="730" y="266"/>
                  </a:cubicBezTo>
                  <a:cubicBezTo>
                    <a:pt x="730" y="334"/>
                    <a:pt x="730" y="402"/>
                    <a:pt x="714" y="470"/>
                  </a:cubicBezTo>
                  <a:cubicBezTo>
                    <a:pt x="743" y="415"/>
                    <a:pt x="756" y="334"/>
                    <a:pt x="743" y="266"/>
                  </a:cubicBezTo>
                  <a:cubicBezTo>
                    <a:pt x="743" y="227"/>
                    <a:pt x="743" y="185"/>
                    <a:pt x="730" y="159"/>
                  </a:cubicBezTo>
                  <a:cubicBezTo>
                    <a:pt x="714" y="120"/>
                    <a:pt x="688" y="91"/>
                    <a:pt x="662" y="65"/>
                  </a:cubicBezTo>
                  <a:cubicBezTo>
                    <a:pt x="649" y="52"/>
                    <a:pt x="633" y="39"/>
                    <a:pt x="620" y="23"/>
                  </a:cubicBezTo>
                  <a:cubicBezTo>
                    <a:pt x="594" y="23"/>
                    <a:pt x="581" y="10"/>
                    <a:pt x="568" y="10"/>
                  </a:cubicBezTo>
                  <a:cubicBezTo>
                    <a:pt x="547" y="3"/>
                    <a:pt x="526" y="0"/>
                    <a:pt x="506" y="0"/>
                  </a:cubicBez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2"/>
            <p:cNvSpPr/>
            <p:nvPr/>
          </p:nvSpPr>
          <p:spPr>
            <a:xfrm>
              <a:off x="5188275" y="5179050"/>
              <a:ext cx="8125" cy="15300"/>
            </a:xfrm>
            <a:custGeom>
              <a:avLst/>
              <a:gdLst/>
              <a:ahLst/>
              <a:cxnLst/>
              <a:rect l="l" t="t" r="r" b="b"/>
              <a:pathLst>
                <a:path w="325" h="612" extrusionOk="0">
                  <a:moveTo>
                    <a:pt x="126" y="1"/>
                  </a:moveTo>
                  <a:cubicBezTo>
                    <a:pt x="84" y="1"/>
                    <a:pt x="40" y="8"/>
                    <a:pt x="1" y="16"/>
                  </a:cubicBezTo>
                  <a:cubicBezTo>
                    <a:pt x="69" y="16"/>
                    <a:pt x="150" y="29"/>
                    <a:pt x="202" y="58"/>
                  </a:cubicBezTo>
                  <a:cubicBezTo>
                    <a:pt x="257" y="84"/>
                    <a:pt x="270" y="152"/>
                    <a:pt x="257" y="220"/>
                  </a:cubicBezTo>
                  <a:cubicBezTo>
                    <a:pt x="257" y="272"/>
                    <a:pt x="231" y="340"/>
                    <a:pt x="215" y="408"/>
                  </a:cubicBezTo>
                  <a:cubicBezTo>
                    <a:pt x="189" y="476"/>
                    <a:pt x="163" y="544"/>
                    <a:pt x="134" y="612"/>
                  </a:cubicBezTo>
                  <a:cubicBezTo>
                    <a:pt x="189" y="557"/>
                    <a:pt x="215" y="489"/>
                    <a:pt x="257" y="421"/>
                  </a:cubicBezTo>
                  <a:cubicBezTo>
                    <a:pt x="283" y="369"/>
                    <a:pt x="312" y="288"/>
                    <a:pt x="312" y="220"/>
                  </a:cubicBezTo>
                  <a:cubicBezTo>
                    <a:pt x="325" y="178"/>
                    <a:pt x="312" y="139"/>
                    <a:pt x="296" y="97"/>
                  </a:cubicBezTo>
                  <a:cubicBezTo>
                    <a:pt x="283" y="71"/>
                    <a:pt x="257" y="29"/>
                    <a:pt x="215" y="16"/>
                  </a:cubicBezTo>
                  <a:cubicBezTo>
                    <a:pt x="187" y="5"/>
                    <a:pt x="157" y="1"/>
                    <a:pt x="126" y="1"/>
                  </a:cubicBez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2"/>
            <p:cNvSpPr/>
            <p:nvPr/>
          </p:nvSpPr>
          <p:spPr>
            <a:xfrm>
              <a:off x="5101525" y="5192625"/>
              <a:ext cx="43525" cy="18250"/>
            </a:xfrm>
            <a:custGeom>
              <a:avLst/>
              <a:gdLst/>
              <a:ahLst/>
              <a:cxnLst/>
              <a:rect l="l" t="t" r="r" b="b"/>
              <a:pathLst>
                <a:path w="1741" h="730" extrusionOk="0">
                  <a:moveTo>
                    <a:pt x="270" y="1"/>
                  </a:moveTo>
                  <a:cubicBezTo>
                    <a:pt x="202" y="14"/>
                    <a:pt x="163" y="14"/>
                    <a:pt x="137" y="27"/>
                  </a:cubicBezTo>
                  <a:cubicBezTo>
                    <a:pt x="40" y="82"/>
                    <a:pt x="1" y="419"/>
                    <a:pt x="299" y="607"/>
                  </a:cubicBezTo>
                  <a:cubicBezTo>
                    <a:pt x="312" y="607"/>
                    <a:pt x="325" y="620"/>
                    <a:pt x="325" y="620"/>
                  </a:cubicBezTo>
                  <a:cubicBezTo>
                    <a:pt x="445" y="688"/>
                    <a:pt x="594" y="730"/>
                    <a:pt x="811" y="730"/>
                  </a:cubicBezTo>
                  <a:cubicBezTo>
                    <a:pt x="1054" y="730"/>
                    <a:pt x="1229" y="675"/>
                    <a:pt x="1352" y="620"/>
                  </a:cubicBezTo>
                  <a:cubicBezTo>
                    <a:pt x="1365" y="607"/>
                    <a:pt x="1378" y="607"/>
                    <a:pt x="1391" y="594"/>
                  </a:cubicBezTo>
                  <a:cubicBezTo>
                    <a:pt x="1741" y="393"/>
                    <a:pt x="1647" y="27"/>
                    <a:pt x="1498" y="1"/>
                  </a:cubicBezTo>
                  <a:lnTo>
                    <a:pt x="1433" y="1"/>
                  </a:lnTo>
                  <a:cubicBezTo>
                    <a:pt x="1365" y="1"/>
                    <a:pt x="1255" y="1"/>
                    <a:pt x="1174" y="14"/>
                  </a:cubicBezTo>
                  <a:cubicBezTo>
                    <a:pt x="1067" y="27"/>
                    <a:pt x="959" y="33"/>
                    <a:pt x="851" y="33"/>
                  </a:cubicBezTo>
                  <a:cubicBezTo>
                    <a:pt x="743" y="33"/>
                    <a:pt x="634" y="27"/>
                    <a:pt x="526" y="14"/>
                  </a:cubicBezTo>
                  <a:cubicBezTo>
                    <a:pt x="432" y="14"/>
                    <a:pt x="338" y="1"/>
                    <a:pt x="27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2"/>
            <p:cNvSpPr/>
            <p:nvPr/>
          </p:nvSpPr>
          <p:spPr>
            <a:xfrm>
              <a:off x="5108250" y="5192625"/>
              <a:ext cx="29425" cy="6225"/>
            </a:xfrm>
            <a:custGeom>
              <a:avLst/>
              <a:gdLst/>
              <a:ahLst/>
              <a:cxnLst/>
              <a:rect l="l" t="t" r="r" b="b"/>
              <a:pathLst>
                <a:path w="1177" h="249" extrusionOk="0">
                  <a:moveTo>
                    <a:pt x="1" y="1"/>
                  </a:moveTo>
                  <a:cubicBezTo>
                    <a:pt x="1" y="95"/>
                    <a:pt x="30" y="231"/>
                    <a:pt x="176" y="244"/>
                  </a:cubicBezTo>
                  <a:cubicBezTo>
                    <a:pt x="236" y="247"/>
                    <a:pt x="315" y="248"/>
                    <a:pt x="402" y="248"/>
                  </a:cubicBezTo>
                  <a:cubicBezTo>
                    <a:pt x="689" y="248"/>
                    <a:pt x="1060" y="231"/>
                    <a:pt x="1122" y="189"/>
                  </a:cubicBezTo>
                  <a:cubicBezTo>
                    <a:pt x="1177" y="163"/>
                    <a:pt x="1177" y="82"/>
                    <a:pt x="1177" y="1"/>
                  </a:cubicBezTo>
                  <a:lnTo>
                    <a:pt x="1164" y="1"/>
                  </a:lnTo>
                  <a:cubicBezTo>
                    <a:pt x="1096" y="1"/>
                    <a:pt x="986" y="1"/>
                    <a:pt x="905" y="14"/>
                  </a:cubicBezTo>
                  <a:cubicBezTo>
                    <a:pt x="798" y="27"/>
                    <a:pt x="690" y="33"/>
                    <a:pt x="582" y="33"/>
                  </a:cubicBezTo>
                  <a:cubicBezTo>
                    <a:pt x="474" y="33"/>
                    <a:pt x="365" y="27"/>
                    <a:pt x="257" y="14"/>
                  </a:cubicBezTo>
                  <a:cubicBezTo>
                    <a:pt x="163" y="14"/>
                    <a:pt x="6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2"/>
            <p:cNvSpPr/>
            <p:nvPr/>
          </p:nvSpPr>
          <p:spPr>
            <a:xfrm>
              <a:off x="5109625" y="5205075"/>
              <a:ext cx="25700" cy="5800"/>
            </a:xfrm>
            <a:custGeom>
              <a:avLst/>
              <a:gdLst/>
              <a:ahLst/>
              <a:cxnLst/>
              <a:rect l="l" t="t" r="r" b="b"/>
              <a:pathLst>
                <a:path w="1028" h="232" extrusionOk="0">
                  <a:moveTo>
                    <a:pt x="490" y="0"/>
                  </a:moveTo>
                  <a:cubicBezTo>
                    <a:pt x="258" y="0"/>
                    <a:pt x="91" y="73"/>
                    <a:pt x="1" y="122"/>
                  </a:cubicBezTo>
                  <a:cubicBezTo>
                    <a:pt x="121" y="190"/>
                    <a:pt x="270" y="232"/>
                    <a:pt x="487" y="232"/>
                  </a:cubicBezTo>
                  <a:cubicBezTo>
                    <a:pt x="730" y="232"/>
                    <a:pt x="905" y="177"/>
                    <a:pt x="1028" y="122"/>
                  </a:cubicBezTo>
                  <a:cubicBezTo>
                    <a:pt x="823" y="32"/>
                    <a:pt x="643" y="0"/>
                    <a:pt x="490" y="0"/>
                  </a:cubicBezTo>
                  <a:close/>
                </a:path>
              </a:pathLst>
            </a:custGeom>
            <a:solidFill>
              <a:srgbClr val="FF9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2"/>
            <p:cNvSpPr/>
            <p:nvPr/>
          </p:nvSpPr>
          <p:spPr>
            <a:xfrm>
              <a:off x="5049850" y="5087650"/>
              <a:ext cx="196125" cy="169075"/>
            </a:xfrm>
            <a:custGeom>
              <a:avLst/>
              <a:gdLst/>
              <a:ahLst/>
              <a:cxnLst/>
              <a:rect l="l" t="t" r="r" b="b"/>
              <a:pathLst>
                <a:path w="7845" h="6763" extrusionOk="0">
                  <a:moveTo>
                    <a:pt x="3147" y="1"/>
                  </a:moveTo>
                  <a:cubicBezTo>
                    <a:pt x="2946" y="1"/>
                    <a:pt x="2755" y="14"/>
                    <a:pt x="2554" y="27"/>
                  </a:cubicBezTo>
                  <a:cubicBezTo>
                    <a:pt x="1987" y="95"/>
                    <a:pt x="1365" y="257"/>
                    <a:pt x="1054" y="743"/>
                  </a:cubicBezTo>
                  <a:cubicBezTo>
                    <a:pt x="973" y="866"/>
                    <a:pt x="921" y="999"/>
                    <a:pt x="892" y="1148"/>
                  </a:cubicBezTo>
                  <a:cubicBezTo>
                    <a:pt x="746" y="1715"/>
                    <a:pt x="908" y="2389"/>
                    <a:pt x="678" y="2956"/>
                  </a:cubicBezTo>
                  <a:cubicBezTo>
                    <a:pt x="568" y="3215"/>
                    <a:pt x="393" y="3429"/>
                    <a:pt x="260" y="3659"/>
                  </a:cubicBezTo>
                  <a:cubicBezTo>
                    <a:pt x="111" y="3889"/>
                    <a:pt x="1" y="4171"/>
                    <a:pt x="69" y="4430"/>
                  </a:cubicBezTo>
                  <a:cubicBezTo>
                    <a:pt x="98" y="4576"/>
                    <a:pt x="179" y="4699"/>
                    <a:pt x="218" y="4835"/>
                  </a:cubicBezTo>
                  <a:cubicBezTo>
                    <a:pt x="367" y="5305"/>
                    <a:pt x="56" y="5820"/>
                    <a:pt x="137" y="6319"/>
                  </a:cubicBezTo>
                  <a:cubicBezTo>
                    <a:pt x="218" y="6374"/>
                    <a:pt x="312" y="6426"/>
                    <a:pt x="406" y="6468"/>
                  </a:cubicBezTo>
                  <a:cubicBezTo>
                    <a:pt x="461" y="6494"/>
                    <a:pt x="516" y="6520"/>
                    <a:pt x="555" y="6536"/>
                  </a:cubicBezTo>
                  <a:cubicBezTo>
                    <a:pt x="584" y="6549"/>
                    <a:pt x="597" y="6549"/>
                    <a:pt x="610" y="6562"/>
                  </a:cubicBezTo>
                  <a:cubicBezTo>
                    <a:pt x="597" y="6400"/>
                    <a:pt x="584" y="5846"/>
                    <a:pt x="798" y="5535"/>
                  </a:cubicBezTo>
                  <a:lnTo>
                    <a:pt x="798" y="5535"/>
                  </a:lnTo>
                  <a:cubicBezTo>
                    <a:pt x="798" y="5535"/>
                    <a:pt x="746" y="6196"/>
                    <a:pt x="785" y="6536"/>
                  </a:cubicBezTo>
                  <a:cubicBezTo>
                    <a:pt x="798" y="6575"/>
                    <a:pt x="798" y="6601"/>
                    <a:pt x="811" y="6630"/>
                  </a:cubicBezTo>
                  <a:cubicBezTo>
                    <a:pt x="811" y="6630"/>
                    <a:pt x="827" y="6643"/>
                    <a:pt x="840" y="6643"/>
                  </a:cubicBezTo>
                  <a:cubicBezTo>
                    <a:pt x="934" y="6669"/>
                    <a:pt x="1015" y="6698"/>
                    <a:pt x="1109" y="6711"/>
                  </a:cubicBezTo>
                  <a:cubicBezTo>
                    <a:pt x="1232" y="6724"/>
                    <a:pt x="1339" y="6750"/>
                    <a:pt x="1459" y="6763"/>
                  </a:cubicBezTo>
                  <a:cubicBezTo>
                    <a:pt x="1608" y="6630"/>
                    <a:pt x="2055" y="6468"/>
                    <a:pt x="2269" y="6413"/>
                  </a:cubicBezTo>
                  <a:cubicBezTo>
                    <a:pt x="2311" y="6400"/>
                    <a:pt x="2337" y="6387"/>
                    <a:pt x="2350" y="6387"/>
                  </a:cubicBezTo>
                  <a:cubicBezTo>
                    <a:pt x="2473" y="6358"/>
                    <a:pt x="2567" y="6358"/>
                    <a:pt x="2567" y="6358"/>
                  </a:cubicBezTo>
                  <a:lnTo>
                    <a:pt x="2755" y="6358"/>
                  </a:lnTo>
                  <a:cubicBezTo>
                    <a:pt x="2810" y="6183"/>
                    <a:pt x="2810" y="5995"/>
                    <a:pt x="2810" y="5859"/>
                  </a:cubicBezTo>
                  <a:cubicBezTo>
                    <a:pt x="2648" y="5846"/>
                    <a:pt x="2486" y="5833"/>
                    <a:pt x="2337" y="5807"/>
                  </a:cubicBezTo>
                  <a:cubicBezTo>
                    <a:pt x="1812" y="5684"/>
                    <a:pt x="1446" y="5454"/>
                    <a:pt x="1203" y="5185"/>
                  </a:cubicBezTo>
                  <a:cubicBezTo>
                    <a:pt x="1203" y="5172"/>
                    <a:pt x="1190" y="5172"/>
                    <a:pt x="1190" y="5159"/>
                  </a:cubicBezTo>
                  <a:cubicBezTo>
                    <a:pt x="866" y="4738"/>
                    <a:pt x="811" y="4226"/>
                    <a:pt x="947" y="3834"/>
                  </a:cubicBezTo>
                  <a:cubicBezTo>
                    <a:pt x="973" y="3753"/>
                    <a:pt x="989" y="3685"/>
                    <a:pt x="1015" y="3604"/>
                  </a:cubicBezTo>
                  <a:cubicBezTo>
                    <a:pt x="1070" y="3377"/>
                    <a:pt x="1096" y="3134"/>
                    <a:pt x="1083" y="2891"/>
                  </a:cubicBezTo>
                  <a:lnTo>
                    <a:pt x="1083" y="2862"/>
                  </a:lnTo>
                  <a:cubicBezTo>
                    <a:pt x="1083" y="2849"/>
                    <a:pt x="1083" y="2836"/>
                    <a:pt x="1070" y="2836"/>
                  </a:cubicBezTo>
                  <a:lnTo>
                    <a:pt x="1096" y="2794"/>
                  </a:lnTo>
                  <a:lnTo>
                    <a:pt x="1799" y="1647"/>
                  </a:lnTo>
                  <a:cubicBezTo>
                    <a:pt x="1799" y="1647"/>
                    <a:pt x="1880" y="1971"/>
                    <a:pt x="2175" y="2295"/>
                  </a:cubicBezTo>
                  <a:cubicBezTo>
                    <a:pt x="2392" y="2525"/>
                    <a:pt x="2742" y="2768"/>
                    <a:pt x="3257" y="2849"/>
                  </a:cubicBezTo>
                  <a:lnTo>
                    <a:pt x="3215" y="2810"/>
                  </a:lnTo>
                  <a:lnTo>
                    <a:pt x="2554" y="2107"/>
                  </a:lnTo>
                  <a:lnTo>
                    <a:pt x="2554" y="2107"/>
                  </a:lnTo>
                  <a:cubicBezTo>
                    <a:pt x="2554" y="2107"/>
                    <a:pt x="2904" y="2363"/>
                    <a:pt x="3432" y="2606"/>
                  </a:cubicBezTo>
                  <a:cubicBezTo>
                    <a:pt x="3863" y="2810"/>
                    <a:pt x="4417" y="2998"/>
                    <a:pt x="4971" y="3011"/>
                  </a:cubicBezTo>
                  <a:lnTo>
                    <a:pt x="5010" y="3011"/>
                  </a:lnTo>
                  <a:lnTo>
                    <a:pt x="4971" y="2567"/>
                  </a:lnTo>
                  <a:lnTo>
                    <a:pt x="5023" y="2729"/>
                  </a:lnTo>
                  <a:lnTo>
                    <a:pt x="5266" y="3403"/>
                  </a:lnTo>
                  <a:lnTo>
                    <a:pt x="5295" y="3863"/>
                  </a:lnTo>
                  <a:cubicBezTo>
                    <a:pt x="5295" y="3863"/>
                    <a:pt x="5606" y="3552"/>
                    <a:pt x="5833" y="3280"/>
                  </a:cubicBezTo>
                  <a:cubicBezTo>
                    <a:pt x="5862" y="3254"/>
                    <a:pt x="5888" y="3228"/>
                    <a:pt x="5901" y="3199"/>
                  </a:cubicBezTo>
                  <a:cubicBezTo>
                    <a:pt x="5923" y="3194"/>
                    <a:pt x="5947" y="3190"/>
                    <a:pt x="5972" y="3190"/>
                  </a:cubicBezTo>
                  <a:cubicBezTo>
                    <a:pt x="6010" y="3190"/>
                    <a:pt x="6051" y="3197"/>
                    <a:pt x="6092" y="3215"/>
                  </a:cubicBezTo>
                  <a:cubicBezTo>
                    <a:pt x="6254" y="3267"/>
                    <a:pt x="6348" y="3523"/>
                    <a:pt x="6319" y="3808"/>
                  </a:cubicBezTo>
                  <a:cubicBezTo>
                    <a:pt x="6293" y="4077"/>
                    <a:pt x="6144" y="4388"/>
                    <a:pt x="5833" y="4524"/>
                  </a:cubicBezTo>
                  <a:cubicBezTo>
                    <a:pt x="5739" y="4550"/>
                    <a:pt x="5658" y="4576"/>
                    <a:pt x="5551" y="4576"/>
                  </a:cubicBezTo>
                  <a:lnTo>
                    <a:pt x="5402" y="4576"/>
                  </a:lnTo>
                  <a:cubicBezTo>
                    <a:pt x="5295" y="4780"/>
                    <a:pt x="5159" y="4968"/>
                    <a:pt x="4997" y="5130"/>
                  </a:cubicBezTo>
                  <a:cubicBezTo>
                    <a:pt x="4903" y="5224"/>
                    <a:pt x="4796" y="5321"/>
                    <a:pt x="4686" y="5402"/>
                  </a:cubicBezTo>
                  <a:cubicBezTo>
                    <a:pt x="4660" y="5415"/>
                    <a:pt x="4634" y="5441"/>
                    <a:pt x="4592" y="5467"/>
                  </a:cubicBezTo>
                  <a:cubicBezTo>
                    <a:pt x="4579" y="5671"/>
                    <a:pt x="4579" y="6102"/>
                    <a:pt x="4660" y="6387"/>
                  </a:cubicBezTo>
                  <a:cubicBezTo>
                    <a:pt x="4699" y="6387"/>
                    <a:pt x="4741" y="6400"/>
                    <a:pt x="4780" y="6413"/>
                  </a:cubicBezTo>
                  <a:lnTo>
                    <a:pt x="4809" y="6413"/>
                  </a:lnTo>
                  <a:cubicBezTo>
                    <a:pt x="4890" y="6426"/>
                    <a:pt x="4958" y="6455"/>
                    <a:pt x="5039" y="6481"/>
                  </a:cubicBezTo>
                  <a:cubicBezTo>
                    <a:pt x="5120" y="6507"/>
                    <a:pt x="5214" y="6549"/>
                    <a:pt x="5295" y="6588"/>
                  </a:cubicBezTo>
                  <a:lnTo>
                    <a:pt x="5428" y="6588"/>
                  </a:lnTo>
                  <a:cubicBezTo>
                    <a:pt x="5577" y="6588"/>
                    <a:pt x="5713" y="6575"/>
                    <a:pt x="5849" y="6562"/>
                  </a:cubicBezTo>
                  <a:cubicBezTo>
                    <a:pt x="5875" y="6562"/>
                    <a:pt x="5888" y="6549"/>
                    <a:pt x="5914" y="6549"/>
                  </a:cubicBezTo>
                  <a:cubicBezTo>
                    <a:pt x="6186" y="6507"/>
                    <a:pt x="6455" y="6455"/>
                    <a:pt x="6711" y="6374"/>
                  </a:cubicBezTo>
                  <a:cubicBezTo>
                    <a:pt x="6659" y="6170"/>
                    <a:pt x="6497" y="5684"/>
                    <a:pt x="6497" y="5548"/>
                  </a:cubicBezTo>
                  <a:lnTo>
                    <a:pt x="6497" y="5548"/>
                  </a:lnTo>
                  <a:lnTo>
                    <a:pt x="6902" y="6306"/>
                  </a:lnTo>
                  <a:cubicBezTo>
                    <a:pt x="7035" y="6251"/>
                    <a:pt x="7171" y="6196"/>
                    <a:pt x="7307" y="6131"/>
                  </a:cubicBezTo>
                  <a:cubicBezTo>
                    <a:pt x="7388" y="6089"/>
                    <a:pt x="7482" y="6050"/>
                    <a:pt x="7563" y="5995"/>
                  </a:cubicBezTo>
                  <a:cubicBezTo>
                    <a:pt x="7615" y="5969"/>
                    <a:pt x="7683" y="5927"/>
                    <a:pt x="7738" y="5901"/>
                  </a:cubicBezTo>
                  <a:cubicBezTo>
                    <a:pt x="7777" y="5872"/>
                    <a:pt x="7806" y="5846"/>
                    <a:pt x="7845" y="5820"/>
                  </a:cubicBezTo>
                  <a:cubicBezTo>
                    <a:pt x="7819" y="5441"/>
                    <a:pt x="7320" y="5198"/>
                    <a:pt x="7307" y="4806"/>
                  </a:cubicBezTo>
                  <a:cubicBezTo>
                    <a:pt x="7291" y="4592"/>
                    <a:pt x="7440" y="4388"/>
                    <a:pt x="7469" y="4171"/>
                  </a:cubicBezTo>
                  <a:cubicBezTo>
                    <a:pt x="7495" y="3902"/>
                    <a:pt x="7333" y="3659"/>
                    <a:pt x="7171" y="3458"/>
                  </a:cubicBezTo>
                  <a:cubicBezTo>
                    <a:pt x="6983" y="3215"/>
                    <a:pt x="6766" y="2985"/>
                    <a:pt x="6617" y="2729"/>
                  </a:cubicBezTo>
                  <a:cubicBezTo>
                    <a:pt x="6319" y="2243"/>
                    <a:pt x="6361" y="1378"/>
                    <a:pt x="5862" y="1028"/>
                  </a:cubicBezTo>
                  <a:cubicBezTo>
                    <a:pt x="5794" y="986"/>
                    <a:pt x="5713" y="947"/>
                    <a:pt x="5619" y="918"/>
                  </a:cubicBezTo>
                  <a:cubicBezTo>
                    <a:pt x="5606" y="918"/>
                    <a:pt x="5590" y="905"/>
                    <a:pt x="5564" y="905"/>
                  </a:cubicBezTo>
                  <a:lnTo>
                    <a:pt x="5525" y="866"/>
                  </a:lnTo>
                  <a:cubicBezTo>
                    <a:pt x="5146" y="513"/>
                    <a:pt x="4634" y="257"/>
                    <a:pt x="4148" y="137"/>
                  </a:cubicBezTo>
                  <a:cubicBezTo>
                    <a:pt x="4012" y="95"/>
                    <a:pt x="3876" y="69"/>
                    <a:pt x="3743" y="56"/>
                  </a:cubicBezTo>
                  <a:cubicBezTo>
                    <a:pt x="3539" y="27"/>
                    <a:pt x="3351" y="14"/>
                    <a:pt x="314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2"/>
            <p:cNvSpPr/>
            <p:nvPr/>
          </p:nvSpPr>
          <p:spPr>
            <a:xfrm>
              <a:off x="5069450" y="5217250"/>
              <a:ext cx="38825" cy="36800"/>
            </a:xfrm>
            <a:custGeom>
              <a:avLst/>
              <a:gdLst/>
              <a:ahLst/>
              <a:cxnLst/>
              <a:rect l="l" t="t" r="r" b="b"/>
              <a:pathLst>
                <a:path w="1553" h="1472" extrusionOk="0">
                  <a:moveTo>
                    <a:pt x="419" y="1"/>
                  </a:moveTo>
                  <a:cubicBezTo>
                    <a:pt x="419" y="69"/>
                    <a:pt x="393" y="137"/>
                    <a:pt x="380" y="189"/>
                  </a:cubicBezTo>
                  <a:cubicBezTo>
                    <a:pt x="299" y="474"/>
                    <a:pt x="176" y="743"/>
                    <a:pt x="82" y="1012"/>
                  </a:cubicBezTo>
                  <a:cubicBezTo>
                    <a:pt x="69" y="1054"/>
                    <a:pt x="56" y="1093"/>
                    <a:pt x="56" y="1135"/>
                  </a:cubicBezTo>
                  <a:cubicBezTo>
                    <a:pt x="27" y="1203"/>
                    <a:pt x="14" y="1284"/>
                    <a:pt x="1" y="1352"/>
                  </a:cubicBezTo>
                  <a:cubicBezTo>
                    <a:pt x="14" y="1391"/>
                    <a:pt x="14" y="1417"/>
                    <a:pt x="27" y="1446"/>
                  </a:cubicBezTo>
                  <a:cubicBezTo>
                    <a:pt x="27" y="1446"/>
                    <a:pt x="43" y="1459"/>
                    <a:pt x="56" y="1459"/>
                  </a:cubicBezTo>
                  <a:cubicBezTo>
                    <a:pt x="82" y="1459"/>
                    <a:pt x="95" y="1472"/>
                    <a:pt x="124" y="1472"/>
                  </a:cubicBezTo>
                  <a:cubicBezTo>
                    <a:pt x="393" y="1174"/>
                    <a:pt x="691" y="1093"/>
                    <a:pt x="918" y="1093"/>
                  </a:cubicBezTo>
                  <a:cubicBezTo>
                    <a:pt x="1122" y="1093"/>
                    <a:pt x="1284" y="1148"/>
                    <a:pt x="1378" y="1190"/>
                  </a:cubicBezTo>
                  <a:lnTo>
                    <a:pt x="1378" y="1174"/>
                  </a:lnTo>
                  <a:lnTo>
                    <a:pt x="1391" y="1174"/>
                  </a:lnTo>
                  <a:lnTo>
                    <a:pt x="1391" y="1148"/>
                  </a:lnTo>
                  <a:lnTo>
                    <a:pt x="1472" y="1148"/>
                  </a:lnTo>
                  <a:cubicBezTo>
                    <a:pt x="1459" y="973"/>
                    <a:pt x="1514" y="798"/>
                    <a:pt x="1553" y="623"/>
                  </a:cubicBezTo>
                  <a:cubicBezTo>
                    <a:pt x="1109" y="526"/>
                    <a:pt x="772" y="338"/>
                    <a:pt x="542" y="121"/>
                  </a:cubicBezTo>
                  <a:lnTo>
                    <a:pt x="529" y="108"/>
                  </a:lnTo>
                  <a:cubicBezTo>
                    <a:pt x="487" y="69"/>
                    <a:pt x="461" y="40"/>
                    <a:pt x="419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2"/>
            <p:cNvSpPr/>
            <p:nvPr/>
          </p:nvSpPr>
          <p:spPr>
            <a:xfrm>
              <a:off x="5076900" y="5159175"/>
              <a:ext cx="25" cy="750"/>
            </a:xfrm>
            <a:custGeom>
              <a:avLst/>
              <a:gdLst/>
              <a:ahLst/>
              <a:cxnLst/>
              <a:rect l="l" t="t" r="r" b="b"/>
              <a:pathLst>
                <a:path w="1" h="30" extrusionOk="0">
                  <a:moveTo>
                    <a:pt x="1" y="1"/>
                  </a:move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close/>
                </a:path>
              </a:pathLst>
            </a:custGeom>
            <a:solidFill>
              <a:srgbClr val="B08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2"/>
            <p:cNvSpPr/>
            <p:nvPr/>
          </p:nvSpPr>
          <p:spPr>
            <a:xfrm>
              <a:off x="5076575" y="5157475"/>
              <a:ext cx="675" cy="2450"/>
            </a:xfrm>
            <a:custGeom>
              <a:avLst/>
              <a:gdLst/>
              <a:ahLst/>
              <a:cxnLst/>
              <a:rect l="l" t="t" r="r" b="b"/>
              <a:pathLst>
                <a:path w="27" h="98" extrusionOk="0">
                  <a:moveTo>
                    <a:pt x="27" y="1"/>
                  </a:moveTo>
                  <a:lnTo>
                    <a:pt x="1" y="43"/>
                  </a:lnTo>
                  <a:cubicBezTo>
                    <a:pt x="14" y="43"/>
                    <a:pt x="14" y="56"/>
                    <a:pt x="14" y="69"/>
                  </a:cubicBezTo>
                  <a:lnTo>
                    <a:pt x="14" y="98"/>
                  </a:lnTo>
                  <a:cubicBezTo>
                    <a:pt x="14" y="69"/>
                    <a:pt x="27" y="30"/>
                    <a:pt x="27" y="1"/>
                  </a:cubicBezTo>
                  <a:close/>
                </a:path>
              </a:pathLst>
            </a:custGeom>
            <a:solidFill>
              <a:srgbClr val="A348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42"/>
            <p:cNvSpPr/>
            <p:nvPr/>
          </p:nvSpPr>
          <p:spPr>
            <a:xfrm>
              <a:off x="5051225" y="5116325"/>
              <a:ext cx="27725" cy="133025"/>
            </a:xfrm>
            <a:custGeom>
              <a:avLst/>
              <a:gdLst/>
              <a:ahLst/>
              <a:cxnLst/>
              <a:rect l="l" t="t" r="r" b="b"/>
              <a:pathLst>
                <a:path w="1109" h="5321" extrusionOk="0">
                  <a:moveTo>
                    <a:pt x="837" y="1"/>
                  </a:moveTo>
                  <a:lnTo>
                    <a:pt x="837" y="1"/>
                  </a:lnTo>
                  <a:cubicBezTo>
                    <a:pt x="691" y="568"/>
                    <a:pt x="853" y="1242"/>
                    <a:pt x="623" y="1809"/>
                  </a:cubicBezTo>
                  <a:cubicBezTo>
                    <a:pt x="513" y="2068"/>
                    <a:pt x="338" y="2282"/>
                    <a:pt x="205" y="2512"/>
                  </a:cubicBezTo>
                  <a:cubicBezTo>
                    <a:pt x="82" y="2700"/>
                    <a:pt x="1" y="2917"/>
                    <a:pt x="1" y="3134"/>
                  </a:cubicBezTo>
                  <a:cubicBezTo>
                    <a:pt x="1" y="3186"/>
                    <a:pt x="1" y="3228"/>
                    <a:pt x="14" y="3283"/>
                  </a:cubicBezTo>
                  <a:cubicBezTo>
                    <a:pt x="43" y="3429"/>
                    <a:pt x="124" y="3552"/>
                    <a:pt x="163" y="3688"/>
                  </a:cubicBezTo>
                  <a:cubicBezTo>
                    <a:pt x="189" y="3782"/>
                    <a:pt x="205" y="3876"/>
                    <a:pt x="205" y="3970"/>
                  </a:cubicBezTo>
                  <a:cubicBezTo>
                    <a:pt x="205" y="4307"/>
                    <a:pt x="69" y="4660"/>
                    <a:pt x="69" y="4997"/>
                  </a:cubicBezTo>
                  <a:cubicBezTo>
                    <a:pt x="69" y="5065"/>
                    <a:pt x="69" y="5117"/>
                    <a:pt x="82" y="5172"/>
                  </a:cubicBezTo>
                  <a:cubicBezTo>
                    <a:pt x="163" y="5227"/>
                    <a:pt x="257" y="5279"/>
                    <a:pt x="351" y="5321"/>
                  </a:cubicBezTo>
                  <a:cubicBezTo>
                    <a:pt x="367" y="5308"/>
                    <a:pt x="367" y="5279"/>
                    <a:pt x="380" y="5253"/>
                  </a:cubicBezTo>
                  <a:cubicBezTo>
                    <a:pt x="461" y="4835"/>
                    <a:pt x="367" y="4388"/>
                    <a:pt x="312" y="3970"/>
                  </a:cubicBezTo>
                  <a:cubicBezTo>
                    <a:pt x="270" y="3578"/>
                    <a:pt x="257" y="3160"/>
                    <a:pt x="419" y="2797"/>
                  </a:cubicBezTo>
                  <a:cubicBezTo>
                    <a:pt x="581" y="2444"/>
                    <a:pt x="905" y="2162"/>
                    <a:pt x="1015" y="1770"/>
                  </a:cubicBezTo>
                  <a:cubicBezTo>
                    <a:pt x="1015" y="1757"/>
                    <a:pt x="1028" y="1757"/>
                    <a:pt x="1028" y="1744"/>
                  </a:cubicBezTo>
                  <a:lnTo>
                    <a:pt x="1028" y="1715"/>
                  </a:lnTo>
                  <a:cubicBezTo>
                    <a:pt x="1028" y="1702"/>
                    <a:pt x="1028" y="1689"/>
                    <a:pt x="1015" y="1689"/>
                  </a:cubicBezTo>
                  <a:lnTo>
                    <a:pt x="1041" y="1647"/>
                  </a:lnTo>
                  <a:cubicBezTo>
                    <a:pt x="1109" y="1216"/>
                    <a:pt x="918" y="772"/>
                    <a:pt x="853" y="325"/>
                  </a:cubicBezTo>
                  <a:cubicBezTo>
                    <a:pt x="837" y="218"/>
                    <a:pt x="837" y="108"/>
                    <a:pt x="837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42"/>
            <p:cNvSpPr/>
            <p:nvPr/>
          </p:nvSpPr>
          <p:spPr>
            <a:xfrm>
              <a:off x="5111650" y="5113975"/>
              <a:ext cx="63125" cy="48950"/>
            </a:xfrm>
            <a:custGeom>
              <a:avLst/>
              <a:gdLst/>
              <a:ahLst/>
              <a:cxnLst/>
              <a:rect l="l" t="t" r="r" b="b"/>
              <a:pathLst>
                <a:path w="2525" h="1958" extrusionOk="0">
                  <a:moveTo>
                    <a:pt x="14" y="1"/>
                  </a:moveTo>
                  <a:cubicBezTo>
                    <a:pt x="1" y="82"/>
                    <a:pt x="1" y="163"/>
                    <a:pt x="14" y="244"/>
                  </a:cubicBezTo>
                  <a:cubicBezTo>
                    <a:pt x="56" y="419"/>
                    <a:pt x="137" y="581"/>
                    <a:pt x="231" y="730"/>
                  </a:cubicBezTo>
                  <a:cubicBezTo>
                    <a:pt x="406" y="1041"/>
                    <a:pt x="607" y="1323"/>
                    <a:pt x="905" y="1514"/>
                  </a:cubicBezTo>
                  <a:cubicBezTo>
                    <a:pt x="918" y="1527"/>
                    <a:pt x="931" y="1540"/>
                    <a:pt x="960" y="1553"/>
                  </a:cubicBezTo>
                  <a:cubicBezTo>
                    <a:pt x="1391" y="1757"/>
                    <a:pt x="1945" y="1945"/>
                    <a:pt x="2499" y="1958"/>
                  </a:cubicBezTo>
                  <a:lnTo>
                    <a:pt x="2525" y="1958"/>
                  </a:lnTo>
                  <a:cubicBezTo>
                    <a:pt x="2499" y="1796"/>
                    <a:pt x="2418" y="1647"/>
                    <a:pt x="2308" y="1527"/>
                  </a:cubicBezTo>
                  <a:lnTo>
                    <a:pt x="2295" y="1527"/>
                  </a:lnTo>
                  <a:cubicBezTo>
                    <a:pt x="2282" y="1498"/>
                    <a:pt x="2256" y="1485"/>
                    <a:pt x="2227" y="1472"/>
                  </a:cubicBezTo>
                  <a:cubicBezTo>
                    <a:pt x="2107" y="1378"/>
                    <a:pt x="1945" y="1323"/>
                    <a:pt x="1796" y="1271"/>
                  </a:cubicBezTo>
                  <a:cubicBezTo>
                    <a:pt x="1553" y="1190"/>
                    <a:pt x="1323" y="1080"/>
                    <a:pt x="1109" y="947"/>
                  </a:cubicBezTo>
                  <a:cubicBezTo>
                    <a:pt x="743" y="717"/>
                    <a:pt x="432" y="380"/>
                    <a:pt x="231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2"/>
            <p:cNvSpPr/>
            <p:nvPr/>
          </p:nvSpPr>
          <p:spPr>
            <a:xfrm>
              <a:off x="5100150" y="5114625"/>
              <a:ext cx="31125" cy="44250"/>
            </a:xfrm>
            <a:custGeom>
              <a:avLst/>
              <a:gdLst/>
              <a:ahLst/>
              <a:cxnLst/>
              <a:rect l="l" t="t" r="r" b="b"/>
              <a:pathLst>
                <a:path w="1245" h="1770" extrusionOk="0">
                  <a:moveTo>
                    <a:pt x="150" y="1"/>
                  </a:moveTo>
                  <a:cubicBezTo>
                    <a:pt x="124" y="1"/>
                    <a:pt x="95" y="14"/>
                    <a:pt x="69" y="14"/>
                  </a:cubicBezTo>
                  <a:cubicBezTo>
                    <a:pt x="30" y="244"/>
                    <a:pt x="1" y="474"/>
                    <a:pt x="30" y="717"/>
                  </a:cubicBezTo>
                  <a:cubicBezTo>
                    <a:pt x="56" y="879"/>
                    <a:pt x="95" y="1054"/>
                    <a:pt x="163" y="1216"/>
                  </a:cubicBezTo>
                  <a:cubicBezTo>
                    <a:pt x="380" y="1446"/>
                    <a:pt x="730" y="1689"/>
                    <a:pt x="1245" y="1770"/>
                  </a:cubicBezTo>
                  <a:lnTo>
                    <a:pt x="1203" y="1731"/>
                  </a:lnTo>
                  <a:cubicBezTo>
                    <a:pt x="1015" y="1582"/>
                    <a:pt x="824" y="1433"/>
                    <a:pt x="649" y="1245"/>
                  </a:cubicBezTo>
                  <a:cubicBezTo>
                    <a:pt x="435" y="1002"/>
                    <a:pt x="257" y="717"/>
                    <a:pt x="192" y="406"/>
                  </a:cubicBezTo>
                  <a:cubicBezTo>
                    <a:pt x="150" y="273"/>
                    <a:pt x="137" y="137"/>
                    <a:pt x="150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2"/>
            <p:cNvSpPr/>
            <p:nvPr/>
          </p:nvSpPr>
          <p:spPr>
            <a:xfrm>
              <a:off x="5182850" y="5109275"/>
              <a:ext cx="56075" cy="131650"/>
            </a:xfrm>
            <a:custGeom>
              <a:avLst/>
              <a:gdLst/>
              <a:ahLst/>
              <a:cxnLst/>
              <a:rect l="l" t="t" r="r" b="b"/>
              <a:pathLst>
                <a:path w="2243" h="5266" extrusionOk="0">
                  <a:moveTo>
                    <a:pt x="205" y="1"/>
                  </a:moveTo>
                  <a:cubicBezTo>
                    <a:pt x="82" y="338"/>
                    <a:pt x="1" y="688"/>
                    <a:pt x="14" y="1067"/>
                  </a:cubicBezTo>
                  <a:cubicBezTo>
                    <a:pt x="14" y="1148"/>
                    <a:pt x="27" y="1242"/>
                    <a:pt x="43" y="1336"/>
                  </a:cubicBezTo>
                  <a:cubicBezTo>
                    <a:pt x="95" y="1485"/>
                    <a:pt x="137" y="1647"/>
                    <a:pt x="163" y="1809"/>
                  </a:cubicBezTo>
                  <a:cubicBezTo>
                    <a:pt x="257" y="2039"/>
                    <a:pt x="367" y="2240"/>
                    <a:pt x="513" y="2415"/>
                  </a:cubicBezTo>
                  <a:cubicBezTo>
                    <a:pt x="542" y="2389"/>
                    <a:pt x="568" y="2363"/>
                    <a:pt x="581" y="2334"/>
                  </a:cubicBezTo>
                  <a:cubicBezTo>
                    <a:pt x="594" y="2321"/>
                    <a:pt x="610" y="2321"/>
                    <a:pt x="636" y="2321"/>
                  </a:cubicBezTo>
                  <a:cubicBezTo>
                    <a:pt x="675" y="2321"/>
                    <a:pt x="717" y="2334"/>
                    <a:pt x="772" y="2350"/>
                  </a:cubicBezTo>
                  <a:cubicBezTo>
                    <a:pt x="918" y="2402"/>
                    <a:pt x="1015" y="2606"/>
                    <a:pt x="1015" y="2849"/>
                  </a:cubicBezTo>
                  <a:cubicBezTo>
                    <a:pt x="1015" y="2875"/>
                    <a:pt x="1015" y="2901"/>
                    <a:pt x="999" y="2943"/>
                  </a:cubicBezTo>
                  <a:cubicBezTo>
                    <a:pt x="1148" y="3092"/>
                    <a:pt x="1271" y="3241"/>
                    <a:pt x="1323" y="3442"/>
                  </a:cubicBezTo>
                  <a:cubicBezTo>
                    <a:pt x="1420" y="3727"/>
                    <a:pt x="1352" y="4022"/>
                    <a:pt x="1391" y="4307"/>
                  </a:cubicBezTo>
                  <a:cubicBezTo>
                    <a:pt x="1459" y="4683"/>
                    <a:pt x="1689" y="5023"/>
                    <a:pt x="1987" y="5266"/>
                  </a:cubicBezTo>
                  <a:cubicBezTo>
                    <a:pt x="2068" y="5224"/>
                    <a:pt x="2162" y="5185"/>
                    <a:pt x="2243" y="5130"/>
                  </a:cubicBezTo>
                  <a:cubicBezTo>
                    <a:pt x="2133" y="5007"/>
                    <a:pt x="2026" y="4887"/>
                    <a:pt x="1932" y="4751"/>
                  </a:cubicBezTo>
                  <a:cubicBezTo>
                    <a:pt x="1757" y="4495"/>
                    <a:pt x="1663" y="4184"/>
                    <a:pt x="1663" y="3860"/>
                  </a:cubicBezTo>
                  <a:cubicBezTo>
                    <a:pt x="1647" y="3617"/>
                    <a:pt x="1702" y="3374"/>
                    <a:pt x="1676" y="3131"/>
                  </a:cubicBezTo>
                  <a:cubicBezTo>
                    <a:pt x="1647" y="2917"/>
                    <a:pt x="1553" y="2713"/>
                    <a:pt x="1404" y="2538"/>
                  </a:cubicBezTo>
                  <a:cubicBezTo>
                    <a:pt x="1271" y="2389"/>
                    <a:pt x="1096" y="2269"/>
                    <a:pt x="947" y="2133"/>
                  </a:cubicBezTo>
                  <a:cubicBezTo>
                    <a:pt x="623" y="1822"/>
                    <a:pt x="419" y="1391"/>
                    <a:pt x="338" y="944"/>
                  </a:cubicBezTo>
                  <a:cubicBezTo>
                    <a:pt x="286" y="649"/>
                    <a:pt x="270" y="351"/>
                    <a:pt x="299" y="53"/>
                  </a:cubicBezTo>
                  <a:cubicBezTo>
                    <a:pt x="286" y="53"/>
                    <a:pt x="270" y="40"/>
                    <a:pt x="244" y="40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2"/>
            <p:cNvSpPr/>
            <p:nvPr/>
          </p:nvSpPr>
          <p:spPr>
            <a:xfrm>
              <a:off x="5180500" y="5200725"/>
              <a:ext cx="17925" cy="45875"/>
            </a:xfrm>
            <a:custGeom>
              <a:avLst/>
              <a:gdLst/>
              <a:ahLst/>
              <a:cxnLst/>
              <a:rect l="l" t="t" r="r" b="b"/>
              <a:pathLst>
                <a:path w="717" h="1835" extrusionOk="0">
                  <a:moveTo>
                    <a:pt x="607" y="1"/>
                  </a:moveTo>
                  <a:cubicBezTo>
                    <a:pt x="513" y="27"/>
                    <a:pt x="432" y="53"/>
                    <a:pt x="325" y="53"/>
                  </a:cubicBezTo>
                  <a:lnTo>
                    <a:pt x="325" y="69"/>
                  </a:lnTo>
                  <a:cubicBezTo>
                    <a:pt x="312" y="445"/>
                    <a:pt x="108" y="798"/>
                    <a:pt x="27" y="1174"/>
                  </a:cubicBezTo>
                  <a:cubicBezTo>
                    <a:pt x="14" y="1229"/>
                    <a:pt x="14" y="1284"/>
                    <a:pt x="14" y="1349"/>
                  </a:cubicBezTo>
                  <a:cubicBezTo>
                    <a:pt x="1" y="1485"/>
                    <a:pt x="14" y="1634"/>
                    <a:pt x="56" y="1754"/>
                  </a:cubicBezTo>
                  <a:lnTo>
                    <a:pt x="189" y="1754"/>
                  </a:lnTo>
                  <a:cubicBezTo>
                    <a:pt x="312" y="1754"/>
                    <a:pt x="445" y="1770"/>
                    <a:pt x="594" y="1835"/>
                  </a:cubicBezTo>
                  <a:cubicBezTo>
                    <a:pt x="513" y="1621"/>
                    <a:pt x="487" y="1391"/>
                    <a:pt x="542" y="1174"/>
                  </a:cubicBezTo>
                  <a:cubicBezTo>
                    <a:pt x="568" y="1012"/>
                    <a:pt x="636" y="863"/>
                    <a:pt x="662" y="717"/>
                  </a:cubicBezTo>
                  <a:cubicBezTo>
                    <a:pt x="717" y="474"/>
                    <a:pt x="688" y="215"/>
                    <a:pt x="607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2"/>
            <p:cNvSpPr/>
            <p:nvPr/>
          </p:nvSpPr>
          <p:spPr>
            <a:xfrm>
              <a:off x="5074875" y="5101175"/>
              <a:ext cx="112375" cy="55350"/>
            </a:xfrm>
            <a:custGeom>
              <a:avLst/>
              <a:gdLst/>
              <a:ahLst/>
              <a:cxnLst/>
              <a:rect l="l" t="t" r="r" b="b"/>
              <a:pathLst>
                <a:path w="4495" h="2214" extrusionOk="0">
                  <a:moveTo>
                    <a:pt x="1984" y="1"/>
                  </a:moveTo>
                  <a:cubicBezTo>
                    <a:pt x="1485" y="1"/>
                    <a:pt x="1106" y="95"/>
                    <a:pt x="837" y="228"/>
                  </a:cubicBezTo>
                  <a:cubicBezTo>
                    <a:pt x="1" y="633"/>
                    <a:pt x="40" y="1472"/>
                    <a:pt x="40" y="1472"/>
                  </a:cubicBezTo>
                  <a:cubicBezTo>
                    <a:pt x="215" y="957"/>
                    <a:pt x="662" y="594"/>
                    <a:pt x="1203" y="539"/>
                  </a:cubicBezTo>
                  <a:cubicBezTo>
                    <a:pt x="1255" y="526"/>
                    <a:pt x="1310" y="526"/>
                    <a:pt x="1365" y="513"/>
                  </a:cubicBezTo>
                  <a:cubicBezTo>
                    <a:pt x="1527" y="513"/>
                    <a:pt x="1702" y="513"/>
                    <a:pt x="1890" y="526"/>
                  </a:cubicBezTo>
                  <a:cubicBezTo>
                    <a:pt x="2227" y="552"/>
                    <a:pt x="2538" y="662"/>
                    <a:pt x="2823" y="782"/>
                  </a:cubicBezTo>
                  <a:cubicBezTo>
                    <a:pt x="3241" y="986"/>
                    <a:pt x="3591" y="1242"/>
                    <a:pt x="3847" y="1459"/>
                  </a:cubicBezTo>
                  <a:cubicBezTo>
                    <a:pt x="4064" y="1647"/>
                    <a:pt x="4265" y="1877"/>
                    <a:pt x="4427" y="2120"/>
                  </a:cubicBezTo>
                  <a:lnTo>
                    <a:pt x="4495" y="2214"/>
                  </a:lnTo>
                  <a:cubicBezTo>
                    <a:pt x="4388" y="1459"/>
                    <a:pt x="3970" y="782"/>
                    <a:pt x="3335" y="390"/>
                  </a:cubicBezTo>
                  <a:cubicBezTo>
                    <a:pt x="3241" y="338"/>
                    <a:pt x="3147" y="283"/>
                    <a:pt x="3037" y="228"/>
                  </a:cubicBezTo>
                  <a:cubicBezTo>
                    <a:pt x="2726" y="95"/>
                    <a:pt x="2376" y="1"/>
                    <a:pt x="1984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2"/>
            <p:cNvSpPr/>
            <p:nvPr/>
          </p:nvSpPr>
          <p:spPr>
            <a:xfrm>
              <a:off x="5075850" y="5106850"/>
              <a:ext cx="33150" cy="31125"/>
            </a:xfrm>
            <a:custGeom>
              <a:avLst/>
              <a:gdLst/>
              <a:ahLst/>
              <a:cxnLst/>
              <a:rect l="l" t="t" r="r" b="b"/>
              <a:pathLst>
                <a:path w="1326" h="1245" extrusionOk="0">
                  <a:moveTo>
                    <a:pt x="798" y="1"/>
                  </a:moveTo>
                  <a:cubicBezTo>
                    <a:pt x="43" y="380"/>
                    <a:pt x="1" y="1096"/>
                    <a:pt x="1" y="1216"/>
                  </a:cubicBezTo>
                  <a:lnTo>
                    <a:pt x="1" y="1245"/>
                  </a:lnTo>
                  <a:cubicBezTo>
                    <a:pt x="176" y="730"/>
                    <a:pt x="623" y="367"/>
                    <a:pt x="1164" y="312"/>
                  </a:cubicBezTo>
                  <a:cubicBezTo>
                    <a:pt x="1216" y="299"/>
                    <a:pt x="1271" y="299"/>
                    <a:pt x="1326" y="286"/>
                  </a:cubicBezTo>
                  <a:cubicBezTo>
                    <a:pt x="1190" y="231"/>
                    <a:pt x="1054" y="163"/>
                    <a:pt x="934" y="82"/>
                  </a:cubicBezTo>
                  <a:cubicBezTo>
                    <a:pt x="879" y="56"/>
                    <a:pt x="840" y="43"/>
                    <a:pt x="798" y="1"/>
                  </a:cubicBezTo>
                  <a:close/>
                </a:path>
              </a:pathLst>
            </a:custGeom>
            <a:solidFill>
              <a:srgbClr val="F352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2"/>
            <p:cNvSpPr/>
            <p:nvPr/>
          </p:nvSpPr>
          <p:spPr>
            <a:xfrm>
              <a:off x="5145425" y="5110900"/>
              <a:ext cx="41825" cy="45625"/>
            </a:xfrm>
            <a:custGeom>
              <a:avLst/>
              <a:gdLst/>
              <a:ahLst/>
              <a:cxnLst/>
              <a:rect l="l" t="t" r="r" b="b"/>
              <a:pathLst>
                <a:path w="1673" h="1825" extrusionOk="0">
                  <a:moveTo>
                    <a:pt x="513" y="1"/>
                  </a:moveTo>
                  <a:cubicBezTo>
                    <a:pt x="526" y="82"/>
                    <a:pt x="487" y="163"/>
                    <a:pt x="419" y="231"/>
                  </a:cubicBezTo>
                  <a:cubicBezTo>
                    <a:pt x="325" y="325"/>
                    <a:pt x="189" y="367"/>
                    <a:pt x="40" y="393"/>
                  </a:cubicBezTo>
                  <a:lnTo>
                    <a:pt x="1" y="393"/>
                  </a:lnTo>
                  <a:cubicBezTo>
                    <a:pt x="419" y="597"/>
                    <a:pt x="769" y="853"/>
                    <a:pt x="1025" y="1070"/>
                  </a:cubicBezTo>
                  <a:cubicBezTo>
                    <a:pt x="1242" y="1258"/>
                    <a:pt x="1443" y="1488"/>
                    <a:pt x="1605" y="1731"/>
                  </a:cubicBezTo>
                  <a:lnTo>
                    <a:pt x="1673" y="1825"/>
                  </a:lnTo>
                  <a:cubicBezTo>
                    <a:pt x="1673" y="1799"/>
                    <a:pt x="1673" y="1770"/>
                    <a:pt x="1660" y="1744"/>
                  </a:cubicBezTo>
                  <a:cubicBezTo>
                    <a:pt x="1634" y="1582"/>
                    <a:pt x="1592" y="1420"/>
                    <a:pt x="1540" y="1271"/>
                  </a:cubicBezTo>
                  <a:cubicBezTo>
                    <a:pt x="1349" y="746"/>
                    <a:pt x="986" y="299"/>
                    <a:pt x="513" y="1"/>
                  </a:cubicBezTo>
                  <a:close/>
                </a:path>
              </a:pathLst>
            </a:custGeom>
            <a:solidFill>
              <a:srgbClr val="F352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2"/>
            <p:cNvSpPr/>
            <p:nvPr/>
          </p:nvSpPr>
          <p:spPr>
            <a:xfrm>
              <a:off x="5110275" y="5245925"/>
              <a:ext cx="57450" cy="55750"/>
            </a:xfrm>
            <a:custGeom>
              <a:avLst/>
              <a:gdLst/>
              <a:ahLst/>
              <a:cxnLst/>
              <a:rect l="l" t="t" r="r" b="b"/>
              <a:pathLst>
                <a:path w="2298" h="2230" extrusionOk="0">
                  <a:moveTo>
                    <a:pt x="150" y="1"/>
                  </a:moveTo>
                  <a:lnTo>
                    <a:pt x="1" y="675"/>
                  </a:lnTo>
                  <a:lnTo>
                    <a:pt x="299" y="1906"/>
                  </a:lnTo>
                  <a:lnTo>
                    <a:pt x="879" y="2230"/>
                  </a:lnTo>
                  <a:lnTo>
                    <a:pt x="1825" y="2120"/>
                  </a:lnTo>
                  <a:lnTo>
                    <a:pt x="2094" y="1446"/>
                  </a:lnTo>
                  <a:lnTo>
                    <a:pt x="2298" y="299"/>
                  </a:lnTo>
                  <a:lnTo>
                    <a:pt x="2120" y="1"/>
                  </a:lnTo>
                  <a:cubicBezTo>
                    <a:pt x="2055" y="367"/>
                    <a:pt x="1919" y="623"/>
                    <a:pt x="1783" y="798"/>
                  </a:cubicBezTo>
                  <a:cubicBezTo>
                    <a:pt x="1635" y="987"/>
                    <a:pt x="1403" y="1082"/>
                    <a:pt x="1170" y="1082"/>
                  </a:cubicBezTo>
                  <a:cubicBezTo>
                    <a:pt x="937" y="1082"/>
                    <a:pt x="704" y="987"/>
                    <a:pt x="555" y="798"/>
                  </a:cubicBezTo>
                  <a:cubicBezTo>
                    <a:pt x="273" y="461"/>
                    <a:pt x="150" y="1"/>
                    <a:pt x="150" y="1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2"/>
            <p:cNvSpPr/>
            <p:nvPr/>
          </p:nvSpPr>
          <p:spPr>
            <a:xfrm>
              <a:off x="5054950" y="5244550"/>
              <a:ext cx="59400" cy="49025"/>
            </a:xfrm>
            <a:custGeom>
              <a:avLst/>
              <a:gdLst/>
              <a:ahLst/>
              <a:cxnLst/>
              <a:rect l="l" t="t" r="r" b="b"/>
              <a:pathLst>
                <a:path w="2376" h="1961" extrusionOk="0">
                  <a:moveTo>
                    <a:pt x="1506" y="0"/>
                  </a:moveTo>
                  <a:cubicBezTo>
                    <a:pt x="1259" y="0"/>
                    <a:pt x="957" y="88"/>
                    <a:pt x="675" y="406"/>
                  </a:cubicBezTo>
                  <a:cubicBezTo>
                    <a:pt x="1" y="1177"/>
                    <a:pt x="743" y="1637"/>
                    <a:pt x="743" y="1637"/>
                  </a:cubicBezTo>
                  <a:lnTo>
                    <a:pt x="555" y="1961"/>
                  </a:lnTo>
                  <a:lnTo>
                    <a:pt x="1919" y="1961"/>
                  </a:lnTo>
                  <a:lnTo>
                    <a:pt x="1796" y="1718"/>
                  </a:lnTo>
                  <a:lnTo>
                    <a:pt x="2188" y="1663"/>
                  </a:lnTo>
                  <a:lnTo>
                    <a:pt x="2376" y="1028"/>
                  </a:lnTo>
                  <a:lnTo>
                    <a:pt x="2039" y="137"/>
                  </a:lnTo>
                  <a:cubicBezTo>
                    <a:pt x="2039" y="137"/>
                    <a:pt x="1814" y="0"/>
                    <a:pt x="1506" y="0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2"/>
            <p:cNvSpPr/>
            <p:nvPr/>
          </p:nvSpPr>
          <p:spPr>
            <a:xfrm>
              <a:off x="5069125" y="5286750"/>
              <a:ext cx="3750" cy="6425"/>
            </a:xfrm>
            <a:custGeom>
              <a:avLst/>
              <a:gdLst/>
              <a:ahLst/>
              <a:cxnLst/>
              <a:rect l="l" t="t" r="r" b="b"/>
              <a:pathLst>
                <a:path w="150" h="257" extrusionOk="0">
                  <a:moveTo>
                    <a:pt x="150" y="1"/>
                  </a:moveTo>
                  <a:lnTo>
                    <a:pt x="150" y="1"/>
                  </a:lnTo>
                  <a:lnTo>
                    <a:pt x="1" y="257"/>
                  </a:lnTo>
                  <a:lnTo>
                    <a:pt x="1" y="257"/>
                  </a:lnTo>
                  <a:close/>
                </a:path>
              </a:pathLst>
            </a:custGeom>
            <a:solidFill>
              <a:srgbClr val="9F7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2"/>
            <p:cNvSpPr/>
            <p:nvPr/>
          </p:nvSpPr>
          <p:spPr>
            <a:xfrm>
              <a:off x="5068800" y="5271275"/>
              <a:ext cx="33725" cy="22300"/>
            </a:xfrm>
            <a:custGeom>
              <a:avLst/>
              <a:gdLst/>
              <a:ahLst/>
              <a:cxnLst/>
              <a:rect l="l" t="t" r="r" b="b"/>
              <a:pathLst>
                <a:path w="1349" h="892" extrusionOk="0">
                  <a:moveTo>
                    <a:pt x="1284" y="1"/>
                  </a:moveTo>
                  <a:cubicBezTo>
                    <a:pt x="1080" y="309"/>
                    <a:pt x="743" y="568"/>
                    <a:pt x="163" y="620"/>
                  </a:cubicBezTo>
                  <a:lnTo>
                    <a:pt x="14" y="876"/>
                  </a:lnTo>
                  <a:lnTo>
                    <a:pt x="1" y="892"/>
                  </a:lnTo>
                  <a:lnTo>
                    <a:pt x="1349" y="892"/>
                  </a:lnTo>
                  <a:lnTo>
                    <a:pt x="1336" y="876"/>
                  </a:lnTo>
                  <a:cubicBezTo>
                    <a:pt x="1242" y="769"/>
                    <a:pt x="1203" y="620"/>
                    <a:pt x="1229" y="487"/>
                  </a:cubicBezTo>
                  <a:lnTo>
                    <a:pt x="1284" y="1"/>
                  </a:ln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2"/>
            <p:cNvSpPr/>
            <p:nvPr/>
          </p:nvSpPr>
          <p:spPr>
            <a:xfrm>
              <a:off x="5087675" y="5249325"/>
              <a:ext cx="15900" cy="4400"/>
            </a:xfrm>
            <a:custGeom>
              <a:avLst/>
              <a:gdLst/>
              <a:ahLst/>
              <a:cxnLst/>
              <a:rect l="l" t="t" r="r" b="b"/>
              <a:pathLst>
                <a:path w="636" h="176" extrusionOk="0">
                  <a:moveTo>
                    <a:pt x="406" y="1"/>
                  </a:moveTo>
                  <a:cubicBezTo>
                    <a:pt x="150" y="1"/>
                    <a:pt x="1" y="134"/>
                    <a:pt x="1" y="134"/>
                  </a:cubicBezTo>
                  <a:cubicBezTo>
                    <a:pt x="82" y="95"/>
                    <a:pt x="163" y="82"/>
                    <a:pt x="244" y="82"/>
                  </a:cubicBezTo>
                  <a:cubicBezTo>
                    <a:pt x="380" y="82"/>
                    <a:pt x="500" y="134"/>
                    <a:pt x="568" y="176"/>
                  </a:cubicBezTo>
                  <a:lnTo>
                    <a:pt x="623" y="176"/>
                  </a:lnTo>
                  <a:lnTo>
                    <a:pt x="636" y="40"/>
                  </a:lnTo>
                  <a:cubicBezTo>
                    <a:pt x="555" y="14"/>
                    <a:pt x="474" y="1"/>
                    <a:pt x="406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2"/>
            <p:cNvSpPr/>
            <p:nvPr/>
          </p:nvSpPr>
          <p:spPr>
            <a:xfrm>
              <a:off x="5088725" y="5253375"/>
              <a:ext cx="14525" cy="4075"/>
            </a:xfrm>
            <a:custGeom>
              <a:avLst/>
              <a:gdLst/>
              <a:ahLst/>
              <a:cxnLst/>
              <a:rect l="l" t="t" r="r" b="b"/>
              <a:pathLst>
                <a:path w="581" h="163" extrusionOk="0">
                  <a:moveTo>
                    <a:pt x="406" y="1"/>
                  </a:moveTo>
                  <a:cubicBezTo>
                    <a:pt x="163" y="1"/>
                    <a:pt x="1" y="134"/>
                    <a:pt x="1" y="134"/>
                  </a:cubicBezTo>
                  <a:cubicBezTo>
                    <a:pt x="95" y="95"/>
                    <a:pt x="176" y="82"/>
                    <a:pt x="257" y="82"/>
                  </a:cubicBezTo>
                  <a:cubicBezTo>
                    <a:pt x="377" y="82"/>
                    <a:pt x="487" y="121"/>
                    <a:pt x="552" y="163"/>
                  </a:cubicBezTo>
                  <a:lnTo>
                    <a:pt x="581" y="27"/>
                  </a:lnTo>
                  <a:cubicBezTo>
                    <a:pt x="568" y="27"/>
                    <a:pt x="552" y="14"/>
                    <a:pt x="526" y="14"/>
                  </a:cubicBezTo>
                  <a:cubicBezTo>
                    <a:pt x="487" y="1"/>
                    <a:pt x="445" y="1"/>
                    <a:pt x="406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2"/>
            <p:cNvSpPr/>
            <p:nvPr/>
          </p:nvSpPr>
          <p:spPr>
            <a:xfrm>
              <a:off x="5101850" y="5253700"/>
              <a:ext cx="1400" cy="350"/>
            </a:xfrm>
            <a:custGeom>
              <a:avLst/>
              <a:gdLst/>
              <a:ahLst/>
              <a:cxnLst/>
              <a:rect l="l" t="t" r="r" b="b"/>
              <a:pathLst>
                <a:path w="56" h="14" extrusionOk="0">
                  <a:moveTo>
                    <a:pt x="1" y="1"/>
                  </a:moveTo>
                  <a:cubicBezTo>
                    <a:pt x="27" y="1"/>
                    <a:pt x="43" y="14"/>
                    <a:pt x="56" y="1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29C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2"/>
            <p:cNvSpPr/>
            <p:nvPr/>
          </p:nvSpPr>
          <p:spPr>
            <a:xfrm>
              <a:off x="5162600" y="5244550"/>
              <a:ext cx="61825" cy="49025"/>
            </a:xfrm>
            <a:custGeom>
              <a:avLst/>
              <a:gdLst/>
              <a:ahLst/>
              <a:cxnLst/>
              <a:rect l="l" t="t" r="r" b="b"/>
              <a:pathLst>
                <a:path w="2473" h="1961" extrusionOk="0">
                  <a:moveTo>
                    <a:pt x="904" y="0"/>
                  </a:moveTo>
                  <a:cubicBezTo>
                    <a:pt x="584" y="0"/>
                    <a:pt x="351" y="137"/>
                    <a:pt x="351" y="137"/>
                  </a:cubicBezTo>
                  <a:lnTo>
                    <a:pt x="1" y="1028"/>
                  </a:lnTo>
                  <a:lnTo>
                    <a:pt x="189" y="1663"/>
                  </a:lnTo>
                  <a:lnTo>
                    <a:pt x="594" y="1718"/>
                  </a:lnTo>
                  <a:lnTo>
                    <a:pt x="474" y="1961"/>
                  </a:lnTo>
                  <a:lnTo>
                    <a:pt x="1890" y="1961"/>
                  </a:lnTo>
                  <a:lnTo>
                    <a:pt x="1702" y="1637"/>
                  </a:lnTo>
                  <a:cubicBezTo>
                    <a:pt x="1702" y="1637"/>
                    <a:pt x="2473" y="1177"/>
                    <a:pt x="1770" y="406"/>
                  </a:cubicBezTo>
                  <a:cubicBezTo>
                    <a:pt x="1475" y="88"/>
                    <a:pt x="1162" y="0"/>
                    <a:pt x="904" y="0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2"/>
            <p:cNvSpPr/>
            <p:nvPr/>
          </p:nvSpPr>
          <p:spPr>
            <a:xfrm>
              <a:off x="5208200" y="5291125"/>
              <a:ext cx="1650" cy="2450"/>
            </a:xfrm>
            <a:custGeom>
              <a:avLst/>
              <a:gdLst/>
              <a:ahLst/>
              <a:cxnLst/>
              <a:rect l="l" t="t" r="r" b="b"/>
              <a:pathLst>
                <a:path w="66" h="98" extrusionOk="0">
                  <a:moveTo>
                    <a:pt x="1" y="1"/>
                  </a:moveTo>
                  <a:lnTo>
                    <a:pt x="1" y="1"/>
                  </a:lnTo>
                  <a:lnTo>
                    <a:pt x="66" y="98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2"/>
            <p:cNvSpPr/>
            <p:nvPr/>
          </p:nvSpPr>
          <p:spPr>
            <a:xfrm>
              <a:off x="5205775" y="5286750"/>
              <a:ext cx="2450" cy="4400"/>
            </a:xfrm>
            <a:custGeom>
              <a:avLst/>
              <a:gdLst/>
              <a:ahLst/>
              <a:cxnLst/>
              <a:rect l="l" t="t" r="r" b="b"/>
              <a:pathLst>
                <a:path w="98" h="176" extrusionOk="0">
                  <a:moveTo>
                    <a:pt x="1" y="1"/>
                  </a:moveTo>
                  <a:lnTo>
                    <a:pt x="98" y="176"/>
                  </a:lnTo>
                  <a:lnTo>
                    <a:pt x="98" y="176"/>
                  </a:lnTo>
                  <a:close/>
                </a:path>
              </a:pathLst>
            </a:custGeom>
            <a:solidFill>
              <a:srgbClr val="9F7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2"/>
            <p:cNvSpPr/>
            <p:nvPr/>
          </p:nvSpPr>
          <p:spPr>
            <a:xfrm>
              <a:off x="5174750" y="5271925"/>
              <a:ext cx="35100" cy="21650"/>
            </a:xfrm>
            <a:custGeom>
              <a:avLst/>
              <a:gdLst/>
              <a:ahLst/>
              <a:cxnLst/>
              <a:rect l="l" t="t" r="r" b="b"/>
              <a:pathLst>
                <a:path w="1404" h="866" extrusionOk="0">
                  <a:moveTo>
                    <a:pt x="95" y="1"/>
                  </a:moveTo>
                  <a:lnTo>
                    <a:pt x="150" y="432"/>
                  </a:lnTo>
                  <a:lnTo>
                    <a:pt x="150" y="500"/>
                  </a:lnTo>
                  <a:cubicBezTo>
                    <a:pt x="150" y="607"/>
                    <a:pt x="108" y="730"/>
                    <a:pt x="27" y="824"/>
                  </a:cubicBezTo>
                  <a:lnTo>
                    <a:pt x="1" y="866"/>
                  </a:lnTo>
                  <a:lnTo>
                    <a:pt x="1404" y="866"/>
                  </a:lnTo>
                  <a:lnTo>
                    <a:pt x="1339" y="769"/>
                  </a:lnTo>
                  <a:lnTo>
                    <a:pt x="1242" y="594"/>
                  </a:lnTo>
                  <a:cubicBezTo>
                    <a:pt x="662" y="542"/>
                    <a:pt x="312" y="299"/>
                    <a:pt x="95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2"/>
            <p:cNvSpPr/>
            <p:nvPr/>
          </p:nvSpPr>
          <p:spPr>
            <a:xfrm>
              <a:off x="5174425" y="5249325"/>
              <a:ext cx="15900" cy="4400"/>
            </a:xfrm>
            <a:custGeom>
              <a:avLst/>
              <a:gdLst/>
              <a:ahLst/>
              <a:cxnLst/>
              <a:rect l="l" t="t" r="r" b="b"/>
              <a:pathLst>
                <a:path w="636" h="176" extrusionOk="0">
                  <a:moveTo>
                    <a:pt x="218" y="1"/>
                  </a:moveTo>
                  <a:cubicBezTo>
                    <a:pt x="150" y="1"/>
                    <a:pt x="82" y="14"/>
                    <a:pt x="1" y="27"/>
                  </a:cubicBezTo>
                  <a:lnTo>
                    <a:pt x="14" y="176"/>
                  </a:lnTo>
                  <a:lnTo>
                    <a:pt x="40" y="176"/>
                  </a:lnTo>
                  <a:cubicBezTo>
                    <a:pt x="121" y="134"/>
                    <a:pt x="244" y="82"/>
                    <a:pt x="380" y="82"/>
                  </a:cubicBezTo>
                  <a:cubicBezTo>
                    <a:pt x="461" y="82"/>
                    <a:pt x="542" y="95"/>
                    <a:pt x="636" y="134"/>
                  </a:cubicBezTo>
                  <a:cubicBezTo>
                    <a:pt x="636" y="134"/>
                    <a:pt x="474" y="1"/>
                    <a:pt x="218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2"/>
            <p:cNvSpPr/>
            <p:nvPr/>
          </p:nvSpPr>
          <p:spPr>
            <a:xfrm>
              <a:off x="5174750" y="5253375"/>
              <a:ext cx="14200" cy="3750"/>
            </a:xfrm>
            <a:custGeom>
              <a:avLst/>
              <a:gdLst/>
              <a:ahLst/>
              <a:cxnLst/>
              <a:rect l="l" t="t" r="r" b="b"/>
              <a:pathLst>
                <a:path w="568" h="150" extrusionOk="0">
                  <a:moveTo>
                    <a:pt x="163" y="1"/>
                  </a:moveTo>
                  <a:cubicBezTo>
                    <a:pt x="124" y="1"/>
                    <a:pt x="69" y="1"/>
                    <a:pt x="27" y="14"/>
                  </a:cubicBezTo>
                  <a:lnTo>
                    <a:pt x="1" y="14"/>
                  </a:lnTo>
                  <a:lnTo>
                    <a:pt x="14" y="150"/>
                  </a:lnTo>
                  <a:cubicBezTo>
                    <a:pt x="95" y="121"/>
                    <a:pt x="205" y="82"/>
                    <a:pt x="312" y="82"/>
                  </a:cubicBezTo>
                  <a:cubicBezTo>
                    <a:pt x="393" y="82"/>
                    <a:pt x="487" y="95"/>
                    <a:pt x="568" y="134"/>
                  </a:cubicBezTo>
                  <a:cubicBezTo>
                    <a:pt x="568" y="134"/>
                    <a:pt x="419" y="1"/>
                    <a:pt x="163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2"/>
            <p:cNvSpPr/>
            <p:nvPr/>
          </p:nvSpPr>
          <p:spPr>
            <a:xfrm>
              <a:off x="5174750" y="52537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7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9C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2"/>
            <p:cNvSpPr/>
            <p:nvPr/>
          </p:nvSpPr>
          <p:spPr>
            <a:xfrm>
              <a:off x="5051225" y="5368075"/>
              <a:ext cx="172475" cy="50375"/>
            </a:xfrm>
            <a:custGeom>
              <a:avLst/>
              <a:gdLst/>
              <a:ahLst/>
              <a:cxnLst/>
              <a:rect l="l" t="t" r="r" b="b"/>
              <a:pathLst>
                <a:path w="6899" h="2015" extrusionOk="0">
                  <a:moveTo>
                    <a:pt x="1135" y="1"/>
                  </a:moveTo>
                  <a:lnTo>
                    <a:pt x="513" y="325"/>
                  </a:lnTo>
                  <a:lnTo>
                    <a:pt x="1" y="1054"/>
                  </a:lnTo>
                  <a:cubicBezTo>
                    <a:pt x="1" y="1054"/>
                    <a:pt x="1256" y="2014"/>
                    <a:pt x="3338" y="2014"/>
                  </a:cubicBezTo>
                  <a:cubicBezTo>
                    <a:pt x="3382" y="2014"/>
                    <a:pt x="3426" y="2014"/>
                    <a:pt x="3471" y="2013"/>
                  </a:cubicBezTo>
                  <a:cubicBezTo>
                    <a:pt x="3515" y="2014"/>
                    <a:pt x="3559" y="2014"/>
                    <a:pt x="3602" y="2014"/>
                  </a:cubicBezTo>
                  <a:cubicBezTo>
                    <a:pt x="5668" y="2014"/>
                    <a:pt x="6899" y="1054"/>
                    <a:pt x="6899" y="1054"/>
                  </a:cubicBezTo>
                  <a:lnTo>
                    <a:pt x="6426" y="325"/>
                  </a:lnTo>
                  <a:lnTo>
                    <a:pt x="5794" y="1"/>
                  </a:lnTo>
                  <a:lnTo>
                    <a:pt x="3552" y="325"/>
                  </a:lnTo>
                  <a:lnTo>
                    <a:pt x="3471" y="1028"/>
                  </a:lnTo>
                  <a:lnTo>
                    <a:pt x="3390" y="325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2"/>
            <p:cNvSpPr/>
            <p:nvPr/>
          </p:nvSpPr>
          <p:spPr>
            <a:xfrm>
              <a:off x="5061025" y="5379900"/>
              <a:ext cx="156925" cy="5775"/>
            </a:xfrm>
            <a:custGeom>
              <a:avLst/>
              <a:gdLst/>
              <a:ahLst/>
              <a:cxnLst/>
              <a:rect l="l" t="t" r="r" b="b"/>
              <a:pathLst>
                <a:path w="6277" h="231" extrusionOk="0">
                  <a:moveTo>
                    <a:pt x="6131" y="1"/>
                  </a:moveTo>
                  <a:lnTo>
                    <a:pt x="6131" y="1"/>
                  </a:lnTo>
                  <a:lnTo>
                    <a:pt x="6277" y="231"/>
                  </a:lnTo>
                  <a:lnTo>
                    <a:pt x="6277" y="231"/>
                  </a:lnTo>
                  <a:lnTo>
                    <a:pt x="6131" y="1"/>
                  </a:lnTo>
                  <a:close/>
                  <a:moveTo>
                    <a:pt x="14" y="1"/>
                  </a:moveTo>
                  <a:lnTo>
                    <a:pt x="1" y="43"/>
                  </a:lnTo>
                  <a:lnTo>
                    <a:pt x="1" y="4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2"/>
            <p:cNvSpPr/>
            <p:nvPr/>
          </p:nvSpPr>
          <p:spPr>
            <a:xfrm>
              <a:off x="5061025" y="5379900"/>
              <a:ext cx="156925" cy="23025"/>
            </a:xfrm>
            <a:custGeom>
              <a:avLst/>
              <a:gdLst/>
              <a:ahLst/>
              <a:cxnLst/>
              <a:rect l="l" t="t" r="r" b="b"/>
              <a:pathLst>
                <a:path w="6277" h="921" extrusionOk="0">
                  <a:moveTo>
                    <a:pt x="14" y="1"/>
                  </a:moveTo>
                  <a:lnTo>
                    <a:pt x="1" y="43"/>
                  </a:lnTo>
                  <a:cubicBezTo>
                    <a:pt x="542" y="367"/>
                    <a:pt x="1527" y="840"/>
                    <a:pt x="2904" y="892"/>
                  </a:cubicBezTo>
                  <a:cubicBezTo>
                    <a:pt x="3092" y="921"/>
                    <a:pt x="3280" y="921"/>
                    <a:pt x="3471" y="921"/>
                  </a:cubicBezTo>
                  <a:cubicBezTo>
                    <a:pt x="4929" y="921"/>
                    <a:pt x="5953" y="435"/>
                    <a:pt x="6277" y="231"/>
                  </a:cubicBezTo>
                  <a:lnTo>
                    <a:pt x="6131" y="1"/>
                  </a:lnTo>
                  <a:cubicBezTo>
                    <a:pt x="5739" y="231"/>
                    <a:pt x="4754" y="691"/>
                    <a:pt x="3267" y="691"/>
                  </a:cubicBezTo>
                  <a:lnTo>
                    <a:pt x="2891" y="691"/>
                  </a:lnTo>
                  <a:cubicBezTo>
                    <a:pt x="1391" y="691"/>
                    <a:pt x="406" y="231"/>
                    <a:pt x="14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2"/>
            <p:cNvSpPr/>
            <p:nvPr/>
          </p:nvSpPr>
          <p:spPr>
            <a:xfrm>
              <a:off x="5056650" y="5316800"/>
              <a:ext cx="162675" cy="80450"/>
            </a:xfrm>
            <a:custGeom>
              <a:avLst/>
              <a:gdLst/>
              <a:ahLst/>
              <a:cxnLst/>
              <a:rect l="l" t="t" r="r" b="b"/>
              <a:pathLst>
                <a:path w="6507" h="3218" extrusionOk="0">
                  <a:moveTo>
                    <a:pt x="2444" y="1"/>
                  </a:moveTo>
                  <a:lnTo>
                    <a:pt x="1783" y="244"/>
                  </a:lnTo>
                  <a:cubicBezTo>
                    <a:pt x="1783" y="244"/>
                    <a:pt x="824" y="717"/>
                    <a:pt x="1" y="2405"/>
                  </a:cubicBezTo>
                  <a:cubicBezTo>
                    <a:pt x="1" y="2405"/>
                    <a:pt x="1082" y="3217"/>
                    <a:pt x="3072" y="3217"/>
                  </a:cubicBezTo>
                  <a:cubicBezTo>
                    <a:pt x="3132" y="3217"/>
                    <a:pt x="3192" y="3216"/>
                    <a:pt x="3254" y="3215"/>
                  </a:cubicBezTo>
                  <a:cubicBezTo>
                    <a:pt x="3315" y="3216"/>
                    <a:pt x="3376" y="3217"/>
                    <a:pt x="3436" y="3217"/>
                  </a:cubicBezTo>
                  <a:cubicBezTo>
                    <a:pt x="5426" y="3217"/>
                    <a:pt x="6507" y="2405"/>
                    <a:pt x="6507" y="2405"/>
                  </a:cubicBezTo>
                  <a:cubicBezTo>
                    <a:pt x="5629" y="623"/>
                    <a:pt x="4725" y="244"/>
                    <a:pt x="4725" y="244"/>
                  </a:cubicBezTo>
                  <a:lnTo>
                    <a:pt x="405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2"/>
            <p:cNvSpPr/>
            <p:nvPr/>
          </p:nvSpPr>
          <p:spPr>
            <a:xfrm>
              <a:off x="5056650" y="5322225"/>
              <a:ext cx="162675" cy="74950"/>
            </a:xfrm>
            <a:custGeom>
              <a:avLst/>
              <a:gdLst/>
              <a:ahLst/>
              <a:cxnLst/>
              <a:rect l="l" t="t" r="r" b="b"/>
              <a:pathLst>
                <a:path w="6507" h="2998" extrusionOk="0">
                  <a:moveTo>
                    <a:pt x="4657" y="1"/>
                  </a:moveTo>
                  <a:lnTo>
                    <a:pt x="4657" y="1"/>
                  </a:lnTo>
                  <a:cubicBezTo>
                    <a:pt x="5360" y="973"/>
                    <a:pt x="4699" y="2402"/>
                    <a:pt x="3254" y="2512"/>
                  </a:cubicBezTo>
                  <a:cubicBezTo>
                    <a:pt x="3079" y="2525"/>
                    <a:pt x="2888" y="2525"/>
                    <a:pt x="2700" y="2525"/>
                  </a:cubicBezTo>
                  <a:lnTo>
                    <a:pt x="2321" y="2525"/>
                  </a:lnTo>
                  <a:cubicBezTo>
                    <a:pt x="1336" y="2525"/>
                    <a:pt x="568" y="2321"/>
                    <a:pt x="27" y="2120"/>
                  </a:cubicBezTo>
                  <a:cubicBezTo>
                    <a:pt x="27" y="2146"/>
                    <a:pt x="14" y="2175"/>
                    <a:pt x="1" y="2188"/>
                  </a:cubicBezTo>
                  <a:cubicBezTo>
                    <a:pt x="1" y="2188"/>
                    <a:pt x="1080" y="2998"/>
                    <a:pt x="3066" y="2998"/>
                  </a:cubicBezTo>
                  <a:lnTo>
                    <a:pt x="3442" y="2998"/>
                  </a:lnTo>
                  <a:cubicBezTo>
                    <a:pt x="5428" y="2998"/>
                    <a:pt x="6507" y="2188"/>
                    <a:pt x="6507" y="2188"/>
                  </a:cubicBezTo>
                  <a:cubicBezTo>
                    <a:pt x="6358" y="1903"/>
                    <a:pt x="6225" y="1647"/>
                    <a:pt x="6076" y="1430"/>
                  </a:cubicBezTo>
                  <a:cubicBezTo>
                    <a:pt x="6021" y="1323"/>
                    <a:pt x="5953" y="1229"/>
                    <a:pt x="5885" y="1148"/>
                  </a:cubicBezTo>
                  <a:cubicBezTo>
                    <a:pt x="5253" y="244"/>
                    <a:pt x="4725" y="27"/>
                    <a:pt x="4725" y="27"/>
                  </a:cubicBezTo>
                  <a:lnTo>
                    <a:pt x="4657" y="1"/>
                  </a:ln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2"/>
            <p:cNvSpPr/>
            <p:nvPr/>
          </p:nvSpPr>
          <p:spPr>
            <a:xfrm>
              <a:off x="5154500" y="5324250"/>
              <a:ext cx="17275" cy="26675"/>
            </a:xfrm>
            <a:custGeom>
              <a:avLst/>
              <a:gdLst/>
              <a:ahLst/>
              <a:cxnLst/>
              <a:rect l="l" t="t" r="r" b="b"/>
              <a:pathLst>
                <a:path w="691" h="1067" extrusionOk="0">
                  <a:moveTo>
                    <a:pt x="244" y="1"/>
                  </a:moveTo>
                  <a:lnTo>
                    <a:pt x="108" y="14"/>
                  </a:lnTo>
                  <a:cubicBezTo>
                    <a:pt x="69" y="14"/>
                    <a:pt x="43" y="27"/>
                    <a:pt x="1" y="27"/>
                  </a:cubicBezTo>
                  <a:cubicBezTo>
                    <a:pt x="286" y="82"/>
                    <a:pt x="594" y="1067"/>
                    <a:pt x="594" y="1067"/>
                  </a:cubicBezTo>
                  <a:cubicBezTo>
                    <a:pt x="691" y="351"/>
                    <a:pt x="244" y="1"/>
                    <a:pt x="244" y="1"/>
                  </a:cubicBez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2"/>
            <p:cNvSpPr/>
            <p:nvPr/>
          </p:nvSpPr>
          <p:spPr>
            <a:xfrm>
              <a:off x="5111000" y="5324250"/>
              <a:ext cx="15825" cy="26675"/>
            </a:xfrm>
            <a:custGeom>
              <a:avLst/>
              <a:gdLst/>
              <a:ahLst/>
              <a:cxnLst/>
              <a:rect l="l" t="t" r="r" b="b"/>
              <a:pathLst>
                <a:path w="633" h="1067" extrusionOk="0">
                  <a:moveTo>
                    <a:pt x="419" y="1"/>
                  </a:moveTo>
                  <a:cubicBezTo>
                    <a:pt x="351" y="69"/>
                    <a:pt x="1" y="419"/>
                    <a:pt x="82" y="1067"/>
                  </a:cubicBezTo>
                  <a:cubicBezTo>
                    <a:pt x="82" y="1067"/>
                    <a:pt x="364" y="163"/>
                    <a:pt x="633" y="40"/>
                  </a:cubicBezTo>
                  <a:cubicBezTo>
                    <a:pt x="568" y="27"/>
                    <a:pt x="487" y="14"/>
                    <a:pt x="419" y="1"/>
                  </a:cubicBez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2"/>
            <p:cNvSpPr/>
            <p:nvPr/>
          </p:nvSpPr>
          <p:spPr>
            <a:xfrm>
              <a:off x="5099175" y="5245925"/>
              <a:ext cx="79650" cy="80175"/>
            </a:xfrm>
            <a:custGeom>
              <a:avLst/>
              <a:gdLst/>
              <a:ahLst/>
              <a:cxnLst/>
              <a:rect l="l" t="t" r="r" b="b"/>
              <a:pathLst>
                <a:path w="3186" h="3207" extrusionOk="0">
                  <a:moveTo>
                    <a:pt x="202" y="1"/>
                  </a:moveTo>
                  <a:lnTo>
                    <a:pt x="14" y="1472"/>
                  </a:lnTo>
                  <a:cubicBezTo>
                    <a:pt x="1" y="1608"/>
                    <a:pt x="40" y="1757"/>
                    <a:pt x="134" y="1864"/>
                  </a:cubicBezTo>
                  <a:lnTo>
                    <a:pt x="393" y="2175"/>
                  </a:lnTo>
                  <a:lnTo>
                    <a:pt x="393" y="3024"/>
                  </a:lnTo>
                  <a:cubicBezTo>
                    <a:pt x="393" y="3024"/>
                    <a:pt x="960" y="3186"/>
                    <a:pt x="1459" y="3202"/>
                  </a:cubicBezTo>
                  <a:cubicBezTo>
                    <a:pt x="1518" y="3205"/>
                    <a:pt x="1576" y="3207"/>
                    <a:pt x="1633" y="3207"/>
                  </a:cubicBezTo>
                  <a:cubicBezTo>
                    <a:pt x="2274" y="3207"/>
                    <a:pt x="2807" y="3024"/>
                    <a:pt x="2807" y="3024"/>
                  </a:cubicBezTo>
                  <a:lnTo>
                    <a:pt x="2807" y="2175"/>
                  </a:lnTo>
                  <a:lnTo>
                    <a:pt x="3050" y="1864"/>
                  </a:lnTo>
                  <a:cubicBezTo>
                    <a:pt x="3147" y="1757"/>
                    <a:pt x="3186" y="1608"/>
                    <a:pt x="3173" y="1472"/>
                  </a:cubicBezTo>
                  <a:lnTo>
                    <a:pt x="2985" y="1"/>
                  </a:lnTo>
                  <a:lnTo>
                    <a:pt x="2564" y="1"/>
                  </a:lnTo>
                  <a:lnTo>
                    <a:pt x="2444" y="866"/>
                  </a:lnTo>
                  <a:cubicBezTo>
                    <a:pt x="2402" y="1161"/>
                    <a:pt x="2201" y="1420"/>
                    <a:pt x="1916" y="1553"/>
                  </a:cubicBezTo>
                  <a:cubicBezTo>
                    <a:pt x="1770" y="1621"/>
                    <a:pt x="1673" y="1634"/>
                    <a:pt x="1621" y="1634"/>
                  </a:cubicBezTo>
                  <a:lnTo>
                    <a:pt x="1621" y="1608"/>
                  </a:lnTo>
                  <a:cubicBezTo>
                    <a:pt x="1621" y="1608"/>
                    <a:pt x="1621" y="1621"/>
                    <a:pt x="1592" y="1621"/>
                  </a:cubicBezTo>
                  <a:cubicBezTo>
                    <a:pt x="1579" y="1621"/>
                    <a:pt x="1566" y="1608"/>
                    <a:pt x="1566" y="1608"/>
                  </a:cubicBezTo>
                  <a:lnTo>
                    <a:pt x="1566" y="1634"/>
                  </a:lnTo>
                  <a:cubicBezTo>
                    <a:pt x="1511" y="1634"/>
                    <a:pt x="1430" y="1621"/>
                    <a:pt x="1284" y="1553"/>
                  </a:cubicBezTo>
                  <a:cubicBezTo>
                    <a:pt x="986" y="1420"/>
                    <a:pt x="798" y="1161"/>
                    <a:pt x="756" y="866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2"/>
            <p:cNvSpPr/>
            <p:nvPr/>
          </p:nvSpPr>
          <p:spPr>
            <a:xfrm>
              <a:off x="5160575" y="5245925"/>
              <a:ext cx="17925" cy="78025"/>
            </a:xfrm>
            <a:custGeom>
              <a:avLst/>
              <a:gdLst/>
              <a:ahLst/>
              <a:cxnLst/>
              <a:rect l="l" t="t" r="r" b="b"/>
              <a:pathLst>
                <a:path w="717" h="3121" extrusionOk="0">
                  <a:moveTo>
                    <a:pt x="351" y="1"/>
                  </a:moveTo>
                  <a:lnTo>
                    <a:pt x="448" y="1459"/>
                  </a:lnTo>
                  <a:cubicBezTo>
                    <a:pt x="461" y="1608"/>
                    <a:pt x="406" y="1744"/>
                    <a:pt x="312" y="1851"/>
                  </a:cubicBezTo>
                  <a:lnTo>
                    <a:pt x="43" y="2149"/>
                  </a:lnTo>
                  <a:lnTo>
                    <a:pt x="1" y="3121"/>
                  </a:lnTo>
                  <a:cubicBezTo>
                    <a:pt x="218" y="3066"/>
                    <a:pt x="351" y="3024"/>
                    <a:pt x="351" y="3024"/>
                  </a:cubicBezTo>
                  <a:lnTo>
                    <a:pt x="351" y="2175"/>
                  </a:lnTo>
                  <a:lnTo>
                    <a:pt x="594" y="1864"/>
                  </a:lnTo>
                  <a:cubicBezTo>
                    <a:pt x="675" y="1770"/>
                    <a:pt x="717" y="1647"/>
                    <a:pt x="717" y="1540"/>
                  </a:cubicBezTo>
                  <a:lnTo>
                    <a:pt x="717" y="1472"/>
                  </a:lnTo>
                  <a:lnTo>
                    <a:pt x="568" y="312"/>
                  </a:lnTo>
                  <a:lnTo>
                    <a:pt x="555" y="163"/>
                  </a:lnTo>
                  <a:lnTo>
                    <a:pt x="542" y="27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347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2"/>
            <p:cNvSpPr/>
            <p:nvPr/>
          </p:nvSpPr>
          <p:spPr>
            <a:xfrm>
              <a:off x="5103875" y="52465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1"/>
                  </a:moveTo>
                  <a:lnTo>
                    <a:pt x="1" y="17"/>
                  </a:lnTo>
                  <a:lnTo>
                    <a:pt x="14" y="17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3A0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2"/>
            <p:cNvSpPr/>
            <p:nvPr/>
          </p:nvSpPr>
          <p:spPr>
            <a:xfrm>
              <a:off x="5099825" y="528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A75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2"/>
            <p:cNvSpPr/>
            <p:nvPr/>
          </p:nvSpPr>
          <p:spPr>
            <a:xfrm>
              <a:off x="5102175" y="5292175"/>
              <a:ext cx="6825" cy="28050"/>
            </a:xfrm>
            <a:custGeom>
              <a:avLst/>
              <a:gdLst/>
              <a:ahLst/>
              <a:cxnLst/>
              <a:rect l="l" t="t" r="r" b="b"/>
              <a:pathLst>
                <a:path w="273" h="1122" extrusionOk="0">
                  <a:moveTo>
                    <a:pt x="1" y="1"/>
                  </a:moveTo>
                  <a:lnTo>
                    <a:pt x="30" y="56"/>
                  </a:lnTo>
                  <a:lnTo>
                    <a:pt x="14" y="56"/>
                  </a:lnTo>
                  <a:lnTo>
                    <a:pt x="257" y="351"/>
                  </a:lnTo>
                  <a:lnTo>
                    <a:pt x="257" y="1122"/>
                  </a:lnTo>
                  <a:lnTo>
                    <a:pt x="273" y="1122"/>
                  </a:lnTo>
                  <a:lnTo>
                    <a:pt x="273" y="325"/>
                  </a:lnTo>
                  <a:lnTo>
                    <a:pt x="14" y="14"/>
                  </a:lnTo>
                  <a:cubicBezTo>
                    <a:pt x="14" y="14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DAE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2"/>
            <p:cNvSpPr/>
            <p:nvPr/>
          </p:nvSpPr>
          <p:spPr>
            <a:xfrm>
              <a:off x="5100875" y="5246975"/>
              <a:ext cx="3350" cy="24325"/>
            </a:xfrm>
            <a:custGeom>
              <a:avLst/>
              <a:gdLst/>
              <a:ahLst/>
              <a:cxnLst/>
              <a:rect l="l" t="t" r="r" b="b"/>
              <a:pathLst>
                <a:path w="134" h="973" extrusionOk="0">
                  <a:moveTo>
                    <a:pt x="121" y="1"/>
                  </a:moveTo>
                  <a:lnTo>
                    <a:pt x="108" y="134"/>
                  </a:lnTo>
                  <a:lnTo>
                    <a:pt x="121" y="134"/>
                  </a:lnTo>
                  <a:lnTo>
                    <a:pt x="134" y="1"/>
                  </a:lnTo>
                  <a:close/>
                  <a:moveTo>
                    <a:pt x="66" y="419"/>
                  </a:moveTo>
                  <a:lnTo>
                    <a:pt x="1" y="967"/>
                  </a:lnTo>
                  <a:lnTo>
                    <a:pt x="1" y="967"/>
                  </a:lnTo>
                  <a:cubicBezTo>
                    <a:pt x="4" y="957"/>
                    <a:pt x="14" y="957"/>
                    <a:pt x="14" y="957"/>
                  </a:cubicBezTo>
                  <a:lnTo>
                    <a:pt x="82" y="419"/>
                  </a:lnTo>
                  <a:close/>
                  <a:moveTo>
                    <a:pt x="1" y="967"/>
                  </a:moveTo>
                  <a:cubicBezTo>
                    <a:pt x="1" y="969"/>
                    <a:pt x="1" y="971"/>
                    <a:pt x="1" y="973"/>
                  </a:cubicBezTo>
                  <a:lnTo>
                    <a:pt x="1" y="967"/>
                  </a:lnTo>
                  <a:close/>
                </a:path>
              </a:pathLst>
            </a:custGeom>
            <a:solidFill>
              <a:srgbClr val="4DC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2"/>
            <p:cNvSpPr/>
            <p:nvPr/>
          </p:nvSpPr>
          <p:spPr>
            <a:xfrm>
              <a:off x="5098850" y="5270875"/>
              <a:ext cx="4075" cy="22700"/>
            </a:xfrm>
            <a:custGeom>
              <a:avLst/>
              <a:gdLst/>
              <a:ahLst/>
              <a:cxnLst/>
              <a:rect l="l" t="t" r="r" b="b"/>
              <a:pathLst>
                <a:path w="163" h="908" extrusionOk="0">
                  <a:moveTo>
                    <a:pt x="95" y="1"/>
                  </a:moveTo>
                  <a:cubicBezTo>
                    <a:pt x="95" y="1"/>
                    <a:pt x="82" y="1"/>
                    <a:pt x="82" y="17"/>
                  </a:cubicBezTo>
                  <a:lnTo>
                    <a:pt x="42" y="365"/>
                  </a:lnTo>
                  <a:lnTo>
                    <a:pt x="95" y="1"/>
                  </a:lnTo>
                  <a:close/>
                  <a:moveTo>
                    <a:pt x="42" y="365"/>
                  </a:moveTo>
                  <a:lnTo>
                    <a:pt x="27" y="474"/>
                  </a:lnTo>
                  <a:cubicBezTo>
                    <a:pt x="27" y="484"/>
                    <a:pt x="27" y="493"/>
                    <a:pt x="27" y="503"/>
                  </a:cubicBezTo>
                  <a:lnTo>
                    <a:pt x="27" y="503"/>
                  </a:lnTo>
                  <a:lnTo>
                    <a:pt x="42" y="365"/>
                  </a:lnTo>
                  <a:close/>
                  <a:moveTo>
                    <a:pt x="27" y="503"/>
                  </a:moveTo>
                  <a:lnTo>
                    <a:pt x="27" y="503"/>
                  </a:lnTo>
                  <a:cubicBezTo>
                    <a:pt x="1" y="636"/>
                    <a:pt x="40" y="785"/>
                    <a:pt x="134" y="892"/>
                  </a:cubicBezTo>
                  <a:lnTo>
                    <a:pt x="147" y="908"/>
                  </a:lnTo>
                  <a:lnTo>
                    <a:pt x="163" y="908"/>
                  </a:lnTo>
                  <a:lnTo>
                    <a:pt x="134" y="853"/>
                  </a:lnTo>
                  <a:cubicBezTo>
                    <a:pt x="95" y="798"/>
                    <a:pt x="66" y="730"/>
                    <a:pt x="40" y="665"/>
                  </a:cubicBezTo>
                  <a:cubicBezTo>
                    <a:pt x="29" y="607"/>
                    <a:pt x="27" y="558"/>
                    <a:pt x="27" y="503"/>
                  </a:cubicBez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2"/>
            <p:cNvSpPr/>
            <p:nvPr/>
          </p:nvSpPr>
          <p:spPr>
            <a:xfrm>
              <a:off x="5103225" y="5250300"/>
              <a:ext cx="675" cy="3425"/>
            </a:xfrm>
            <a:custGeom>
              <a:avLst/>
              <a:gdLst/>
              <a:ahLst/>
              <a:cxnLst/>
              <a:rect l="l" t="t" r="r" b="b"/>
              <a:pathLst>
                <a:path w="27" h="137" extrusionOk="0">
                  <a:moveTo>
                    <a:pt x="14" y="1"/>
                  </a:moveTo>
                  <a:lnTo>
                    <a:pt x="1" y="13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2"/>
            <p:cNvSpPr/>
            <p:nvPr/>
          </p:nvSpPr>
          <p:spPr>
            <a:xfrm>
              <a:off x="5102500" y="5254025"/>
              <a:ext cx="750" cy="3425"/>
            </a:xfrm>
            <a:custGeom>
              <a:avLst/>
              <a:gdLst/>
              <a:ahLst/>
              <a:cxnLst/>
              <a:rect l="l" t="t" r="r" b="b"/>
              <a:pathLst>
                <a:path w="30" h="137" extrusionOk="0">
                  <a:moveTo>
                    <a:pt x="30" y="1"/>
                  </a:moveTo>
                  <a:lnTo>
                    <a:pt x="1" y="137"/>
                  </a:lnTo>
                  <a:lnTo>
                    <a:pt x="17" y="137"/>
                  </a:lnTo>
                  <a:lnTo>
                    <a:pt x="30" y="14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2"/>
            <p:cNvSpPr/>
            <p:nvPr/>
          </p:nvSpPr>
          <p:spPr>
            <a:xfrm>
              <a:off x="5103225" y="525370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1"/>
                  </a:moveTo>
                  <a:lnTo>
                    <a:pt x="1" y="14"/>
                  </a:lnTo>
                  <a:lnTo>
                    <a:pt x="1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B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2"/>
            <p:cNvSpPr/>
            <p:nvPr/>
          </p:nvSpPr>
          <p:spPr>
            <a:xfrm>
              <a:off x="5108575" y="5320200"/>
              <a:ext cx="8850" cy="4400"/>
            </a:xfrm>
            <a:custGeom>
              <a:avLst/>
              <a:gdLst/>
              <a:ahLst/>
              <a:cxnLst/>
              <a:rect l="l" t="t" r="r" b="b"/>
              <a:pathLst>
                <a:path w="354" h="176" extrusionOk="0">
                  <a:moveTo>
                    <a:pt x="1" y="1"/>
                  </a:moveTo>
                  <a:lnTo>
                    <a:pt x="1" y="82"/>
                  </a:lnTo>
                  <a:cubicBezTo>
                    <a:pt x="1" y="82"/>
                    <a:pt x="137" y="121"/>
                    <a:pt x="354" y="176"/>
                  </a:cubicBezTo>
                  <a:lnTo>
                    <a:pt x="354" y="134"/>
                  </a:lnTo>
                  <a:cubicBezTo>
                    <a:pt x="150" y="95"/>
                    <a:pt x="17" y="53"/>
                    <a:pt x="17" y="53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D366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2"/>
            <p:cNvSpPr/>
            <p:nvPr/>
          </p:nvSpPr>
          <p:spPr>
            <a:xfrm>
              <a:off x="5099500" y="5246575"/>
              <a:ext cx="17925" cy="76975"/>
            </a:xfrm>
            <a:custGeom>
              <a:avLst/>
              <a:gdLst/>
              <a:ahLst/>
              <a:cxnLst/>
              <a:rect l="l" t="t" r="r" b="b"/>
              <a:pathLst>
                <a:path w="717" h="3079" extrusionOk="0">
                  <a:moveTo>
                    <a:pt x="189" y="1"/>
                  </a:moveTo>
                  <a:lnTo>
                    <a:pt x="189" y="17"/>
                  </a:lnTo>
                  <a:lnTo>
                    <a:pt x="176" y="150"/>
                  </a:lnTo>
                  <a:lnTo>
                    <a:pt x="150" y="286"/>
                  </a:lnTo>
                  <a:lnTo>
                    <a:pt x="150" y="312"/>
                  </a:lnTo>
                  <a:lnTo>
                    <a:pt x="137" y="435"/>
                  </a:lnTo>
                  <a:lnTo>
                    <a:pt x="69" y="973"/>
                  </a:lnTo>
                  <a:lnTo>
                    <a:pt x="1" y="1446"/>
                  </a:lnTo>
                  <a:cubicBezTo>
                    <a:pt x="1" y="1514"/>
                    <a:pt x="1" y="1569"/>
                    <a:pt x="14" y="1637"/>
                  </a:cubicBezTo>
                  <a:cubicBezTo>
                    <a:pt x="40" y="1702"/>
                    <a:pt x="69" y="1770"/>
                    <a:pt x="108" y="1825"/>
                  </a:cubicBezTo>
                  <a:cubicBezTo>
                    <a:pt x="121" y="1825"/>
                    <a:pt x="121" y="1838"/>
                    <a:pt x="121" y="1838"/>
                  </a:cubicBezTo>
                  <a:lnTo>
                    <a:pt x="380" y="2149"/>
                  </a:lnTo>
                  <a:lnTo>
                    <a:pt x="380" y="2946"/>
                  </a:lnTo>
                  <a:lnTo>
                    <a:pt x="380" y="2998"/>
                  </a:lnTo>
                  <a:cubicBezTo>
                    <a:pt x="380" y="2998"/>
                    <a:pt x="513" y="3040"/>
                    <a:pt x="717" y="3079"/>
                  </a:cubicBezTo>
                  <a:lnTo>
                    <a:pt x="662" y="2149"/>
                  </a:lnTo>
                  <a:lnTo>
                    <a:pt x="406" y="1851"/>
                  </a:lnTo>
                  <a:cubicBezTo>
                    <a:pt x="299" y="1744"/>
                    <a:pt x="257" y="1608"/>
                    <a:pt x="257" y="1459"/>
                  </a:cubicBezTo>
                  <a:lnTo>
                    <a:pt x="364" y="1"/>
                  </a:lnTo>
                  <a:close/>
                </a:path>
              </a:pathLst>
            </a:custGeom>
            <a:solidFill>
              <a:srgbClr val="347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2"/>
            <p:cNvSpPr/>
            <p:nvPr/>
          </p:nvSpPr>
          <p:spPr>
            <a:xfrm>
              <a:off x="5123475" y="52979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53" y="1"/>
                  </a:moveTo>
                  <a:lnTo>
                    <a:pt x="1" y="53"/>
                  </a:lnTo>
                  <a:cubicBezTo>
                    <a:pt x="14" y="53"/>
                    <a:pt x="406" y="393"/>
                    <a:pt x="1378" y="393"/>
                  </a:cubicBezTo>
                  <a:lnTo>
                    <a:pt x="1378" y="325"/>
                  </a:lnTo>
                  <a:cubicBezTo>
                    <a:pt x="892" y="325"/>
                    <a:pt x="568" y="244"/>
                    <a:pt x="351" y="163"/>
                  </a:cubicBezTo>
                  <a:cubicBezTo>
                    <a:pt x="244" y="121"/>
                    <a:pt x="163" y="82"/>
                    <a:pt x="121" y="53"/>
                  </a:cubicBezTo>
                  <a:cubicBezTo>
                    <a:pt x="95" y="40"/>
                    <a:pt x="82" y="27"/>
                    <a:pt x="69" y="14"/>
                  </a:cubicBezTo>
                  <a:lnTo>
                    <a:pt x="53" y="1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2"/>
            <p:cNvSpPr/>
            <p:nvPr/>
          </p:nvSpPr>
          <p:spPr>
            <a:xfrm>
              <a:off x="5124125" y="52979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1339" y="1"/>
                  </a:moveTo>
                  <a:cubicBezTo>
                    <a:pt x="1310" y="27"/>
                    <a:pt x="934" y="325"/>
                    <a:pt x="1" y="325"/>
                  </a:cubicBezTo>
                  <a:lnTo>
                    <a:pt x="1" y="393"/>
                  </a:lnTo>
                  <a:cubicBezTo>
                    <a:pt x="986" y="393"/>
                    <a:pt x="1365" y="53"/>
                    <a:pt x="1378" y="53"/>
                  </a:cubicBezTo>
                  <a:lnTo>
                    <a:pt x="1339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2"/>
            <p:cNvSpPr/>
            <p:nvPr/>
          </p:nvSpPr>
          <p:spPr>
            <a:xfrm>
              <a:off x="5123475" y="53060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53" y="1"/>
                  </a:moveTo>
                  <a:lnTo>
                    <a:pt x="1" y="53"/>
                  </a:lnTo>
                  <a:cubicBezTo>
                    <a:pt x="14" y="53"/>
                    <a:pt x="406" y="393"/>
                    <a:pt x="1378" y="393"/>
                  </a:cubicBezTo>
                  <a:lnTo>
                    <a:pt x="1378" y="325"/>
                  </a:lnTo>
                  <a:cubicBezTo>
                    <a:pt x="892" y="325"/>
                    <a:pt x="568" y="244"/>
                    <a:pt x="351" y="163"/>
                  </a:cubicBezTo>
                  <a:cubicBezTo>
                    <a:pt x="244" y="121"/>
                    <a:pt x="163" y="82"/>
                    <a:pt x="121" y="53"/>
                  </a:cubicBezTo>
                  <a:cubicBezTo>
                    <a:pt x="95" y="40"/>
                    <a:pt x="82" y="27"/>
                    <a:pt x="69" y="14"/>
                  </a:cubicBezTo>
                  <a:cubicBezTo>
                    <a:pt x="53" y="14"/>
                    <a:pt x="53" y="14"/>
                    <a:pt x="53" y="1"/>
                  </a:cubicBez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2"/>
            <p:cNvSpPr/>
            <p:nvPr/>
          </p:nvSpPr>
          <p:spPr>
            <a:xfrm>
              <a:off x="5124125" y="53060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1339" y="1"/>
                  </a:moveTo>
                  <a:cubicBezTo>
                    <a:pt x="1310" y="14"/>
                    <a:pt x="934" y="325"/>
                    <a:pt x="1" y="325"/>
                  </a:cubicBezTo>
                  <a:lnTo>
                    <a:pt x="1" y="393"/>
                  </a:lnTo>
                  <a:cubicBezTo>
                    <a:pt x="986" y="393"/>
                    <a:pt x="1365" y="53"/>
                    <a:pt x="1378" y="53"/>
                  </a:cubicBezTo>
                  <a:lnTo>
                    <a:pt x="1339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33" name="Google Shape;1533;p42"/>
          <p:cNvSpPr txBox="1">
            <a:spLocks noGrp="1"/>
          </p:cNvSpPr>
          <p:nvPr>
            <p:ph type="ctrTitle"/>
          </p:nvPr>
        </p:nvSpPr>
        <p:spPr>
          <a:xfrm>
            <a:off x="1743530" y="650946"/>
            <a:ext cx="5816386" cy="122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>
                <a:latin typeface="El Messiri" panose="020B0604020202020204" charset="-78"/>
                <a:cs typeface="El Messiri" panose="020B0604020202020204" charset="-78"/>
              </a:rPr>
              <a:t>Hoạt động luyện tập</a:t>
            </a:r>
            <a:endParaRPr b="1">
              <a:latin typeface="El Messiri" panose="020B0604020202020204" charset="-78"/>
              <a:cs typeface="El Messiri" panose="020B0604020202020204" charset="-78"/>
            </a:endParaRPr>
          </a:p>
        </p:txBody>
      </p:sp>
      <p:pic>
        <p:nvPicPr>
          <p:cNvPr id="5" name="Google Shape;286;p39">
            <a:extLst>
              <a:ext uri="{FF2B5EF4-FFF2-40B4-BE49-F238E27FC236}">
                <a16:creationId xmlns:a16="http://schemas.microsoft.com/office/drawing/2014/main" id="{16D4B144-1354-3615-78E8-2CA8B3506315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652553" y="-24603"/>
            <a:ext cx="2289346" cy="16947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2140777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" y="0"/>
            <a:ext cx="9143581" cy="51435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747" y="2571751"/>
            <a:ext cx="7343269" cy="3282980"/>
          </a:xfrm>
          <a:prstGeom prst="rect">
            <a:avLst/>
          </a:prstGeom>
        </p:spPr>
      </p:pic>
      <p:sp>
        <p:nvSpPr>
          <p:cNvPr id="5" name="Rounded Rectangle 13">
            <a:extLst>
              <a:ext uri="{FF2B5EF4-FFF2-40B4-BE49-F238E27FC236}">
                <a16:creationId xmlns:a16="http://schemas.microsoft.com/office/drawing/2014/main" id="{16DB1717-FCA9-431A-8494-44F9B9C30D40}"/>
              </a:ext>
            </a:extLst>
          </p:cNvPr>
          <p:cNvSpPr/>
          <p:nvPr/>
        </p:nvSpPr>
        <p:spPr>
          <a:xfrm>
            <a:off x="267376" y="1"/>
            <a:ext cx="8817902" cy="1100606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r>
              <a:rPr lang="en-US" sz="4800" b="1" kern="12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KHÁM PHÁ MIỀN TÂY</a:t>
            </a:r>
          </a:p>
        </p:txBody>
      </p:sp>
    </p:spTree>
    <p:extLst>
      <p:ext uri="{BB962C8B-B14F-4D97-AF65-F5344CB8AC3E}">
        <p14:creationId xmlns:p14="http://schemas.microsoft.com/office/powerpoint/2010/main" val="3447417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ai-o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5" grpId="2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" y="0"/>
            <a:ext cx="9143581" cy="51435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1716" y="1436915"/>
            <a:ext cx="907820" cy="196855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575" y="2352785"/>
            <a:ext cx="7343269" cy="328298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340" y="13643"/>
            <a:ext cx="8779718" cy="2468301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487159" y="553096"/>
            <a:ext cx="634075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685800">
              <a:buClrTx/>
            </a:pPr>
            <a:r>
              <a:rPr lang="en-US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Câu </a:t>
            </a:r>
            <a:r>
              <a:rPr lang="vi-VN" sz="2400" b="1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5. </a:t>
            </a:r>
            <a:r>
              <a:rPr lang="en-US"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Cảnh vật nào không được nói đến trong bài thơ </a:t>
            </a:r>
            <a:r>
              <a:rPr lang="en-US" sz="2400" b="1" i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Gò Me</a:t>
            </a:r>
            <a:r>
              <a:rPr lang="en-US"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algn="just" defTabSz="685800">
              <a:buClrTx/>
            </a:pPr>
            <a:endPara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937530" y="3244170"/>
            <a:ext cx="3629026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1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1800">
                <a:solidFill>
                  <a:schemeClr val="tx1"/>
                </a:solidFill>
              </a:rPr>
              <a:t>Nằm dưới hàng me, nghe tre thổi sáo. </a:t>
            </a:r>
            <a:endParaRPr lang="en-US" sz="21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883984" y="4133930"/>
            <a:ext cx="3611634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endParaRPr lang="en-US" sz="1800" kern="120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800">
              <a:buClrTx/>
            </a:pPr>
            <a:r>
              <a:rPr lang="vi-VN" sz="18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1800">
                <a:solidFill>
                  <a:schemeClr val="tx1"/>
                </a:solidFill>
              </a:rPr>
              <a:t>Chiếc thuyền im bến mỏi trở về nằm.</a:t>
            </a:r>
          </a:p>
          <a:p>
            <a:pPr defTabSz="685800">
              <a:buClrTx/>
            </a:pPr>
            <a:endParaRPr lang="en-US" sz="1800" kern="1200" dirty="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937531" y="4133930"/>
            <a:ext cx="3629025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endParaRPr lang="en-US" sz="2100" kern="120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800">
              <a:buClrTx/>
            </a:pPr>
            <a:r>
              <a:rPr lang="en-US" sz="21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1800">
                <a:solidFill>
                  <a:schemeClr val="tx1"/>
                </a:solidFill>
              </a:rPr>
              <a:t>Có chim cu gáy giữa trưa hanh nồng. </a:t>
            </a:r>
          </a:p>
          <a:p>
            <a:pPr defTabSz="685800">
              <a:buClrTx/>
            </a:pPr>
            <a:endParaRPr lang="en-US" sz="2100" kern="1200" dirty="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4883984" y="3244170"/>
            <a:ext cx="3611634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endParaRPr lang="en-US" sz="1800" kern="120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800">
              <a:buClrTx/>
            </a:pPr>
            <a:r>
              <a:rPr lang="en-US" sz="18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1800">
                <a:solidFill>
                  <a:schemeClr val="tx1"/>
                </a:solidFill>
              </a:rPr>
              <a:t>Gió dìu vương xao xuyến bờ tre. </a:t>
            </a:r>
          </a:p>
          <a:p>
            <a:pPr defTabSz="685800">
              <a:buClrTx/>
            </a:pPr>
            <a:endParaRPr lang="en-US" sz="1800" kern="1200" dirty="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4805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3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3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3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3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1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o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o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o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7" grpId="0" animBg="1"/>
      <p:bldP spid="7" grpId="1" animBg="1"/>
      <p:bldP spid="7" grpId="2" animBg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" y="0"/>
            <a:ext cx="9143581" cy="51435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6616" y="1709057"/>
            <a:ext cx="753241" cy="172852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575" y="2352785"/>
            <a:ext cx="7343269" cy="328298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340" y="13643"/>
            <a:ext cx="8779718" cy="2468301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1311898" y="681325"/>
            <a:ext cx="69319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7. Trong bài thơ </a:t>
            </a:r>
            <a:r>
              <a:rPr lang="en-US" sz="2400" b="1" i="1"/>
              <a:t>Gò Me, trai Biên Hòa lụy gái Gò Me</a:t>
            </a:r>
            <a:r>
              <a:rPr lang="en-US" sz="2400" b="1"/>
              <a:t> vì điều gì ?</a:t>
            </a:r>
            <a:endParaRPr lang="en-US" sz="2400"/>
          </a:p>
        </p:txBody>
      </p:sp>
      <p:sp>
        <p:nvSpPr>
          <p:cNvPr id="20" name="Rounded Rectangle 19"/>
          <p:cNvSpPr/>
          <p:nvPr/>
        </p:nvSpPr>
        <p:spPr>
          <a:xfrm>
            <a:off x="4781685" y="3637087"/>
            <a:ext cx="3740804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endParaRPr lang="en-US" sz="2700" kern="120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800">
              <a:buClrTx/>
            </a:pPr>
            <a:r>
              <a:rPr lang="en-US" sz="27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1800">
                <a:solidFill>
                  <a:schemeClr val="tx1"/>
                </a:solidFill>
              </a:rPr>
              <a:t>Vì sự chân thành, cởi mở, duyên dáng.</a:t>
            </a:r>
          </a:p>
          <a:p>
            <a:pPr defTabSz="685800">
              <a:buClrTx/>
            </a:pPr>
            <a:endParaRPr lang="en-US" sz="2700" kern="1200" dirty="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757953" y="2718656"/>
            <a:ext cx="3743327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endParaRPr lang="en-US" sz="2700" kern="120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800">
              <a:buClrTx/>
            </a:pPr>
            <a:r>
              <a:rPr lang="en-US" sz="27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1800">
                <a:solidFill>
                  <a:schemeClr val="tx1"/>
                </a:solidFill>
              </a:rPr>
              <a:t>Vì mê giọng hò.</a:t>
            </a:r>
          </a:p>
          <a:p>
            <a:pPr defTabSz="685800">
              <a:buClrTx/>
            </a:pPr>
            <a:endParaRPr lang="en-US" sz="2700" kern="1200" dirty="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757955" y="3611306"/>
            <a:ext cx="3743325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endParaRPr lang="en-US" sz="2700" kern="120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800">
              <a:buClrTx/>
            </a:pPr>
            <a:r>
              <a:rPr lang="vi-VN" sz="27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1800">
                <a:solidFill>
                  <a:schemeClr val="tx1"/>
                </a:solidFill>
              </a:rPr>
              <a:t>Vì sắc đẹp và sự đảm đang, khéo léo.</a:t>
            </a:r>
          </a:p>
          <a:p>
            <a:pPr defTabSz="685800">
              <a:buClrTx/>
            </a:pPr>
            <a:endParaRPr lang="en-US" sz="2700" kern="1200" dirty="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4715593" y="2717456"/>
            <a:ext cx="3731084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endParaRPr lang="en-US" sz="2700" kern="120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800">
              <a:buClrTx/>
            </a:pPr>
            <a:r>
              <a:rPr lang="en-US" sz="27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1800">
                <a:solidFill>
                  <a:schemeClr val="tx1"/>
                </a:solidFill>
              </a:rPr>
              <a:t>Vi sắc đẹp và sự dịu dàng, dễ thương,</a:t>
            </a:r>
          </a:p>
          <a:p>
            <a:pPr defTabSz="685800">
              <a:buClrTx/>
            </a:pPr>
            <a:endParaRPr lang="en-US" sz="2700" kern="120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4364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3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3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3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3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1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o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o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o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</p:childTnLst>
        </p:cTn>
      </p:par>
    </p:tnLst>
    <p:bldLst>
      <p:bldP spid="19" grpId="0"/>
      <p:bldP spid="19" grpId="1"/>
      <p:bldP spid="20" grpId="0" animBg="1"/>
      <p:bldP spid="20" grpId="1" animBg="1"/>
      <p:bldP spid="20" grpId="2" animBg="1"/>
      <p:bldP spid="21" grpId="0" animBg="1"/>
      <p:bldP spid="21" grpId="1" animBg="1"/>
      <p:bldP spid="21" grpId="2" animBg="1"/>
      <p:bldP spid="22" grpId="0" animBg="1"/>
      <p:bldP spid="22" grpId="1" animBg="1"/>
      <p:bldP spid="22" grpId="2" animBg="1"/>
      <p:bldP spid="23" grpId="0" animBg="1"/>
      <p:bldP spid="23" grpId="1" animBg="1"/>
      <p:bldP spid="23" grpId="2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" y="0"/>
            <a:ext cx="9143581" cy="51435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6616" y="1709057"/>
            <a:ext cx="753241" cy="172852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575" y="2352785"/>
            <a:ext cx="7343269" cy="328298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340" y="13643"/>
            <a:ext cx="8779718" cy="2468301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1614757" y="590288"/>
            <a:ext cx="62016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/>
              <a:t>8. Chị tôi trong bài thơ </a:t>
            </a:r>
            <a:r>
              <a:rPr lang="en-US" sz="2400" b="1" i="1"/>
              <a:t>Gò Me</a:t>
            </a:r>
            <a:r>
              <a:rPr lang="en-US" sz="2400" b="1"/>
              <a:t> được miêu tả như thế nào?</a:t>
            </a:r>
            <a:endParaRPr lang="en-US" sz="2400"/>
          </a:p>
        </p:txBody>
      </p:sp>
      <p:sp>
        <p:nvSpPr>
          <p:cNvPr id="20" name="Rounded Rectangle 19"/>
          <p:cNvSpPr/>
          <p:nvPr/>
        </p:nvSpPr>
        <p:spPr>
          <a:xfrm>
            <a:off x="4720160" y="3628566"/>
            <a:ext cx="3740804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endParaRPr lang="en-US" sz="2700" kern="120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800">
              <a:buClrTx/>
            </a:pPr>
            <a:r>
              <a:rPr lang="en-US" sz="27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1800" i="1">
                <a:solidFill>
                  <a:schemeClr val="tx1"/>
                </a:solidFill>
              </a:rPr>
              <a:t>Chị tôi má đỏ hây hây/Giã me bên trã canh chua ngọt ngào.</a:t>
            </a:r>
            <a:endParaRPr lang="en-US" sz="1800">
              <a:solidFill>
                <a:schemeClr val="tx1"/>
              </a:solidFill>
            </a:endParaRPr>
          </a:p>
          <a:p>
            <a:pPr defTabSz="685800">
              <a:buClrTx/>
            </a:pPr>
            <a:endParaRPr lang="en-US" sz="2700" kern="1200" dirty="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757953" y="2718656"/>
            <a:ext cx="3743327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endParaRPr lang="en-US" sz="2700" kern="120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800">
              <a:buClrTx/>
            </a:pPr>
            <a:r>
              <a:rPr lang="en-US" sz="27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1800" i="1">
                <a:solidFill>
                  <a:schemeClr val="tx1"/>
                </a:solidFill>
              </a:rPr>
              <a:t>Chị tôi má đỏ thẹn thò/Giã me bên trã canh chua ngọt ngào.</a:t>
            </a:r>
            <a:endParaRPr lang="en-US" sz="1800">
              <a:solidFill>
                <a:schemeClr val="tx1"/>
              </a:solidFill>
            </a:endParaRPr>
          </a:p>
          <a:p>
            <a:pPr defTabSz="685800">
              <a:buClrTx/>
            </a:pPr>
            <a:endParaRPr lang="en-US" sz="2700" kern="1200" dirty="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757955" y="3611306"/>
            <a:ext cx="3743325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de-DE" sz="27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1800" i="1">
                <a:solidFill>
                  <a:schemeClr val="tx1"/>
                </a:solidFill>
              </a:rPr>
              <a:t>Chị tôi má đỏ thẹn thùng/Giã me trong cối canh chua ngọt ngào</a:t>
            </a:r>
            <a:r>
              <a:rPr lang="en-US" sz="1800">
                <a:solidFill>
                  <a:schemeClr val="tx1"/>
                </a:solidFill>
              </a:rPr>
              <a:t>.</a:t>
            </a:r>
            <a:endParaRPr lang="en-US" sz="27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4715593" y="2717456"/>
            <a:ext cx="3731084" cy="714375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700" kern="120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1800" i="1">
                <a:solidFill>
                  <a:schemeClr val="tx1"/>
                </a:solidFill>
              </a:rPr>
              <a:t>Chị tôi má đỏ thẹn thò/Giã me bên trã canh chua xin mời.</a:t>
            </a:r>
            <a:endParaRPr 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100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3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3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3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3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1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o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o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o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</p:childTnLst>
        </p:cTn>
      </p:par>
    </p:tnLst>
    <p:bldLst>
      <p:bldP spid="19" grpId="0"/>
      <p:bldP spid="19" grpId="1"/>
      <p:bldP spid="20" grpId="0" animBg="1"/>
      <p:bldP spid="20" grpId="1" animBg="1"/>
      <p:bldP spid="20" grpId="2" animBg="1"/>
      <p:bldP spid="21" grpId="0" animBg="1"/>
      <p:bldP spid="21" grpId="1" animBg="1"/>
      <p:bldP spid="21" grpId="2" animBg="1"/>
      <p:bldP spid="22" grpId="0" animBg="1"/>
      <p:bldP spid="22" grpId="1" animBg="1"/>
      <p:bldP spid="22" grpId="2" animBg="1"/>
      <p:bldP spid="23" grpId="0" animBg="1"/>
      <p:bldP spid="23" grpId="1" animBg="1"/>
      <p:bldP spid="23" grpId="2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51610815-90AC-4463-A02A-2631C4B67A8D}"/>
              </a:ext>
            </a:extLst>
          </p:cNvPr>
          <p:cNvSpPr/>
          <p:nvPr/>
        </p:nvSpPr>
        <p:spPr>
          <a:xfrm>
            <a:off x="5234940" y="4537710"/>
            <a:ext cx="1623060" cy="4800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pic>
        <p:nvPicPr>
          <p:cNvPr id="2" name="图片 8">
            <a:extLst>
              <a:ext uri="{FF2B5EF4-FFF2-40B4-BE49-F238E27FC236}">
                <a16:creationId xmlns:a16="http://schemas.microsoft.com/office/drawing/2014/main" id="{4C3CFC3E-636A-FCE8-0AA0-6D360B249CF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30" t="18507" r="21214" b="27951"/>
          <a:stretch/>
        </p:blipFill>
        <p:spPr>
          <a:xfrm>
            <a:off x="-107576" y="46566"/>
            <a:ext cx="9628094" cy="3522133"/>
          </a:xfrm>
          <a:prstGeom prst="rect">
            <a:avLst/>
          </a:prstGeom>
        </p:spPr>
      </p:pic>
      <p:sp>
        <p:nvSpPr>
          <p:cNvPr id="3" name="TextBox 3">
            <a:extLst>
              <a:ext uri="{FF2B5EF4-FFF2-40B4-BE49-F238E27FC236}">
                <a16:creationId xmlns:a16="http://schemas.microsoft.com/office/drawing/2014/main" id="{239095D2-8CFE-1A8C-9BD2-02FDAA3B55E5}"/>
              </a:ext>
            </a:extLst>
          </p:cNvPr>
          <p:cNvSpPr txBox="1"/>
          <p:nvPr/>
        </p:nvSpPr>
        <p:spPr>
          <a:xfrm>
            <a:off x="2065468" y="1010684"/>
            <a:ext cx="5787152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i="1" dirty="0" err="1">
                <a:solidFill>
                  <a:schemeClr val="bg1"/>
                </a:solidFill>
              </a:rPr>
              <a:t>Câu</a:t>
            </a:r>
            <a:r>
              <a:rPr lang="en-US" sz="2400" i="1" dirty="0">
                <a:solidFill>
                  <a:schemeClr val="bg1"/>
                </a:solidFill>
              </a:rPr>
              <a:t> 1: “… </a:t>
            </a:r>
            <a:r>
              <a:rPr lang="en-US" sz="2400" i="1" dirty="0" err="1">
                <a:solidFill>
                  <a:schemeClr val="bg1"/>
                </a:solidFill>
              </a:rPr>
              <a:t>là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một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loại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hình</a:t>
            </a:r>
            <a:r>
              <a:rPr lang="en-US" sz="2400" i="1" dirty="0">
                <a:solidFill>
                  <a:schemeClr val="bg1"/>
                </a:solidFill>
              </a:rPr>
              <a:t> </a:t>
            </a:r>
            <a:r>
              <a:rPr lang="en-US" sz="2400" i="1" dirty="0" err="1">
                <a:solidFill>
                  <a:schemeClr val="bg1"/>
                </a:solidFill>
              </a:rPr>
              <a:t>chợ</a:t>
            </a:r>
            <a:r>
              <a:rPr lang="en-US" sz="2400" i="1" dirty="0">
                <a:solidFill>
                  <a:schemeClr val="bg1"/>
                </a:solidFill>
              </a:rPr>
              <a:t> </a:t>
            </a:r>
            <a:r>
              <a:rPr lang="en-US" sz="2400" i="1" dirty="0" err="1">
                <a:solidFill>
                  <a:schemeClr val="bg1"/>
                </a:solidFill>
              </a:rPr>
              <a:t>thường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xuất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hiện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tại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vùng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sông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nước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được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coi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là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tuyến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giao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thông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chính</a:t>
            </a:r>
            <a:r>
              <a:rPr lang="en-US" sz="2400" i="1" dirty="0">
                <a:solidFill>
                  <a:schemeClr val="bg1"/>
                </a:solidFill>
              </a:rPr>
              <a:t>. </a:t>
            </a:r>
            <a:r>
              <a:rPr lang="en-US" sz="2400" i="1" dirty="0" err="1">
                <a:solidFill>
                  <a:schemeClr val="bg1"/>
                </a:solidFill>
              </a:rPr>
              <a:t>Nơi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cả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người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bán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và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người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mua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đều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dùng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ghe</a:t>
            </a:r>
            <a:r>
              <a:rPr lang="en-US" sz="2400" i="1" dirty="0">
                <a:solidFill>
                  <a:schemeClr val="bg1"/>
                </a:solidFill>
              </a:rPr>
              <a:t>/</a:t>
            </a:r>
            <a:r>
              <a:rPr lang="en-US" sz="2400" i="1" dirty="0" err="1">
                <a:solidFill>
                  <a:schemeClr val="bg1"/>
                </a:solidFill>
              </a:rPr>
              <a:t>thuyền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làm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phương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tiện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vận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tải</a:t>
            </a:r>
            <a:r>
              <a:rPr lang="en-US" sz="2400" i="1" dirty="0">
                <a:solidFill>
                  <a:schemeClr val="bg1"/>
                </a:solidFill>
              </a:rPr>
              <a:t> </a:t>
            </a:r>
            <a:r>
              <a:rPr lang="en-US" sz="2400" i="1" dirty="0" err="1">
                <a:solidFill>
                  <a:schemeClr val="bg1"/>
                </a:solidFill>
              </a:rPr>
              <a:t>và</a:t>
            </a:r>
            <a:r>
              <a:rPr lang="en-US" sz="2400" i="1" dirty="0">
                <a:solidFill>
                  <a:schemeClr val="bg1"/>
                </a:solidFill>
              </a:rPr>
              <a:t> di </a:t>
            </a:r>
            <a:r>
              <a:rPr lang="en-US" sz="2400" i="1" dirty="0" err="1">
                <a:solidFill>
                  <a:schemeClr val="bg1"/>
                </a:solidFill>
              </a:rPr>
              <a:t>chuyển</a:t>
            </a:r>
            <a:r>
              <a:rPr lang="en-US" sz="2400" i="1" dirty="0">
                <a:solidFill>
                  <a:schemeClr val="bg1"/>
                </a:solidFill>
              </a:rPr>
              <a:t>”</a:t>
            </a:r>
            <a:endParaRPr lang="en-US" sz="2400" dirty="0">
              <a:solidFill>
                <a:schemeClr val="bg1"/>
              </a:solidFill>
            </a:endParaRPr>
          </a:p>
        </p:txBody>
      </p:sp>
      <p:grpSp>
        <p:nvGrpSpPr>
          <p:cNvPr id="8" name="组合 42">
            <a:extLst>
              <a:ext uri="{FF2B5EF4-FFF2-40B4-BE49-F238E27FC236}">
                <a16:creationId xmlns:a16="http://schemas.microsoft.com/office/drawing/2014/main" id="{1F60375D-2F19-B9C3-CC1B-F7BC5EA9E894}"/>
              </a:ext>
            </a:extLst>
          </p:cNvPr>
          <p:cNvGrpSpPr/>
          <p:nvPr/>
        </p:nvGrpSpPr>
        <p:grpSpPr>
          <a:xfrm>
            <a:off x="2336801" y="3551695"/>
            <a:ext cx="3623732" cy="581121"/>
            <a:chOff x="6938" y="8220"/>
            <a:chExt cx="5204" cy="832"/>
          </a:xfrm>
        </p:grpSpPr>
        <p:sp>
          <p:nvSpPr>
            <p:cNvPr id="9" name="圆角矩形 43">
              <a:extLst>
                <a:ext uri="{FF2B5EF4-FFF2-40B4-BE49-F238E27FC236}">
                  <a16:creationId xmlns:a16="http://schemas.microsoft.com/office/drawing/2014/main" id="{A7D4928F-A43A-578B-8930-5ADD4601643C}"/>
                </a:ext>
              </a:extLst>
            </p:cNvPr>
            <p:cNvSpPr/>
            <p:nvPr/>
          </p:nvSpPr>
          <p:spPr>
            <a:xfrm>
              <a:off x="6938" y="8244"/>
              <a:ext cx="5204" cy="808"/>
            </a:xfrm>
            <a:prstGeom prst="roundRect">
              <a:avLst>
                <a:gd name="adj" fmla="val 50000"/>
              </a:avLst>
            </a:prstGeom>
            <a:solidFill>
              <a:srgbClr val="6096E6"/>
            </a:solidFill>
            <a:ln w="50800" cap="flat" cmpd="sng" algn="ctr">
              <a:solidFill>
                <a:sysClr val="window" lastClr="FFFFFF"/>
              </a:solidFill>
              <a:prstDash val="solid"/>
              <a:miter lim="8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" name="文本框 44">
              <a:extLst>
                <a:ext uri="{FF2B5EF4-FFF2-40B4-BE49-F238E27FC236}">
                  <a16:creationId xmlns:a16="http://schemas.microsoft.com/office/drawing/2014/main" id="{B6229D60-AD44-0099-2C5F-58101D1C35FF}"/>
                </a:ext>
              </a:extLst>
            </p:cNvPr>
            <p:cNvSpPr txBox="1"/>
            <p:nvPr/>
          </p:nvSpPr>
          <p:spPr>
            <a:xfrm>
              <a:off x="7086" y="8220"/>
              <a:ext cx="4908" cy="829"/>
            </a:xfrm>
            <a:prstGeom prst="round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1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+mn-cs"/>
                  <a:sym typeface="Arial"/>
                </a:rPr>
                <a:t>Chợ</a:t>
              </a:r>
              <a:r>
                <a:rPr kumimoji="0" lang="en-US" sz="28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+mn-cs"/>
                  <a:sym typeface="Arial"/>
                </a:rPr>
                <a:t> </a:t>
              </a:r>
              <a:r>
                <a:rPr kumimoji="0" lang="en-US" sz="2800" b="1" i="1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+mn-cs"/>
                  <a:sym typeface="Arial"/>
                </a:rPr>
                <a:t>nổi</a:t>
              </a:r>
              <a:endPara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思源黑体 CN Heavy" panose="020B0A00000000000000" charset="-122"/>
                <a:cs typeface="Times New Roman" panose="02020603050405020304" pitchFamily="18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663104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>
        <p15:prstTrans prst="pageCurlDoubl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4" name="Google Shape;1364;p42"/>
          <p:cNvGrpSpPr/>
          <p:nvPr/>
        </p:nvGrpSpPr>
        <p:grpSpPr>
          <a:xfrm>
            <a:off x="4246563" y="2450226"/>
            <a:ext cx="1328549" cy="1887726"/>
            <a:chOff x="4761425" y="5078500"/>
            <a:chExt cx="278475" cy="395675"/>
          </a:xfrm>
        </p:grpSpPr>
        <p:sp>
          <p:nvSpPr>
            <p:cNvPr id="1365" name="Google Shape;1365;p42"/>
            <p:cNvSpPr/>
            <p:nvPr/>
          </p:nvSpPr>
          <p:spPr>
            <a:xfrm>
              <a:off x="4859500" y="5397800"/>
              <a:ext cx="35175" cy="56725"/>
            </a:xfrm>
            <a:custGeom>
              <a:avLst/>
              <a:gdLst/>
              <a:ahLst/>
              <a:cxnLst/>
              <a:rect l="l" t="t" r="r" b="b"/>
              <a:pathLst>
                <a:path w="1407" h="2269" extrusionOk="0">
                  <a:moveTo>
                    <a:pt x="1" y="1"/>
                  </a:moveTo>
                  <a:lnTo>
                    <a:pt x="30" y="257"/>
                  </a:lnTo>
                  <a:lnTo>
                    <a:pt x="98" y="756"/>
                  </a:lnTo>
                  <a:lnTo>
                    <a:pt x="150" y="1216"/>
                  </a:lnTo>
                  <a:lnTo>
                    <a:pt x="299" y="2269"/>
                  </a:lnTo>
                  <a:lnTo>
                    <a:pt x="1407" y="2269"/>
                  </a:lnTo>
                  <a:lnTo>
                    <a:pt x="1407" y="1216"/>
                  </a:lnTo>
                  <a:lnTo>
                    <a:pt x="1407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2"/>
            <p:cNvSpPr/>
            <p:nvPr/>
          </p:nvSpPr>
          <p:spPr>
            <a:xfrm>
              <a:off x="4859900" y="5399500"/>
              <a:ext cx="34775" cy="20600"/>
            </a:xfrm>
            <a:custGeom>
              <a:avLst/>
              <a:gdLst/>
              <a:ahLst/>
              <a:cxnLst/>
              <a:rect l="l" t="t" r="r" b="b"/>
              <a:pathLst>
                <a:path w="1391" h="824" extrusionOk="0">
                  <a:moveTo>
                    <a:pt x="1391" y="1"/>
                  </a:moveTo>
                  <a:lnTo>
                    <a:pt x="1362" y="163"/>
                  </a:lnTo>
                  <a:cubicBezTo>
                    <a:pt x="1216" y="176"/>
                    <a:pt x="1067" y="176"/>
                    <a:pt x="944" y="176"/>
                  </a:cubicBezTo>
                  <a:cubicBezTo>
                    <a:pt x="513" y="176"/>
                    <a:pt x="189" y="108"/>
                    <a:pt x="1" y="40"/>
                  </a:cubicBezTo>
                  <a:lnTo>
                    <a:pt x="1" y="40"/>
                  </a:lnTo>
                  <a:lnTo>
                    <a:pt x="14" y="189"/>
                  </a:lnTo>
                  <a:lnTo>
                    <a:pt x="1255" y="189"/>
                  </a:lnTo>
                  <a:lnTo>
                    <a:pt x="1255" y="688"/>
                  </a:lnTo>
                  <a:lnTo>
                    <a:pt x="82" y="688"/>
                  </a:lnTo>
                  <a:lnTo>
                    <a:pt x="95" y="824"/>
                  </a:lnTo>
                  <a:lnTo>
                    <a:pt x="1391" y="824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2"/>
            <p:cNvSpPr/>
            <p:nvPr/>
          </p:nvSpPr>
          <p:spPr>
            <a:xfrm>
              <a:off x="4861525" y="5420075"/>
              <a:ext cx="34450" cy="41900"/>
            </a:xfrm>
            <a:custGeom>
              <a:avLst/>
              <a:gdLst/>
              <a:ahLst/>
              <a:cxnLst/>
              <a:rect l="l" t="t" r="r" b="b"/>
              <a:pathLst>
                <a:path w="1378" h="1676" extrusionOk="0">
                  <a:moveTo>
                    <a:pt x="1" y="1"/>
                  </a:moveTo>
                  <a:lnTo>
                    <a:pt x="137" y="1041"/>
                  </a:lnTo>
                  <a:lnTo>
                    <a:pt x="205" y="1501"/>
                  </a:lnTo>
                  <a:lnTo>
                    <a:pt x="1339" y="1676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2"/>
            <p:cNvSpPr/>
            <p:nvPr/>
          </p:nvSpPr>
          <p:spPr>
            <a:xfrm>
              <a:off x="4834875" y="5449550"/>
              <a:ext cx="62475" cy="24625"/>
            </a:xfrm>
            <a:custGeom>
              <a:avLst/>
              <a:gdLst/>
              <a:ahLst/>
              <a:cxnLst/>
              <a:rect l="l" t="t" r="r" b="b"/>
              <a:pathLst>
                <a:path w="2499" h="985" extrusionOk="0">
                  <a:moveTo>
                    <a:pt x="1517" y="0"/>
                  </a:moveTo>
                  <a:cubicBezTo>
                    <a:pt x="1425" y="0"/>
                    <a:pt x="1311" y="27"/>
                    <a:pt x="1177" y="105"/>
                  </a:cubicBezTo>
                  <a:cubicBezTo>
                    <a:pt x="811" y="293"/>
                    <a:pt x="312" y="510"/>
                    <a:pt x="56" y="698"/>
                  </a:cubicBezTo>
                  <a:cubicBezTo>
                    <a:pt x="14" y="727"/>
                    <a:pt x="1" y="779"/>
                    <a:pt x="14" y="821"/>
                  </a:cubicBezTo>
                  <a:cubicBezTo>
                    <a:pt x="30" y="860"/>
                    <a:pt x="56" y="902"/>
                    <a:pt x="111" y="902"/>
                  </a:cubicBezTo>
                  <a:cubicBezTo>
                    <a:pt x="406" y="963"/>
                    <a:pt x="720" y="984"/>
                    <a:pt x="1018" y="984"/>
                  </a:cubicBezTo>
                  <a:cubicBezTo>
                    <a:pt x="1767" y="984"/>
                    <a:pt x="2418" y="847"/>
                    <a:pt x="2418" y="847"/>
                  </a:cubicBezTo>
                  <a:cubicBezTo>
                    <a:pt x="2499" y="497"/>
                    <a:pt x="2418" y="186"/>
                    <a:pt x="2418" y="186"/>
                  </a:cubicBezTo>
                  <a:cubicBezTo>
                    <a:pt x="2363" y="186"/>
                    <a:pt x="2324" y="212"/>
                    <a:pt x="2269" y="241"/>
                  </a:cubicBezTo>
                  <a:cubicBezTo>
                    <a:pt x="2217" y="280"/>
                    <a:pt x="2149" y="348"/>
                    <a:pt x="2055" y="361"/>
                  </a:cubicBezTo>
                  <a:cubicBezTo>
                    <a:pt x="2051" y="361"/>
                    <a:pt x="2047" y="361"/>
                    <a:pt x="2043" y="361"/>
                  </a:cubicBezTo>
                  <a:cubicBezTo>
                    <a:pt x="1889" y="361"/>
                    <a:pt x="1812" y="118"/>
                    <a:pt x="1812" y="118"/>
                  </a:cubicBezTo>
                  <a:cubicBezTo>
                    <a:pt x="1812" y="118"/>
                    <a:pt x="1712" y="0"/>
                    <a:pt x="15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2"/>
            <p:cNvSpPr/>
            <p:nvPr/>
          </p:nvSpPr>
          <p:spPr>
            <a:xfrm>
              <a:off x="4835200" y="5454175"/>
              <a:ext cx="61175" cy="19950"/>
            </a:xfrm>
            <a:custGeom>
              <a:avLst/>
              <a:gdLst/>
              <a:ahLst/>
              <a:cxnLst/>
              <a:rect l="l" t="t" r="r" b="b"/>
              <a:pathLst>
                <a:path w="2447" h="798" extrusionOk="0">
                  <a:moveTo>
                    <a:pt x="2379" y="1"/>
                  </a:moveTo>
                  <a:cubicBezTo>
                    <a:pt x="2337" y="1"/>
                    <a:pt x="2298" y="27"/>
                    <a:pt x="2256" y="56"/>
                  </a:cubicBezTo>
                  <a:cubicBezTo>
                    <a:pt x="2256" y="163"/>
                    <a:pt x="2243" y="257"/>
                    <a:pt x="2136" y="351"/>
                  </a:cubicBezTo>
                  <a:cubicBezTo>
                    <a:pt x="2042" y="432"/>
                    <a:pt x="1919" y="461"/>
                    <a:pt x="1799" y="487"/>
                  </a:cubicBezTo>
                  <a:cubicBezTo>
                    <a:pt x="1663" y="513"/>
                    <a:pt x="1514" y="542"/>
                    <a:pt x="1365" y="555"/>
                  </a:cubicBezTo>
                  <a:cubicBezTo>
                    <a:pt x="1054" y="594"/>
                    <a:pt x="746" y="594"/>
                    <a:pt x="435" y="594"/>
                  </a:cubicBezTo>
                  <a:cubicBezTo>
                    <a:pt x="354" y="607"/>
                    <a:pt x="260" y="607"/>
                    <a:pt x="179" y="607"/>
                  </a:cubicBezTo>
                  <a:cubicBezTo>
                    <a:pt x="124" y="607"/>
                    <a:pt x="56" y="607"/>
                    <a:pt x="1" y="636"/>
                  </a:cubicBezTo>
                  <a:cubicBezTo>
                    <a:pt x="17" y="675"/>
                    <a:pt x="43" y="717"/>
                    <a:pt x="98" y="717"/>
                  </a:cubicBezTo>
                  <a:cubicBezTo>
                    <a:pt x="393" y="785"/>
                    <a:pt x="704" y="798"/>
                    <a:pt x="1002" y="798"/>
                  </a:cubicBezTo>
                  <a:cubicBezTo>
                    <a:pt x="1757" y="798"/>
                    <a:pt x="2405" y="662"/>
                    <a:pt x="2405" y="662"/>
                  </a:cubicBezTo>
                  <a:cubicBezTo>
                    <a:pt x="2431" y="542"/>
                    <a:pt x="2447" y="419"/>
                    <a:pt x="2447" y="325"/>
                  </a:cubicBezTo>
                  <a:cubicBezTo>
                    <a:pt x="2447" y="137"/>
                    <a:pt x="2405" y="1"/>
                    <a:pt x="2405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2"/>
            <p:cNvSpPr/>
            <p:nvPr/>
          </p:nvSpPr>
          <p:spPr>
            <a:xfrm>
              <a:off x="4911175" y="5397800"/>
              <a:ext cx="35425" cy="56725"/>
            </a:xfrm>
            <a:custGeom>
              <a:avLst/>
              <a:gdLst/>
              <a:ahLst/>
              <a:cxnLst/>
              <a:rect l="l" t="t" r="r" b="b"/>
              <a:pathLst>
                <a:path w="1417" h="2269" extrusionOk="0">
                  <a:moveTo>
                    <a:pt x="1" y="1"/>
                  </a:moveTo>
                  <a:lnTo>
                    <a:pt x="1" y="1216"/>
                  </a:lnTo>
                  <a:lnTo>
                    <a:pt x="1" y="2269"/>
                  </a:lnTo>
                  <a:lnTo>
                    <a:pt x="1109" y="2269"/>
                  </a:lnTo>
                  <a:lnTo>
                    <a:pt x="1255" y="1216"/>
                  </a:lnTo>
                  <a:lnTo>
                    <a:pt x="1310" y="756"/>
                  </a:lnTo>
                  <a:lnTo>
                    <a:pt x="1378" y="257"/>
                  </a:lnTo>
                  <a:lnTo>
                    <a:pt x="1417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2"/>
            <p:cNvSpPr/>
            <p:nvPr/>
          </p:nvSpPr>
          <p:spPr>
            <a:xfrm>
              <a:off x="4911175" y="5399825"/>
              <a:ext cx="35100" cy="20275"/>
            </a:xfrm>
            <a:custGeom>
              <a:avLst/>
              <a:gdLst/>
              <a:ahLst/>
              <a:cxnLst/>
              <a:rect l="l" t="t" r="r" b="b"/>
              <a:pathLst>
                <a:path w="1404" h="811" extrusionOk="0">
                  <a:moveTo>
                    <a:pt x="1404" y="1"/>
                  </a:moveTo>
                  <a:cubicBezTo>
                    <a:pt x="1216" y="69"/>
                    <a:pt x="866" y="163"/>
                    <a:pt x="351" y="163"/>
                  </a:cubicBezTo>
                  <a:cubicBezTo>
                    <a:pt x="244" y="163"/>
                    <a:pt x="137" y="163"/>
                    <a:pt x="1" y="150"/>
                  </a:cubicBezTo>
                  <a:lnTo>
                    <a:pt x="1" y="811"/>
                  </a:lnTo>
                  <a:lnTo>
                    <a:pt x="1297" y="811"/>
                  </a:lnTo>
                  <a:lnTo>
                    <a:pt x="1310" y="675"/>
                  </a:lnTo>
                  <a:lnTo>
                    <a:pt x="150" y="675"/>
                  </a:lnTo>
                  <a:lnTo>
                    <a:pt x="150" y="176"/>
                  </a:lnTo>
                  <a:lnTo>
                    <a:pt x="1378" y="176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2"/>
            <p:cNvSpPr/>
            <p:nvPr/>
          </p:nvSpPr>
          <p:spPr>
            <a:xfrm>
              <a:off x="4909475" y="5420075"/>
              <a:ext cx="34450" cy="41900"/>
            </a:xfrm>
            <a:custGeom>
              <a:avLst/>
              <a:gdLst/>
              <a:ahLst/>
              <a:cxnLst/>
              <a:rect l="l" t="t" r="r" b="b"/>
              <a:pathLst>
                <a:path w="1378" h="1676" extrusionOk="0">
                  <a:moveTo>
                    <a:pt x="1" y="1"/>
                  </a:moveTo>
                  <a:lnTo>
                    <a:pt x="43" y="1676"/>
                  </a:lnTo>
                  <a:lnTo>
                    <a:pt x="1177" y="1501"/>
                  </a:lnTo>
                  <a:lnTo>
                    <a:pt x="1242" y="973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42"/>
            <p:cNvSpPr/>
            <p:nvPr/>
          </p:nvSpPr>
          <p:spPr>
            <a:xfrm>
              <a:off x="4907775" y="5449550"/>
              <a:ext cx="62475" cy="24625"/>
            </a:xfrm>
            <a:custGeom>
              <a:avLst/>
              <a:gdLst/>
              <a:ahLst/>
              <a:cxnLst/>
              <a:rect l="l" t="t" r="r" b="b"/>
              <a:pathLst>
                <a:path w="2499" h="985" extrusionOk="0">
                  <a:moveTo>
                    <a:pt x="991" y="0"/>
                  </a:moveTo>
                  <a:cubicBezTo>
                    <a:pt x="796" y="0"/>
                    <a:pt x="704" y="118"/>
                    <a:pt x="704" y="118"/>
                  </a:cubicBezTo>
                  <a:cubicBezTo>
                    <a:pt x="704" y="118"/>
                    <a:pt x="614" y="361"/>
                    <a:pt x="460" y="361"/>
                  </a:cubicBezTo>
                  <a:cubicBezTo>
                    <a:pt x="456" y="361"/>
                    <a:pt x="452" y="361"/>
                    <a:pt x="448" y="361"/>
                  </a:cubicBezTo>
                  <a:cubicBezTo>
                    <a:pt x="354" y="348"/>
                    <a:pt x="286" y="280"/>
                    <a:pt x="231" y="241"/>
                  </a:cubicBezTo>
                  <a:cubicBezTo>
                    <a:pt x="176" y="212"/>
                    <a:pt x="137" y="186"/>
                    <a:pt x="82" y="186"/>
                  </a:cubicBezTo>
                  <a:cubicBezTo>
                    <a:pt x="82" y="186"/>
                    <a:pt x="1" y="497"/>
                    <a:pt x="95" y="847"/>
                  </a:cubicBezTo>
                  <a:cubicBezTo>
                    <a:pt x="95" y="847"/>
                    <a:pt x="738" y="984"/>
                    <a:pt x="1485" y="984"/>
                  </a:cubicBezTo>
                  <a:cubicBezTo>
                    <a:pt x="1782" y="984"/>
                    <a:pt x="2096" y="963"/>
                    <a:pt x="2392" y="902"/>
                  </a:cubicBezTo>
                  <a:cubicBezTo>
                    <a:pt x="2444" y="902"/>
                    <a:pt x="2473" y="860"/>
                    <a:pt x="2486" y="821"/>
                  </a:cubicBezTo>
                  <a:cubicBezTo>
                    <a:pt x="2499" y="779"/>
                    <a:pt x="2486" y="727"/>
                    <a:pt x="2444" y="698"/>
                  </a:cubicBezTo>
                  <a:cubicBezTo>
                    <a:pt x="2188" y="510"/>
                    <a:pt x="1689" y="293"/>
                    <a:pt x="1339" y="105"/>
                  </a:cubicBezTo>
                  <a:cubicBezTo>
                    <a:pt x="1199" y="27"/>
                    <a:pt x="1083" y="0"/>
                    <a:pt x="991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42"/>
            <p:cNvSpPr/>
            <p:nvPr/>
          </p:nvSpPr>
          <p:spPr>
            <a:xfrm>
              <a:off x="4909150" y="5454175"/>
              <a:ext cx="60775" cy="19950"/>
            </a:xfrm>
            <a:custGeom>
              <a:avLst/>
              <a:gdLst/>
              <a:ahLst/>
              <a:cxnLst/>
              <a:rect l="l" t="t" r="r" b="b"/>
              <a:pathLst>
                <a:path w="2431" h="798" extrusionOk="0">
                  <a:moveTo>
                    <a:pt x="27" y="1"/>
                  </a:moveTo>
                  <a:cubicBezTo>
                    <a:pt x="27" y="1"/>
                    <a:pt x="1" y="137"/>
                    <a:pt x="1" y="325"/>
                  </a:cubicBezTo>
                  <a:cubicBezTo>
                    <a:pt x="1" y="419"/>
                    <a:pt x="1" y="542"/>
                    <a:pt x="40" y="662"/>
                  </a:cubicBezTo>
                  <a:cubicBezTo>
                    <a:pt x="40" y="662"/>
                    <a:pt x="688" y="798"/>
                    <a:pt x="1433" y="798"/>
                  </a:cubicBezTo>
                  <a:cubicBezTo>
                    <a:pt x="1728" y="798"/>
                    <a:pt x="2039" y="785"/>
                    <a:pt x="2337" y="717"/>
                  </a:cubicBezTo>
                  <a:cubicBezTo>
                    <a:pt x="2389" y="717"/>
                    <a:pt x="2418" y="675"/>
                    <a:pt x="2431" y="636"/>
                  </a:cubicBezTo>
                  <a:cubicBezTo>
                    <a:pt x="2376" y="607"/>
                    <a:pt x="2324" y="607"/>
                    <a:pt x="2256" y="607"/>
                  </a:cubicBezTo>
                  <a:cubicBezTo>
                    <a:pt x="2175" y="607"/>
                    <a:pt x="2094" y="607"/>
                    <a:pt x="2000" y="594"/>
                  </a:cubicBezTo>
                  <a:cubicBezTo>
                    <a:pt x="1689" y="594"/>
                    <a:pt x="1378" y="594"/>
                    <a:pt x="1067" y="555"/>
                  </a:cubicBezTo>
                  <a:cubicBezTo>
                    <a:pt x="918" y="542"/>
                    <a:pt x="785" y="513"/>
                    <a:pt x="636" y="487"/>
                  </a:cubicBezTo>
                  <a:cubicBezTo>
                    <a:pt x="513" y="461"/>
                    <a:pt x="393" y="432"/>
                    <a:pt x="299" y="351"/>
                  </a:cubicBezTo>
                  <a:cubicBezTo>
                    <a:pt x="202" y="257"/>
                    <a:pt x="176" y="163"/>
                    <a:pt x="176" y="56"/>
                  </a:cubicBezTo>
                  <a:cubicBezTo>
                    <a:pt x="137" y="27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42"/>
            <p:cNvSpPr/>
            <p:nvPr/>
          </p:nvSpPr>
          <p:spPr>
            <a:xfrm>
              <a:off x="4964475" y="5202750"/>
              <a:ext cx="75425" cy="56725"/>
            </a:xfrm>
            <a:custGeom>
              <a:avLst/>
              <a:gdLst/>
              <a:ahLst/>
              <a:cxnLst/>
              <a:rect l="l" t="t" r="r" b="b"/>
              <a:pathLst>
                <a:path w="3017" h="2269" extrusionOk="0">
                  <a:moveTo>
                    <a:pt x="2266" y="1"/>
                  </a:moveTo>
                  <a:cubicBezTo>
                    <a:pt x="2193" y="1"/>
                    <a:pt x="1906" y="458"/>
                    <a:pt x="1906" y="458"/>
                  </a:cubicBezTo>
                  <a:lnTo>
                    <a:pt x="542" y="1054"/>
                  </a:lnTo>
                  <a:lnTo>
                    <a:pt x="1" y="1268"/>
                  </a:lnTo>
                  <a:cubicBezTo>
                    <a:pt x="82" y="1446"/>
                    <a:pt x="124" y="1621"/>
                    <a:pt x="176" y="1809"/>
                  </a:cubicBezTo>
                  <a:cubicBezTo>
                    <a:pt x="244" y="1958"/>
                    <a:pt x="325" y="2120"/>
                    <a:pt x="393" y="2269"/>
                  </a:cubicBezTo>
                  <a:cubicBezTo>
                    <a:pt x="435" y="2256"/>
                    <a:pt x="461" y="2227"/>
                    <a:pt x="487" y="2214"/>
                  </a:cubicBezTo>
                  <a:cubicBezTo>
                    <a:pt x="1028" y="1835"/>
                    <a:pt x="1540" y="1459"/>
                    <a:pt x="2068" y="1067"/>
                  </a:cubicBezTo>
                  <a:lnTo>
                    <a:pt x="2107" y="1025"/>
                  </a:lnTo>
                  <a:lnTo>
                    <a:pt x="2162" y="986"/>
                  </a:lnTo>
                  <a:cubicBezTo>
                    <a:pt x="2162" y="986"/>
                    <a:pt x="2729" y="879"/>
                    <a:pt x="2836" y="811"/>
                  </a:cubicBezTo>
                  <a:cubicBezTo>
                    <a:pt x="2930" y="743"/>
                    <a:pt x="2622" y="717"/>
                    <a:pt x="2622" y="717"/>
                  </a:cubicBezTo>
                  <a:cubicBezTo>
                    <a:pt x="2622" y="717"/>
                    <a:pt x="2972" y="594"/>
                    <a:pt x="2998" y="539"/>
                  </a:cubicBezTo>
                  <a:cubicBezTo>
                    <a:pt x="3017" y="513"/>
                    <a:pt x="2908" y="494"/>
                    <a:pt x="2793" y="494"/>
                  </a:cubicBezTo>
                  <a:cubicBezTo>
                    <a:pt x="2731" y="494"/>
                    <a:pt x="2668" y="499"/>
                    <a:pt x="2622" y="513"/>
                  </a:cubicBezTo>
                  <a:cubicBezTo>
                    <a:pt x="2622" y="513"/>
                    <a:pt x="2972" y="325"/>
                    <a:pt x="2959" y="257"/>
                  </a:cubicBezTo>
                  <a:cubicBezTo>
                    <a:pt x="2956" y="240"/>
                    <a:pt x="2931" y="234"/>
                    <a:pt x="2896" y="234"/>
                  </a:cubicBezTo>
                  <a:cubicBezTo>
                    <a:pt x="2785" y="234"/>
                    <a:pt x="2567" y="296"/>
                    <a:pt x="2567" y="296"/>
                  </a:cubicBezTo>
                  <a:cubicBezTo>
                    <a:pt x="2567" y="296"/>
                    <a:pt x="2836" y="95"/>
                    <a:pt x="2810" y="27"/>
                  </a:cubicBezTo>
                  <a:cubicBezTo>
                    <a:pt x="2805" y="18"/>
                    <a:pt x="2793" y="15"/>
                    <a:pt x="2778" y="15"/>
                  </a:cubicBezTo>
                  <a:cubicBezTo>
                    <a:pt x="2665" y="15"/>
                    <a:pt x="2324" y="202"/>
                    <a:pt x="2324" y="202"/>
                  </a:cubicBezTo>
                  <a:cubicBezTo>
                    <a:pt x="2324" y="202"/>
                    <a:pt x="2350" y="14"/>
                    <a:pt x="2269" y="1"/>
                  </a:cubicBezTo>
                  <a:cubicBezTo>
                    <a:pt x="2268" y="1"/>
                    <a:pt x="2267" y="1"/>
                    <a:pt x="2266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42"/>
            <p:cNvSpPr/>
            <p:nvPr/>
          </p:nvSpPr>
          <p:spPr>
            <a:xfrm>
              <a:off x="4970550" y="5229075"/>
              <a:ext cx="45625" cy="26675"/>
            </a:xfrm>
            <a:custGeom>
              <a:avLst/>
              <a:gdLst/>
              <a:ahLst/>
              <a:cxnLst/>
              <a:rect l="l" t="t" r="r" b="b"/>
              <a:pathLst>
                <a:path w="1825" h="1067" extrusionOk="0">
                  <a:moveTo>
                    <a:pt x="299" y="1"/>
                  </a:moveTo>
                  <a:lnTo>
                    <a:pt x="1" y="121"/>
                  </a:lnTo>
                  <a:lnTo>
                    <a:pt x="367" y="1041"/>
                  </a:lnTo>
                  <a:lnTo>
                    <a:pt x="367" y="1067"/>
                  </a:lnTo>
                  <a:cubicBezTo>
                    <a:pt x="866" y="730"/>
                    <a:pt x="1339" y="364"/>
                    <a:pt x="1825" y="14"/>
                  </a:cubicBezTo>
                  <a:lnTo>
                    <a:pt x="1825" y="14"/>
                  </a:lnTo>
                  <a:cubicBezTo>
                    <a:pt x="1634" y="82"/>
                    <a:pt x="1216" y="215"/>
                    <a:pt x="853" y="215"/>
                  </a:cubicBezTo>
                  <a:cubicBezTo>
                    <a:pt x="623" y="215"/>
                    <a:pt x="406" y="163"/>
                    <a:pt x="299" y="1"/>
                  </a:cubicBez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42"/>
            <p:cNvSpPr/>
            <p:nvPr/>
          </p:nvSpPr>
          <p:spPr>
            <a:xfrm>
              <a:off x="4761425" y="5217225"/>
              <a:ext cx="78250" cy="48650"/>
            </a:xfrm>
            <a:custGeom>
              <a:avLst/>
              <a:gdLst/>
              <a:ahLst/>
              <a:cxnLst/>
              <a:rect l="l" t="t" r="r" b="b"/>
              <a:pathLst>
                <a:path w="3130" h="1946" extrusionOk="0">
                  <a:moveTo>
                    <a:pt x="664" y="1"/>
                  </a:moveTo>
                  <a:cubicBezTo>
                    <a:pt x="662" y="1"/>
                    <a:pt x="660" y="1"/>
                    <a:pt x="658" y="2"/>
                  </a:cubicBezTo>
                  <a:cubicBezTo>
                    <a:pt x="590" y="28"/>
                    <a:pt x="645" y="219"/>
                    <a:pt x="645" y="219"/>
                  </a:cubicBezTo>
                  <a:cubicBezTo>
                    <a:pt x="645" y="219"/>
                    <a:pt x="322" y="101"/>
                    <a:pt x="196" y="101"/>
                  </a:cubicBezTo>
                  <a:cubicBezTo>
                    <a:pt x="167" y="101"/>
                    <a:pt x="148" y="107"/>
                    <a:pt x="146" y="122"/>
                  </a:cubicBezTo>
                  <a:cubicBezTo>
                    <a:pt x="117" y="190"/>
                    <a:pt x="415" y="352"/>
                    <a:pt x="415" y="352"/>
                  </a:cubicBezTo>
                  <a:cubicBezTo>
                    <a:pt x="415" y="352"/>
                    <a:pt x="271" y="332"/>
                    <a:pt x="158" y="332"/>
                  </a:cubicBezTo>
                  <a:cubicBezTo>
                    <a:pt x="87" y="332"/>
                    <a:pt x="28" y="340"/>
                    <a:pt x="23" y="365"/>
                  </a:cubicBezTo>
                  <a:cubicBezTo>
                    <a:pt x="23" y="433"/>
                    <a:pt x="389" y="569"/>
                    <a:pt x="389" y="569"/>
                  </a:cubicBezTo>
                  <a:cubicBezTo>
                    <a:pt x="374" y="567"/>
                    <a:pt x="359" y="567"/>
                    <a:pt x="342" y="567"/>
                  </a:cubicBezTo>
                  <a:cubicBezTo>
                    <a:pt x="202" y="567"/>
                    <a:pt x="1" y="613"/>
                    <a:pt x="36" y="663"/>
                  </a:cubicBezTo>
                  <a:cubicBezTo>
                    <a:pt x="65" y="718"/>
                    <a:pt x="428" y="770"/>
                    <a:pt x="428" y="770"/>
                  </a:cubicBezTo>
                  <a:cubicBezTo>
                    <a:pt x="428" y="770"/>
                    <a:pt x="133" y="851"/>
                    <a:pt x="240" y="906"/>
                  </a:cubicBezTo>
                  <a:cubicBezTo>
                    <a:pt x="347" y="948"/>
                    <a:pt x="927" y="961"/>
                    <a:pt x="927" y="961"/>
                  </a:cubicBezTo>
                  <a:lnTo>
                    <a:pt x="927" y="974"/>
                  </a:lnTo>
                  <a:cubicBezTo>
                    <a:pt x="943" y="974"/>
                    <a:pt x="982" y="1000"/>
                    <a:pt x="995" y="1000"/>
                  </a:cubicBezTo>
                  <a:cubicBezTo>
                    <a:pt x="1575" y="1311"/>
                    <a:pt x="2171" y="1622"/>
                    <a:pt x="2764" y="1904"/>
                  </a:cubicBezTo>
                  <a:cubicBezTo>
                    <a:pt x="2806" y="1920"/>
                    <a:pt x="2832" y="1933"/>
                    <a:pt x="2858" y="1946"/>
                  </a:cubicBezTo>
                  <a:cubicBezTo>
                    <a:pt x="2887" y="1823"/>
                    <a:pt x="2926" y="1703"/>
                    <a:pt x="2968" y="1580"/>
                  </a:cubicBezTo>
                  <a:cubicBezTo>
                    <a:pt x="3020" y="1353"/>
                    <a:pt x="3062" y="1136"/>
                    <a:pt x="3130" y="919"/>
                  </a:cubicBezTo>
                  <a:lnTo>
                    <a:pt x="2777" y="825"/>
                  </a:lnTo>
                  <a:lnTo>
                    <a:pt x="1089" y="407"/>
                  </a:lnTo>
                  <a:cubicBezTo>
                    <a:pt x="1089" y="407"/>
                    <a:pt x="747" y="1"/>
                    <a:pt x="664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2"/>
            <p:cNvSpPr/>
            <p:nvPr/>
          </p:nvSpPr>
          <p:spPr>
            <a:xfrm>
              <a:off x="4784575" y="5237825"/>
              <a:ext cx="49675" cy="22950"/>
            </a:xfrm>
            <a:custGeom>
              <a:avLst/>
              <a:gdLst/>
              <a:ahLst/>
              <a:cxnLst/>
              <a:rect l="l" t="t" r="r" b="b"/>
              <a:pathLst>
                <a:path w="1987" h="918" extrusionOk="0">
                  <a:moveTo>
                    <a:pt x="1851" y="1"/>
                  </a:moveTo>
                  <a:cubicBezTo>
                    <a:pt x="1757" y="176"/>
                    <a:pt x="1514" y="568"/>
                    <a:pt x="1245" y="568"/>
                  </a:cubicBezTo>
                  <a:lnTo>
                    <a:pt x="1216" y="568"/>
                  </a:lnTo>
                  <a:cubicBezTo>
                    <a:pt x="973" y="542"/>
                    <a:pt x="474" y="338"/>
                    <a:pt x="192" y="231"/>
                  </a:cubicBezTo>
                  <a:cubicBezTo>
                    <a:pt x="111" y="189"/>
                    <a:pt x="56" y="163"/>
                    <a:pt x="17" y="150"/>
                  </a:cubicBezTo>
                  <a:lnTo>
                    <a:pt x="1" y="150"/>
                  </a:lnTo>
                  <a:cubicBezTo>
                    <a:pt x="17" y="150"/>
                    <a:pt x="56" y="176"/>
                    <a:pt x="69" y="176"/>
                  </a:cubicBezTo>
                  <a:cubicBezTo>
                    <a:pt x="542" y="432"/>
                    <a:pt x="1028" y="675"/>
                    <a:pt x="1514" y="918"/>
                  </a:cubicBezTo>
                  <a:lnTo>
                    <a:pt x="1987" y="43"/>
                  </a:lnTo>
                  <a:lnTo>
                    <a:pt x="1851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2"/>
            <p:cNvSpPr/>
            <p:nvPr/>
          </p:nvSpPr>
          <p:spPr>
            <a:xfrm>
              <a:off x="4821750" y="5230775"/>
              <a:ext cx="158950" cy="102725"/>
            </a:xfrm>
            <a:custGeom>
              <a:avLst/>
              <a:gdLst/>
              <a:ahLst/>
              <a:cxnLst/>
              <a:rect l="l" t="t" r="r" b="b"/>
              <a:pathLst>
                <a:path w="6358" h="4109" extrusionOk="0">
                  <a:moveTo>
                    <a:pt x="5927" y="1"/>
                  </a:moveTo>
                  <a:lnTo>
                    <a:pt x="4563" y="607"/>
                  </a:lnTo>
                  <a:lnTo>
                    <a:pt x="4239" y="500"/>
                  </a:lnTo>
                  <a:cubicBezTo>
                    <a:pt x="4239" y="500"/>
                    <a:pt x="3821" y="1038"/>
                    <a:pt x="3293" y="1080"/>
                  </a:cubicBezTo>
                  <a:cubicBezTo>
                    <a:pt x="3276" y="1081"/>
                    <a:pt x="3259" y="1082"/>
                    <a:pt x="3242" y="1082"/>
                  </a:cubicBezTo>
                  <a:cubicBezTo>
                    <a:pt x="2738" y="1082"/>
                    <a:pt x="2308" y="539"/>
                    <a:pt x="2308" y="539"/>
                  </a:cubicBezTo>
                  <a:lnTo>
                    <a:pt x="2052" y="620"/>
                  </a:lnTo>
                  <a:lnTo>
                    <a:pt x="620" y="296"/>
                  </a:lnTo>
                  <a:lnTo>
                    <a:pt x="526" y="270"/>
                  </a:lnTo>
                  <a:lnTo>
                    <a:pt x="1" y="1255"/>
                  </a:lnTo>
                  <a:lnTo>
                    <a:pt x="1242" y="1848"/>
                  </a:lnTo>
                  <a:lnTo>
                    <a:pt x="1809" y="3779"/>
                  </a:lnTo>
                  <a:cubicBezTo>
                    <a:pt x="2434" y="4026"/>
                    <a:pt x="2950" y="4108"/>
                    <a:pt x="3360" y="4108"/>
                  </a:cubicBezTo>
                  <a:cubicBezTo>
                    <a:pt x="4180" y="4108"/>
                    <a:pt x="4576" y="3779"/>
                    <a:pt x="4576" y="3779"/>
                  </a:cubicBezTo>
                  <a:lnTo>
                    <a:pt x="5237" y="1890"/>
                  </a:lnTo>
                  <a:lnTo>
                    <a:pt x="6358" y="1093"/>
                  </a:lnTo>
                  <a:lnTo>
                    <a:pt x="6319" y="973"/>
                  </a:lnTo>
                  <a:lnTo>
                    <a:pt x="592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2"/>
            <p:cNvSpPr/>
            <p:nvPr/>
          </p:nvSpPr>
          <p:spPr>
            <a:xfrm>
              <a:off x="4873675" y="524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08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2"/>
            <p:cNvSpPr/>
            <p:nvPr/>
          </p:nvSpPr>
          <p:spPr>
            <a:xfrm>
              <a:off x="4873675" y="5245925"/>
              <a:ext cx="58425" cy="26025"/>
            </a:xfrm>
            <a:custGeom>
              <a:avLst/>
              <a:gdLst/>
              <a:ahLst/>
              <a:cxnLst/>
              <a:rect l="l" t="t" r="r" b="b"/>
              <a:pathLst>
                <a:path w="2337" h="1041" extrusionOk="0">
                  <a:moveTo>
                    <a:pt x="2337" y="1"/>
                  </a:moveTo>
                  <a:lnTo>
                    <a:pt x="1799" y="824"/>
                  </a:lnTo>
                  <a:lnTo>
                    <a:pt x="1459" y="461"/>
                  </a:lnTo>
                  <a:lnTo>
                    <a:pt x="1203" y="649"/>
                  </a:lnTo>
                  <a:lnTo>
                    <a:pt x="934" y="461"/>
                  </a:lnTo>
                  <a:lnTo>
                    <a:pt x="636" y="785"/>
                  </a:lnTo>
                  <a:cubicBezTo>
                    <a:pt x="435" y="610"/>
                    <a:pt x="17" y="27"/>
                    <a:pt x="1" y="1"/>
                  </a:cubicBezTo>
                  <a:lnTo>
                    <a:pt x="1" y="1"/>
                  </a:lnTo>
                  <a:lnTo>
                    <a:pt x="529" y="1028"/>
                  </a:lnTo>
                  <a:lnTo>
                    <a:pt x="921" y="594"/>
                  </a:lnTo>
                  <a:lnTo>
                    <a:pt x="1203" y="785"/>
                  </a:lnTo>
                  <a:lnTo>
                    <a:pt x="1433" y="649"/>
                  </a:lnTo>
                  <a:lnTo>
                    <a:pt x="1987" y="1041"/>
                  </a:lnTo>
                  <a:lnTo>
                    <a:pt x="2337" y="1"/>
                  </a:ln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42"/>
            <p:cNvSpPr/>
            <p:nvPr/>
          </p:nvSpPr>
          <p:spPr>
            <a:xfrm>
              <a:off x="4879750" y="5228750"/>
              <a:ext cx="47000" cy="32025"/>
            </a:xfrm>
            <a:custGeom>
              <a:avLst/>
              <a:gdLst/>
              <a:ahLst/>
              <a:cxnLst/>
              <a:rect l="l" t="t" r="r" b="b"/>
              <a:pathLst>
                <a:path w="1880" h="1281" extrusionOk="0">
                  <a:moveTo>
                    <a:pt x="56" y="1"/>
                  </a:moveTo>
                  <a:cubicBezTo>
                    <a:pt x="56" y="1"/>
                    <a:pt x="98" y="377"/>
                    <a:pt x="1" y="688"/>
                  </a:cubicBezTo>
                  <a:cubicBezTo>
                    <a:pt x="98" y="743"/>
                    <a:pt x="137" y="850"/>
                    <a:pt x="124" y="957"/>
                  </a:cubicBezTo>
                  <a:lnTo>
                    <a:pt x="367" y="1054"/>
                  </a:lnTo>
                  <a:cubicBezTo>
                    <a:pt x="393" y="957"/>
                    <a:pt x="474" y="892"/>
                    <a:pt x="597" y="892"/>
                  </a:cubicBezTo>
                  <a:cubicBezTo>
                    <a:pt x="798" y="892"/>
                    <a:pt x="892" y="1080"/>
                    <a:pt x="853" y="1242"/>
                  </a:cubicBezTo>
                  <a:lnTo>
                    <a:pt x="973" y="1281"/>
                  </a:lnTo>
                  <a:lnTo>
                    <a:pt x="1041" y="1255"/>
                  </a:lnTo>
                  <a:cubicBezTo>
                    <a:pt x="1015" y="1119"/>
                    <a:pt x="1109" y="957"/>
                    <a:pt x="1297" y="957"/>
                  </a:cubicBezTo>
                  <a:cubicBezTo>
                    <a:pt x="1394" y="957"/>
                    <a:pt x="1475" y="999"/>
                    <a:pt x="1514" y="1067"/>
                  </a:cubicBezTo>
                  <a:lnTo>
                    <a:pt x="1731" y="973"/>
                  </a:lnTo>
                  <a:cubicBezTo>
                    <a:pt x="1689" y="850"/>
                    <a:pt x="1744" y="675"/>
                    <a:pt x="1880" y="633"/>
                  </a:cubicBezTo>
                  <a:cubicBezTo>
                    <a:pt x="1812" y="338"/>
                    <a:pt x="1851" y="1"/>
                    <a:pt x="1851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42"/>
            <p:cNvSpPr/>
            <p:nvPr/>
          </p:nvSpPr>
          <p:spPr>
            <a:xfrm>
              <a:off x="4881125" y="5231100"/>
              <a:ext cx="44900" cy="11200"/>
            </a:xfrm>
            <a:custGeom>
              <a:avLst/>
              <a:gdLst/>
              <a:ahLst/>
              <a:cxnLst/>
              <a:rect l="l" t="t" r="r" b="b"/>
              <a:pathLst>
                <a:path w="1796" h="448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69"/>
                    <a:pt x="14" y="189"/>
                    <a:pt x="1" y="312"/>
                  </a:cubicBezTo>
                  <a:cubicBezTo>
                    <a:pt x="257" y="393"/>
                    <a:pt x="542" y="432"/>
                    <a:pt x="866" y="445"/>
                  </a:cubicBezTo>
                  <a:cubicBezTo>
                    <a:pt x="909" y="446"/>
                    <a:pt x="952" y="447"/>
                    <a:pt x="995" y="447"/>
                  </a:cubicBezTo>
                  <a:cubicBezTo>
                    <a:pt x="1292" y="447"/>
                    <a:pt x="1560" y="407"/>
                    <a:pt x="1796" y="325"/>
                  </a:cubicBezTo>
                  <a:cubicBezTo>
                    <a:pt x="1783" y="202"/>
                    <a:pt x="1783" y="95"/>
                    <a:pt x="1783" y="14"/>
                  </a:cubicBezTo>
                  <a:cubicBezTo>
                    <a:pt x="1514" y="95"/>
                    <a:pt x="1216" y="134"/>
                    <a:pt x="866" y="134"/>
                  </a:cubicBezTo>
                  <a:cubicBezTo>
                    <a:pt x="542" y="121"/>
                    <a:pt x="257" y="82"/>
                    <a:pt x="1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42"/>
            <p:cNvSpPr/>
            <p:nvPr/>
          </p:nvSpPr>
          <p:spPr>
            <a:xfrm>
              <a:off x="4876100" y="5236850"/>
              <a:ext cx="27650" cy="27325"/>
            </a:xfrm>
            <a:custGeom>
              <a:avLst/>
              <a:gdLst/>
              <a:ahLst/>
              <a:cxnLst/>
              <a:rect l="l" t="t" r="r" b="b"/>
              <a:pathLst>
                <a:path w="1106" h="1093" extrusionOk="0">
                  <a:moveTo>
                    <a:pt x="202" y="1"/>
                  </a:moveTo>
                  <a:lnTo>
                    <a:pt x="1" y="338"/>
                  </a:lnTo>
                  <a:cubicBezTo>
                    <a:pt x="1" y="338"/>
                    <a:pt x="202" y="986"/>
                    <a:pt x="526" y="1093"/>
                  </a:cubicBezTo>
                  <a:lnTo>
                    <a:pt x="837" y="824"/>
                  </a:lnTo>
                  <a:lnTo>
                    <a:pt x="931" y="905"/>
                  </a:lnTo>
                  <a:lnTo>
                    <a:pt x="1106" y="1012"/>
                  </a:lnTo>
                  <a:cubicBezTo>
                    <a:pt x="1106" y="999"/>
                    <a:pt x="1093" y="918"/>
                    <a:pt x="1093" y="824"/>
                  </a:cubicBezTo>
                  <a:cubicBezTo>
                    <a:pt x="1080" y="675"/>
                    <a:pt x="1054" y="500"/>
                    <a:pt x="1012" y="471"/>
                  </a:cubicBezTo>
                  <a:cubicBezTo>
                    <a:pt x="931" y="419"/>
                    <a:pt x="202" y="189"/>
                    <a:pt x="202" y="189"/>
                  </a:cubicBezTo>
                  <a:lnTo>
                    <a:pt x="202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42"/>
            <p:cNvSpPr/>
            <p:nvPr/>
          </p:nvSpPr>
          <p:spPr>
            <a:xfrm>
              <a:off x="4897000" y="5251025"/>
              <a:ext cx="6750" cy="11125"/>
            </a:xfrm>
            <a:custGeom>
              <a:avLst/>
              <a:gdLst/>
              <a:ahLst/>
              <a:cxnLst/>
              <a:rect l="l" t="t" r="r" b="b"/>
              <a:pathLst>
                <a:path w="270" h="445" extrusionOk="0">
                  <a:moveTo>
                    <a:pt x="108" y="1"/>
                  </a:moveTo>
                  <a:lnTo>
                    <a:pt x="1" y="257"/>
                  </a:lnTo>
                  <a:lnTo>
                    <a:pt x="270" y="445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38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42"/>
            <p:cNvSpPr/>
            <p:nvPr/>
          </p:nvSpPr>
          <p:spPr>
            <a:xfrm>
              <a:off x="4903725" y="5237175"/>
              <a:ext cx="27075" cy="27000"/>
            </a:xfrm>
            <a:custGeom>
              <a:avLst/>
              <a:gdLst/>
              <a:ahLst/>
              <a:cxnLst/>
              <a:rect l="l" t="t" r="r" b="b"/>
              <a:pathLst>
                <a:path w="1083" h="1080" extrusionOk="0">
                  <a:moveTo>
                    <a:pt x="879" y="1"/>
                  </a:moveTo>
                  <a:lnTo>
                    <a:pt x="879" y="176"/>
                  </a:lnTo>
                  <a:cubicBezTo>
                    <a:pt x="879" y="176"/>
                    <a:pt x="150" y="406"/>
                    <a:pt x="69" y="458"/>
                  </a:cubicBezTo>
                  <a:cubicBezTo>
                    <a:pt x="30" y="487"/>
                    <a:pt x="14" y="662"/>
                    <a:pt x="1" y="811"/>
                  </a:cubicBezTo>
                  <a:lnTo>
                    <a:pt x="1" y="999"/>
                  </a:lnTo>
                  <a:lnTo>
                    <a:pt x="192" y="850"/>
                  </a:lnTo>
                  <a:lnTo>
                    <a:pt x="257" y="811"/>
                  </a:lnTo>
                  <a:lnTo>
                    <a:pt x="555" y="1080"/>
                  </a:lnTo>
                  <a:cubicBezTo>
                    <a:pt x="879" y="973"/>
                    <a:pt x="1083" y="325"/>
                    <a:pt x="1083" y="32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42"/>
            <p:cNvSpPr/>
            <p:nvPr/>
          </p:nvSpPr>
          <p:spPr>
            <a:xfrm>
              <a:off x="4903725" y="5251025"/>
              <a:ext cx="6425" cy="11125"/>
            </a:xfrm>
            <a:custGeom>
              <a:avLst/>
              <a:gdLst/>
              <a:ahLst/>
              <a:cxnLst/>
              <a:rect l="l" t="t" r="r" b="b"/>
              <a:pathLst>
                <a:path w="257" h="445" extrusionOk="0">
                  <a:moveTo>
                    <a:pt x="137" y="1"/>
                  </a:moveTo>
                  <a:lnTo>
                    <a:pt x="1" y="445"/>
                  </a:lnTo>
                  <a:lnTo>
                    <a:pt x="1" y="445"/>
                  </a:lnTo>
                  <a:lnTo>
                    <a:pt x="257" y="257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38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42"/>
            <p:cNvSpPr/>
            <p:nvPr/>
          </p:nvSpPr>
          <p:spPr>
            <a:xfrm>
              <a:off x="4812550" y="5100775"/>
              <a:ext cx="181950" cy="133700"/>
            </a:xfrm>
            <a:custGeom>
              <a:avLst/>
              <a:gdLst/>
              <a:ahLst/>
              <a:cxnLst/>
              <a:rect l="l" t="t" r="r" b="b"/>
              <a:pathLst>
                <a:path w="7278" h="5348" extrusionOk="0">
                  <a:moveTo>
                    <a:pt x="3645" y="1"/>
                  </a:moveTo>
                  <a:cubicBezTo>
                    <a:pt x="3566" y="1"/>
                    <a:pt x="1336" y="13"/>
                    <a:pt x="1085" y="1420"/>
                  </a:cubicBezTo>
                  <a:cubicBezTo>
                    <a:pt x="1030" y="1718"/>
                    <a:pt x="988" y="2042"/>
                    <a:pt x="1004" y="2392"/>
                  </a:cubicBezTo>
                  <a:cubicBezTo>
                    <a:pt x="909" y="2318"/>
                    <a:pt x="796" y="2262"/>
                    <a:pt x="663" y="2262"/>
                  </a:cubicBezTo>
                  <a:cubicBezTo>
                    <a:pt x="605" y="2262"/>
                    <a:pt x="542" y="2273"/>
                    <a:pt x="476" y="2298"/>
                  </a:cubicBezTo>
                  <a:cubicBezTo>
                    <a:pt x="0" y="2482"/>
                    <a:pt x="108" y="3933"/>
                    <a:pt x="1234" y="3933"/>
                  </a:cubicBezTo>
                  <a:cubicBezTo>
                    <a:pt x="1259" y="3933"/>
                    <a:pt x="1285" y="3932"/>
                    <a:pt x="1312" y="3931"/>
                  </a:cubicBezTo>
                  <a:cubicBezTo>
                    <a:pt x="1678" y="4699"/>
                    <a:pt x="2365" y="5308"/>
                    <a:pt x="3609" y="5347"/>
                  </a:cubicBezTo>
                  <a:cubicBezTo>
                    <a:pt x="3636" y="5347"/>
                    <a:pt x="3663" y="5348"/>
                    <a:pt x="3690" y="5348"/>
                  </a:cubicBezTo>
                  <a:cubicBezTo>
                    <a:pt x="4869" y="5348"/>
                    <a:pt x="5574" y="4723"/>
                    <a:pt x="5945" y="3918"/>
                  </a:cubicBezTo>
                  <a:cubicBezTo>
                    <a:pt x="5981" y="3921"/>
                    <a:pt x="6016" y="3922"/>
                    <a:pt x="6051" y="3922"/>
                  </a:cubicBezTo>
                  <a:cubicBezTo>
                    <a:pt x="7167" y="3922"/>
                    <a:pt x="7278" y="2480"/>
                    <a:pt x="6794" y="2298"/>
                  </a:cubicBezTo>
                  <a:cubicBezTo>
                    <a:pt x="6727" y="2273"/>
                    <a:pt x="6665" y="2262"/>
                    <a:pt x="6606" y="2262"/>
                  </a:cubicBezTo>
                  <a:cubicBezTo>
                    <a:pt x="6473" y="2262"/>
                    <a:pt x="6361" y="2318"/>
                    <a:pt x="6269" y="2392"/>
                  </a:cubicBezTo>
                  <a:cubicBezTo>
                    <a:pt x="6282" y="2013"/>
                    <a:pt x="6240" y="1663"/>
                    <a:pt x="6159" y="1365"/>
                  </a:cubicBezTo>
                  <a:cubicBezTo>
                    <a:pt x="5783" y="17"/>
                    <a:pt x="3648" y="1"/>
                    <a:pt x="3648" y="1"/>
                  </a:cubicBezTo>
                  <a:cubicBezTo>
                    <a:pt x="3648" y="1"/>
                    <a:pt x="3647" y="1"/>
                    <a:pt x="3645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42"/>
            <p:cNvSpPr/>
            <p:nvPr/>
          </p:nvSpPr>
          <p:spPr>
            <a:xfrm>
              <a:off x="4829525" y="5127100"/>
              <a:ext cx="118450" cy="54700"/>
            </a:xfrm>
            <a:custGeom>
              <a:avLst/>
              <a:gdLst/>
              <a:ahLst/>
              <a:cxnLst/>
              <a:rect l="l" t="t" r="r" b="b"/>
              <a:pathLst>
                <a:path w="4738" h="2188" extrusionOk="0">
                  <a:moveTo>
                    <a:pt x="4738" y="1"/>
                  </a:moveTo>
                  <a:cubicBezTo>
                    <a:pt x="4440" y="150"/>
                    <a:pt x="4132" y="244"/>
                    <a:pt x="3821" y="299"/>
                  </a:cubicBezTo>
                  <a:cubicBezTo>
                    <a:pt x="3413" y="381"/>
                    <a:pt x="2904" y="434"/>
                    <a:pt x="2400" y="434"/>
                  </a:cubicBezTo>
                  <a:cubicBezTo>
                    <a:pt x="1985" y="434"/>
                    <a:pt x="1575" y="398"/>
                    <a:pt x="1229" y="312"/>
                  </a:cubicBezTo>
                  <a:cubicBezTo>
                    <a:pt x="1216" y="678"/>
                    <a:pt x="1135" y="1177"/>
                    <a:pt x="743" y="1540"/>
                  </a:cubicBezTo>
                  <a:lnTo>
                    <a:pt x="743" y="1569"/>
                  </a:lnTo>
                  <a:lnTo>
                    <a:pt x="649" y="2000"/>
                  </a:lnTo>
                  <a:cubicBezTo>
                    <a:pt x="649" y="2000"/>
                    <a:pt x="432" y="1608"/>
                    <a:pt x="283" y="1313"/>
                  </a:cubicBezTo>
                  <a:cubicBezTo>
                    <a:pt x="270" y="1297"/>
                    <a:pt x="257" y="1297"/>
                    <a:pt x="257" y="1284"/>
                  </a:cubicBezTo>
                  <a:cubicBezTo>
                    <a:pt x="244" y="1284"/>
                    <a:pt x="244" y="1284"/>
                    <a:pt x="228" y="1271"/>
                  </a:cubicBezTo>
                  <a:lnTo>
                    <a:pt x="215" y="1271"/>
                  </a:lnTo>
                  <a:cubicBezTo>
                    <a:pt x="202" y="1258"/>
                    <a:pt x="202" y="1258"/>
                    <a:pt x="189" y="1258"/>
                  </a:cubicBezTo>
                  <a:cubicBezTo>
                    <a:pt x="176" y="1245"/>
                    <a:pt x="163" y="1245"/>
                    <a:pt x="163" y="1245"/>
                  </a:cubicBezTo>
                  <a:lnTo>
                    <a:pt x="147" y="1245"/>
                  </a:lnTo>
                  <a:cubicBezTo>
                    <a:pt x="147" y="1232"/>
                    <a:pt x="134" y="1232"/>
                    <a:pt x="134" y="1232"/>
                  </a:cubicBezTo>
                  <a:cubicBezTo>
                    <a:pt x="82" y="1216"/>
                    <a:pt x="40" y="1203"/>
                    <a:pt x="1" y="1203"/>
                  </a:cubicBezTo>
                  <a:cubicBezTo>
                    <a:pt x="14" y="1271"/>
                    <a:pt x="27" y="1339"/>
                    <a:pt x="53" y="1407"/>
                  </a:cubicBezTo>
                  <a:cubicBezTo>
                    <a:pt x="121" y="1407"/>
                    <a:pt x="189" y="1433"/>
                    <a:pt x="257" y="1475"/>
                  </a:cubicBezTo>
                  <a:cubicBezTo>
                    <a:pt x="257" y="1488"/>
                    <a:pt x="270" y="1488"/>
                    <a:pt x="283" y="1501"/>
                  </a:cubicBezTo>
                  <a:cubicBezTo>
                    <a:pt x="432" y="1799"/>
                    <a:pt x="649" y="2188"/>
                    <a:pt x="649" y="2188"/>
                  </a:cubicBezTo>
                  <a:lnTo>
                    <a:pt x="743" y="1757"/>
                  </a:lnTo>
                  <a:lnTo>
                    <a:pt x="743" y="1731"/>
                  </a:lnTo>
                  <a:cubicBezTo>
                    <a:pt x="1135" y="1365"/>
                    <a:pt x="1216" y="866"/>
                    <a:pt x="1229" y="503"/>
                  </a:cubicBezTo>
                  <a:cubicBezTo>
                    <a:pt x="1573" y="587"/>
                    <a:pt x="1980" y="623"/>
                    <a:pt x="2392" y="623"/>
                  </a:cubicBezTo>
                  <a:cubicBezTo>
                    <a:pt x="2899" y="623"/>
                    <a:pt x="3411" y="569"/>
                    <a:pt x="3821" y="487"/>
                  </a:cubicBezTo>
                  <a:cubicBezTo>
                    <a:pt x="4132" y="435"/>
                    <a:pt x="4440" y="341"/>
                    <a:pt x="4725" y="205"/>
                  </a:cubicBezTo>
                  <a:cubicBezTo>
                    <a:pt x="4725" y="124"/>
                    <a:pt x="4725" y="56"/>
                    <a:pt x="4738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42"/>
            <p:cNvSpPr/>
            <p:nvPr/>
          </p:nvSpPr>
          <p:spPr>
            <a:xfrm>
              <a:off x="4947300" y="5136250"/>
              <a:ext cx="29675" cy="45550"/>
            </a:xfrm>
            <a:custGeom>
              <a:avLst/>
              <a:gdLst/>
              <a:ahLst/>
              <a:cxnLst/>
              <a:rect l="l" t="t" r="r" b="b"/>
              <a:pathLst>
                <a:path w="1187" h="1822" extrusionOk="0">
                  <a:moveTo>
                    <a:pt x="14" y="1"/>
                  </a:moveTo>
                  <a:cubicBezTo>
                    <a:pt x="1" y="380"/>
                    <a:pt x="53" y="947"/>
                    <a:pt x="500" y="1365"/>
                  </a:cubicBezTo>
                  <a:lnTo>
                    <a:pt x="594" y="1822"/>
                  </a:lnTo>
                  <a:cubicBezTo>
                    <a:pt x="594" y="1822"/>
                    <a:pt x="782" y="1485"/>
                    <a:pt x="918" y="1203"/>
                  </a:cubicBezTo>
                  <a:cubicBezTo>
                    <a:pt x="931" y="1174"/>
                    <a:pt x="944" y="1135"/>
                    <a:pt x="960" y="1109"/>
                  </a:cubicBezTo>
                  <a:cubicBezTo>
                    <a:pt x="1012" y="1080"/>
                    <a:pt x="1067" y="1054"/>
                    <a:pt x="1122" y="1041"/>
                  </a:cubicBezTo>
                  <a:cubicBezTo>
                    <a:pt x="1148" y="986"/>
                    <a:pt x="1161" y="947"/>
                    <a:pt x="1174" y="892"/>
                  </a:cubicBezTo>
                  <a:cubicBezTo>
                    <a:pt x="1174" y="879"/>
                    <a:pt x="1187" y="866"/>
                    <a:pt x="1187" y="837"/>
                  </a:cubicBezTo>
                  <a:lnTo>
                    <a:pt x="1187" y="837"/>
                  </a:lnTo>
                  <a:cubicBezTo>
                    <a:pt x="1161" y="850"/>
                    <a:pt x="1148" y="850"/>
                    <a:pt x="1122" y="850"/>
                  </a:cubicBezTo>
                  <a:cubicBezTo>
                    <a:pt x="1106" y="850"/>
                    <a:pt x="1106" y="850"/>
                    <a:pt x="1093" y="866"/>
                  </a:cubicBezTo>
                  <a:lnTo>
                    <a:pt x="1080" y="866"/>
                  </a:lnTo>
                  <a:cubicBezTo>
                    <a:pt x="1067" y="866"/>
                    <a:pt x="1054" y="879"/>
                    <a:pt x="1041" y="879"/>
                  </a:cubicBezTo>
                  <a:cubicBezTo>
                    <a:pt x="1025" y="879"/>
                    <a:pt x="1025" y="879"/>
                    <a:pt x="1012" y="892"/>
                  </a:cubicBezTo>
                  <a:lnTo>
                    <a:pt x="999" y="892"/>
                  </a:lnTo>
                  <a:cubicBezTo>
                    <a:pt x="986" y="905"/>
                    <a:pt x="986" y="905"/>
                    <a:pt x="973" y="905"/>
                  </a:cubicBezTo>
                  <a:cubicBezTo>
                    <a:pt x="973" y="918"/>
                    <a:pt x="973" y="918"/>
                    <a:pt x="960" y="918"/>
                  </a:cubicBezTo>
                  <a:cubicBezTo>
                    <a:pt x="944" y="947"/>
                    <a:pt x="931" y="986"/>
                    <a:pt x="918" y="1012"/>
                  </a:cubicBezTo>
                  <a:cubicBezTo>
                    <a:pt x="782" y="1297"/>
                    <a:pt x="594" y="1634"/>
                    <a:pt x="594" y="1634"/>
                  </a:cubicBezTo>
                  <a:lnTo>
                    <a:pt x="500" y="1174"/>
                  </a:lnTo>
                  <a:cubicBezTo>
                    <a:pt x="121" y="824"/>
                    <a:pt x="27" y="364"/>
                    <a:pt x="14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42"/>
            <p:cNvSpPr/>
            <p:nvPr/>
          </p:nvSpPr>
          <p:spPr>
            <a:xfrm>
              <a:off x="4914575" y="5156825"/>
              <a:ext cx="31050" cy="27725"/>
            </a:xfrm>
            <a:custGeom>
              <a:avLst/>
              <a:gdLst/>
              <a:ahLst/>
              <a:cxnLst/>
              <a:rect l="l" t="t" r="r" b="b"/>
              <a:pathLst>
                <a:path w="1242" h="1109" extrusionOk="0">
                  <a:moveTo>
                    <a:pt x="688" y="1"/>
                  </a:moveTo>
                  <a:cubicBezTo>
                    <a:pt x="377" y="1"/>
                    <a:pt x="1" y="325"/>
                    <a:pt x="1" y="623"/>
                  </a:cubicBezTo>
                  <a:cubicBezTo>
                    <a:pt x="1" y="934"/>
                    <a:pt x="377" y="1109"/>
                    <a:pt x="688" y="1109"/>
                  </a:cubicBezTo>
                  <a:cubicBezTo>
                    <a:pt x="986" y="1109"/>
                    <a:pt x="1242" y="866"/>
                    <a:pt x="1242" y="555"/>
                  </a:cubicBezTo>
                  <a:cubicBezTo>
                    <a:pt x="1242" y="257"/>
                    <a:pt x="986" y="1"/>
                    <a:pt x="6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42"/>
            <p:cNvSpPr/>
            <p:nvPr/>
          </p:nvSpPr>
          <p:spPr>
            <a:xfrm>
              <a:off x="4914175" y="5156375"/>
              <a:ext cx="32100" cy="23800"/>
            </a:xfrm>
            <a:custGeom>
              <a:avLst/>
              <a:gdLst/>
              <a:ahLst/>
              <a:cxnLst/>
              <a:rect l="l" t="t" r="r" b="b"/>
              <a:pathLst>
                <a:path w="1284" h="952" extrusionOk="0">
                  <a:moveTo>
                    <a:pt x="704" y="1"/>
                  </a:moveTo>
                  <a:cubicBezTo>
                    <a:pt x="624" y="1"/>
                    <a:pt x="544" y="16"/>
                    <a:pt x="474" y="45"/>
                  </a:cubicBezTo>
                  <a:cubicBezTo>
                    <a:pt x="380" y="87"/>
                    <a:pt x="286" y="142"/>
                    <a:pt x="218" y="223"/>
                  </a:cubicBezTo>
                  <a:cubicBezTo>
                    <a:pt x="137" y="288"/>
                    <a:pt x="82" y="369"/>
                    <a:pt x="43" y="466"/>
                  </a:cubicBezTo>
                  <a:cubicBezTo>
                    <a:pt x="30" y="518"/>
                    <a:pt x="17" y="560"/>
                    <a:pt x="17" y="612"/>
                  </a:cubicBezTo>
                  <a:cubicBezTo>
                    <a:pt x="1" y="667"/>
                    <a:pt x="17" y="722"/>
                    <a:pt x="43" y="761"/>
                  </a:cubicBezTo>
                  <a:cubicBezTo>
                    <a:pt x="17" y="667"/>
                    <a:pt x="30" y="560"/>
                    <a:pt x="69" y="479"/>
                  </a:cubicBezTo>
                  <a:cubicBezTo>
                    <a:pt x="111" y="385"/>
                    <a:pt x="179" y="317"/>
                    <a:pt x="244" y="249"/>
                  </a:cubicBezTo>
                  <a:cubicBezTo>
                    <a:pt x="325" y="181"/>
                    <a:pt x="406" y="126"/>
                    <a:pt x="487" y="100"/>
                  </a:cubicBezTo>
                  <a:cubicBezTo>
                    <a:pt x="559" y="71"/>
                    <a:pt x="629" y="55"/>
                    <a:pt x="698" y="55"/>
                  </a:cubicBezTo>
                  <a:cubicBezTo>
                    <a:pt x="723" y="55"/>
                    <a:pt x="747" y="57"/>
                    <a:pt x="772" y="61"/>
                  </a:cubicBezTo>
                  <a:cubicBezTo>
                    <a:pt x="960" y="74"/>
                    <a:pt x="1135" y="207"/>
                    <a:pt x="1203" y="398"/>
                  </a:cubicBezTo>
                  <a:cubicBezTo>
                    <a:pt x="1271" y="573"/>
                    <a:pt x="1245" y="790"/>
                    <a:pt x="1122" y="952"/>
                  </a:cubicBezTo>
                  <a:cubicBezTo>
                    <a:pt x="1190" y="871"/>
                    <a:pt x="1232" y="774"/>
                    <a:pt x="1258" y="680"/>
                  </a:cubicBezTo>
                  <a:cubicBezTo>
                    <a:pt x="1284" y="586"/>
                    <a:pt x="1271" y="479"/>
                    <a:pt x="1245" y="385"/>
                  </a:cubicBezTo>
                  <a:cubicBezTo>
                    <a:pt x="1177" y="181"/>
                    <a:pt x="989" y="32"/>
                    <a:pt x="785" y="6"/>
                  </a:cubicBezTo>
                  <a:cubicBezTo>
                    <a:pt x="758" y="3"/>
                    <a:pt x="731" y="1"/>
                    <a:pt x="704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42"/>
            <p:cNvSpPr/>
            <p:nvPr/>
          </p:nvSpPr>
          <p:spPr>
            <a:xfrm>
              <a:off x="4920650" y="5159500"/>
              <a:ext cx="19550" cy="19300"/>
            </a:xfrm>
            <a:custGeom>
              <a:avLst/>
              <a:gdLst/>
              <a:ahLst/>
              <a:cxnLst/>
              <a:rect l="l" t="t" r="r" b="b"/>
              <a:pathLst>
                <a:path w="782" h="772" extrusionOk="0">
                  <a:moveTo>
                    <a:pt x="390" y="1"/>
                  </a:moveTo>
                  <a:cubicBezTo>
                    <a:pt x="283" y="1"/>
                    <a:pt x="202" y="30"/>
                    <a:pt x="121" y="98"/>
                  </a:cubicBezTo>
                  <a:cubicBezTo>
                    <a:pt x="66" y="150"/>
                    <a:pt x="14" y="231"/>
                    <a:pt x="1" y="325"/>
                  </a:cubicBezTo>
                  <a:lnTo>
                    <a:pt x="1" y="380"/>
                  </a:lnTo>
                  <a:cubicBezTo>
                    <a:pt x="1" y="474"/>
                    <a:pt x="27" y="555"/>
                    <a:pt x="82" y="623"/>
                  </a:cubicBezTo>
                  <a:cubicBezTo>
                    <a:pt x="147" y="704"/>
                    <a:pt x="244" y="759"/>
                    <a:pt x="351" y="772"/>
                  </a:cubicBezTo>
                  <a:lnTo>
                    <a:pt x="390" y="772"/>
                  </a:lnTo>
                  <a:cubicBezTo>
                    <a:pt x="607" y="772"/>
                    <a:pt x="782" y="597"/>
                    <a:pt x="782" y="380"/>
                  </a:cubicBezTo>
                  <a:cubicBezTo>
                    <a:pt x="782" y="354"/>
                    <a:pt x="782" y="325"/>
                    <a:pt x="769" y="299"/>
                  </a:cubicBezTo>
                  <a:cubicBezTo>
                    <a:pt x="743" y="179"/>
                    <a:pt x="649" y="69"/>
                    <a:pt x="539" y="30"/>
                  </a:cubicBezTo>
                  <a:cubicBezTo>
                    <a:pt x="487" y="1"/>
                    <a:pt x="445" y="1"/>
                    <a:pt x="390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42"/>
            <p:cNvSpPr/>
            <p:nvPr/>
          </p:nvSpPr>
          <p:spPr>
            <a:xfrm>
              <a:off x="4920650" y="5161925"/>
              <a:ext cx="9425" cy="6750"/>
            </a:xfrm>
            <a:custGeom>
              <a:avLst/>
              <a:gdLst/>
              <a:ahLst/>
              <a:cxnLst/>
              <a:rect l="l" t="t" r="r" b="b"/>
              <a:pathLst>
                <a:path w="377" h="270" extrusionOk="0">
                  <a:moveTo>
                    <a:pt x="121" y="1"/>
                  </a:moveTo>
                  <a:cubicBezTo>
                    <a:pt x="66" y="53"/>
                    <a:pt x="14" y="134"/>
                    <a:pt x="1" y="228"/>
                  </a:cubicBezTo>
                  <a:lnTo>
                    <a:pt x="377" y="270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42"/>
            <p:cNvSpPr/>
            <p:nvPr/>
          </p:nvSpPr>
          <p:spPr>
            <a:xfrm>
              <a:off x="4922675" y="5168650"/>
              <a:ext cx="7400" cy="10150"/>
            </a:xfrm>
            <a:custGeom>
              <a:avLst/>
              <a:gdLst/>
              <a:ahLst/>
              <a:cxnLst/>
              <a:rect l="l" t="t" r="r" b="b"/>
              <a:pathLst>
                <a:path w="296" h="406" extrusionOk="0">
                  <a:moveTo>
                    <a:pt x="296" y="1"/>
                  </a:moveTo>
                  <a:lnTo>
                    <a:pt x="1" y="257"/>
                  </a:lnTo>
                  <a:cubicBezTo>
                    <a:pt x="66" y="338"/>
                    <a:pt x="163" y="393"/>
                    <a:pt x="270" y="406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42"/>
            <p:cNvSpPr/>
            <p:nvPr/>
          </p:nvSpPr>
          <p:spPr>
            <a:xfrm>
              <a:off x="4925025" y="5163950"/>
              <a:ext cx="10800" cy="10475"/>
            </a:xfrm>
            <a:custGeom>
              <a:avLst/>
              <a:gdLst/>
              <a:ahLst/>
              <a:cxnLst/>
              <a:rect l="l" t="t" r="r" b="b"/>
              <a:pathLst>
                <a:path w="432" h="419" extrusionOk="0">
                  <a:moveTo>
                    <a:pt x="215" y="1"/>
                  </a:moveTo>
                  <a:cubicBezTo>
                    <a:pt x="95" y="1"/>
                    <a:pt x="1" y="95"/>
                    <a:pt x="1" y="202"/>
                  </a:cubicBezTo>
                  <a:cubicBezTo>
                    <a:pt x="1" y="325"/>
                    <a:pt x="95" y="419"/>
                    <a:pt x="215" y="419"/>
                  </a:cubicBezTo>
                  <a:cubicBezTo>
                    <a:pt x="338" y="419"/>
                    <a:pt x="432" y="325"/>
                    <a:pt x="432" y="202"/>
                  </a:cubicBezTo>
                  <a:cubicBezTo>
                    <a:pt x="432" y="95"/>
                    <a:pt x="338" y="1"/>
                    <a:pt x="215" y="1"/>
                  </a:cubicBezTo>
                  <a:close/>
                </a:path>
              </a:pathLst>
            </a:custGeom>
            <a:solidFill>
              <a:srgbClr val="3A18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2"/>
            <p:cNvSpPr/>
            <p:nvPr/>
          </p:nvSpPr>
          <p:spPr>
            <a:xfrm>
              <a:off x="4934100" y="5169625"/>
              <a:ext cx="3100" cy="3100"/>
            </a:xfrm>
            <a:custGeom>
              <a:avLst/>
              <a:gdLst/>
              <a:ahLst/>
              <a:cxnLst/>
              <a:rect l="l" t="t" r="r" b="b"/>
              <a:pathLst>
                <a:path w="124" h="124" extrusionOk="0">
                  <a:moveTo>
                    <a:pt x="56" y="1"/>
                  </a:moveTo>
                  <a:cubicBezTo>
                    <a:pt x="30" y="1"/>
                    <a:pt x="1" y="30"/>
                    <a:pt x="1" y="56"/>
                  </a:cubicBezTo>
                  <a:cubicBezTo>
                    <a:pt x="1" y="98"/>
                    <a:pt x="30" y="124"/>
                    <a:pt x="56" y="124"/>
                  </a:cubicBezTo>
                  <a:cubicBezTo>
                    <a:pt x="95" y="124"/>
                    <a:pt x="124" y="98"/>
                    <a:pt x="124" y="56"/>
                  </a:cubicBezTo>
                  <a:cubicBezTo>
                    <a:pt x="124" y="30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2"/>
            <p:cNvSpPr/>
            <p:nvPr/>
          </p:nvSpPr>
          <p:spPr>
            <a:xfrm>
              <a:off x="4861200" y="5156825"/>
              <a:ext cx="31125" cy="27725"/>
            </a:xfrm>
            <a:custGeom>
              <a:avLst/>
              <a:gdLst/>
              <a:ahLst/>
              <a:cxnLst/>
              <a:rect l="l" t="t" r="r" b="b"/>
              <a:pathLst>
                <a:path w="1245" h="1109" extrusionOk="0">
                  <a:moveTo>
                    <a:pt x="555" y="1"/>
                  </a:moveTo>
                  <a:cubicBezTo>
                    <a:pt x="257" y="1"/>
                    <a:pt x="1" y="257"/>
                    <a:pt x="1" y="555"/>
                  </a:cubicBezTo>
                  <a:cubicBezTo>
                    <a:pt x="1" y="866"/>
                    <a:pt x="257" y="1109"/>
                    <a:pt x="555" y="1109"/>
                  </a:cubicBezTo>
                  <a:cubicBezTo>
                    <a:pt x="866" y="1109"/>
                    <a:pt x="1245" y="934"/>
                    <a:pt x="1245" y="623"/>
                  </a:cubicBezTo>
                  <a:cubicBezTo>
                    <a:pt x="1245" y="325"/>
                    <a:pt x="866" y="1"/>
                    <a:pt x="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2"/>
            <p:cNvSpPr/>
            <p:nvPr/>
          </p:nvSpPr>
          <p:spPr>
            <a:xfrm>
              <a:off x="4860875" y="5156375"/>
              <a:ext cx="31775" cy="23800"/>
            </a:xfrm>
            <a:custGeom>
              <a:avLst/>
              <a:gdLst/>
              <a:ahLst/>
              <a:cxnLst/>
              <a:rect l="l" t="t" r="r" b="b"/>
              <a:pathLst>
                <a:path w="1271" h="952" extrusionOk="0">
                  <a:moveTo>
                    <a:pt x="573" y="1"/>
                  </a:moveTo>
                  <a:cubicBezTo>
                    <a:pt x="548" y="1"/>
                    <a:pt x="523" y="3"/>
                    <a:pt x="500" y="6"/>
                  </a:cubicBezTo>
                  <a:cubicBezTo>
                    <a:pt x="286" y="32"/>
                    <a:pt x="108" y="181"/>
                    <a:pt x="43" y="385"/>
                  </a:cubicBezTo>
                  <a:cubicBezTo>
                    <a:pt x="1" y="479"/>
                    <a:pt x="1" y="586"/>
                    <a:pt x="14" y="680"/>
                  </a:cubicBezTo>
                  <a:cubicBezTo>
                    <a:pt x="43" y="774"/>
                    <a:pt x="95" y="871"/>
                    <a:pt x="163" y="952"/>
                  </a:cubicBezTo>
                  <a:cubicBezTo>
                    <a:pt x="27" y="790"/>
                    <a:pt x="1" y="573"/>
                    <a:pt x="69" y="398"/>
                  </a:cubicBezTo>
                  <a:cubicBezTo>
                    <a:pt x="150" y="207"/>
                    <a:pt x="312" y="74"/>
                    <a:pt x="500" y="61"/>
                  </a:cubicBezTo>
                  <a:cubicBezTo>
                    <a:pt x="524" y="57"/>
                    <a:pt x="549" y="55"/>
                    <a:pt x="574" y="55"/>
                  </a:cubicBezTo>
                  <a:cubicBezTo>
                    <a:pt x="644" y="55"/>
                    <a:pt x="715" y="71"/>
                    <a:pt x="785" y="100"/>
                  </a:cubicBezTo>
                  <a:cubicBezTo>
                    <a:pt x="879" y="126"/>
                    <a:pt x="960" y="181"/>
                    <a:pt x="1028" y="249"/>
                  </a:cubicBezTo>
                  <a:cubicBezTo>
                    <a:pt x="1109" y="317"/>
                    <a:pt x="1161" y="385"/>
                    <a:pt x="1203" y="479"/>
                  </a:cubicBezTo>
                  <a:cubicBezTo>
                    <a:pt x="1242" y="560"/>
                    <a:pt x="1271" y="667"/>
                    <a:pt x="1242" y="761"/>
                  </a:cubicBezTo>
                  <a:cubicBezTo>
                    <a:pt x="1258" y="722"/>
                    <a:pt x="1271" y="667"/>
                    <a:pt x="1271" y="612"/>
                  </a:cubicBezTo>
                  <a:cubicBezTo>
                    <a:pt x="1271" y="560"/>
                    <a:pt x="1258" y="518"/>
                    <a:pt x="1229" y="466"/>
                  </a:cubicBezTo>
                  <a:cubicBezTo>
                    <a:pt x="1190" y="369"/>
                    <a:pt x="1135" y="288"/>
                    <a:pt x="1054" y="223"/>
                  </a:cubicBezTo>
                  <a:cubicBezTo>
                    <a:pt x="986" y="142"/>
                    <a:pt x="905" y="87"/>
                    <a:pt x="798" y="45"/>
                  </a:cubicBezTo>
                  <a:cubicBezTo>
                    <a:pt x="727" y="16"/>
                    <a:pt x="648" y="1"/>
                    <a:pt x="573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2"/>
            <p:cNvSpPr/>
            <p:nvPr/>
          </p:nvSpPr>
          <p:spPr>
            <a:xfrm>
              <a:off x="4868000" y="5160225"/>
              <a:ext cx="19550" cy="19225"/>
            </a:xfrm>
            <a:custGeom>
              <a:avLst/>
              <a:gdLst/>
              <a:ahLst/>
              <a:cxnLst/>
              <a:rect l="l" t="t" r="r" b="b"/>
              <a:pathLst>
                <a:path w="782" h="769" extrusionOk="0">
                  <a:moveTo>
                    <a:pt x="390" y="1"/>
                  </a:moveTo>
                  <a:cubicBezTo>
                    <a:pt x="283" y="1"/>
                    <a:pt x="202" y="27"/>
                    <a:pt x="121" y="95"/>
                  </a:cubicBezTo>
                  <a:cubicBezTo>
                    <a:pt x="66" y="150"/>
                    <a:pt x="14" y="231"/>
                    <a:pt x="1" y="325"/>
                  </a:cubicBezTo>
                  <a:lnTo>
                    <a:pt x="1" y="377"/>
                  </a:lnTo>
                  <a:cubicBezTo>
                    <a:pt x="1" y="474"/>
                    <a:pt x="27" y="555"/>
                    <a:pt x="82" y="620"/>
                  </a:cubicBezTo>
                  <a:cubicBezTo>
                    <a:pt x="147" y="701"/>
                    <a:pt x="244" y="756"/>
                    <a:pt x="351" y="769"/>
                  </a:cubicBezTo>
                  <a:lnTo>
                    <a:pt x="390" y="769"/>
                  </a:lnTo>
                  <a:cubicBezTo>
                    <a:pt x="607" y="769"/>
                    <a:pt x="782" y="594"/>
                    <a:pt x="782" y="377"/>
                  </a:cubicBezTo>
                  <a:cubicBezTo>
                    <a:pt x="782" y="351"/>
                    <a:pt x="782" y="325"/>
                    <a:pt x="769" y="296"/>
                  </a:cubicBezTo>
                  <a:cubicBezTo>
                    <a:pt x="743" y="176"/>
                    <a:pt x="649" y="69"/>
                    <a:pt x="539" y="27"/>
                  </a:cubicBezTo>
                  <a:cubicBezTo>
                    <a:pt x="487" y="1"/>
                    <a:pt x="445" y="1"/>
                    <a:pt x="390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2"/>
            <p:cNvSpPr/>
            <p:nvPr/>
          </p:nvSpPr>
          <p:spPr>
            <a:xfrm>
              <a:off x="4868000" y="5162575"/>
              <a:ext cx="9425" cy="6750"/>
            </a:xfrm>
            <a:custGeom>
              <a:avLst/>
              <a:gdLst/>
              <a:ahLst/>
              <a:cxnLst/>
              <a:rect l="l" t="t" r="r" b="b"/>
              <a:pathLst>
                <a:path w="377" h="270" extrusionOk="0">
                  <a:moveTo>
                    <a:pt x="121" y="1"/>
                  </a:moveTo>
                  <a:cubicBezTo>
                    <a:pt x="66" y="56"/>
                    <a:pt x="14" y="137"/>
                    <a:pt x="1" y="231"/>
                  </a:cubicBezTo>
                  <a:lnTo>
                    <a:pt x="377" y="270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2"/>
            <p:cNvSpPr/>
            <p:nvPr/>
          </p:nvSpPr>
          <p:spPr>
            <a:xfrm>
              <a:off x="4870025" y="5169300"/>
              <a:ext cx="7400" cy="10150"/>
            </a:xfrm>
            <a:custGeom>
              <a:avLst/>
              <a:gdLst/>
              <a:ahLst/>
              <a:cxnLst/>
              <a:rect l="l" t="t" r="r" b="b"/>
              <a:pathLst>
                <a:path w="296" h="406" extrusionOk="0">
                  <a:moveTo>
                    <a:pt x="296" y="1"/>
                  </a:moveTo>
                  <a:lnTo>
                    <a:pt x="1" y="257"/>
                  </a:lnTo>
                  <a:cubicBezTo>
                    <a:pt x="66" y="338"/>
                    <a:pt x="163" y="393"/>
                    <a:pt x="270" y="406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2"/>
            <p:cNvSpPr/>
            <p:nvPr/>
          </p:nvSpPr>
          <p:spPr>
            <a:xfrm>
              <a:off x="4872375" y="5164600"/>
              <a:ext cx="10800" cy="10475"/>
            </a:xfrm>
            <a:custGeom>
              <a:avLst/>
              <a:gdLst/>
              <a:ahLst/>
              <a:cxnLst/>
              <a:rect l="l" t="t" r="r" b="b"/>
              <a:pathLst>
                <a:path w="432" h="419" extrusionOk="0">
                  <a:moveTo>
                    <a:pt x="215" y="1"/>
                  </a:moveTo>
                  <a:cubicBezTo>
                    <a:pt x="95" y="1"/>
                    <a:pt x="1" y="95"/>
                    <a:pt x="1" y="202"/>
                  </a:cubicBezTo>
                  <a:cubicBezTo>
                    <a:pt x="1" y="325"/>
                    <a:pt x="95" y="419"/>
                    <a:pt x="215" y="419"/>
                  </a:cubicBezTo>
                  <a:cubicBezTo>
                    <a:pt x="338" y="419"/>
                    <a:pt x="432" y="325"/>
                    <a:pt x="432" y="202"/>
                  </a:cubicBezTo>
                  <a:cubicBezTo>
                    <a:pt x="432" y="95"/>
                    <a:pt x="338" y="1"/>
                    <a:pt x="215" y="1"/>
                  </a:cubicBezTo>
                  <a:close/>
                </a:path>
              </a:pathLst>
            </a:custGeom>
            <a:solidFill>
              <a:srgbClr val="3A18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2"/>
            <p:cNvSpPr/>
            <p:nvPr/>
          </p:nvSpPr>
          <p:spPr>
            <a:xfrm>
              <a:off x="4881450" y="5170350"/>
              <a:ext cx="3100" cy="3025"/>
            </a:xfrm>
            <a:custGeom>
              <a:avLst/>
              <a:gdLst/>
              <a:ahLst/>
              <a:cxnLst/>
              <a:rect l="l" t="t" r="r" b="b"/>
              <a:pathLst>
                <a:path w="124" h="121" extrusionOk="0">
                  <a:moveTo>
                    <a:pt x="56" y="1"/>
                  </a:moveTo>
                  <a:cubicBezTo>
                    <a:pt x="30" y="1"/>
                    <a:pt x="1" y="27"/>
                    <a:pt x="1" y="53"/>
                  </a:cubicBezTo>
                  <a:cubicBezTo>
                    <a:pt x="1" y="95"/>
                    <a:pt x="30" y="121"/>
                    <a:pt x="56" y="121"/>
                  </a:cubicBezTo>
                  <a:cubicBezTo>
                    <a:pt x="95" y="121"/>
                    <a:pt x="124" y="95"/>
                    <a:pt x="124" y="53"/>
                  </a:cubicBezTo>
                  <a:cubicBezTo>
                    <a:pt x="124" y="27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2"/>
            <p:cNvSpPr/>
            <p:nvPr/>
          </p:nvSpPr>
          <p:spPr>
            <a:xfrm>
              <a:off x="4931275" y="5140550"/>
              <a:ext cx="14350" cy="11375"/>
            </a:xfrm>
            <a:custGeom>
              <a:avLst/>
              <a:gdLst/>
              <a:ahLst/>
              <a:cxnLst/>
              <a:rect l="l" t="t" r="r" b="b"/>
              <a:pathLst>
                <a:path w="574" h="455" extrusionOk="0">
                  <a:moveTo>
                    <a:pt x="209" y="0"/>
                  </a:moveTo>
                  <a:cubicBezTo>
                    <a:pt x="82" y="0"/>
                    <a:pt x="0" y="110"/>
                    <a:pt x="62" y="234"/>
                  </a:cubicBezTo>
                  <a:cubicBezTo>
                    <a:pt x="101" y="302"/>
                    <a:pt x="156" y="341"/>
                    <a:pt x="208" y="383"/>
                  </a:cubicBezTo>
                  <a:cubicBezTo>
                    <a:pt x="263" y="409"/>
                    <a:pt x="318" y="435"/>
                    <a:pt x="370" y="451"/>
                  </a:cubicBezTo>
                  <a:cubicBezTo>
                    <a:pt x="379" y="453"/>
                    <a:pt x="388" y="454"/>
                    <a:pt x="398" y="454"/>
                  </a:cubicBezTo>
                  <a:cubicBezTo>
                    <a:pt x="446" y="454"/>
                    <a:pt x="499" y="428"/>
                    <a:pt x="532" y="396"/>
                  </a:cubicBezTo>
                  <a:cubicBezTo>
                    <a:pt x="574" y="341"/>
                    <a:pt x="561" y="273"/>
                    <a:pt x="532" y="221"/>
                  </a:cubicBezTo>
                  <a:cubicBezTo>
                    <a:pt x="506" y="166"/>
                    <a:pt x="467" y="127"/>
                    <a:pt x="412" y="85"/>
                  </a:cubicBezTo>
                  <a:cubicBezTo>
                    <a:pt x="370" y="59"/>
                    <a:pt x="318" y="17"/>
                    <a:pt x="250" y="4"/>
                  </a:cubicBezTo>
                  <a:cubicBezTo>
                    <a:pt x="236" y="1"/>
                    <a:pt x="222" y="0"/>
                    <a:pt x="209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2"/>
            <p:cNvSpPr/>
            <p:nvPr/>
          </p:nvSpPr>
          <p:spPr>
            <a:xfrm>
              <a:off x="4861525" y="5140550"/>
              <a:ext cx="14050" cy="11375"/>
            </a:xfrm>
            <a:custGeom>
              <a:avLst/>
              <a:gdLst/>
              <a:ahLst/>
              <a:cxnLst/>
              <a:rect l="l" t="t" r="r" b="b"/>
              <a:pathLst>
                <a:path w="562" h="455" extrusionOk="0">
                  <a:moveTo>
                    <a:pt x="352" y="0"/>
                  </a:moveTo>
                  <a:cubicBezTo>
                    <a:pt x="339" y="0"/>
                    <a:pt x="325" y="1"/>
                    <a:pt x="312" y="4"/>
                  </a:cubicBezTo>
                  <a:cubicBezTo>
                    <a:pt x="260" y="17"/>
                    <a:pt x="205" y="59"/>
                    <a:pt x="150" y="85"/>
                  </a:cubicBezTo>
                  <a:cubicBezTo>
                    <a:pt x="98" y="127"/>
                    <a:pt x="56" y="166"/>
                    <a:pt x="30" y="221"/>
                  </a:cubicBezTo>
                  <a:cubicBezTo>
                    <a:pt x="1" y="273"/>
                    <a:pt x="1" y="341"/>
                    <a:pt x="30" y="396"/>
                  </a:cubicBezTo>
                  <a:cubicBezTo>
                    <a:pt x="62" y="428"/>
                    <a:pt x="115" y="454"/>
                    <a:pt x="164" y="454"/>
                  </a:cubicBezTo>
                  <a:cubicBezTo>
                    <a:pt x="173" y="454"/>
                    <a:pt x="183" y="453"/>
                    <a:pt x="192" y="451"/>
                  </a:cubicBezTo>
                  <a:cubicBezTo>
                    <a:pt x="260" y="435"/>
                    <a:pt x="299" y="409"/>
                    <a:pt x="354" y="383"/>
                  </a:cubicBezTo>
                  <a:cubicBezTo>
                    <a:pt x="406" y="341"/>
                    <a:pt x="474" y="302"/>
                    <a:pt x="503" y="234"/>
                  </a:cubicBezTo>
                  <a:cubicBezTo>
                    <a:pt x="562" y="110"/>
                    <a:pt x="479" y="0"/>
                    <a:pt x="352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2"/>
            <p:cNvSpPr/>
            <p:nvPr/>
          </p:nvSpPr>
          <p:spPr>
            <a:xfrm>
              <a:off x="4895950" y="5178450"/>
              <a:ext cx="14925" cy="7800"/>
            </a:xfrm>
            <a:custGeom>
              <a:avLst/>
              <a:gdLst/>
              <a:ahLst/>
              <a:cxnLst/>
              <a:rect l="l" t="t" r="r" b="b"/>
              <a:pathLst>
                <a:path w="597" h="312" extrusionOk="0">
                  <a:moveTo>
                    <a:pt x="299" y="1"/>
                  </a:moveTo>
                  <a:lnTo>
                    <a:pt x="231" y="14"/>
                  </a:lnTo>
                  <a:lnTo>
                    <a:pt x="163" y="14"/>
                  </a:lnTo>
                  <a:cubicBezTo>
                    <a:pt x="124" y="27"/>
                    <a:pt x="82" y="40"/>
                    <a:pt x="43" y="82"/>
                  </a:cubicBezTo>
                  <a:cubicBezTo>
                    <a:pt x="30" y="82"/>
                    <a:pt x="30" y="95"/>
                    <a:pt x="17" y="108"/>
                  </a:cubicBezTo>
                  <a:cubicBezTo>
                    <a:pt x="17" y="121"/>
                    <a:pt x="1" y="134"/>
                    <a:pt x="17" y="150"/>
                  </a:cubicBezTo>
                  <a:cubicBezTo>
                    <a:pt x="1" y="176"/>
                    <a:pt x="17" y="189"/>
                    <a:pt x="30" y="215"/>
                  </a:cubicBezTo>
                  <a:cubicBezTo>
                    <a:pt x="56" y="257"/>
                    <a:pt x="98" y="283"/>
                    <a:pt x="124" y="312"/>
                  </a:cubicBezTo>
                  <a:cubicBezTo>
                    <a:pt x="98" y="270"/>
                    <a:pt x="69" y="244"/>
                    <a:pt x="56" y="202"/>
                  </a:cubicBezTo>
                  <a:cubicBezTo>
                    <a:pt x="43" y="163"/>
                    <a:pt x="43" y="121"/>
                    <a:pt x="69" y="108"/>
                  </a:cubicBezTo>
                  <a:cubicBezTo>
                    <a:pt x="98" y="82"/>
                    <a:pt x="137" y="82"/>
                    <a:pt x="179" y="69"/>
                  </a:cubicBezTo>
                  <a:lnTo>
                    <a:pt x="244" y="69"/>
                  </a:lnTo>
                  <a:lnTo>
                    <a:pt x="299" y="53"/>
                  </a:lnTo>
                  <a:lnTo>
                    <a:pt x="367" y="53"/>
                  </a:lnTo>
                  <a:cubicBezTo>
                    <a:pt x="393" y="53"/>
                    <a:pt x="406" y="53"/>
                    <a:pt x="435" y="69"/>
                  </a:cubicBezTo>
                  <a:cubicBezTo>
                    <a:pt x="474" y="69"/>
                    <a:pt x="516" y="82"/>
                    <a:pt x="542" y="95"/>
                  </a:cubicBezTo>
                  <a:cubicBezTo>
                    <a:pt x="568" y="121"/>
                    <a:pt x="568" y="163"/>
                    <a:pt x="542" y="189"/>
                  </a:cubicBezTo>
                  <a:cubicBezTo>
                    <a:pt x="529" y="231"/>
                    <a:pt x="503" y="270"/>
                    <a:pt x="474" y="296"/>
                  </a:cubicBezTo>
                  <a:cubicBezTo>
                    <a:pt x="516" y="270"/>
                    <a:pt x="542" y="244"/>
                    <a:pt x="568" y="202"/>
                  </a:cubicBezTo>
                  <a:cubicBezTo>
                    <a:pt x="584" y="189"/>
                    <a:pt x="597" y="163"/>
                    <a:pt x="597" y="134"/>
                  </a:cubicBezTo>
                  <a:cubicBezTo>
                    <a:pt x="597" y="121"/>
                    <a:pt x="597" y="108"/>
                    <a:pt x="584" y="95"/>
                  </a:cubicBezTo>
                  <a:cubicBezTo>
                    <a:pt x="584" y="95"/>
                    <a:pt x="584" y="69"/>
                    <a:pt x="568" y="69"/>
                  </a:cubicBezTo>
                  <a:cubicBezTo>
                    <a:pt x="529" y="27"/>
                    <a:pt x="474" y="14"/>
                    <a:pt x="435" y="14"/>
                  </a:cubicBezTo>
                  <a:cubicBezTo>
                    <a:pt x="406" y="14"/>
                    <a:pt x="393" y="1"/>
                    <a:pt x="367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2"/>
            <p:cNvSpPr/>
            <p:nvPr/>
          </p:nvSpPr>
          <p:spPr>
            <a:xfrm>
              <a:off x="4822400" y="5165025"/>
              <a:ext cx="18575" cy="22850"/>
            </a:xfrm>
            <a:custGeom>
              <a:avLst/>
              <a:gdLst/>
              <a:ahLst/>
              <a:cxnLst/>
              <a:rect l="l" t="t" r="r" b="b"/>
              <a:pathLst>
                <a:path w="743" h="914" extrusionOk="0">
                  <a:moveTo>
                    <a:pt x="265" y="0"/>
                  </a:moveTo>
                  <a:cubicBezTo>
                    <a:pt x="245" y="0"/>
                    <a:pt x="224" y="3"/>
                    <a:pt x="205" y="10"/>
                  </a:cubicBezTo>
                  <a:cubicBezTo>
                    <a:pt x="189" y="10"/>
                    <a:pt x="176" y="23"/>
                    <a:pt x="150" y="23"/>
                  </a:cubicBezTo>
                  <a:cubicBezTo>
                    <a:pt x="137" y="39"/>
                    <a:pt x="124" y="52"/>
                    <a:pt x="108" y="65"/>
                  </a:cubicBezTo>
                  <a:cubicBezTo>
                    <a:pt x="82" y="91"/>
                    <a:pt x="56" y="120"/>
                    <a:pt x="43" y="146"/>
                  </a:cubicBezTo>
                  <a:cubicBezTo>
                    <a:pt x="27" y="185"/>
                    <a:pt x="14" y="227"/>
                    <a:pt x="14" y="253"/>
                  </a:cubicBezTo>
                  <a:cubicBezTo>
                    <a:pt x="1" y="334"/>
                    <a:pt x="14" y="402"/>
                    <a:pt x="43" y="470"/>
                  </a:cubicBezTo>
                  <a:cubicBezTo>
                    <a:pt x="27" y="402"/>
                    <a:pt x="27" y="334"/>
                    <a:pt x="43" y="266"/>
                  </a:cubicBezTo>
                  <a:cubicBezTo>
                    <a:pt x="43" y="227"/>
                    <a:pt x="56" y="201"/>
                    <a:pt x="69" y="172"/>
                  </a:cubicBezTo>
                  <a:cubicBezTo>
                    <a:pt x="82" y="133"/>
                    <a:pt x="108" y="104"/>
                    <a:pt x="137" y="91"/>
                  </a:cubicBezTo>
                  <a:cubicBezTo>
                    <a:pt x="170" y="66"/>
                    <a:pt x="205" y="51"/>
                    <a:pt x="244" y="51"/>
                  </a:cubicBezTo>
                  <a:cubicBezTo>
                    <a:pt x="265" y="51"/>
                    <a:pt x="288" y="56"/>
                    <a:pt x="312" y="65"/>
                  </a:cubicBezTo>
                  <a:cubicBezTo>
                    <a:pt x="380" y="78"/>
                    <a:pt x="432" y="104"/>
                    <a:pt x="487" y="159"/>
                  </a:cubicBezTo>
                  <a:cubicBezTo>
                    <a:pt x="529" y="201"/>
                    <a:pt x="581" y="253"/>
                    <a:pt x="610" y="321"/>
                  </a:cubicBezTo>
                  <a:cubicBezTo>
                    <a:pt x="636" y="347"/>
                    <a:pt x="636" y="376"/>
                    <a:pt x="649" y="402"/>
                  </a:cubicBezTo>
                  <a:cubicBezTo>
                    <a:pt x="662" y="444"/>
                    <a:pt x="675" y="470"/>
                    <a:pt x="691" y="509"/>
                  </a:cubicBezTo>
                  <a:cubicBezTo>
                    <a:pt x="728" y="625"/>
                    <a:pt x="730" y="766"/>
                    <a:pt x="719" y="893"/>
                  </a:cubicBezTo>
                  <a:lnTo>
                    <a:pt x="719" y="893"/>
                  </a:lnTo>
                  <a:cubicBezTo>
                    <a:pt x="722" y="870"/>
                    <a:pt x="730" y="842"/>
                    <a:pt x="730" y="820"/>
                  </a:cubicBezTo>
                  <a:cubicBezTo>
                    <a:pt x="743" y="781"/>
                    <a:pt x="743" y="739"/>
                    <a:pt x="743" y="713"/>
                  </a:cubicBezTo>
                  <a:lnTo>
                    <a:pt x="743" y="606"/>
                  </a:lnTo>
                  <a:cubicBezTo>
                    <a:pt x="743" y="564"/>
                    <a:pt x="730" y="538"/>
                    <a:pt x="730" y="496"/>
                  </a:cubicBezTo>
                  <a:cubicBezTo>
                    <a:pt x="704" y="347"/>
                    <a:pt x="636" y="214"/>
                    <a:pt x="513" y="120"/>
                  </a:cubicBezTo>
                  <a:cubicBezTo>
                    <a:pt x="461" y="65"/>
                    <a:pt x="393" y="23"/>
                    <a:pt x="325" y="10"/>
                  </a:cubicBezTo>
                  <a:cubicBezTo>
                    <a:pt x="305" y="3"/>
                    <a:pt x="285" y="0"/>
                    <a:pt x="265" y="0"/>
                  </a:cubicBezTo>
                  <a:close/>
                  <a:moveTo>
                    <a:pt x="719" y="893"/>
                  </a:moveTo>
                  <a:lnTo>
                    <a:pt x="719" y="893"/>
                  </a:lnTo>
                  <a:cubicBezTo>
                    <a:pt x="717" y="900"/>
                    <a:pt x="717" y="907"/>
                    <a:pt x="717" y="914"/>
                  </a:cubicBezTo>
                  <a:cubicBezTo>
                    <a:pt x="717" y="907"/>
                    <a:pt x="718" y="900"/>
                    <a:pt x="719" y="893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2"/>
            <p:cNvSpPr/>
            <p:nvPr/>
          </p:nvSpPr>
          <p:spPr>
            <a:xfrm>
              <a:off x="4830825" y="5173325"/>
              <a:ext cx="8125" cy="15275"/>
            </a:xfrm>
            <a:custGeom>
              <a:avLst/>
              <a:gdLst/>
              <a:ahLst/>
              <a:cxnLst/>
              <a:rect l="l" t="t" r="r" b="b"/>
              <a:pathLst>
                <a:path w="325" h="611" extrusionOk="0">
                  <a:moveTo>
                    <a:pt x="189" y="1"/>
                  </a:moveTo>
                  <a:cubicBezTo>
                    <a:pt x="162" y="1"/>
                    <a:pt x="135" y="5"/>
                    <a:pt x="111" y="15"/>
                  </a:cubicBezTo>
                  <a:cubicBezTo>
                    <a:pt x="69" y="31"/>
                    <a:pt x="43" y="57"/>
                    <a:pt x="14" y="96"/>
                  </a:cubicBezTo>
                  <a:cubicBezTo>
                    <a:pt x="1" y="138"/>
                    <a:pt x="1" y="177"/>
                    <a:pt x="1" y="206"/>
                  </a:cubicBezTo>
                  <a:cubicBezTo>
                    <a:pt x="1" y="287"/>
                    <a:pt x="30" y="355"/>
                    <a:pt x="56" y="420"/>
                  </a:cubicBezTo>
                  <a:cubicBezTo>
                    <a:pt x="82" y="488"/>
                    <a:pt x="124" y="556"/>
                    <a:pt x="163" y="611"/>
                  </a:cubicBezTo>
                  <a:cubicBezTo>
                    <a:pt x="137" y="543"/>
                    <a:pt x="111" y="475"/>
                    <a:pt x="95" y="407"/>
                  </a:cubicBezTo>
                  <a:cubicBezTo>
                    <a:pt x="69" y="339"/>
                    <a:pt x="56" y="274"/>
                    <a:pt x="56" y="206"/>
                  </a:cubicBezTo>
                  <a:cubicBezTo>
                    <a:pt x="56" y="151"/>
                    <a:pt x="69" y="83"/>
                    <a:pt x="124" y="57"/>
                  </a:cubicBezTo>
                  <a:cubicBezTo>
                    <a:pt x="176" y="31"/>
                    <a:pt x="257" y="31"/>
                    <a:pt x="325" y="31"/>
                  </a:cubicBezTo>
                  <a:cubicBezTo>
                    <a:pt x="282" y="13"/>
                    <a:pt x="234" y="1"/>
                    <a:pt x="189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2"/>
            <p:cNvSpPr/>
            <p:nvPr/>
          </p:nvSpPr>
          <p:spPr>
            <a:xfrm>
              <a:off x="4965850" y="5165025"/>
              <a:ext cx="18575" cy="22850"/>
            </a:xfrm>
            <a:custGeom>
              <a:avLst/>
              <a:gdLst/>
              <a:ahLst/>
              <a:cxnLst/>
              <a:rect l="l" t="t" r="r" b="b"/>
              <a:pathLst>
                <a:path w="743" h="914" extrusionOk="0">
                  <a:moveTo>
                    <a:pt x="480" y="0"/>
                  </a:moveTo>
                  <a:cubicBezTo>
                    <a:pt x="460" y="0"/>
                    <a:pt x="440" y="3"/>
                    <a:pt x="419" y="10"/>
                  </a:cubicBezTo>
                  <a:cubicBezTo>
                    <a:pt x="351" y="23"/>
                    <a:pt x="283" y="65"/>
                    <a:pt x="231" y="120"/>
                  </a:cubicBezTo>
                  <a:cubicBezTo>
                    <a:pt x="121" y="214"/>
                    <a:pt x="56" y="347"/>
                    <a:pt x="14" y="496"/>
                  </a:cubicBezTo>
                  <a:cubicBezTo>
                    <a:pt x="14" y="538"/>
                    <a:pt x="14" y="564"/>
                    <a:pt x="1" y="606"/>
                  </a:cubicBezTo>
                  <a:lnTo>
                    <a:pt x="1" y="713"/>
                  </a:lnTo>
                  <a:cubicBezTo>
                    <a:pt x="1" y="739"/>
                    <a:pt x="14" y="781"/>
                    <a:pt x="14" y="820"/>
                  </a:cubicBezTo>
                  <a:cubicBezTo>
                    <a:pt x="14" y="849"/>
                    <a:pt x="27" y="888"/>
                    <a:pt x="40" y="914"/>
                  </a:cubicBezTo>
                  <a:cubicBezTo>
                    <a:pt x="27" y="781"/>
                    <a:pt x="27" y="632"/>
                    <a:pt x="56" y="509"/>
                  </a:cubicBezTo>
                  <a:cubicBezTo>
                    <a:pt x="69" y="470"/>
                    <a:pt x="82" y="444"/>
                    <a:pt x="95" y="402"/>
                  </a:cubicBezTo>
                  <a:cubicBezTo>
                    <a:pt x="108" y="376"/>
                    <a:pt x="121" y="347"/>
                    <a:pt x="137" y="321"/>
                  </a:cubicBezTo>
                  <a:cubicBezTo>
                    <a:pt x="176" y="253"/>
                    <a:pt x="218" y="201"/>
                    <a:pt x="270" y="159"/>
                  </a:cubicBezTo>
                  <a:cubicBezTo>
                    <a:pt x="312" y="104"/>
                    <a:pt x="380" y="78"/>
                    <a:pt x="432" y="65"/>
                  </a:cubicBezTo>
                  <a:cubicBezTo>
                    <a:pt x="456" y="56"/>
                    <a:pt x="480" y="51"/>
                    <a:pt x="503" y="51"/>
                  </a:cubicBezTo>
                  <a:cubicBezTo>
                    <a:pt x="546" y="51"/>
                    <a:pt x="587" y="66"/>
                    <a:pt x="623" y="91"/>
                  </a:cubicBezTo>
                  <a:cubicBezTo>
                    <a:pt x="649" y="104"/>
                    <a:pt x="662" y="133"/>
                    <a:pt x="675" y="172"/>
                  </a:cubicBezTo>
                  <a:cubicBezTo>
                    <a:pt x="688" y="201"/>
                    <a:pt x="704" y="227"/>
                    <a:pt x="717" y="266"/>
                  </a:cubicBezTo>
                  <a:cubicBezTo>
                    <a:pt x="730" y="334"/>
                    <a:pt x="717" y="402"/>
                    <a:pt x="717" y="470"/>
                  </a:cubicBezTo>
                  <a:cubicBezTo>
                    <a:pt x="730" y="402"/>
                    <a:pt x="743" y="334"/>
                    <a:pt x="743" y="253"/>
                  </a:cubicBezTo>
                  <a:cubicBezTo>
                    <a:pt x="730" y="227"/>
                    <a:pt x="730" y="185"/>
                    <a:pt x="717" y="146"/>
                  </a:cubicBezTo>
                  <a:cubicBezTo>
                    <a:pt x="688" y="120"/>
                    <a:pt x="675" y="91"/>
                    <a:pt x="649" y="65"/>
                  </a:cubicBezTo>
                  <a:cubicBezTo>
                    <a:pt x="623" y="52"/>
                    <a:pt x="607" y="39"/>
                    <a:pt x="594" y="23"/>
                  </a:cubicBezTo>
                  <a:cubicBezTo>
                    <a:pt x="581" y="23"/>
                    <a:pt x="555" y="10"/>
                    <a:pt x="542" y="10"/>
                  </a:cubicBezTo>
                  <a:cubicBezTo>
                    <a:pt x="521" y="3"/>
                    <a:pt x="500" y="0"/>
                    <a:pt x="480" y="0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2"/>
            <p:cNvSpPr/>
            <p:nvPr/>
          </p:nvSpPr>
          <p:spPr>
            <a:xfrm>
              <a:off x="4968200" y="5173325"/>
              <a:ext cx="7800" cy="15275"/>
            </a:xfrm>
            <a:custGeom>
              <a:avLst/>
              <a:gdLst/>
              <a:ahLst/>
              <a:cxnLst/>
              <a:rect l="l" t="t" r="r" b="b"/>
              <a:pathLst>
                <a:path w="312" h="611" extrusionOk="0">
                  <a:moveTo>
                    <a:pt x="125" y="1"/>
                  </a:moveTo>
                  <a:cubicBezTo>
                    <a:pt x="80" y="1"/>
                    <a:pt x="35" y="13"/>
                    <a:pt x="1" y="31"/>
                  </a:cubicBezTo>
                  <a:cubicBezTo>
                    <a:pt x="69" y="31"/>
                    <a:pt x="137" y="31"/>
                    <a:pt x="189" y="57"/>
                  </a:cubicBezTo>
                  <a:cubicBezTo>
                    <a:pt x="244" y="83"/>
                    <a:pt x="270" y="151"/>
                    <a:pt x="257" y="206"/>
                  </a:cubicBezTo>
                  <a:cubicBezTo>
                    <a:pt x="257" y="274"/>
                    <a:pt x="244" y="339"/>
                    <a:pt x="218" y="407"/>
                  </a:cubicBezTo>
                  <a:cubicBezTo>
                    <a:pt x="205" y="475"/>
                    <a:pt x="176" y="543"/>
                    <a:pt x="163" y="611"/>
                  </a:cubicBezTo>
                  <a:cubicBezTo>
                    <a:pt x="205" y="556"/>
                    <a:pt x="231" y="488"/>
                    <a:pt x="257" y="420"/>
                  </a:cubicBezTo>
                  <a:cubicBezTo>
                    <a:pt x="286" y="355"/>
                    <a:pt x="312" y="287"/>
                    <a:pt x="312" y="206"/>
                  </a:cubicBezTo>
                  <a:cubicBezTo>
                    <a:pt x="312" y="177"/>
                    <a:pt x="312" y="138"/>
                    <a:pt x="299" y="96"/>
                  </a:cubicBezTo>
                  <a:cubicBezTo>
                    <a:pt x="286" y="57"/>
                    <a:pt x="244" y="31"/>
                    <a:pt x="205" y="15"/>
                  </a:cubicBezTo>
                  <a:cubicBezTo>
                    <a:pt x="179" y="5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2"/>
            <p:cNvSpPr/>
            <p:nvPr/>
          </p:nvSpPr>
          <p:spPr>
            <a:xfrm>
              <a:off x="4888250" y="5193275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1216" y="1"/>
                  </a:moveTo>
                  <a:lnTo>
                    <a:pt x="1216" y="1"/>
                  </a:lnTo>
                  <a:cubicBezTo>
                    <a:pt x="1119" y="56"/>
                    <a:pt x="1025" y="95"/>
                    <a:pt x="918" y="124"/>
                  </a:cubicBezTo>
                  <a:cubicBezTo>
                    <a:pt x="876" y="137"/>
                    <a:pt x="824" y="137"/>
                    <a:pt x="769" y="150"/>
                  </a:cubicBezTo>
                  <a:cubicBezTo>
                    <a:pt x="714" y="150"/>
                    <a:pt x="662" y="163"/>
                    <a:pt x="607" y="163"/>
                  </a:cubicBezTo>
                  <a:cubicBezTo>
                    <a:pt x="513" y="163"/>
                    <a:pt x="406" y="137"/>
                    <a:pt x="296" y="108"/>
                  </a:cubicBezTo>
                  <a:cubicBezTo>
                    <a:pt x="202" y="82"/>
                    <a:pt x="95" y="56"/>
                    <a:pt x="1" y="1"/>
                  </a:cubicBezTo>
                  <a:lnTo>
                    <a:pt x="1" y="1"/>
                  </a:lnTo>
                  <a:cubicBezTo>
                    <a:pt x="82" y="69"/>
                    <a:pt x="189" y="124"/>
                    <a:pt x="283" y="150"/>
                  </a:cubicBezTo>
                  <a:cubicBezTo>
                    <a:pt x="390" y="189"/>
                    <a:pt x="500" y="205"/>
                    <a:pt x="607" y="218"/>
                  </a:cubicBezTo>
                  <a:cubicBezTo>
                    <a:pt x="662" y="218"/>
                    <a:pt x="714" y="205"/>
                    <a:pt x="769" y="205"/>
                  </a:cubicBezTo>
                  <a:cubicBezTo>
                    <a:pt x="824" y="189"/>
                    <a:pt x="892" y="189"/>
                    <a:pt x="931" y="163"/>
                  </a:cubicBezTo>
                  <a:cubicBezTo>
                    <a:pt x="1038" y="137"/>
                    <a:pt x="1135" y="69"/>
                    <a:pt x="1216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2"/>
            <p:cNvSpPr/>
            <p:nvPr/>
          </p:nvSpPr>
          <p:spPr>
            <a:xfrm>
              <a:off x="4897975" y="5201700"/>
              <a:ext cx="10150" cy="1725"/>
            </a:xfrm>
            <a:custGeom>
              <a:avLst/>
              <a:gdLst/>
              <a:ahLst/>
              <a:cxnLst/>
              <a:rect l="l" t="t" r="r" b="b"/>
              <a:pathLst>
                <a:path w="406" h="69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67" y="14"/>
                    <a:pt x="341" y="14"/>
                    <a:pt x="299" y="14"/>
                  </a:cubicBezTo>
                  <a:lnTo>
                    <a:pt x="98" y="14"/>
                  </a:lnTo>
                  <a:cubicBezTo>
                    <a:pt x="69" y="14"/>
                    <a:pt x="30" y="14"/>
                    <a:pt x="1" y="1"/>
                  </a:cubicBezTo>
                  <a:lnTo>
                    <a:pt x="1" y="1"/>
                  </a:lnTo>
                  <a:cubicBezTo>
                    <a:pt x="30" y="30"/>
                    <a:pt x="56" y="43"/>
                    <a:pt x="98" y="56"/>
                  </a:cubicBezTo>
                  <a:cubicBezTo>
                    <a:pt x="124" y="69"/>
                    <a:pt x="163" y="69"/>
                    <a:pt x="205" y="69"/>
                  </a:cubicBezTo>
                  <a:cubicBezTo>
                    <a:pt x="273" y="69"/>
                    <a:pt x="354" y="56"/>
                    <a:pt x="406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2"/>
            <p:cNvSpPr/>
            <p:nvPr/>
          </p:nvSpPr>
          <p:spPr>
            <a:xfrm>
              <a:off x="4825475" y="5078725"/>
              <a:ext cx="153925" cy="98375"/>
            </a:xfrm>
            <a:custGeom>
              <a:avLst/>
              <a:gdLst/>
              <a:ahLst/>
              <a:cxnLst/>
              <a:rect l="l" t="t" r="r" b="b"/>
              <a:pathLst>
                <a:path w="6157" h="3935" extrusionOk="0">
                  <a:moveTo>
                    <a:pt x="3058" y="0"/>
                  </a:moveTo>
                  <a:cubicBezTo>
                    <a:pt x="2984" y="0"/>
                    <a:pt x="2910" y="3"/>
                    <a:pt x="2836" y="8"/>
                  </a:cubicBezTo>
                  <a:cubicBezTo>
                    <a:pt x="2415" y="47"/>
                    <a:pt x="2010" y="170"/>
                    <a:pt x="1673" y="413"/>
                  </a:cubicBezTo>
                  <a:cubicBezTo>
                    <a:pt x="1566" y="478"/>
                    <a:pt x="1472" y="575"/>
                    <a:pt x="1391" y="682"/>
                  </a:cubicBezTo>
                  <a:cubicBezTo>
                    <a:pt x="1391" y="682"/>
                    <a:pt x="1378" y="682"/>
                    <a:pt x="1378" y="695"/>
                  </a:cubicBezTo>
                  <a:cubicBezTo>
                    <a:pt x="1281" y="721"/>
                    <a:pt x="1200" y="750"/>
                    <a:pt x="1148" y="776"/>
                  </a:cubicBezTo>
                  <a:cubicBezTo>
                    <a:pt x="688" y="1006"/>
                    <a:pt x="202" y="1612"/>
                    <a:pt x="66" y="2033"/>
                  </a:cubicBezTo>
                  <a:cubicBezTo>
                    <a:pt x="53" y="2085"/>
                    <a:pt x="40" y="2127"/>
                    <a:pt x="40" y="2166"/>
                  </a:cubicBezTo>
                  <a:cubicBezTo>
                    <a:pt x="1" y="2409"/>
                    <a:pt x="121" y="2843"/>
                    <a:pt x="215" y="3151"/>
                  </a:cubicBezTo>
                  <a:cubicBezTo>
                    <a:pt x="283" y="3151"/>
                    <a:pt x="351" y="3180"/>
                    <a:pt x="419" y="3219"/>
                  </a:cubicBezTo>
                  <a:cubicBezTo>
                    <a:pt x="419" y="3232"/>
                    <a:pt x="432" y="3232"/>
                    <a:pt x="445" y="3248"/>
                  </a:cubicBezTo>
                  <a:cubicBezTo>
                    <a:pt x="594" y="3543"/>
                    <a:pt x="811" y="3935"/>
                    <a:pt x="811" y="3935"/>
                  </a:cubicBezTo>
                  <a:lnTo>
                    <a:pt x="905" y="3504"/>
                  </a:lnTo>
                  <a:lnTo>
                    <a:pt x="905" y="3475"/>
                  </a:lnTo>
                  <a:cubicBezTo>
                    <a:pt x="1297" y="3112"/>
                    <a:pt x="1378" y="2613"/>
                    <a:pt x="1391" y="2247"/>
                  </a:cubicBezTo>
                  <a:cubicBezTo>
                    <a:pt x="1737" y="2333"/>
                    <a:pt x="2147" y="2369"/>
                    <a:pt x="2562" y="2369"/>
                  </a:cubicBezTo>
                  <a:cubicBezTo>
                    <a:pt x="3066" y="2369"/>
                    <a:pt x="3575" y="2316"/>
                    <a:pt x="3983" y="2234"/>
                  </a:cubicBezTo>
                  <a:cubicBezTo>
                    <a:pt x="4294" y="2179"/>
                    <a:pt x="4602" y="2085"/>
                    <a:pt x="4900" y="1936"/>
                  </a:cubicBezTo>
                  <a:lnTo>
                    <a:pt x="4900" y="1936"/>
                  </a:lnTo>
                  <a:cubicBezTo>
                    <a:pt x="4861" y="2276"/>
                    <a:pt x="4861" y="2989"/>
                    <a:pt x="5373" y="3475"/>
                  </a:cubicBezTo>
                  <a:lnTo>
                    <a:pt x="5467" y="3935"/>
                  </a:lnTo>
                  <a:cubicBezTo>
                    <a:pt x="5467" y="3935"/>
                    <a:pt x="5655" y="3598"/>
                    <a:pt x="5791" y="3313"/>
                  </a:cubicBezTo>
                  <a:cubicBezTo>
                    <a:pt x="5804" y="3287"/>
                    <a:pt x="5817" y="3248"/>
                    <a:pt x="5833" y="3219"/>
                  </a:cubicBezTo>
                  <a:cubicBezTo>
                    <a:pt x="5885" y="3193"/>
                    <a:pt x="5940" y="3167"/>
                    <a:pt x="5995" y="3151"/>
                  </a:cubicBezTo>
                  <a:cubicBezTo>
                    <a:pt x="6021" y="3099"/>
                    <a:pt x="6034" y="3057"/>
                    <a:pt x="6047" y="3005"/>
                  </a:cubicBezTo>
                  <a:cubicBezTo>
                    <a:pt x="6076" y="2924"/>
                    <a:pt x="6089" y="2843"/>
                    <a:pt x="6102" y="2762"/>
                  </a:cubicBezTo>
                  <a:cubicBezTo>
                    <a:pt x="6157" y="2396"/>
                    <a:pt x="6089" y="1965"/>
                    <a:pt x="5804" y="1492"/>
                  </a:cubicBezTo>
                  <a:cubicBezTo>
                    <a:pt x="5791" y="1479"/>
                    <a:pt x="5791" y="1479"/>
                    <a:pt x="5791" y="1466"/>
                  </a:cubicBezTo>
                  <a:cubicBezTo>
                    <a:pt x="5765" y="1424"/>
                    <a:pt x="5736" y="1385"/>
                    <a:pt x="5697" y="1343"/>
                  </a:cubicBezTo>
                  <a:cubicBezTo>
                    <a:pt x="5697" y="1330"/>
                    <a:pt x="5684" y="1317"/>
                    <a:pt x="5671" y="1304"/>
                  </a:cubicBezTo>
                  <a:cubicBezTo>
                    <a:pt x="5710" y="1236"/>
                    <a:pt x="5752" y="1168"/>
                    <a:pt x="5791" y="1100"/>
                  </a:cubicBezTo>
                  <a:cubicBezTo>
                    <a:pt x="5817" y="1045"/>
                    <a:pt x="5833" y="993"/>
                    <a:pt x="5859" y="951"/>
                  </a:cubicBezTo>
                  <a:lnTo>
                    <a:pt x="5859" y="951"/>
                  </a:lnTo>
                  <a:cubicBezTo>
                    <a:pt x="5723" y="1019"/>
                    <a:pt x="5590" y="1061"/>
                    <a:pt x="5454" y="1100"/>
                  </a:cubicBezTo>
                  <a:cubicBezTo>
                    <a:pt x="5441" y="1087"/>
                    <a:pt x="5441" y="1087"/>
                    <a:pt x="5428" y="1074"/>
                  </a:cubicBezTo>
                  <a:cubicBezTo>
                    <a:pt x="5412" y="1074"/>
                    <a:pt x="5412" y="1061"/>
                    <a:pt x="5399" y="1045"/>
                  </a:cubicBezTo>
                  <a:cubicBezTo>
                    <a:pt x="5454" y="993"/>
                    <a:pt x="5493" y="925"/>
                    <a:pt x="5548" y="857"/>
                  </a:cubicBezTo>
                  <a:cubicBezTo>
                    <a:pt x="5561" y="844"/>
                    <a:pt x="5561" y="818"/>
                    <a:pt x="5574" y="802"/>
                  </a:cubicBezTo>
                  <a:cubicBezTo>
                    <a:pt x="5642" y="721"/>
                    <a:pt x="5697" y="614"/>
                    <a:pt x="5736" y="520"/>
                  </a:cubicBezTo>
                  <a:cubicBezTo>
                    <a:pt x="5752" y="478"/>
                    <a:pt x="5765" y="452"/>
                    <a:pt x="5791" y="413"/>
                  </a:cubicBezTo>
                  <a:lnTo>
                    <a:pt x="5791" y="413"/>
                  </a:lnTo>
                  <a:cubicBezTo>
                    <a:pt x="5710" y="439"/>
                    <a:pt x="5629" y="452"/>
                    <a:pt x="5548" y="452"/>
                  </a:cubicBezTo>
                  <a:cubicBezTo>
                    <a:pt x="5509" y="455"/>
                    <a:pt x="5470" y="457"/>
                    <a:pt x="5431" y="457"/>
                  </a:cubicBezTo>
                  <a:cubicBezTo>
                    <a:pt x="4971" y="457"/>
                    <a:pt x="4512" y="241"/>
                    <a:pt x="4064" y="128"/>
                  </a:cubicBezTo>
                  <a:cubicBezTo>
                    <a:pt x="3732" y="51"/>
                    <a:pt x="3393" y="0"/>
                    <a:pt x="3058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2"/>
            <p:cNvSpPr/>
            <p:nvPr/>
          </p:nvSpPr>
          <p:spPr>
            <a:xfrm>
              <a:off x="4857150" y="5103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829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2"/>
            <p:cNvSpPr/>
            <p:nvPr/>
          </p:nvSpPr>
          <p:spPr>
            <a:xfrm>
              <a:off x="4826125" y="5104175"/>
              <a:ext cx="144125" cy="72925"/>
            </a:xfrm>
            <a:custGeom>
              <a:avLst/>
              <a:gdLst/>
              <a:ahLst/>
              <a:cxnLst/>
              <a:rect l="l" t="t" r="r" b="b"/>
              <a:pathLst>
                <a:path w="5765" h="2917" extrusionOk="0">
                  <a:moveTo>
                    <a:pt x="40" y="1015"/>
                  </a:moveTo>
                  <a:cubicBezTo>
                    <a:pt x="27" y="1067"/>
                    <a:pt x="14" y="1109"/>
                    <a:pt x="14" y="1148"/>
                  </a:cubicBezTo>
                  <a:cubicBezTo>
                    <a:pt x="14" y="1177"/>
                    <a:pt x="1" y="1216"/>
                    <a:pt x="1" y="1242"/>
                  </a:cubicBezTo>
                  <a:cubicBezTo>
                    <a:pt x="1" y="1501"/>
                    <a:pt x="108" y="1864"/>
                    <a:pt x="189" y="2133"/>
                  </a:cubicBezTo>
                  <a:cubicBezTo>
                    <a:pt x="257" y="2133"/>
                    <a:pt x="325" y="2162"/>
                    <a:pt x="393" y="2201"/>
                  </a:cubicBezTo>
                  <a:cubicBezTo>
                    <a:pt x="380" y="2039"/>
                    <a:pt x="364" y="1877"/>
                    <a:pt x="364" y="1715"/>
                  </a:cubicBezTo>
                  <a:cubicBezTo>
                    <a:pt x="283" y="1647"/>
                    <a:pt x="231" y="1566"/>
                    <a:pt x="189" y="1472"/>
                  </a:cubicBezTo>
                  <a:cubicBezTo>
                    <a:pt x="108" y="1323"/>
                    <a:pt x="69" y="1177"/>
                    <a:pt x="40" y="1015"/>
                  </a:cubicBezTo>
                  <a:close/>
                  <a:moveTo>
                    <a:pt x="1255" y="1"/>
                  </a:moveTo>
                  <a:cubicBezTo>
                    <a:pt x="1255" y="1"/>
                    <a:pt x="1242" y="14"/>
                    <a:pt x="1242" y="27"/>
                  </a:cubicBezTo>
                  <a:cubicBezTo>
                    <a:pt x="1203" y="461"/>
                    <a:pt x="1122" y="905"/>
                    <a:pt x="986" y="1323"/>
                  </a:cubicBezTo>
                  <a:cubicBezTo>
                    <a:pt x="960" y="1433"/>
                    <a:pt x="918" y="1540"/>
                    <a:pt x="850" y="1634"/>
                  </a:cubicBezTo>
                  <a:cubicBezTo>
                    <a:pt x="811" y="1676"/>
                    <a:pt x="769" y="1715"/>
                    <a:pt x="717" y="1757"/>
                  </a:cubicBezTo>
                  <a:cubicBezTo>
                    <a:pt x="743" y="2000"/>
                    <a:pt x="785" y="2256"/>
                    <a:pt x="879" y="2486"/>
                  </a:cubicBezTo>
                  <a:lnTo>
                    <a:pt x="879" y="2457"/>
                  </a:lnTo>
                  <a:cubicBezTo>
                    <a:pt x="1271" y="2094"/>
                    <a:pt x="1352" y="1595"/>
                    <a:pt x="1365" y="1229"/>
                  </a:cubicBezTo>
                  <a:cubicBezTo>
                    <a:pt x="1715" y="1310"/>
                    <a:pt x="2120" y="1352"/>
                    <a:pt x="2538" y="1352"/>
                  </a:cubicBezTo>
                  <a:cubicBezTo>
                    <a:pt x="3053" y="1352"/>
                    <a:pt x="3552" y="1297"/>
                    <a:pt x="3957" y="1216"/>
                  </a:cubicBezTo>
                  <a:cubicBezTo>
                    <a:pt x="4268" y="1161"/>
                    <a:pt x="4576" y="1067"/>
                    <a:pt x="4874" y="918"/>
                  </a:cubicBezTo>
                  <a:lnTo>
                    <a:pt x="4874" y="918"/>
                  </a:lnTo>
                  <a:cubicBezTo>
                    <a:pt x="4861" y="999"/>
                    <a:pt x="4861" y="1080"/>
                    <a:pt x="4861" y="1190"/>
                  </a:cubicBezTo>
                  <a:cubicBezTo>
                    <a:pt x="4861" y="1553"/>
                    <a:pt x="4942" y="2081"/>
                    <a:pt x="5347" y="2457"/>
                  </a:cubicBezTo>
                  <a:lnTo>
                    <a:pt x="5441" y="2917"/>
                  </a:lnTo>
                  <a:cubicBezTo>
                    <a:pt x="5441" y="2917"/>
                    <a:pt x="5629" y="2580"/>
                    <a:pt x="5765" y="2295"/>
                  </a:cubicBezTo>
                  <a:cubicBezTo>
                    <a:pt x="5752" y="2149"/>
                    <a:pt x="5726" y="2000"/>
                    <a:pt x="5697" y="1851"/>
                  </a:cubicBezTo>
                  <a:cubicBezTo>
                    <a:pt x="5577" y="1757"/>
                    <a:pt x="5496" y="1608"/>
                    <a:pt x="5483" y="1446"/>
                  </a:cubicBezTo>
                  <a:cubicBezTo>
                    <a:pt x="5483" y="1391"/>
                    <a:pt x="5483" y="1323"/>
                    <a:pt x="5496" y="1271"/>
                  </a:cubicBezTo>
                  <a:cubicBezTo>
                    <a:pt x="5415" y="1080"/>
                    <a:pt x="5321" y="905"/>
                    <a:pt x="5211" y="743"/>
                  </a:cubicBezTo>
                  <a:lnTo>
                    <a:pt x="5211" y="743"/>
                  </a:lnTo>
                  <a:cubicBezTo>
                    <a:pt x="5334" y="837"/>
                    <a:pt x="5441" y="947"/>
                    <a:pt x="5548" y="1054"/>
                  </a:cubicBezTo>
                  <a:cubicBezTo>
                    <a:pt x="5603" y="837"/>
                    <a:pt x="5684" y="636"/>
                    <a:pt x="5765" y="448"/>
                  </a:cubicBezTo>
                  <a:cubicBezTo>
                    <a:pt x="5739" y="406"/>
                    <a:pt x="5710" y="367"/>
                    <a:pt x="5671" y="325"/>
                  </a:cubicBezTo>
                  <a:cubicBezTo>
                    <a:pt x="5629" y="393"/>
                    <a:pt x="5577" y="448"/>
                    <a:pt x="5509" y="500"/>
                  </a:cubicBezTo>
                  <a:cubicBezTo>
                    <a:pt x="5321" y="649"/>
                    <a:pt x="5091" y="704"/>
                    <a:pt x="4861" y="756"/>
                  </a:cubicBezTo>
                  <a:cubicBezTo>
                    <a:pt x="4495" y="837"/>
                    <a:pt x="4119" y="905"/>
                    <a:pt x="3740" y="905"/>
                  </a:cubicBezTo>
                  <a:cubicBezTo>
                    <a:pt x="3646" y="905"/>
                    <a:pt x="3539" y="892"/>
                    <a:pt x="3442" y="892"/>
                  </a:cubicBezTo>
                  <a:cubicBezTo>
                    <a:pt x="3228" y="866"/>
                    <a:pt x="3024" y="824"/>
                    <a:pt x="2823" y="756"/>
                  </a:cubicBezTo>
                  <a:cubicBezTo>
                    <a:pt x="2295" y="704"/>
                    <a:pt x="1838" y="461"/>
                    <a:pt x="1417" y="124"/>
                  </a:cubicBezTo>
                  <a:cubicBezTo>
                    <a:pt x="1378" y="108"/>
                    <a:pt x="1352" y="95"/>
                    <a:pt x="1323" y="69"/>
                  </a:cubicBezTo>
                  <a:lnTo>
                    <a:pt x="1352" y="69"/>
                  </a:lnTo>
                  <a:cubicBezTo>
                    <a:pt x="1323" y="56"/>
                    <a:pt x="1284" y="27"/>
                    <a:pt x="1255" y="1"/>
                  </a:cubicBezTo>
                  <a:close/>
                </a:path>
              </a:pathLst>
            </a:custGeom>
            <a:solidFill>
              <a:srgbClr val="6829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2"/>
            <p:cNvSpPr/>
            <p:nvPr/>
          </p:nvSpPr>
          <p:spPr>
            <a:xfrm>
              <a:off x="4858525" y="5091700"/>
              <a:ext cx="110350" cy="17200"/>
            </a:xfrm>
            <a:custGeom>
              <a:avLst/>
              <a:gdLst/>
              <a:ahLst/>
              <a:cxnLst/>
              <a:rect l="l" t="t" r="r" b="b"/>
              <a:pathLst>
                <a:path w="4414" h="688" extrusionOk="0">
                  <a:moveTo>
                    <a:pt x="4414" y="1"/>
                  </a:moveTo>
                  <a:lnTo>
                    <a:pt x="4414" y="1"/>
                  </a:lnTo>
                  <a:cubicBezTo>
                    <a:pt x="4333" y="56"/>
                    <a:pt x="4252" y="95"/>
                    <a:pt x="4158" y="137"/>
                  </a:cubicBezTo>
                  <a:cubicBezTo>
                    <a:pt x="3714" y="325"/>
                    <a:pt x="3241" y="380"/>
                    <a:pt x="2755" y="380"/>
                  </a:cubicBezTo>
                  <a:lnTo>
                    <a:pt x="2363" y="380"/>
                  </a:lnTo>
                  <a:cubicBezTo>
                    <a:pt x="1757" y="338"/>
                    <a:pt x="1148" y="231"/>
                    <a:pt x="542" y="218"/>
                  </a:cubicBezTo>
                  <a:lnTo>
                    <a:pt x="445" y="218"/>
                  </a:lnTo>
                  <a:cubicBezTo>
                    <a:pt x="380" y="218"/>
                    <a:pt x="299" y="218"/>
                    <a:pt x="218" y="244"/>
                  </a:cubicBezTo>
                  <a:cubicBezTo>
                    <a:pt x="121" y="270"/>
                    <a:pt x="27" y="351"/>
                    <a:pt x="1" y="461"/>
                  </a:cubicBezTo>
                  <a:cubicBezTo>
                    <a:pt x="27" y="406"/>
                    <a:pt x="108" y="364"/>
                    <a:pt x="163" y="364"/>
                  </a:cubicBezTo>
                  <a:cubicBezTo>
                    <a:pt x="163" y="364"/>
                    <a:pt x="176" y="364"/>
                    <a:pt x="176" y="380"/>
                  </a:cubicBezTo>
                  <a:cubicBezTo>
                    <a:pt x="730" y="406"/>
                    <a:pt x="1255" y="607"/>
                    <a:pt x="1809" y="662"/>
                  </a:cubicBezTo>
                  <a:cubicBezTo>
                    <a:pt x="1984" y="675"/>
                    <a:pt x="2175" y="688"/>
                    <a:pt x="2350" y="688"/>
                  </a:cubicBezTo>
                  <a:cubicBezTo>
                    <a:pt x="2875" y="688"/>
                    <a:pt x="3416" y="607"/>
                    <a:pt x="3915" y="445"/>
                  </a:cubicBezTo>
                  <a:cubicBezTo>
                    <a:pt x="4009" y="419"/>
                    <a:pt x="4119" y="380"/>
                    <a:pt x="4226" y="338"/>
                  </a:cubicBezTo>
                  <a:cubicBezTo>
                    <a:pt x="4239" y="325"/>
                    <a:pt x="4239" y="299"/>
                    <a:pt x="4252" y="283"/>
                  </a:cubicBezTo>
                  <a:cubicBezTo>
                    <a:pt x="4320" y="202"/>
                    <a:pt x="4375" y="95"/>
                    <a:pt x="4414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2"/>
            <p:cNvSpPr/>
            <p:nvPr/>
          </p:nvSpPr>
          <p:spPr>
            <a:xfrm>
              <a:off x="4859900" y="5102475"/>
              <a:ext cx="112050" cy="21000"/>
            </a:xfrm>
            <a:custGeom>
              <a:avLst/>
              <a:gdLst/>
              <a:ahLst/>
              <a:cxnLst/>
              <a:rect l="l" t="t" r="r" b="b"/>
              <a:pathLst>
                <a:path w="4482" h="840" extrusionOk="0">
                  <a:moveTo>
                    <a:pt x="4482" y="1"/>
                  </a:moveTo>
                  <a:lnTo>
                    <a:pt x="4482" y="1"/>
                  </a:lnTo>
                  <a:cubicBezTo>
                    <a:pt x="4346" y="69"/>
                    <a:pt x="4213" y="111"/>
                    <a:pt x="4077" y="150"/>
                  </a:cubicBezTo>
                  <a:cubicBezTo>
                    <a:pt x="4064" y="137"/>
                    <a:pt x="4064" y="137"/>
                    <a:pt x="4051" y="124"/>
                  </a:cubicBezTo>
                  <a:cubicBezTo>
                    <a:pt x="3565" y="419"/>
                    <a:pt x="2998" y="581"/>
                    <a:pt x="2431" y="581"/>
                  </a:cubicBezTo>
                  <a:cubicBezTo>
                    <a:pt x="2295" y="581"/>
                    <a:pt x="2146" y="568"/>
                    <a:pt x="2010" y="542"/>
                  </a:cubicBezTo>
                  <a:cubicBezTo>
                    <a:pt x="1349" y="448"/>
                    <a:pt x="714" y="137"/>
                    <a:pt x="53" y="137"/>
                  </a:cubicBezTo>
                  <a:lnTo>
                    <a:pt x="1" y="137"/>
                  </a:lnTo>
                  <a:cubicBezTo>
                    <a:pt x="14" y="163"/>
                    <a:pt x="40" y="176"/>
                    <a:pt x="66" y="192"/>
                  </a:cubicBezTo>
                  <a:cubicBezTo>
                    <a:pt x="513" y="448"/>
                    <a:pt x="973" y="691"/>
                    <a:pt x="1472" y="824"/>
                  </a:cubicBezTo>
                  <a:cubicBezTo>
                    <a:pt x="1524" y="840"/>
                    <a:pt x="1579" y="840"/>
                    <a:pt x="1647" y="840"/>
                  </a:cubicBezTo>
                  <a:lnTo>
                    <a:pt x="1715" y="840"/>
                  </a:lnTo>
                  <a:cubicBezTo>
                    <a:pt x="1971" y="840"/>
                    <a:pt x="2214" y="798"/>
                    <a:pt x="2457" y="759"/>
                  </a:cubicBezTo>
                  <a:cubicBezTo>
                    <a:pt x="3131" y="636"/>
                    <a:pt x="3847" y="516"/>
                    <a:pt x="4414" y="150"/>
                  </a:cubicBezTo>
                  <a:cubicBezTo>
                    <a:pt x="4440" y="95"/>
                    <a:pt x="4456" y="43"/>
                    <a:pt x="4482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2"/>
            <p:cNvSpPr/>
            <p:nvPr/>
          </p:nvSpPr>
          <p:spPr>
            <a:xfrm>
              <a:off x="4859175" y="5105875"/>
              <a:ext cx="2375" cy="1400"/>
            </a:xfrm>
            <a:custGeom>
              <a:avLst/>
              <a:gdLst/>
              <a:ahLst/>
              <a:cxnLst/>
              <a:rect l="l" t="t" r="r" b="b"/>
              <a:pathLst>
                <a:path w="95" h="56" extrusionOk="0">
                  <a:moveTo>
                    <a:pt x="1" y="1"/>
                  </a:moveTo>
                  <a:cubicBezTo>
                    <a:pt x="30" y="27"/>
                    <a:pt x="56" y="40"/>
                    <a:pt x="95" y="56"/>
                  </a:cubicBezTo>
                  <a:cubicBezTo>
                    <a:pt x="69" y="40"/>
                    <a:pt x="43" y="27"/>
                    <a:pt x="30" y="1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2"/>
            <p:cNvSpPr/>
            <p:nvPr/>
          </p:nvSpPr>
          <p:spPr>
            <a:xfrm>
              <a:off x="4896675" y="5106200"/>
              <a:ext cx="73575" cy="20600"/>
            </a:xfrm>
            <a:custGeom>
              <a:avLst/>
              <a:gdLst/>
              <a:ahLst/>
              <a:cxnLst/>
              <a:rect l="l" t="t" r="r" b="b"/>
              <a:pathLst>
                <a:path w="2943" h="824" extrusionOk="0">
                  <a:moveTo>
                    <a:pt x="2943" y="1"/>
                  </a:moveTo>
                  <a:cubicBezTo>
                    <a:pt x="2376" y="367"/>
                    <a:pt x="1660" y="487"/>
                    <a:pt x="986" y="610"/>
                  </a:cubicBezTo>
                  <a:cubicBezTo>
                    <a:pt x="743" y="649"/>
                    <a:pt x="500" y="691"/>
                    <a:pt x="244" y="691"/>
                  </a:cubicBezTo>
                  <a:lnTo>
                    <a:pt x="176" y="691"/>
                  </a:lnTo>
                  <a:cubicBezTo>
                    <a:pt x="108" y="691"/>
                    <a:pt x="53" y="691"/>
                    <a:pt x="1" y="675"/>
                  </a:cubicBezTo>
                  <a:lnTo>
                    <a:pt x="1" y="675"/>
                  </a:lnTo>
                  <a:cubicBezTo>
                    <a:pt x="202" y="743"/>
                    <a:pt x="406" y="785"/>
                    <a:pt x="620" y="811"/>
                  </a:cubicBezTo>
                  <a:cubicBezTo>
                    <a:pt x="717" y="811"/>
                    <a:pt x="824" y="824"/>
                    <a:pt x="918" y="824"/>
                  </a:cubicBezTo>
                  <a:cubicBezTo>
                    <a:pt x="1297" y="824"/>
                    <a:pt x="1673" y="756"/>
                    <a:pt x="2039" y="675"/>
                  </a:cubicBezTo>
                  <a:cubicBezTo>
                    <a:pt x="2269" y="623"/>
                    <a:pt x="2499" y="568"/>
                    <a:pt x="2687" y="419"/>
                  </a:cubicBezTo>
                  <a:cubicBezTo>
                    <a:pt x="2755" y="367"/>
                    <a:pt x="2807" y="312"/>
                    <a:pt x="2849" y="244"/>
                  </a:cubicBezTo>
                  <a:cubicBezTo>
                    <a:pt x="2849" y="231"/>
                    <a:pt x="2836" y="218"/>
                    <a:pt x="2823" y="205"/>
                  </a:cubicBezTo>
                  <a:cubicBezTo>
                    <a:pt x="2862" y="137"/>
                    <a:pt x="2904" y="69"/>
                    <a:pt x="2943" y="1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2"/>
            <p:cNvSpPr/>
            <p:nvPr/>
          </p:nvSpPr>
          <p:spPr>
            <a:xfrm>
              <a:off x="4834875" y="5103850"/>
              <a:ext cx="23025" cy="45225"/>
            </a:xfrm>
            <a:custGeom>
              <a:avLst/>
              <a:gdLst/>
              <a:ahLst/>
              <a:cxnLst/>
              <a:rect l="l" t="t" r="r" b="b"/>
              <a:pathLst>
                <a:path w="921" h="1809" extrusionOk="0">
                  <a:moveTo>
                    <a:pt x="921" y="1"/>
                  </a:moveTo>
                  <a:cubicBezTo>
                    <a:pt x="921" y="1"/>
                    <a:pt x="905" y="1"/>
                    <a:pt x="905" y="14"/>
                  </a:cubicBezTo>
                  <a:lnTo>
                    <a:pt x="921" y="1"/>
                  </a:lnTo>
                  <a:close/>
                  <a:moveTo>
                    <a:pt x="892" y="14"/>
                  </a:moveTo>
                  <a:cubicBezTo>
                    <a:pt x="636" y="218"/>
                    <a:pt x="380" y="393"/>
                    <a:pt x="218" y="675"/>
                  </a:cubicBezTo>
                  <a:cubicBezTo>
                    <a:pt x="43" y="986"/>
                    <a:pt x="1" y="1352"/>
                    <a:pt x="14" y="1728"/>
                  </a:cubicBezTo>
                  <a:cubicBezTo>
                    <a:pt x="69" y="1770"/>
                    <a:pt x="137" y="1809"/>
                    <a:pt x="218" y="1809"/>
                  </a:cubicBezTo>
                  <a:cubicBezTo>
                    <a:pt x="273" y="1809"/>
                    <a:pt x="325" y="1796"/>
                    <a:pt x="367" y="1770"/>
                  </a:cubicBezTo>
                  <a:lnTo>
                    <a:pt x="367" y="1689"/>
                  </a:lnTo>
                  <a:cubicBezTo>
                    <a:pt x="354" y="1540"/>
                    <a:pt x="354" y="1391"/>
                    <a:pt x="367" y="1255"/>
                  </a:cubicBezTo>
                  <a:cubicBezTo>
                    <a:pt x="406" y="798"/>
                    <a:pt x="597" y="364"/>
                    <a:pt x="892" y="40"/>
                  </a:cubicBezTo>
                  <a:lnTo>
                    <a:pt x="892" y="14"/>
                  </a:ln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2"/>
            <p:cNvSpPr/>
            <p:nvPr/>
          </p:nvSpPr>
          <p:spPr>
            <a:xfrm>
              <a:off x="4835200" y="5104175"/>
              <a:ext cx="22300" cy="72925"/>
            </a:xfrm>
            <a:custGeom>
              <a:avLst/>
              <a:gdLst/>
              <a:ahLst/>
              <a:cxnLst/>
              <a:rect l="l" t="t" r="r" b="b"/>
              <a:pathLst>
                <a:path w="892" h="2917" extrusionOk="0">
                  <a:moveTo>
                    <a:pt x="879" y="1"/>
                  </a:moveTo>
                  <a:lnTo>
                    <a:pt x="879" y="27"/>
                  </a:lnTo>
                  <a:cubicBezTo>
                    <a:pt x="879" y="14"/>
                    <a:pt x="892" y="1"/>
                    <a:pt x="892" y="1"/>
                  </a:cubicBezTo>
                  <a:close/>
                  <a:moveTo>
                    <a:pt x="1" y="1715"/>
                  </a:moveTo>
                  <a:cubicBezTo>
                    <a:pt x="1" y="1877"/>
                    <a:pt x="17" y="2039"/>
                    <a:pt x="30" y="2201"/>
                  </a:cubicBezTo>
                  <a:cubicBezTo>
                    <a:pt x="30" y="2214"/>
                    <a:pt x="43" y="2214"/>
                    <a:pt x="56" y="2230"/>
                  </a:cubicBezTo>
                  <a:cubicBezTo>
                    <a:pt x="205" y="2525"/>
                    <a:pt x="422" y="2917"/>
                    <a:pt x="422" y="2917"/>
                  </a:cubicBezTo>
                  <a:lnTo>
                    <a:pt x="516" y="2486"/>
                  </a:lnTo>
                  <a:cubicBezTo>
                    <a:pt x="422" y="2256"/>
                    <a:pt x="380" y="2000"/>
                    <a:pt x="354" y="1757"/>
                  </a:cubicBezTo>
                  <a:cubicBezTo>
                    <a:pt x="312" y="1783"/>
                    <a:pt x="260" y="1796"/>
                    <a:pt x="205" y="1796"/>
                  </a:cubicBezTo>
                  <a:cubicBezTo>
                    <a:pt x="124" y="1796"/>
                    <a:pt x="56" y="1757"/>
                    <a:pt x="1" y="1715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2"/>
            <p:cNvSpPr/>
            <p:nvPr/>
          </p:nvSpPr>
          <p:spPr>
            <a:xfrm>
              <a:off x="4963500" y="5130500"/>
              <a:ext cx="14525" cy="23350"/>
            </a:xfrm>
            <a:custGeom>
              <a:avLst/>
              <a:gdLst/>
              <a:ahLst/>
              <a:cxnLst/>
              <a:rect l="l" t="t" r="r" b="b"/>
              <a:pathLst>
                <a:path w="581" h="934" extrusionOk="0">
                  <a:moveTo>
                    <a:pt x="53" y="1"/>
                  </a:moveTo>
                  <a:cubicBezTo>
                    <a:pt x="40" y="43"/>
                    <a:pt x="27" y="82"/>
                    <a:pt x="27" y="124"/>
                  </a:cubicBezTo>
                  <a:cubicBezTo>
                    <a:pt x="14" y="150"/>
                    <a:pt x="14" y="176"/>
                    <a:pt x="1" y="218"/>
                  </a:cubicBezTo>
                  <a:cubicBezTo>
                    <a:pt x="82" y="406"/>
                    <a:pt x="150" y="594"/>
                    <a:pt x="202" y="798"/>
                  </a:cubicBezTo>
                  <a:cubicBezTo>
                    <a:pt x="231" y="824"/>
                    <a:pt x="270" y="853"/>
                    <a:pt x="312" y="866"/>
                  </a:cubicBezTo>
                  <a:cubicBezTo>
                    <a:pt x="377" y="905"/>
                    <a:pt x="445" y="934"/>
                    <a:pt x="526" y="934"/>
                  </a:cubicBezTo>
                  <a:cubicBezTo>
                    <a:pt x="555" y="853"/>
                    <a:pt x="568" y="772"/>
                    <a:pt x="581" y="691"/>
                  </a:cubicBezTo>
                  <a:cubicBezTo>
                    <a:pt x="432" y="448"/>
                    <a:pt x="257" y="205"/>
                    <a:pt x="53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2"/>
            <p:cNvSpPr/>
            <p:nvPr/>
          </p:nvSpPr>
          <p:spPr>
            <a:xfrm>
              <a:off x="4956375" y="5122725"/>
              <a:ext cx="20275" cy="38825"/>
            </a:xfrm>
            <a:custGeom>
              <a:avLst/>
              <a:gdLst/>
              <a:ahLst/>
              <a:cxnLst/>
              <a:rect l="l" t="t" r="r" b="b"/>
              <a:pathLst>
                <a:path w="811" h="1553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63"/>
                    <a:pt x="205" y="338"/>
                    <a:pt x="286" y="529"/>
                  </a:cubicBezTo>
                  <a:cubicBezTo>
                    <a:pt x="299" y="487"/>
                    <a:pt x="299" y="461"/>
                    <a:pt x="312" y="435"/>
                  </a:cubicBezTo>
                  <a:cubicBezTo>
                    <a:pt x="312" y="393"/>
                    <a:pt x="325" y="354"/>
                    <a:pt x="338" y="312"/>
                  </a:cubicBezTo>
                  <a:cubicBezTo>
                    <a:pt x="231" y="205"/>
                    <a:pt x="124" y="95"/>
                    <a:pt x="1" y="1"/>
                  </a:cubicBezTo>
                  <a:close/>
                  <a:moveTo>
                    <a:pt x="487" y="1109"/>
                  </a:moveTo>
                  <a:lnTo>
                    <a:pt x="487" y="1109"/>
                  </a:lnTo>
                  <a:cubicBezTo>
                    <a:pt x="516" y="1258"/>
                    <a:pt x="542" y="1407"/>
                    <a:pt x="555" y="1553"/>
                  </a:cubicBezTo>
                  <a:cubicBezTo>
                    <a:pt x="568" y="1527"/>
                    <a:pt x="581" y="1488"/>
                    <a:pt x="597" y="1459"/>
                  </a:cubicBezTo>
                  <a:cubicBezTo>
                    <a:pt x="649" y="1433"/>
                    <a:pt x="704" y="1407"/>
                    <a:pt x="759" y="1391"/>
                  </a:cubicBezTo>
                  <a:cubicBezTo>
                    <a:pt x="785" y="1339"/>
                    <a:pt x="798" y="1297"/>
                    <a:pt x="811" y="1245"/>
                  </a:cubicBezTo>
                  <a:cubicBezTo>
                    <a:pt x="730" y="1245"/>
                    <a:pt x="662" y="1216"/>
                    <a:pt x="597" y="1177"/>
                  </a:cubicBezTo>
                  <a:cubicBezTo>
                    <a:pt x="555" y="1164"/>
                    <a:pt x="516" y="1135"/>
                    <a:pt x="487" y="1109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2"/>
            <p:cNvSpPr/>
            <p:nvPr/>
          </p:nvSpPr>
          <p:spPr>
            <a:xfrm>
              <a:off x="4860225" y="5078500"/>
              <a:ext cx="103950" cy="17600"/>
            </a:xfrm>
            <a:custGeom>
              <a:avLst/>
              <a:gdLst/>
              <a:ahLst/>
              <a:cxnLst/>
              <a:rect l="l" t="t" r="r" b="b"/>
              <a:pathLst>
                <a:path w="4158" h="704" extrusionOk="0">
                  <a:moveTo>
                    <a:pt x="1689" y="1"/>
                  </a:moveTo>
                  <a:cubicBezTo>
                    <a:pt x="1608" y="1"/>
                    <a:pt x="1527" y="17"/>
                    <a:pt x="1446" y="17"/>
                  </a:cubicBezTo>
                  <a:cubicBezTo>
                    <a:pt x="1025" y="56"/>
                    <a:pt x="620" y="179"/>
                    <a:pt x="283" y="422"/>
                  </a:cubicBezTo>
                  <a:cubicBezTo>
                    <a:pt x="176" y="487"/>
                    <a:pt x="82" y="584"/>
                    <a:pt x="1" y="691"/>
                  </a:cubicBezTo>
                  <a:lnTo>
                    <a:pt x="14" y="704"/>
                  </a:lnTo>
                  <a:cubicBezTo>
                    <a:pt x="189" y="474"/>
                    <a:pt x="500" y="422"/>
                    <a:pt x="769" y="380"/>
                  </a:cubicBezTo>
                  <a:cubicBezTo>
                    <a:pt x="918" y="367"/>
                    <a:pt x="1067" y="354"/>
                    <a:pt x="1203" y="354"/>
                  </a:cubicBezTo>
                  <a:lnTo>
                    <a:pt x="1365" y="354"/>
                  </a:lnTo>
                  <a:cubicBezTo>
                    <a:pt x="1553" y="380"/>
                    <a:pt x="1741" y="435"/>
                    <a:pt x="1916" y="487"/>
                  </a:cubicBezTo>
                  <a:cubicBezTo>
                    <a:pt x="2094" y="529"/>
                    <a:pt x="2269" y="568"/>
                    <a:pt x="2444" y="610"/>
                  </a:cubicBezTo>
                  <a:cubicBezTo>
                    <a:pt x="2700" y="649"/>
                    <a:pt x="2956" y="691"/>
                    <a:pt x="3212" y="691"/>
                  </a:cubicBezTo>
                  <a:cubicBezTo>
                    <a:pt x="3322" y="691"/>
                    <a:pt x="3429" y="691"/>
                    <a:pt x="3536" y="678"/>
                  </a:cubicBezTo>
                  <a:cubicBezTo>
                    <a:pt x="3753" y="636"/>
                    <a:pt x="3970" y="568"/>
                    <a:pt x="4158" y="461"/>
                  </a:cubicBezTo>
                  <a:cubicBezTo>
                    <a:pt x="4119" y="461"/>
                    <a:pt x="4090" y="474"/>
                    <a:pt x="4051" y="474"/>
                  </a:cubicBezTo>
                  <a:cubicBezTo>
                    <a:pt x="3591" y="474"/>
                    <a:pt x="3131" y="260"/>
                    <a:pt x="2674" y="137"/>
                  </a:cubicBezTo>
                  <a:cubicBezTo>
                    <a:pt x="2350" y="56"/>
                    <a:pt x="2013" y="1"/>
                    <a:pt x="1689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2"/>
            <p:cNvSpPr/>
            <p:nvPr/>
          </p:nvSpPr>
          <p:spPr>
            <a:xfrm>
              <a:off x="4856500" y="5099150"/>
              <a:ext cx="2700" cy="33400"/>
            </a:xfrm>
            <a:custGeom>
              <a:avLst/>
              <a:gdLst/>
              <a:ahLst/>
              <a:cxnLst/>
              <a:rect l="l" t="t" r="r" b="b"/>
              <a:pathLst>
                <a:path w="108" h="1336" extrusionOk="0">
                  <a:moveTo>
                    <a:pt x="108" y="1"/>
                  </a:moveTo>
                  <a:lnTo>
                    <a:pt x="108" y="1"/>
                  </a:lnTo>
                  <a:cubicBezTo>
                    <a:pt x="82" y="108"/>
                    <a:pt x="56" y="215"/>
                    <a:pt x="40" y="338"/>
                  </a:cubicBezTo>
                  <a:cubicBezTo>
                    <a:pt x="27" y="445"/>
                    <a:pt x="14" y="552"/>
                    <a:pt x="1" y="675"/>
                  </a:cubicBezTo>
                  <a:lnTo>
                    <a:pt x="1" y="1012"/>
                  </a:lnTo>
                  <a:cubicBezTo>
                    <a:pt x="14" y="1080"/>
                    <a:pt x="14" y="1135"/>
                    <a:pt x="40" y="1187"/>
                  </a:cubicBezTo>
                  <a:cubicBezTo>
                    <a:pt x="56" y="1242"/>
                    <a:pt x="69" y="1297"/>
                    <a:pt x="108" y="1336"/>
                  </a:cubicBezTo>
                  <a:cubicBezTo>
                    <a:pt x="82" y="1297"/>
                    <a:pt x="69" y="1242"/>
                    <a:pt x="56" y="1187"/>
                  </a:cubicBezTo>
                  <a:cubicBezTo>
                    <a:pt x="56" y="1119"/>
                    <a:pt x="56" y="1067"/>
                    <a:pt x="40" y="1012"/>
                  </a:cubicBezTo>
                  <a:cubicBezTo>
                    <a:pt x="40" y="905"/>
                    <a:pt x="56" y="795"/>
                    <a:pt x="56" y="675"/>
                  </a:cubicBezTo>
                  <a:cubicBezTo>
                    <a:pt x="69" y="568"/>
                    <a:pt x="69" y="445"/>
                    <a:pt x="82" y="338"/>
                  </a:cubicBezTo>
                  <a:lnTo>
                    <a:pt x="95" y="176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4118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2"/>
            <p:cNvSpPr/>
            <p:nvPr/>
          </p:nvSpPr>
          <p:spPr>
            <a:xfrm>
              <a:off x="4880150" y="5285625"/>
              <a:ext cx="42150" cy="22625"/>
            </a:xfrm>
            <a:custGeom>
              <a:avLst/>
              <a:gdLst/>
              <a:ahLst/>
              <a:cxnLst/>
              <a:rect l="l" t="t" r="r" b="b"/>
              <a:pathLst>
                <a:path w="1686" h="905" extrusionOk="0">
                  <a:moveTo>
                    <a:pt x="846" y="1"/>
                  </a:moveTo>
                  <a:cubicBezTo>
                    <a:pt x="726" y="1"/>
                    <a:pt x="608" y="52"/>
                    <a:pt x="526" y="156"/>
                  </a:cubicBezTo>
                  <a:lnTo>
                    <a:pt x="500" y="182"/>
                  </a:lnTo>
                  <a:lnTo>
                    <a:pt x="27" y="182"/>
                  </a:lnTo>
                  <a:lnTo>
                    <a:pt x="1" y="804"/>
                  </a:lnTo>
                  <a:lnTo>
                    <a:pt x="1" y="804"/>
                  </a:lnTo>
                  <a:lnTo>
                    <a:pt x="526" y="762"/>
                  </a:lnTo>
                  <a:lnTo>
                    <a:pt x="539" y="775"/>
                  </a:lnTo>
                  <a:cubicBezTo>
                    <a:pt x="625" y="861"/>
                    <a:pt x="737" y="904"/>
                    <a:pt x="848" y="904"/>
                  </a:cubicBezTo>
                  <a:cubicBezTo>
                    <a:pt x="964" y="904"/>
                    <a:pt x="1078" y="857"/>
                    <a:pt x="1161" y="762"/>
                  </a:cubicBezTo>
                  <a:lnTo>
                    <a:pt x="1686" y="762"/>
                  </a:lnTo>
                  <a:lnTo>
                    <a:pt x="1686" y="182"/>
                  </a:lnTo>
                  <a:lnTo>
                    <a:pt x="1187" y="182"/>
                  </a:lnTo>
                  <a:lnTo>
                    <a:pt x="1161" y="140"/>
                  </a:lnTo>
                  <a:cubicBezTo>
                    <a:pt x="1075" y="48"/>
                    <a:pt x="960" y="1"/>
                    <a:pt x="846" y="1"/>
                  </a:cubicBezTo>
                  <a:close/>
                </a:path>
              </a:pathLst>
            </a:custGeom>
            <a:solidFill>
              <a:srgbClr val="AA6E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2"/>
            <p:cNvSpPr/>
            <p:nvPr/>
          </p:nvSpPr>
          <p:spPr>
            <a:xfrm>
              <a:off x="4853425" y="5325225"/>
              <a:ext cx="96575" cy="78875"/>
            </a:xfrm>
            <a:custGeom>
              <a:avLst/>
              <a:gdLst/>
              <a:ahLst/>
              <a:cxnLst/>
              <a:rect l="l" t="t" r="r" b="b"/>
              <a:pathLst>
                <a:path w="3863" h="3155" extrusionOk="0">
                  <a:moveTo>
                    <a:pt x="542" y="1"/>
                  </a:moveTo>
                  <a:cubicBezTo>
                    <a:pt x="542" y="1"/>
                    <a:pt x="516" y="759"/>
                    <a:pt x="435" y="1054"/>
                  </a:cubicBezTo>
                  <a:cubicBezTo>
                    <a:pt x="354" y="1365"/>
                    <a:pt x="1" y="2324"/>
                    <a:pt x="1" y="2904"/>
                  </a:cubicBezTo>
                  <a:cubicBezTo>
                    <a:pt x="1" y="2904"/>
                    <a:pt x="404" y="3155"/>
                    <a:pt x="1208" y="3155"/>
                  </a:cubicBezTo>
                  <a:cubicBezTo>
                    <a:pt x="1335" y="3155"/>
                    <a:pt x="1473" y="3148"/>
                    <a:pt x="1621" y="3134"/>
                  </a:cubicBezTo>
                  <a:lnTo>
                    <a:pt x="1757" y="2000"/>
                  </a:lnTo>
                  <a:cubicBezTo>
                    <a:pt x="1757" y="1945"/>
                    <a:pt x="1799" y="1919"/>
                    <a:pt x="1851" y="1919"/>
                  </a:cubicBezTo>
                  <a:lnTo>
                    <a:pt x="2013" y="1919"/>
                  </a:lnTo>
                  <a:cubicBezTo>
                    <a:pt x="2068" y="1919"/>
                    <a:pt x="2094" y="1945"/>
                    <a:pt x="2107" y="2000"/>
                  </a:cubicBezTo>
                  <a:lnTo>
                    <a:pt x="2230" y="3134"/>
                  </a:lnTo>
                  <a:cubicBezTo>
                    <a:pt x="2377" y="3148"/>
                    <a:pt x="2515" y="3155"/>
                    <a:pt x="2643" y="3155"/>
                  </a:cubicBezTo>
                  <a:cubicBezTo>
                    <a:pt x="3450" y="3155"/>
                    <a:pt x="3863" y="2904"/>
                    <a:pt x="3863" y="2904"/>
                  </a:cubicBezTo>
                  <a:cubicBezTo>
                    <a:pt x="3863" y="2324"/>
                    <a:pt x="3513" y="1365"/>
                    <a:pt x="3419" y="1054"/>
                  </a:cubicBezTo>
                  <a:cubicBezTo>
                    <a:pt x="3338" y="759"/>
                    <a:pt x="3309" y="1"/>
                    <a:pt x="3309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2"/>
            <p:cNvSpPr/>
            <p:nvPr/>
          </p:nvSpPr>
          <p:spPr>
            <a:xfrm>
              <a:off x="4880150" y="5287650"/>
              <a:ext cx="42150" cy="20100"/>
            </a:xfrm>
            <a:custGeom>
              <a:avLst/>
              <a:gdLst/>
              <a:ahLst/>
              <a:cxnLst/>
              <a:rect l="l" t="t" r="r" b="b"/>
              <a:pathLst>
                <a:path w="1686" h="804" extrusionOk="0">
                  <a:moveTo>
                    <a:pt x="846" y="1"/>
                  </a:moveTo>
                  <a:cubicBezTo>
                    <a:pt x="726" y="1"/>
                    <a:pt x="608" y="52"/>
                    <a:pt x="526" y="156"/>
                  </a:cubicBezTo>
                  <a:lnTo>
                    <a:pt x="500" y="182"/>
                  </a:lnTo>
                  <a:lnTo>
                    <a:pt x="27" y="182"/>
                  </a:lnTo>
                  <a:lnTo>
                    <a:pt x="1" y="804"/>
                  </a:lnTo>
                  <a:lnTo>
                    <a:pt x="14" y="804"/>
                  </a:lnTo>
                  <a:lnTo>
                    <a:pt x="27" y="237"/>
                  </a:lnTo>
                  <a:lnTo>
                    <a:pt x="500" y="237"/>
                  </a:lnTo>
                  <a:lnTo>
                    <a:pt x="526" y="208"/>
                  </a:lnTo>
                  <a:cubicBezTo>
                    <a:pt x="608" y="106"/>
                    <a:pt x="726" y="55"/>
                    <a:pt x="844" y="55"/>
                  </a:cubicBezTo>
                  <a:cubicBezTo>
                    <a:pt x="959" y="55"/>
                    <a:pt x="1075" y="102"/>
                    <a:pt x="1161" y="195"/>
                  </a:cubicBezTo>
                  <a:lnTo>
                    <a:pt x="1187" y="237"/>
                  </a:lnTo>
                  <a:lnTo>
                    <a:pt x="1686" y="237"/>
                  </a:lnTo>
                  <a:lnTo>
                    <a:pt x="1686" y="182"/>
                  </a:lnTo>
                  <a:lnTo>
                    <a:pt x="1187" y="182"/>
                  </a:lnTo>
                  <a:lnTo>
                    <a:pt x="1161" y="140"/>
                  </a:lnTo>
                  <a:cubicBezTo>
                    <a:pt x="1075" y="48"/>
                    <a:pt x="960" y="1"/>
                    <a:pt x="84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2"/>
            <p:cNvSpPr/>
            <p:nvPr/>
          </p:nvSpPr>
          <p:spPr>
            <a:xfrm>
              <a:off x="4880150" y="5285450"/>
              <a:ext cx="42150" cy="20175"/>
            </a:xfrm>
            <a:custGeom>
              <a:avLst/>
              <a:gdLst/>
              <a:ahLst/>
              <a:cxnLst/>
              <a:rect l="l" t="t" r="r" b="b"/>
              <a:pathLst>
                <a:path w="1686" h="807" extrusionOk="0">
                  <a:moveTo>
                    <a:pt x="1" y="1"/>
                  </a:moveTo>
                  <a:lnTo>
                    <a:pt x="27" y="620"/>
                  </a:lnTo>
                  <a:lnTo>
                    <a:pt x="500" y="620"/>
                  </a:lnTo>
                  <a:lnTo>
                    <a:pt x="526" y="649"/>
                  </a:lnTo>
                  <a:cubicBezTo>
                    <a:pt x="609" y="753"/>
                    <a:pt x="729" y="806"/>
                    <a:pt x="850" y="806"/>
                  </a:cubicBezTo>
                  <a:cubicBezTo>
                    <a:pt x="963" y="806"/>
                    <a:pt x="1076" y="759"/>
                    <a:pt x="1161" y="662"/>
                  </a:cubicBezTo>
                  <a:lnTo>
                    <a:pt x="1187" y="620"/>
                  </a:lnTo>
                  <a:lnTo>
                    <a:pt x="1686" y="620"/>
                  </a:lnTo>
                  <a:lnTo>
                    <a:pt x="1686" y="568"/>
                  </a:lnTo>
                  <a:lnTo>
                    <a:pt x="1187" y="568"/>
                  </a:lnTo>
                  <a:lnTo>
                    <a:pt x="1161" y="607"/>
                  </a:lnTo>
                  <a:cubicBezTo>
                    <a:pt x="1075" y="699"/>
                    <a:pt x="959" y="746"/>
                    <a:pt x="844" y="746"/>
                  </a:cubicBezTo>
                  <a:cubicBezTo>
                    <a:pt x="726" y="746"/>
                    <a:pt x="608" y="696"/>
                    <a:pt x="526" y="594"/>
                  </a:cubicBezTo>
                  <a:lnTo>
                    <a:pt x="500" y="568"/>
                  </a:lnTo>
                  <a:lnTo>
                    <a:pt x="27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2"/>
            <p:cNvSpPr/>
            <p:nvPr/>
          </p:nvSpPr>
          <p:spPr>
            <a:xfrm>
              <a:off x="4929400" y="5325225"/>
              <a:ext cx="20600" cy="76975"/>
            </a:xfrm>
            <a:custGeom>
              <a:avLst/>
              <a:gdLst/>
              <a:ahLst/>
              <a:cxnLst/>
              <a:rect l="l" t="t" r="r" b="b"/>
              <a:pathLst>
                <a:path w="824" h="3079" extrusionOk="0">
                  <a:moveTo>
                    <a:pt x="1" y="1"/>
                  </a:moveTo>
                  <a:cubicBezTo>
                    <a:pt x="1" y="1"/>
                    <a:pt x="1" y="759"/>
                    <a:pt x="82" y="1054"/>
                  </a:cubicBezTo>
                  <a:cubicBezTo>
                    <a:pt x="163" y="1365"/>
                    <a:pt x="325" y="2499"/>
                    <a:pt x="325" y="3079"/>
                  </a:cubicBezTo>
                  <a:lnTo>
                    <a:pt x="824" y="2904"/>
                  </a:lnTo>
                  <a:cubicBezTo>
                    <a:pt x="824" y="2324"/>
                    <a:pt x="474" y="1365"/>
                    <a:pt x="380" y="1054"/>
                  </a:cubicBezTo>
                  <a:cubicBezTo>
                    <a:pt x="299" y="759"/>
                    <a:pt x="270" y="1"/>
                    <a:pt x="270" y="1"/>
                  </a:cubicBezTo>
                  <a:close/>
                </a:path>
              </a:pathLst>
            </a:custGeom>
            <a:solidFill>
              <a:srgbClr val="377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2"/>
            <p:cNvSpPr/>
            <p:nvPr/>
          </p:nvSpPr>
          <p:spPr>
            <a:xfrm>
              <a:off x="4853425" y="5325225"/>
              <a:ext cx="20675" cy="76975"/>
            </a:xfrm>
            <a:custGeom>
              <a:avLst/>
              <a:gdLst/>
              <a:ahLst/>
              <a:cxnLst/>
              <a:rect l="l" t="t" r="r" b="b"/>
              <a:pathLst>
                <a:path w="827" h="3079" extrusionOk="0">
                  <a:moveTo>
                    <a:pt x="542" y="1"/>
                  </a:moveTo>
                  <a:cubicBezTo>
                    <a:pt x="542" y="1"/>
                    <a:pt x="516" y="759"/>
                    <a:pt x="435" y="1054"/>
                  </a:cubicBezTo>
                  <a:cubicBezTo>
                    <a:pt x="354" y="1365"/>
                    <a:pt x="1" y="2324"/>
                    <a:pt x="1" y="2904"/>
                  </a:cubicBezTo>
                  <a:lnTo>
                    <a:pt x="487" y="3079"/>
                  </a:lnTo>
                  <a:cubicBezTo>
                    <a:pt x="487" y="2499"/>
                    <a:pt x="665" y="1365"/>
                    <a:pt x="746" y="1054"/>
                  </a:cubicBezTo>
                  <a:cubicBezTo>
                    <a:pt x="827" y="759"/>
                    <a:pt x="827" y="1"/>
                    <a:pt x="827" y="1"/>
                  </a:cubicBezTo>
                  <a:close/>
                </a:path>
              </a:pathLst>
            </a:custGeom>
            <a:solidFill>
              <a:srgbClr val="377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2"/>
            <p:cNvSpPr/>
            <p:nvPr/>
          </p:nvSpPr>
          <p:spPr>
            <a:xfrm>
              <a:off x="4870025" y="5244550"/>
              <a:ext cx="17850" cy="104350"/>
            </a:xfrm>
            <a:custGeom>
              <a:avLst/>
              <a:gdLst/>
              <a:ahLst/>
              <a:cxnLst/>
              <a:rect l="l" t="t" r="r" b="b"/>
              <a:pathLst>
                <a:path w="714" h="4174" extrusionOk="0">
                  <a:moveTo>
                    <a:pt x="1" y="1"/>
                  </a:moveTo>
                  <a:cubicBezTo>
                    <a:pt x="1" y="1"/>
                    <a:pt x="244" y="367"/>
                    <a:pt x="325" y="1083"/>
                  </a:cubicBezTo>
                  <a:cubicBezTo>
                    <a:pt x="432" y="1961"/>
                    <a:pt x="432" y="4174"/>
                    <a:pt x="432" y="4174"/>
                  </a:cubicBezTo>
                  <a:lnTo>
                    <a:pt x="633" y="4174"/>
                  </a:lnTo>
                  <a:cubicBezTo>
                    <a:pt x="633" y="4174"/>
                    <a:pt x="649" y="3458"/>
                    <a:pt x="633" y="2985"/>
                  </a:cubicBezTo>
                  <a:cubicBezTo>
                    <a:pt x="607" y="2350"/>
                    <a:pt x="714" y="30"/>
                    <a:pt x="1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2"/>
            <p:cNvSpPr/>
            <p:nvPr/>
          </p:nvSpPr>
          <p:spPr>
            <a:xfrm>
              <a:off x="4915225" y="5244550"/>
              <a:ext cx="17925" cy="104350"/>
            </a:xfrm>
            <a:custGeom>
              <a:avLst/>
              <a:gdLst/>
              <a:ahLst/>
              <a:cxnLst/>
              <a:rect l="l" t="t" r="r" b="b"/>
              <a:pathLst>
                <a:path w="717" h="4174" extrusionOk="0">
                  <a:moveTo>
                    <a:pt x="717" y="1"/>
                  </a:moveTo>
                  <a:cubicBezTo>
                    <a:pt x="1" y="30"/>
                    <a:pt x="108" y="2350"/>
                    <a:pt x="82" y="2985"/>
                  </a:cubicBezTo>
                  <a:cubicBezTo>
                    <a:pt x="69" y="3458"/>
                    <a:pt x="82" y="4174"/>
                    <a:pt x="82" y="4174"/>
                  </a:cubicBezTo>
                  <a:lnTo>
                    <a:pt x="283" y="4174"/>
                  </a:lnTo>
                  <a:cubicBezTo>
                    <a:pt x="283" y="4174"/>
                    <a:pt x="283" y="1961"/>
                    <a:pt x="393" y="1083"/>
                  </a:cubicBezTo>
                  <a:cubicBezTo>
                    <a:pt x="487" y="367"/>
                    <a:pt x="717" y="1"/>
                    <a:pt x="717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2"/>
            <p:cNvSpPr/>
            <p:nvPr/>
          </p:nvSpPr>
          <p:spPr>
            <a:xfrm>
              <a:off x="4880800" y="5342475"/>
              <a:ext cx="41500" cy="12500"/>
            </a:xfrm>
            <a:custGeom>
              <a:avLst/>
              <a:gdLst/>
              <a:ahLst/>
              <a:cxnLst/>
              <a:rect l="l" t="t" r="r" b="b"/>
              <a:pathLst>
                <a:path w="1660" h="500" extrusionOk="0">
                  <a:moveTo>
                    <a:pt x="1" y="1"/>
                  </a:moveTo>
                  <a:lnTo>
                    <a:pt x="1" y="257"/>
                  </a:lnTo>
                  <a:lnTo>
                    <a:pt x="837" y="500"/>
                  </a:lnTo>
                  <a:lnTo>
                    <a:pt x="1660" y="257"/>
                  </a:lnTo>
                  <a:lnTo>
                    <a:pt x="1660" y="1"/>
                  </a:lnTo>
                  <a:lnTo>
                    <a:pt x="837" y="2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2"/>
            <p:cNvSpPr/>
            <p:nvPr/>
          </p:nvSpPr>
          <p:spPr>
            <a:xfrm>
              <a:off x="4918025" y="5327425"/>
              <a:ext cx="3525" cy="2775"/>
            </a:xfrm>
            <a:custGeom>
              <a:avLst/>
              <a:gdLst/>
              <a:ahLst/>
              <a:cxnLst/>
              <a:rect l="l" t="t" r="r" b="b"/>
              <a:pathLst>
                <a:path w="141" h="111" extrusionOk="0">
                  <a:moveTo>
                    <a:pt x="63" y="0"/>
                  </a:moveTo>
                  <a:cubicBezTo>
                    <a:pt x="25" y="0"/>
                    <a:pt x="1" y="45"/>
                    <a:pt x="25" y="88"/>
                  </a:cubicBezTo>
                  <a:cubicBezTo>
                    <a:pt x="25" y="88"/>
                    <a:pt x="25" y="104"/>
                    <a:pt x="38" y="104"/>
                  </a:cubicBezTo>
                  <a:cubicBezTo>
                    <a:pt x="47" y="108"/>
                    <a:pt x="56" y="111"/>
                    <a:pt x="65" y="111"/>
                  </a:cubicBezTo>
                  <a:cubicBezTo>
                    <a:pt x="106" y="111"/>
                    <a:pt x="140" y="66"/>
                    <a:pt x="119" y="23"/>
                  </a:cubicBezTo>
                  <a:cubicBezTo>
                    <a:pt x="106" y="23"/>
                    <a:pt x="106" y="7"/>
                    <a:pt x="90" y="7"/>
                  </a:cubicBezTo>
                  <a:cubicBezTo>
                    <a:pt x="80" y="2"/>
                    <a:pt x="72" y="0"/>
                    <a:pt x="63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2"/>
            <p:cNvSpPr/>
            <p:nvPr/>
          </p:nvSpPr>
          <p:spPr>
            <a:xfrm>
              <a:off x="4918025" y="5332825"/>
              <a:ext cx="3475" cy="2800"/>
            </a:xfrm>
            <a:custGeom>
              <a:avLst/>
              <a:gdLst/>
              <a:ahLst/>
              <a:cxnLst/>
              <a:rect l="l" t="t" r="r" b="b"/>
              <a:pathLst>
                <a:path w="139" h="112" extrusionOk="0">
                  <a:moveTo>
                    <a:pt x="63" y="1"/>
                  </a:moveTo>
                  <a:cubicBezTo>
                    <a:pt x="25" y="1"/>
                    <a:pt x="1" y="44"/>
                    <a:pt x="25" y="89"/>
                  </a:cubicBezTo>
                  <a:cubicBezTo>
                    <a:pt x="25" y="102"/>
                    <a:pt x="25" y="102"/>
                    <a:pt x="38" y="102"/>
                  </a:cubicBezTo>
                  <a:cubicBezTo>
                    <a:pt x="49" y="108"/>
                    <a:pt x="61" y="111"/>
                    <a:pt x="72" y="111"/>
                  </a:cubicBezTo>
                  <a:cubicBezTo>
                    <a:pt x="110" y="111"/>
                    <a:pt x="139" y="76"/>
                    <a:pt x="119" y="34"/>
                  </a:cubicBezTo>
                  <a:cubicBezTo>
                    <a:pt x="106" y="21"/>
                    <a:pt x="106" y="21"/>
                    <a:pt x="90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2"/>
            <p:cNvSpPr/>
            <p:nvPr/>
          </p:nvSpPr>
          <p:spPr>
            <a:xfrm>
              <a:off x="4918050" y="5338575"/>
              <a:ext cx="3475" cy="2725"/>
            </a:xfrm>
            <a:custGeom>
              <a:avLst/>
              <a:gdLst/>
              <a:ahLst/>
              <a:cxnLst/>
              <a:rect l="l" t="t" r="r" b="b"/>
              <a:pathLst>
                <a:path w="139" h="109" extrusionOk="0">
                  <a:moveTo>
                    <a:pt x="61" y="1"/>
                  </a:moveTo>
                  <a:cubicBezTo>
                    <a:pt x="24" y="1"/>
                    <a:pt x="0" y="42"/>
                    <a:pt x="24" y="76"/>
                  </a:cubicBezTo>
                  <a:cubicBezTo>
                    <a:pt x="24" y="89"/>
                    <a:pt x="24" y="102"/>
                    <a:pt x="37" y="102"/>
                  </a:cubicBezTo>
                  <a:cubicBezTo>
                    <a:pt x="46" y="107"/>
                    <a:pt x="56" y="109"/>
                    <a:pt x="65" y="109"/>
                  </a:cubicBezTo>
                  <a:cubicBezTo>
                    <a:pt x="106" y="109"/>
                    <a:pt x="139" y="66"/>
                    <a:pt x="118" y="21"/>
                  </a:cubicBezTo>
                  <a:cubicBezTo>
                    <a:pt x="105" y="21"/>
                    <a:pt x="105" y="8"/>
                    <a:pt x="89" y="8"/>
                  </a:cubicBezTo>
                  <a:cubicBezTo>
                    <a:pt x="79" y="3"/>
                    <a:pt x="70" y="1"/>
                    <a:pt x="6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2"/>
            <p:cNvSpPr/>
            <p:nvPr/>
          </p:nvSpPr>
          <p:spPr>
            <a:xfrm>
              <a:off x="4881250" y="5327425"/>
              <a:ext cx="3525" cy="2775"/>
            </a:xfrm>
            <a:custGeom>
              <a:avLst/>
              <a:gdLst/>
              <a:ahLst/>
              <a:cxnLst/>
              <a:rect l="l" t="t" r="r" b="b"/>
              <a:pathLst>
                <a:path w="141" h="111" extrusionOk="0">
                  <a:moveTo>
                    <a:pt x="75" y="0"/>
                  </a:moveTo>
                  <a:cubicBezTo>
                    <a:pt x="34" y="0"/>
                    <a:pt x="0" y="45"/>
                    <a:pt x="22" y="88"/>
                  </a:cubicBezTo>
                  <a:lnTo>
                    <a:pt x="38" y="104"/>
                  </a:lnTo>
                  <a:cubicBezTo>
                    <a:pt x="47" y="108"/>
                    <a:pt x="56" y="111"/>
                    <a:pt x="65" y="111"/>
                  </a:cubicBezTo>
                  <a:cubicBezTo>
                    <a:pt x="107" y="111"/>
                    <a:pt x="140" y="66"/>
                    <a:pt x="119" y="23"/>
                  </a:cubicBezTo>
                  <a:lnTo>
                    <a:pt x="103" y="7"/>
                  </a:lnTo>
                  <a:cubicBezTo>
                    <a:pt x="93" y="2"/>
                    <a:pt x="84" y="0"/>
                    <a:pt x="75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2"/>
            <p:cNvSpPr/>
            <p:nvPr/>
          </p:nvSpPr>
          <p:spPr>
            <a:xfrm>
              <a:off x="4881250" y="5332825"/>
              <a:ext cx="3475" cy="2800"/>
            </a:xfrm>
            <a:custGeom>
              <a:avLst/>
              <a:gdLst/>
              <a:ahLst/>
              <a:cxnLst/>
              <a:rect l="l" t="t" r="r" b="b"/>
              <a:pathLst>
                <a:path w="139" h="112" extrusionOk="0">
                  <a:moveTo>
                    <a:pt x="74" y="1"/>
                  </a:moveTo>
                  <a:cubicBezTo>
                    <a:pt x="33" y="1"/>
                    <a:pt x="0" y="44"/>
                    <a:pt x="22" y="89"/>
                  </a:cubicBezTo>
                  <a:cubicBezTo>
                    <a:pt x="22" y="102"/>
                    <a:pt x="38" y="102"/>
                    <a:pt x="38" y="102"/>
                  </a:cubicBezTo>
                  <a:cubicBezTo>
                    <a:pt x="49" y="108"/>
                    <a:pt x="61" y="111"/>
                    <a:pt x="72" y="111"/>
                  </a:cubicBezTo>
                  <a:cubicBezTo>
                    <a:pt x="110" y="111"/>
                    <a:pt x="139" y="76"/>
                    <a:pt x="119" y="34"/>
                  </a:cubicBezTo>
                  <a:cubicBezTo>
                    <a:pt x="119" y="21"/>
                    <a:pt x="103" y="21"/>
                    <a:pt x="103" y="8"/>
                  </a:cubicBezTo>
                  <a:cubicBezTo>
                    <a:pt x="93" y="3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2"/>
            <p:cNvSpPr/>
            <p:nvPr/>
          </p:nvSpPr>
          <p:spPr>
            <a:xfrm>
              <a:off x="4881250" y="5338575"/>
              <a:ext cx="3500" cy="2725"/>
            </a:xfrm>
            <a:custGeom>
              <a:avLst/>
              <a:gdLst/>
              <a:ahLst/>
              <a:cxnLst/>
              <a:rect l="l" t="t" r="r" b="b"/>
              <a:pathLst>
                <a:path w="140" h="109" extrusionOk="0">
                  <a:moveTo>
                    <a:pt x="74" y="1"/>
                  </a:moveTo>
                  <a:cubicBezTo>
                    <a:pt x="33" y="1"/>
                    <a:pt x="1" y="42"/>
                    <a:pt x="22" y="76"/>
                  </a:cubicBezTo>
                  <a:cubicBezTo>
                    <a:pt x="22" y="89"/>
                    <a:pt x="38" y="102"/>
                    <a:pt x="38" y="102"/>
                  </a:cubicBezTo>
                  <a:cubicBezTo>
                    <a:pt x="47" y="107"/>
                    <a:pt x="57" y="109"/>
                    <a:pt x="66" y="109"/>
                  </a:cubicBezTo>
                  <a:cubicBezTo>
                    <a:pt x="107" y="109"/>
                    <a:pt x="140" y="66"/>
                    <a:pt x="119" y="21"/>
                  </a:cubicBezTo>
                  <a:lnTo>
                    <a:pt x="103" y="8"/>
                  </a:lnTo>
                  <a:cubicBezTo>
                    <a:pt x="93" y="3"/>
                    <a:pt x="83" y="1"/>
                    <a:pt x="74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2"/>
            <p:cNvSpPr/>
            <p:nvPr/>
          </p:nvSpPr>
          <p:spPr>
            <a:xfrm>
              <a:off x="4853425" y="5395125"/>
              <a:ext cx="40525" cy="8975"/>
            </a:xfrm>
            <a:custGeom>
              <a:avLst/>
              <a:gdLst/>
              <a:ahLst/>
              <a:cxnLst/>
              <a:rect l="l" t="t" r="r" b="b"/>
              <a:pathLst>
                <a:path w="1621" h="359" extrusionOk="0">
                  <a:moveTo>
                    <a:pt x="1" y="1"/>
                  </a:moveTo>
                  <a:lnTo>
                    <a:pt x="1" y="108"/>
                  </a:lnTo>
                  <a:cubicBezTo>
                    <a:pt x="1" y="108"/>
                    <a:pt x="404" y="359"/>
                    <a:pt x="1199" y="359"/>
                  </a:cubicBezTo>
                  <a:cubicBezTo>
                    <a:pt x="1326" y="359"/>
                    <a:pt x="1462" y="352"/>
                    <a:pt x="1608" y="338"/>
                  </a:cubicBezTo>
                  <a:lnTo>
                    <a:pt x="1621" y="215"/>
                  </a:lnTo>
                  <a:lnTo>
                    <a:pt x="1621" y="215"/>
                  </a:lnTo>
                  <a:cubicBezTo>
                    <a:pt x="1462" y="232"/>
                    <a:pt x="1315" y="239"/>
                    <a:pt x="1179" y="239"/>
                  </a:cubicBezTo>
                  <a:cubicBezTo>
                    <a:pt x="437" y="239"/>
                    <a:pt x="36" y="23"/>
                    <a:pt x="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2"/>
            <p:cNvSpPr/>
            <p:nvPr/>
          </p:nvSpPr>
          <p:spPr>
            <a:xfrm>
              <a:off x="4908825" y="5395125"/>
              <a:ext cx="41175" cy="8975"/>
            </a:xfrm>
            <a:custGeom>
              <a:avLst/>
              <a:gdLst/>
              <a:ahLst/>
              <a:cxnLst/>
              <a:rect l="l" t="t" r="r" b="b"/>
              <a:pathLst>
                <a:path w="1647" h="359" extrusionOk="0">
                  <a:moveTo>
                    <a:pt x="1647" y="1"/>
                  </a:moveTo>
                  <a:cubicBezTo>
                    <a:pt x="1600" y="23"/>
                    <a:pt x="1209" y="239"/>
                    <a:pt x="461" y="239"/>
                  </a:cubicBezTo>
                  <a:cubicBezTo>
                    <a:pt x="324" y="239"/>
                    <a:pt x="175" y="232"/>
                    <a:pt x="14" y="215"/>
                  </a:cubicBezTo>
                  <a:lnTo>
                    <a:pt x="1" y="215"/>
                  </a:lnTo>
                  <a:lnTo>
                    <a:pt x="14" y="338"/>
                  </a:lnTo>
                  <a:cubicBezTo>
                    <a:pt x="161" y="352"/>
                    <a:pt x="299" y="359"/>
                    <a:pt x="427" y="359"/>
                  </a:cubicBezTo>
                  <a:cubicBezTo>
                    <a:pt x="1234" y="359"/>
                    <a:pt x="1647" y="108"/>
                    <a:pt x="1647" y="108"/>
                  </a:cubicBezTo>
                  <a:lnTo>
                    <a:pt x="1647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42"/>
          <p:cNvGrpSpPr/>
          <p:nvPr/>
        </p:nvGrpSpPr>
        <p:grpSpPr>
          <a:xfrm>
            <a:off x="5575090" y="2471888"/>
            <a:ext cx="967876" cy="1844430"/>
            <a:chOff x="5043100" y="5087650"/>
            <a:chExt cx="202875" cy="386600"/>
          </a:xfrm>
        </p:grpSpPr>
        <p:sp>
          <p:nvSpPr>
            <p:cNvPr id="1445" name="Google Shape;1445;p42"/>
            <p:cNvSpPr/>
            <p:nvPr/>
          </p:nvSpPr>
          <p:spPr>
            <a:xfrm>
              <a:off x="5093750" y="5389700"/>
              <a:ext cx="36475" cy="65875"/>
            </a:xfrm>
            <a:custGeom>
              <a:avLst/>
              <a:gdLst/>
              <a:ahLst/>
              <a:cxnLst/>
              <a:rect l="l" t="t" r="r" b="b"/>
              <a:pathLst>
                <a:path w="1459" h="2635" extrusionOk="0">
                  <a:moveTo>
                    <a:pt x="1" y="1"/>
                  </a:moveTo>
                  <a:lnTo>
                    <a:pt x="69" y="487"/>
                  </a:lnTo>
                  <a:lnTo>
                    <a:pt x="218" y="1702"/>
                  </a:lnTo>
                  <a:lnTo>
                    <a:pt x="338" y="2635"/>
                  </a:lnTo>
                  <a:lnTo>
                    <a:pt x="1446" y="2619"/>
                  </a:lnTo>
                  <a:lnTo>
                    <a:pt x="1459" y="1"/>
                  </a:ln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2"/>
            <p:cNvSpPr/>
            <p:nvPr/>
          </p:nvSpPr>
          <p:spPr>
            <a:xfrm>
              <a:off x="5099175" y="5418050"/>
              <a:ext cx="30725" cy="18250"/>
            </a:xfrm>
            <a:custGeom>
              <a:avLst/>
              <a:gdLst/>
              <a:ahLst/>
              <a:cxnLst/>
              <a:rect l="l" t="t" r="r" b="b"/>
              <a:pathLst>
                <a:path w="1229" h="730" extrusionOk="0">
                  <a:moveTo>
                    <a:pt x="1054" y="1"/>
                  </a:moveTo>
                  <a:lnTo>
                    <a:pt x="1041" y="542"/>
                  </a:lnTo>
                  <a:lnTo>
                    <a:pt x="1" y="568"/>
                  </a:lnTo>
                  <a:lnTo>
                    <a:pt x="27" y="730"/>
                  </a:lnTo>
                  <a:lnTo>
                    <a:pt x="1229" y="730"/>
                  </a:lnTo>
                  <a:lnTo>
                    <a:pt x="1229" y="14"/>
                  </a:lnTo>
                  <a:cubicBezTo>
                    <a:pt x="1174" y="14"/>
                    <a:pt x="1106" y="14"/>
                    <a:pt x="1054" y="1"/>
                  </a:cubicBezTo>
                  <a:close/>
                </a:path>
              </a:pathLst>
            </a:custGeom>
            <a:solidFill>
              <a:srgbClr val="E362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2"/>
            <p:cNvSpPr/>
            <p:nvPr/>
          </p:nvSpPr>
          <p:spPr>
            <a:xfrm>
              <a:off x="5082975" y="5436275"/>
              <a:ext cx="50975" cy="36300"/>
            </a:xfrm>
            <a:custGeom>
              <a:avLst/>
              <a:gdLst/>
              <a:ahLst/>
              <a:cxnLst/>
              <a:rect l="l" t="t" r="r" b="b"/>
              <a:pathLst>
                <a:path w="2039" h="1452" extrusionOk="0">
                  <a:moveTo>
                    <a:pt x="620" y="1"/>
                  </a:moveTo>
                  <a:lnTo>
                    <a:pt x="701" y="717"/>
                  </a:lnTo>
                  <a:lnTo>
                    <a:pt x="649" y="798"/>
                  </a:lnTo>
                  <a:lnTo>
                    <a:pt x="474" y="918"/>
                  </a:lnTo>
                  <a:lnTo>
                    <a:pt x="14" y="1122"/>
                  </a:lnTo>
                  <a:cubicBezTo>
                    <a:pt x="14" y="1122"/>
                    <a:pt x="1" y="1365"/>
                    <a:pt x="270" y="1433"/>
                  </a:cubicBezTo>
                  <a:cubicBezTo>
                    <a:pt x="323" y="1446"/>
                    <a:pt x="424" y="1452"/>
                    <a:pt x="551" y="1452"/>
                  </a:cubicBezTo>
                  <a:cubicBezTo>
                    <a:pt x="1059" y="1452"/>
                    <a:pt x="1984" y="1365"/>
                    <a:pt x="1984" y="1365"/>
                  </a:cubicBezTo>
                  <a:cubicBezTo>
                    <a:pt x="2039" y="1161"/>
                    <a:pt x="1932" y="879"/>
                    <a:pt x="1932" y="879"/>
                  </a:cubicBezTo>
                  <a:lnTo>
                    <a:pt x="1916" y="772"/>
                  </a:lnTo>
                  <a:lnTo>
                    <a:pt x="1916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2"/>
            <p:cNvSpPr/>
            <p:nvPr/>
          </p:nvSpPr>
          <p:spPr>
            <a:xfrm>
              <a:off x="5074550" y="5455875"/>
              <a:ext cx="59400" cy="18375"/>
            </a:xfrm>
            <a:custGeom>
              <a:avLst/>
              <a:gdLst/>
              <a:ahLst/>
              <a:cxnLst/>
              <a:rect l="l" t="t" r="r" b="b"/>
              <a:pathLst>
                <a:path w="2376" h="735" extrusionOk="0">
                  <a:moveTo>
                    <a:pt x="973" y="1"/>
                  </a:moveTo>
                  <a:lnTo>
                    <a:pt x="918" y="53"/>
                  </a:lnTo>
                  <a:cubicBezTo>
                    <a:pt x="1080" y="95"/>
                    <a:pt x="1323" y="244"/>
                    <a:pt x="1443" y="325"/>
                  </a:cubicBezTo>
                  <a:cubicBezTo>
                    <a:pt x="1409" y="328"/>
                    <a:pt x="1377" y="329"/>
                    <a:pt x="1346" y="329"/>
                  </a:cubicBezTo>
                  <a:cubicBezTo>
                    <a:pt x="963" y="329"/>
                    <a:pt x="824" y="121"/>
                    <a:pt x="824" y="121"/>
                  </a:cubicBezTo>
                  <a:cubicBezTo>
                    <a:pt x="824" y="121"/>
                    <a:pt x="649" y="189"/>
                    <a:pt x="471" y="270"/>
                  </a:cubicBezTo>
                  <a:cubicBezTo>
                    <a:pt x="364" y="325"/>
                    <a:pt x="257" y="364"/>
                    <a:pt x="189" y="406"/>
                  </a:cubicBezTo>
                  <a:cubicBezTo>
                    <a:pt x="1" y="500"/>
                    <a:pt x="14" y="620"/>
                    <a:pt x="14" y="620"/>
                  </a:cubicBezTo>
                  <a:cubicBezTo>
                    <a:pt x="193" y="706"/>
                    <a:pt x="509" y="735"/>
                    <a:pt x="851" y="735"/>
                  </a:cubicBezTo>
                  <a:cubicBezTo>
                    <a:pt x="1534" y="735"/>
                    <a:pt x="2321" y="620"/>
                    <a:pt x="2321" y="620"/>
                  </a:cubicBezTo>
                  <a:cubicBezTo>
                    <a:pt x="2376" y="539"/>
                    <a:pt x="2376" y="432"/>
                    <a:pt x="2350" y="338"/>
                  </a:cubicBezTo>
                  <a:cubicBezTo>
                    <a:pt x="2321" y="189"/>
                    <a:pt x="2269" y="69"/>
                    <a:pt x="2269" y="69"/>
                  </a:cubicBezTo>
                  <a:cubicBezTo>
                    <a:pt x="2269" y="69"/>
                    <a:pt x="2227" y="163"/>
                    <a:pt x="1634" y="296"/>
                  </a:cubicBezTo>
                  <a:cubicBezTo>
                    <a:pt x="1592" y="296"/>
                    <a:pt x="1553" y="312"/>
                    <a:pt x="1524" y="312"/>
                  </a:cubicBezTo>
                  <a:cubicBezTo>
                    <a:pt x="1443" y="244"/>
                    <a:pt x="1174" y="40"/>
                    <a:pt x="9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2"/>
            <p:cNvSpPr/>
            <p:nvPr/>
          </p:nvSpPr>
          <p:spPr>
            <a:xfrm>
              <a:off x="5074875" y="5462600"/>
              <a:ext cx="58750" cy="11525"/>
            </a:xfrm>
            <a:custGeom>
              <a:avLst/>
              <a:gdLst/>
              <a:ahLst/>
              <a:cxnLst/>
              <a:rect l="l" t="t" r="r" b="b"/>
              <a:pathLst>
                <a:path w="2350" h="461" extrusionOk="0">
                  <a:moveTo>
                    <a:pt x="458" y="1"/>
                  </a:moveTo>
                  <a:cubicBezTo>
                    <a:pt x="351" y="56"/>
                    <a:pt x="244" y="95"/>
                    <a:pt x="176" y="137"/>
                  </a:cubicBezTo>
                  <a:cubicBezTo>
                    <a:pt x="14" y="218"/>
                    <a:pt x="1" y="325"/>
                    <a:pt x="1" y="351"/>
                  </a:cubicBezTo>
                  <a:cubicBezTo>
                    <a:pt x="176" y="432"/>
                    <a:pt x="500" y="461"/>
                    <a:pt x="837" y="461"/>
                  </a:cubicBezTo>
                  <a:cubicBezTo>
                    <a:pt x="1527" y="461"/>
                    <a:pt x="2308" y="351"/>
                    <a:pt x="2308" y="351"/>
                  </a:cubicBezTo>
                  <a:cubicBezTo>
                    <a:pt x="2337" y="299"/>
                    <a:pt x="2350" y="244"/>
                    <a:pt x="2350" y="176"/>
                  </a:cubicBezTo>
                  <a:cubicBezTo>
                    <a:pt x="2350" y="137"/>
                    <a:pt x="2350" y="108"/>
                    <a:pt x="2337" y="69"/>
                  </a:cubicBezTo>
                  <a:cubicBezTo>
                    <a:pt x="1984" y="218"/>
                    <a:pt x="1592" y="257"/>
                    <a:pt x="1216" y="257"/>
                  </a:cubicBezTo>
                  <a:lnTo>
                    <a:pt x="1161" y="257"/>
                  </a:lnTo>
                  <a:cubicBezTo>
                    <a:pt x="1080" y="257"/>
                    <a:pt x="999" y="257"/>
                    <a:pt x="918" y="244"/>
                  </a:cubicBezTo>
                  <a:cubicBezTo>
                    <a:pt x="782" y="218"/>
                    <a:pt x="662" y="150"/>
                    <a:pt x="555" y="82"/>
                  </a:cubicBezTo>
                  <a:cubicBezTo>
                    <a:pt x="526" y="56"/>
                    <a:pt x="487" y="27"/>
                    <a:pt x="458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2"/>
            <p:cNvSpPr/>
            <p:nvPr/>
          </p:nvSpPr>
          <p:spPr>
            <a:xfrm>
              <a:off x="5146400" y="5389700"/>
              <a:ext cx="36150" cy="65875"/>
            </a:xfrm>
            <a:custGeom>
              <a:avLst/>
              <a:gdLst/>
              <a:ahLst/>
              <a:cxnLst/>
              <a:rect l="l" t="t" r="r" b="b"/>
              <a:pathLst>
                <a:path w="1446" h="2635" extrusionOk="0">
                  <a:moveTo>
                    <a:pt x="1" y="1"/>
                  </a:moveTo>
                  <a:lnTo>
                    <a:pt x="14" y="2619"/>
                  </a:lnTo>
                  <a:lnTo>
                    <a:pt x="1122" y="2635"/>
                  </a:lnTo>
                  <a:lnTo>
                    <a:pt x="1242" y="1702"/>
                  </a:lnTo>
                  <a:lnTo>
                    <a:pt x="1391" y="513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2"/>
            <p:cNvSpPr/>
            <p:nvPr/>
          </p:nvSpPr>
          <p:spPr>
            <a:xfrm>
              <a:off x="5146400" y="5417725"/>
              <a:ext cx="31050" cy="18575"/>
            </a:xfrm>
            <a:custGeom>
              <a:avLst/>
              <a:gdLst/>
              <a:ahLst/>
              <a:cxnLst/>
              <a:rect l="l" t="t" r="r" b="b"/>
              <a:pathLst>
                <a:path w="1242" h="743" extrusionOk="0">
                  <a:moveTo>
                    <a:pt x="338" y="1"/>
                  </a:moveTo>
                  <a:cubicBezTo>
                    <a:pt x="231" y="14"/>
                    <a:pt x="124" y="27"/>
                    <a:pt x="1" y="27"/>
                  </a:cubicBezTo>
                  <a:lnTo>
                    <a:pt x="14" y="743"/>
                  </a:lnTo>
                  <a:lnTo>
                    <a:pt x="1216" y="743"/>
                  </a:lnTo>
                  <a:lnTo>
                    <a:pt x="1242" y="581"/>
                  </a:lnTo>
                  <a:lnTo>
                    <a:pt x="351" y="555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362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2"/>
            <p:cNvSpPr/>
            <p:nvPr/>
          </p:nvSpPr>
          <p:spPr>
            <a:xfrm>
              <a:off x="5143000" y="5436275"/>
              <a:ext cx="50650" cy="36300"/>
            </a:xfrm>
            <a:custGeom>
              <a:avLst/>
              <a:gdLst/>
              <a:ahLst/>
              <a:cxnLst/>
              <a:rect l="l" t="t" r="r" b="b"/>
              <a:pathLst>
                <a:path w="2026" h="1452" extrusionOk="0">
                  <a:moveTo>
                    <a:pt x="111" y="1"/>
                  </a:moveTo>
                  <a:lnTo>
                    <a:pt x="124" y="772"/>
                  </a:lnTo>
                  <a:lnTo>
                    <a:pt x="98" y="879"/>
                  </a:lnTo>
                  <a:cubicBezTo>
                    <a:pt x="98" y="879"/>
                    <a:pt x="1" y="1161"/>
                    <a:pt x="43" y="1365"/>
                  </a:cubicBezTo>
                  <a:cubicBezTo>
                    <a:pt x="43" y="1365"/>
                    <a:pt x="976" y="1452"/>
                    <a:pt x="1480" y="1452"/>
                  </a:cubicBezTo>
                  <a:cubicBezTo>
                    <a:pt x="1606" y="1452"/>
                    <a:pt x="1705" y="1446"/>
                    <a:pt x="1757" y="1433"/>
                  </a:cubicBezTo>
                  <a:cubicBezTo>
                    <a:pt x="2026" y="1365"/>
                    <a:pt x="2026" y="1122"/>
                    <a:pt x="2026" y="1122"/>
                  </a:cubicBezTo>
                  <a:lnTo>
                    <a:pt x="1556" y="918"/>
                  </a:lnTo>
                  <a:lnTo>
                    <a:pt x="1394" y="798"/>
                  </a:lnTo>
                  <a:lnTo>
                    <a:pt x="1326" y="717"/>
                  </a:lnTo>
                  <a:lnTo>
                    <a:pt x="1407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2"/>
            <p:cNvSpPr/>
            <p:nvPr/>
          </p:nvSpPr>
          <p:spPr>
            <a:xfrm>
              <a:off x="5143000" y="5455875"/>
              <a:ext cx="59475" cy="18375"/>
            </a:xfrm>
            <a:custGeom>
              <a:avLst/>
              <a:gdLst/>
              <a:ahLst/>
              <a:cxnLst/>
              <a:rect l="l" t="t" r="r" b="b"/>
              <a:pathLst>
                <a:path w="2379" h="735" extrusionOk="0">
                  <a:moveTo>
                    <a:pt x="1407" y="1"/>
                  </a:moveTo>
                  <a:cubicBezTo>
                    <a:pt x="1203" y="40"/>
                    <a:pt x="934" y="244"/>
                    <a:pt x="853" y="312"/>
                  </a:cubicBezTo>
                  <a:cubicBezTo>
                    <a:pt x="811" y="312"/>
                    <a:pt x="785" y="296"/>
                    <a:pt x="746" y="296"/>
                  </a:cubicBezTo>
                  <a:cubicBezTo>
                    <a:pt x="137" y="163"/>
                    <a:pt x="111" y="69"/>
                    <a:pt x="111" y="69"/>
                  </a:cubicBezTo>
                  <a:cubicBezTo>
                    <a:pt x="111" y="69"/>
                    <a:pt x="30" y="215"/>
                    <a:pt x="17" y="377"/>
                  </a:cubicBezTo>
                  <a:cubicBezTo>
                    <a:pt x="1" y="474"/>
                    <a:pt x="17" y="555"/>
                    <a:pt x="43" y="620"/>
                  </a:cubicBezTo>
                  <a:cubicBezTo>
                    <a:pt x="43" y="620"/>
                    <a:pt x="835" y="735"/>
                    <a:pt x="1523" y="735"/>
                  </a:cubicBezTo>
                  <a:cubicBezTo>
                    <a:pt x="1867" y="735"/>
                    <a:pt x="2185" y="706"/>
                    <a:pt x="2366" y="620"/>
                  </a:cubicBezTo>
                  <a:cubicBezTo>
                    <a:pt x="2366" y="620"/>
                    <a:pt x="2379" y="500"/>
                    <a:pt x="2188" y="406"/>
                  </a:cubicBezTo>
                  <a:cubicBezTo>
                    <a:pt x="2094" y="351"/>
                    <a:pt x="1945" y="283"/>
                    <a:pt x="1812" y="231"/>
                  </a:cubicBezTo>
                  <a:cubicBezTo>
                    <a:pt x="1663" y="176"/>
                    <a:pt x="1556" y="121"/>
                    <a:pt x="1556" y="121"/>
                  </a:cubicBezTo>
                  <a:cubicBezTo>
                    <a:pt x="1556" y="121"/>
                    <a:pt x="1417" y="329"/>
                    <a:pt x="1031" y="329"/>
                  </a:cubicBezTo>
                  <a:cubicBezTo>
                    <a:pt x="1000" y="329"/>
                    <a:pt x="968" y="328"/>
                    <a:pt x="934" y="325"/>
                  </a:cubicBezTo>
                  <a:cubicBezTo>
                    <a:pt x="1054" y="244"/>
                    <a:pt x="1284" y="95"/>
                    <a:pt x="1446" y="53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2"/>
            <p:cNvSpPr/>
            <p:nvPr/>
          </p:nvSpPr>
          <p:spPr>
            <a:xfrm>
              <a:off x="5143400" y="5461625"/>
              <a:ext cx="58750" cy="12500"/>
            </a:xfrm>
            <a:custGeom>
              <a:avLst/>
              <a:gdLst/>
              <a:ahLst/>
              <a:cxnLst/>
              <a:rect l="l" t="t" r="r" b="b"/>
              <a:pathLst>
                <a:path w="2350" h="500" extrusionOk="0">
                  <a:moveTo>
                    <a:pt x="1796" y="1"/>
                  </a:moveTo>
                  <a:cubicBezTo>
                    <a:pt x="1754" y="40"/>
                    <a:pt x="1702" y="82"/>
                    <a:pt x="1660" y="121"/>
                  </a:cubicBezTo>
                  <a:cubicBezTo>
                    <a:pt x="1540" y="189"/>
                    <a:pt x="1417" y="257"/>
                    <a:pt x="1297" y="283"/>
                  </a:cubicBezTo>
                  <a:cubicBezTo>
                    <a:pt x="1216" y="296"/>
                    <a:pt x="1135" y="296"/>
                    <a:pt x="1054" y="296"/>
                  </a:cubicBezTo>
                  <a:lnTo>
                    <a:pt x="999" y="296"/>
                  </a:lnTo>
                  <a:cubicBezTo>
                    <a:pt x="662" y="296"/>
                    <a:pt x="309" y="270"/>
                    <a:pt x="1" y="147"/>
                  </a:cubicBezTo>
                  <a:lnTo>
                    <a:pt x="1" y="215"/>
                  </a:lnTo>
                  <a:cubicBezTo>
                    <a:pt x="1" y="283"/>
                    <a:pt x="1" y="338"/>
                    <a:pt x="27" y="390"/>
                  </a:cubicBezTo>
                  <a:cubicBezTo>
                    <a:pt x="27" y="390"/>
                    <a:pt x="824" y="500"/>
                    <a:pt x="1498" y="500"/>
                  </a:cubicBezTo>
                  <a:cubicBezTo>
                    <a:pt x="1848" y="500"/>
                    <a:pt x="2159" y="471"/>
                    <a:pt x="2350" y="390"/>
                  </a:cubicBezTo>
                  <a:cubicBezTo>
                    <a:pt x="2350" y="364"/>
                    <a:pt x="2334" y="257"/>
                    <a:pt x="2172" y="176"/>
                  </a:cubicBezTo>
                  <a:cubicBezTo>
                    <a:pt x="2078" y="121"/>
                    <a:pt x="1929" y="53"/>
                    <a:pt x="1796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2"/>
            <p:cNvSpPr/>
            <p:nvPr/>
          </p:nvSpPr>
          <p:spPr>
            <a:xfrm>
              <a:off x="5043100" y="5271925"/>
              <a:ext cx="60800" cy="100675"/>
            </a:xfrm>
            <a:custGeom>
              <a:avLst/>
              <a:gdLst/>
              <a:ahLst/>
              <a:cxnLst/>
              <a:rect l="l" t="t" r="r" b="b"/>
              <a:pathLst>
                <a:path w="2432" h="4027" extrusionOk="0">
                  <a:moveTo>
                    <a:pt x="1298" y="1"/>
                  </a:moveTo>
                  <a:cubicBezTo>
                    <a:pt x="1285" y="69"/>
                    <a:pt x="1272" y="121"/>
                    <a:pt x="1243" y="176"/>
                  </a:cubicBezTo>
                  <a:cubicBezTo>
                    <a:pt x="1204" y="325"/>
                    <a:pt x="1162" y="461"/>
                    <a:pt x="1110" y="607"/>
                  </a:cubicBezTo>
                  <a:cubicBezTo>
                    <a:pt x="919" y="1242"/>
                    <a:pt x="731" y="1890"/>
                    <a:pt x="556" y="2525"/>
                  </a:cubicBezTo>
                  <a:lnTo>
                    <a:pt x="530" y="2606"/>
                  </a:lnTo>
                  <a:cubicBezTo>
                    <a:pt x="530" y="2606"/>
                    <a:pt x="57" y="3147"/>
                    <a:pt x="15" y="3280"/>
                  </a:cubicBezTo>
                  <a:cubicBezTo>
                    <a:pt x="1" y="3316"/>
                    <a:pt x="14" y="3329"/>
                    <a:pt x="40" y="3329"/>
                  </a:cubicBezTo>
                  <a:cubicBezTo>
                    <a:pt x="112" y="3329"/>
                    <a:pt x="287" y="3228"/>
                    <a:pt x="287" y="3228"/>
                  </a:cubicBezTo>
                  <a:lnTo>
                    <a:pt x="287" y="3228"/>
                  </a:lnTo>
                  <a:cubicBezTo>
                    <a:pt x="287" y="3228"/>
                    <a:pt x="44" y="3591"/>
                    <a:pt x="57" y="3659"/>
                  </a:cubicBezTo>
                  <a:cubicBezTo>
                    <a:pt x="59" y="3672"/>
                    <a:pt x="68" y="3678"/>
                    <a:pt x="83" y="3678"/>
                  </a:cubicBezTo>
                  <a:cubicBezTo>
                    <a:pt x="155" y="3678"/>
                    <a:pt x="354" y="3529"/>
                    <a:pt x="433" y="3416"/>
                  </a:cubicBezTo>
                  <a:lnTo>
                    <a:pt x="433" y="3416"/>
                  </a:lnTo>
                  <a:cubicBezTo>
                    <a:pt x="420" y="3442"/>
                    <a:pt x="245" y="3863"/>
                    <a:pt x="313" y="3915"/>
                  </a:cubicBezTo>
                  <a:cubicBezTo>
                    <a:pt x="317" y="3918"/>
                    <a:pt x="323" y="3920"/>
                    <a:pt x="329" y="3920"/>
                  </a:cubicBezTo>
                  <a:cubicBezTo>
                    <a:pt x="416" y="3920"/>
                    <a:pt x="650" y="3591"/>
                    <a:pt x="650" y="3591"/>
                  </a:cubicBezTo>
                  <a:lnTo>
                    <a:pt x="650" y="3591"/>
                  </a:lnTo>
                  <a:cubicBezTo>
                    <a:pt x="650" y="3591"/>
                    <a:pt x="543" y="3996"/>
                    <a:pt x="624" y="4025"/>
                  </a:cubicBezTo>
                  <a:cubicBezTo>
                    <a:pt x="627" y="4026"/>
                    <a:pt x="630" y="4027"/>
                    <a:pt x="633" y="4027"/>
                  </a:cubicBezTo>
                  <a:cubicBezTo>
                    <a:pt x="733" y="4027"/>
                    <a:pt x="961" y="3484"/>
                    <a:pt x="961" y="3484"/>
                  </a:cubicBezTo>
                  <a:cubicBezTo>
                    <a:pt x="961" y="3484"/>
                    <a:pt x="1060" y="3664"/>
                    <a:pt x="1139" y="3664"/>
                  </a:cubicBezTo>
                  <a:cubicBezTo>
                    <a:pt x="1147" y="3664"/>
                    <a:pt x="1154" y="3662"/>
                    <a:pt x="1162" y="3659"/>
                  </a:cubicBezTo>
                  <a:cubicBezTo>
                    <a:pt x="1243" y="3620"/>
                    <a:pt x="1178" y="2930"/>
                    <a:pt x="1178" y="2930"/>
                  </a:cubicBezTo>
                  <a:lnTo>
                    <a:pt x="1635" y="2120"/>
                  </a:lnTo>
                  <a:lnTo>
                    <a:pt x="2432" y="675"/>
                  </a:lnTo>
                  <a:cubicBezTo>
                    <a:pt x="2053" y="445"/>
                    <a:pt x="1677" y="231"/>
                    <a:pt x="1298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2"/>
            <p:cNvSpPr/>
            <p:nvPr/>
          </p:nvSpPr>
          <p:spPr>
            <a:xfrm>
              <a:off x="5173050" y="5268850"/>
              <a:ext cx="60825" cy="100650"/>
            </a:xfrm>
            <a:custGeom>
              <a:avLst/>
              <a:gdLst/>
              <a:ahLst/>
              <a:cxnLst/>
              <a:rect l="l" t="t" r="r" b="b"/>
              <a:pathLst>
                <a:path w="2433" h="4026" extrusionOk="0">
                  <a:moveTo>
                    <a:pt x="1135" y="1"/>
                  </a:moveTo>
                  <a:cubicBezTo>
                    <a:pt x="759" y="231"/>
                    <a:pt x="380" y="448"/>
                    <a:pt x="1" y="678"/>
                  </a:cubicBezTo>
                  <a:lnTo>
                    <a:pt x="811" y="2107"/>
                  </a:lnTo>
                  <a:lnTo>
                    <a:pt x="1258" y="2917"/>
                  </a:lnTo>
                  <a:cubicBezTo>
                    <a:pt x="1258" y="2917"/>
                    <a:pt x="1190" y="3607"/>
                    <a:pt x="1271" y="3646"/>
                  </a:cubicBezTo>
                  <a:cubicBezTo>
                    <a:pt x="1278" y="3650"/>
                    <a:pt x="1286" y="3651"/>
                    <a:pt x="1294" y="3651"/>
                  </a:cubicBezTo>
                  <a:cubicBezTo>
                    <a:pt x="1373" y="3651"/>
                    <a:pt x="1472" y="3484"/>
                    <a:pt x="1472" y="3484"/>
                  </a:cubicBezTo>
                  <a:cubicBezTo>
                    <a:pt x="1472" y="3484"/>
                    <a:pt x="1719" y="4026"/>
                    <a:pt x="1806" y="4026"/>
                  </a:cubicBezTo>
                  <a:cubicBezTo>
                    <a:pt x="1808" y="4026"/>
                    <a:pt x="1810" y="4025"/>
                    <a:pt x="1812" y="4025"/>
                  </a:cubicBezTo>
                  <a:cubicBezTo>
                    <a:pt x="1893" y="3986"/>
                    <a:pt x="1783" y="3581"/>
                    <a:pt x="1783" y="3581"/>
                  </a:cubicBezTo>
                  <a:lnTo>
                    <a:pt x="1783" y="3581"/>
                  </a:lnTo>
                  <a:cubicBezTo>
                    <a:pt x="1783" y="3581"/>
                    <a:pt x="2032" y="3910"/>
                    <a:pt x="2107" y="3910"/>
                  </a:cubicBezTo>
                  <a:cubicBezTo>
                    <a:pt x="2112" y="3910"/>
                    <a:pt x="2116" y="3908"/>
                    <a:pt x="2120" y="3905"/>
                  </a:cubicBezTo>
                  <a:cubicBezTo>
                    <a:pt x="2186" y="3864"/>
                    <a:pt x="2022" y="3455"/>
                    <a:pt x="2001" y="3421"/>
                  </a:cubicBezTo>
                  <a:lnTo>
                    <a:pt x="2001" y="3421"/>
                  </a:lnTo>
                  <a:cubicBezTo>
                    <a:pt x="2082" y="3534"/>
                    <a:pt x="2299" y="3676"/>
                    <a:pt x="2370" y="3676"/>
                  </a:cubicBezTo>
                  <a:cubicBezTo>
                    <a:pt x="2382" y="3676"/>
                    <a:pt x="2390" y="3671"/>
                    <a:pt x="2392" y="3662"/>
                  </a:cubicBezTo>
                  <a:cubicBezTo>
                    <a:pt x="2405" y="3581"/>
                    <a:pt x="2149" y="3215"/>
                    <a:pt x="2149" y="3215"/>
                  </a:cubicBezTo>
                  <a:lnTo>
                    <a:pt x="2149" y="3215"/>
                  </a:lnTo>
                  <a:cubicBezTo>
                    <a:pt x="2149" y="3215"/>
                    <a:pt x="2323" y="3324"/>
                    <a:pt x="2394" y="3324"/>
                  </a:cubicBezTo>
                  <a:cubicBezTo>
                    <a:pt x="2420" y="3324"/>
                    <a:pt x="2432" y="3310"/>
                    <a:pt x="2418" y="3270"/>
                  </a:cubicBezTo>
                  <a:cubicBezTo>
                    <a:pt x="2379" y="3134"/>
                    <a:pt x="1906" y="2609"/>
                    <a:pt x="1906" y="2609"/>
                  </a:cubicBezTo>
                  <a:lnTo>
                    <a:pt x="1877" y="2512"/>
                  </a:lnTo>
                  <a:cubicBezTo>
                    <a:pt x="1702" y="1880"/>
                    <a:pt x="1514" y="1245"/>
                    <a:pt x="1326" y="610"/>
                  </a:cubicBezTo>
                  <a:cubicBezTo>
                    <a:pt x="1284" y="461"/>
                    <a:pt x="1229" y="312"/>
                    <a:pt x="1190" y="163"/>
                  </a:cubicBezTo>
                  <a:cubicBezTo>
                    <a:pt x="1177" y="111"/>
                    <a:pt x="1148" y="56"/>
                    <a:pt x="1135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2"/>
            <p:cNvSpPr/>
            <p:nvPr/>
          </p:nvSpPr>
          <p:spPr>
            <a:xfrm>
              <a:off x="5111325" y="5221625"/>
              <a:ext cx="54700" cy="67500"/>
            </a:xfrm>
            <a:custGeom>
              <a:avLst/>
              <a:gdLst/>
              <a:ahLst/>
              <a:cxnLst/>
              <a:rect l="l" t="t" r="r" b="b"/>
              <a:pathLst>
                <a:path w="2188" h="2700" extrusionOk="0">
                  <a:moveTo>
                    <a:pt x="2133" y="1"/>
                  </a:moveTo>
                  <a:lnTo>
                    <a:pt x="150" y="529"/>
                  </a:lnTo>
                  <a:cubicBezTo>
                    <a:pt x="150" y="529"/>
                    <a:pt x="215" y="1485"/>
                    <a:pt x="1" y="1971"/>
                  </a:cubicBezTo>
                  <a:lnTo>
                    <a:pt x="607" y="2269"/>
                  </a:lnTo>
                  <a:lnTo>
                    <a:pt x="986" y="2700"/>
                  </a:lnTo>
                  <a:lnTo>
                    <a:pt x="1349" y="2269"/>
                  </a:lnTo>
                  <a:lnTo>
                    <a:pt x="1851" y="1971"/>
                  </a:lnTo>
                  <a:cubicBezTo>
                    <a:pt x="1945" y="1838"/>
                    <a:pt x="2065" y="1715"/>
                    <a:pt x="2188" y="1621"/>
                  </a:cubicBezTo>
                  <a:cubicBezTo>
                    <a:pt x="2078" y="999"/>
                    <a:pt x="2133" y="1"/>
                    <a:pt x="2133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2"/>
            <p:cNvSpPr/>
            <p:nvPr/>
          </p:nvSpPr>
          <p:spPr>
            <a:xfrm>
              <a:off x="5119750" y="5224300"/>
              <a:ext cx="44900" cy="17750"/>
            </a:xfrm>
            <a:custGeom>
              <a:avLst/>
              <a:gdLst/>
              <a:ahLst/>
              <a:cxnLst/>
              <a:rect l="l" t="t" r="r" b="b"/>
              <a:pathLst>
                <a:path w="1796" h="710" extrusionOk="0">
                  <a:moveTo>
                    <a:pt x="1796" y="1"/>
                  </a:moveTo>
                  <a:cubicBezTo>
                    <a:pt x="1472" y="218"/>
                    <a:pt x="1067" y="354"/>
                    <a:pt x="594" y="393"/>
                  </a:cubicBezTo>
                  <a:cubicBezTo>
                    <a:pt x="493" y="399"/>
                    <a:pt x="395" y="402"/>
                    <a:pt x="299" y="402"/>
                  </a:cubicBezTo>
                  <a:cubicBezTo>
                    <a:pt x="202" y="402"/>
                    <a:pt x="108" y="399"/>
                    <a:pt x="14" y="393"/>
                  </a:cubicBezTo>
                  <a:cubicBezTo>
                    <a:pt x="14" y="487"/>
                    <a:pt x="14" y="597"/>
                    <a:pt x="1" y="704"/>
                  </a:cubicBezTo>
                  <a:cubicBezTo>
                    <a:pt x="48" y="708"/>
                    <a:pt x="96" y="709"/>
                    <a:pt x="144" y="709"/>
                  </a:cubicBezTo>
                  <a:cubicBezTo>
                    <a:pt x="260" y="709"/>
                    <a:pt x="380" y="700"/>
                    <a:pt x="513" y="691"/>
                  </a:cubicBezTo>
                  <a:cubicBezTo>
                    <a:pt x="1028" y="665"/>
                    <a:pt x="1446" y="503"/>
                    <a:pt x="1796" y="244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2"/>
            <p:cNvSpPr/>
            <p:nvPr/>
          </p:nvSpPr>
          <p:spPr>
            <a:xfrm>
              <a:off x="5066825" y="5099850"/>
              <a:ext cx="145200" cy="134575"/>
            </a:xfrm>
            <a:custGeom>
              <a:avLst/>
              <a:gdLst/>
              <a:ahLst/>
              <a:cxnLst/>
              <a:rect l="l" t="t" r="r" b="b"/>
              <a:pathLst>
                <a:path w="5808" h="5383" extrusionOk="0">
                  <a:moveTo>
                    <a:pt x="2671" y="1"/>
                  </a:moveTo>
                  <a:cubicBezTo>
                    <a:pt x="1836" y="1"/>
                    <a:pt x="1043" y="242"/>
                    <a:pt x="754" y="553"/>
                  </a:cubicBezTo>
                  <a:cubicBezTo>
                    <a:pt x="294" y="1039"/>
                    <a:pt x="362" y="1820"/>
                    <a:pt x="404" y="2374"/>
                  </a:cubicBezTo>
                  <a:cubicBezTo>
                    <a:pt x="417" y="2698"/>
                    <a:pt x="375" y="3035"/>
                    <a:pt x="268" y="3346"/>
                  </a:cubicBezTo>
                  <a:cubicBezTo>
                    <a:pt x="0" y="4141"/>
                    <a:pt x="458" y="5382"/>
                    <a:pt x="2381" y="5382"/>
                  </a:cubicBezTo>
                  <a:cubicBezTo>
                    <a:pt x="2486" y="5382"/>
                    <a:pt x="2596" y="5378"/>
                    <a:pt x="2711" y="5371"/>
                  </a:cubicBezTo>
                  <a:cubicBezTo>
                    <a:pt x="3670" y="5303"/>
                    <a:pt x="4331" y="4778"/>
                    <a:pt x="4723" y="4088"/>
                  </a:cubicBezTo>
                  <a:cubicBezTo>
                    <a:pt x="4750" y="4089"/>
                    <a:pt x="4776" y="4090"/>
                    <a:pt x="4801" y="4090"/>
                  </a:cubicBezTo>
                  <a:cubicBezTo>
                    <a:pt x="5778" y="4090"/>
                    <a:pt x="5807" y="2856"/>
                    <a:pt x="5413" y="2727"/>
                  </a:cubicBezTo>
                  <a:cubicBezTo>
                    <a:pt x="5354" y="2709"/>
                    <a:pt x="5302" y="2702"/>
                    <a:pt x="5255" y="2702"/>
                  </a:cubicBezTo>
                  <a:cubicBezTo>
                    <a:pt x="5224" y="2702"/>
                    <a:pt x="5196" y="2706"/>
                    <a:pt x="5170" y="2711"/>
                  </a:cubicBezTo>
                  <a:cubicBezTo>
                    <a:pt x="5264" y="1875"/>
                    <a:pt x="5073" y="1065"/>
                    <a:pt x="4642" y="660"/>
                  </a:cubicBezTo>
                  <a:cubicBezTo>
                    <a:pt x="4152" y="183"/>
                    <a:pt x="3395" y="1"/>
                    <a:pt x="2671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2"/>
            <p:cNvSpPr/>
            <p:nvPr/>
          </p:nvSpPr>
          <p:spPr>
            <a:xfrm>
              <a:off x="5071475" y="5128800"/>
              <a:ext cx="60450" cy="72600"/>
            </a:xfrm>
            <a:custGeom>
              <a:avLst/>
              <a:gdLst/>
              <a:ahLst/>
              <a:cxnLst/>
              <a:rect l="l" t="t" r="r" b="b"/>
              <a:pathLst>
                <a:path w="2418" h="2904" extrusionOk="0">
                  <a:moveTo>
                    <a:pt x="934" y="1"/>
                  </a:moveTo>
                  <a:lnTo>
                    <a:pt x="205" y="1190"/>
                  </a:lnTo>
                  <a:cubicBezTo>
                    <a:pt x="218" y="1190"/>
                    <a:pt x="218" y="1203"/>
                    <a:pt x="218" y="1216"/>
                  </a:cubicBezTo>
                  <a:cubicBezTo>
                    <a:pt x="231" y="1540"/>
                    <a:pt x="189" y="1877"/>
                    <a:pt x="82" y="2188"/>
                  </a:cubicBezTo>
                  <a:cubicBezTo>
                    <a:pt x="56" y="2256"/>
                    <a:pt x="43" y="2324"/>
                    <a:pt x="27" y="2405"/>
                  </a:cubicBezTo>
                  <a:cubicBezTo>
                    <a:pt x="1" y="2554"/>
                    <a:pt x="1" y="2716"/>
                    <a:pt x="27" y="2865"/>
                  </a:cubicBezTo>
                  <a:cubicBezTo>
                    <a:pt x="27" y="2877"/>
                    <a:pt x="40" y="2889"/>
                    <a:pt x="43" y="2901"/>
                  </a:cubicBezTo>
                  <a:lnTo>
                    <a:pt x="43" y="2901"/>
                  </a:lnTo>
                  <a:cubicBezTo>
                    <a:pt x="27" y="2727"/>
                    <a:pt x="56" y="2553"/>
                    <a:pt x="108" y="2405"/>
                  </a:cubicBezTo>
                  <a:cubicBezTo>
                    <a:pt x="218" y="2094"/>
                    <a:pt x="257" y="1757"/>
                    <a:pt x="244" y="1433"/>
                  </a:cubicBezTo>
                  <a:cubicBezTo>
                    <a:pt x="244" y="1420"/>
                    <a:pt x="244" y="1407"/>
                    <a:pt x="231" y="1407"/>
                  </a:cubicBezTo>
                  <a:lnTo>
                    <a:pt x="960" y="218"/>
                  </a:lnTo>
                  <a:cubicBezTo>
                    <a:pt x="960" y="218"/>
                    <a:pt x="1216" y="1216"/>
                    <a:pt x="2418" y="1420"/>
                  </a:cubicBezTo>
                  <a:lnTo>
                    <a:pt x="2175" y="1164"/>
                  </a:lnTo>
                  <a:cubicBezTo>
                    <a:pt x="1161" y="879"/>
                    <a:pt x="934" y="1"/>
                    <a:pt x="934" y="1"/>
                  </a:cubicBezTo>
                  <a:close/>
                  <a:moveTo>
                    <a:pt x="43" y="2901"/>
                  </a:moveTo>
                  <a:cubicBezTo>
                    <a:pt x="43" y="2902"/>
                    <a:pt x="43" y="2903"/>
                    <a:pt x="43" y="2904"/>
                  </a:cubicBezTo>
                  <a:cubicBezTo>
                    <a:pt x="43" y="2903"/>
                    <a:pt x="43" y="2902"/>
                    <a:pt x="43" y="290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2"/>
            <p:cNvSpPr/>
            <p:nvPr/>
          </p:nvSpPr>
          <p:spPr>
            <a:xfrm>
              <a:off x="5113675" y="5140300"/>
              <a:ext cx="68225" cy="36800"/>
            </a:xfrm>
            <a:custGeom>
              <a:avLst/>
              <a:gdLst/>
              <a:ahLst/>
              <a:cxnLst/>
              <a:rect l="l" t="t" r="r" b="b"/>
              <a:pathLst>
                <a:path w="2729" h="1472" extrusionOk="0">
                  <a:moveTo>
                    <a:pt x="1" y="1"/>
                  </a:moveTo>
                  <a:lnTo>
                    <a:pt x="461" y="487"/>
                  </a:lnTo>
                  <a:cubicBezTo>
                    <a:pt x="931" y="756"/>
                    <a:pt x="1715" y="1122"/>
                    <a:pt x="2486" y="1122"/>
                  </a:cubicBezTo>
                  <a:lnTo>
                    <a:pt x="2444" y="675"/>
                  </a:lnTo>
                  <a:lnTo>
                    <a:pt x="2444" y="675"/>
                  </a:lnTo>
                  <a:lnTo>
                    <a:pt x="2729" y="1472"/>
                  </a:lnTo>
                  <a:lnTo>
                    <a:pt x="2713" y="1297"/>
                  </a:lnTo>
                  <a:lnTo>
                    <a:pt x="2418" y="461"/>
                  </a:lnTo>
                  <a:lnTo>
                    <a:pt x="2457" y="905"/>
                  </a:lnTo>
                  <a:cubicBezTo>
                    <a:pt x="1242" y="89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2"/>
            <p:cNvSpPr/>
            <p:nvPr/>
          </p:nvSpPr>
          <p:spPr>
            <a:xfrm>
              <a:off x="5134575" y="5160875"/>
              <a:ext cx="31775" cy="27750"/>
            </a:xfrm>
            <a:custGeom>
              <a:avLst/>
              <a:gdLst/>
              <a:ahLst/>
              <a:cxnLst/>
              <a:rect l="l" t="t" r="r" b="b"/>
              <a:pathLst>
                <a:path w="1271" h="1110" extrusionOk="0">
                  <a:moveTo>
                    <a:pt x="710" y="0"/>
                  </a:moveTo>
                  <a:cubicBezTo>
                    <a:pt x="402" y="0"/>
                    <a:pt x="29" y="292"/>
                    <a:pt x="14" y="594"/>
                  </a:cubicBezTo>
                  <a:cubicBezTo>
                    <a:pt x="1" y="892"/>
                    <a:pt x="380" y="1096"/>
                    <a:pt x="678" y="1109"/>
                  </a:cubicBezTo>
                  <a:cubicBezTo>
                    <a:pt x="686" y="1109"/>
                    <a:pt x="694" y="1109"/>
                    <a:pt x="703" y="1109"/>
                  </a:cubicBezTo>
                  <a:cubicBezTo>
                    <a:pt x="999" y="1109"/>
                    <a:pt x="1245" y="883"/>
                    <a:pt x="1258" y="581"/>
                  </a:cubicBezTo>
                  <a:cubicBezTo>
                    <a:pt x="1271" y="270"/>
                    <a:pt x="1028" y="14"/>
                    <a:pt x="730" y="1"/>
                  </a:cubicBezTo>
                  <a:cubicBezTo>
                    <a:pt x="723" y="1"/>
                    <a:pt x="717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2"/>
            <p:cNvSpPr/>
            <p:nvPr/>
          </p:nvSpPr>
          <p:spPr>
            <a:xfrm>
              <a:off x="5134575" y="5160300"/>
              <a:ext cx="32100" cy="24250"/>
            </a:xfrm>
            <a:custGeom>
              <a:avLst/>
              <a:gdLst/>
              <a:ahLst/>
              <a:cxnLst/>
              <a:rect l="l" t="t" r="r" b="b"/>
              <a:pathLst>
                <a:path w="1284" h="970" extrusionOk="0">
                  <a:moveTo>
                    <a:pt x="717" y="0"/>
                  </a:moveTo>
                  <a:cubicBezTo>
                    <a:pt x="642" y="0"/>
                    <a:pt x="568" y="18"/>
                    <a:pt x="500" y="37"/>
                  </a:cubicBezTo>
                  <a:cubicBezTo>
                    <a:pt x="406" y="79"/>
                    <a:pt x="312" y="131"/>
                    <a:pt x="231" y="199"/>
                  </a:cubicBezTo>
                  <a:cubicBezTo>
                    <a:pt x="163" y="267"/>
                    <a:pt x="95" y="348"/>
                    <a:pt x="56" y="442"/>
                  </a:cubicBezTo>
                  <a:cubicBezTo>
                    <a:pt x="30" y="484"/>
                    <a:pt x="14" y="536"/>
                    <a:pt x="14" y="591"/>
                  </a:cubicBezTo>
                  <a:cubicBezTo>
                    <a:pt x="1" y="633"/>
                    <a:pt x="14" y="685"/>
                    <a:pt x="30" y="740"/>
                  </a:cubicBezTo>
                  <a:cubicBezTo>
                    <a:pt x="14" y="633"/>
                    <a:pt x="30" y="536"/>
                    <a:pt x="69" y="455"/>
                  </a:cubicBezTo>
                  <a:cubicBezTo>
                    <a:pt x="124" y="361"/>
                    <a:pt x="192" y="293"/>
                    <a:pt x="257" y="228"/>
                  </a:cubicBezTo>
                  <a:cubicBezTo>
                    <a:pt x="338" y="173"/>
                    <a:pt x="419" y="118"/>
                    <a:pt x="516" y="92"/>
                  </a:cubicBezTo>
                  <a:cubicBezTo>
                    <a:pt x="575" y="65"/>
                    <a:pt x="635" y="50"/>
                    <a:pt x="694" y="50"/>
                  </a:cubicBezTo>
                  <a:cubicBezTo>
                    <a:pt x="729" y="50"/>
                    <a:pt x="763" y="55"/>
                    <a:pt x="798" y="66"/>
                  </a:cubicBezTo>
                  <a:cubicBezTo>
                    <a:pt x="986" y="92"/>
                    <a:pt x="1148" y="241"/>
                    <a:pt x="1216" y="416"/>
                  </a:cubicBezTo>
                  <a:cubicBezTo>
                    <a:pt x="1271" y="591"/>
                    <a:pt x="1229" y="808"/>
                    <a:pt x="1096" y="970"/>
                  </a:cubicBezTo>
                  <a:cubicBezTo>
                    <a:pt x="1177" y="902"/>
                    <a:pt x="1229" y="808"/>
                    <a:pt x="1258" y="714"/>
                  </a:cubicBezTo>
                  <a:cubicBezTo>
                    <a:pt x="1284" y="604"/>
                    <a:pt x="1284" y="497"/>
                    <a:pt x="1245" y="403"/>
                  </a:cubicBezTo>
                  <a:cubicBezTo>
                    <a:pt x="1190" y="199"/>
                    <a:pt x="1015" y="37"/>
                    <a:pt x="811" y="11"/>
                  </a:cubicBezTo>
                  <a:cubicBezTo>
                    <a:pt x="779" y="3"/>
                    <a:pt x="748" y="0"/>
                    <a:pt x="717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2"/>
            <p:cNvSpPr/>
            <p:nvPr/>
          </p:nvSpPr>
          <p:spPr>
            <a:xfrm>
              <a:off x="5137325" y="5163225"/>
              <a:ext cx="19875" cy="19625"/>
            </a:xfrm>
            <a:custGeom>
              <a:avLst/>
              <a:gdLst/>
              <a:ahLst/>
              <a:cxnLst/>
              <a:rect l="l" t="t" r="r" b="b"/>
              <a:pathLst>
                <a:path w="795" h="785" extrusionOk="0">
                  <a:moveTo>
                    <a:pt x="419" y="1"/>
                  </a:moveTo>
                  <a:cubicBezTo>
                    <a:pt x="309" y="1"/>
                    <a:pt x="228" y="30"/>
                    <a:pt x="147" y="95"/>
                  </a:cubicBezTo>
                  <a:cubicBezTo>
                    <a:pt x="82" y="150"/>
                    <a:pt x="40" y="218"/>
                    <a:pt x="14" y="312"/>
                  </a:cubicBezTo>
                  <a:lnTo>
                    <a:pt x="14" y="380"/>
                  </a:lnTo>
                  <a:cubicBezTo>
                    <a:pt x="1" y="461"/>
                    <a:pt x="27" y="555"/>
                    <a:pt x="82" y="623"/>
                  </a:cubicBezTo>
                  <a:cubicBezTo>
                    <a:pt x="147" y="704"/>
                    <a:pt x="228" y="759"/>
                    <a:pt x="338" y="772"/>
                  </a:cubicBezTo>
                  <a:cubicBezTo>
                    <a:pt x="351" y="785"/>
                    <a:pt x="364" y="785"/>
                    <a:pt x="377" y="785"/>
                  </a:cubicBezTo>
                  <a:cubicBezTo>
                    <a:pt x="594" y="785"/>
                    <a:pt x="782" y="623"/>
                    <a:pt x="795" y="406"/>
                  </a:cubicBezTo>
                  <a:cubicBezTo>
                    <a:pt x="795" y="380"/>
                    <a:pt x="795" y="338"/>
                    <a:pt x="782" y="312"/>
                  </a:cubicBezTo>
                  <a:cubicBezTo>
                    <a:pt x="756" y="192"/>
                    <a:pt x="675" y="82"/>
                    <a:pt x="568" y="43"/>
                  </a:cubicBezTo>
                  <a:cubicBezTo>
                    <a:pt x="526" y="14"/>
                    <a:pt x="471" y="1"/>
                    <a:pt x="41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2"/>
            <p:cNvSpPr/>
            <p:nvPr/>
          </p:nvSpPr>
          <p:spPr>
            <a:xfrm>
              <a:off x="5137650" y="5165575"/>
              <a:ext cx="9100" cy="7150"/>
            </a:xfrm>
            <a:custGeom>
              <a:avLst/>
              <a:gdLst/>
              <a:ahLst/>
              <a:cxnLst/>
              <a:rect l="l" t="t" r="r" b="b"/>
              <a:pathLst>
                <a:path w="364" h="286" extrusionOk="0">
                  <a:moveTo>
                    <a:pt x="134" y="1"/>
                  </a:moveTo>
                  <a:cubicBezTo>
                    <a:pt x="69" y="56"/>
                    <a:pt x="27" y="124"/>
                    <a:pt x="1" y="218"/>
                  </a:cubicBezTo>
                  <a:lnTo>
                    <a:pt x="364" y="286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2"/>
            <p:cNvSpPr/>
            <p:nvPr/>
          </p:nvSpPr>
          <p:spPr>
            <a:xfrm>
              <a:off x="5139350" y="5172700"/>
              <a:ext cx="7400" cy="9825"/>
            </a:xfrm>
            <a:custGeom>
              <a:avLst/>
              <a:gdLst/>
              <a:ahLst/>
              <a:cxnLst/>
              <a:rect l="l" t="t" r="r" b="b"/>
              <a:pathLst>
                <a:path w="296" h="393" extrusionOk="0">
                  <a:moveTo>
                    <a:pt x="296" y="1"/>
                  </a:moveTo>
                  <a:lnTo>
                    <a:pt x="1" y="244"/>
                  </a:lnTo>
                  <a:cubicBezTo>
                    <a:pt x="66" y="325"/>
                    <a:pt x="147" y="380"/>
                    <a:pt x="257" y="393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2"/>
            <p:cNvSpPr/>
            <p:nvPr/>
          </p:nvSpPr>
          <p:spPr>
            <a:xfrm>
              <a:off x="5142025" y="5167600"/>
              <a:ext cx="10800" cy="10875"/>
            </a:xfrm>
            <a:custGeom>
              <a:avLst/>
              <a:gdLst/>
              <a:ahLst/>
              <a:cxnLst/>
              <a:rect l="l" t="t" r="r" b="b"/>
              <a:pathLst>
                <a:path w="432" h="435" extrusionOk="0">
                  <a:moveTo>
                    <a:pt x="218" y="1"/>
                  </a:moveTo>
                  <a:cubicBezTo>
                    <a:pt x="108" y="1"/>
                    <a:pt x="1" y="82"/>
                    <a:pt x="1" y="205"/>
                  </a:cubicBezTo>
                  <a:cubicBezTo>
                    <a:pt x="1" y="325"/>
                    <a:pt x="82" y="422"/>
                    <a:pt x="202" y="435"/>
                  </a:cubicBezTo>
                  <a:cubicBezTo>
                    <a:pt x="325" y="435"/>
                    <a:pt x="419" y="341"/>
                    <a:pt x="419" y="218"/>
                  </a:cubicBezTo>
                  <a:cubicBezTo>
                    <a:pt x="432" y="111"/>
                    <a:pt x="338" y="1"/>
                    <a:pt x="218" y="1"/>
                  </a:cubicBezTo>
                  <a:close/>
                </a:path>
              </a:pathLst>
            </a:custGeom>
            <a:solidFill>
              <a:srgbClr val="2C03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2"/>
            <p:cNvSpPr/>
            <p:nvPr/>
          </p:nvSpPr>
          <p:spPr>
            <a:xfrm>
              <a:off x="5150775" y="5173675"/>
              <a:ext cx="3100" cy="3100"/>
            </a:xfrm>
            <a:custGeom>
              <a:avLst/>
              <a:gdLst/>
              <a:ahLst/>
              <a:cxnLst/>
              <a:rect l="l" t="t" r="r" b="b"/>
              <a:pathLst>
                <a:path w="124" h="124" extrusionOk="0">
                  <a:moveTo>
                    <a:pt x="69" y="1"/>
                  </a:moveTo>
                  <a:cubicBezTo>
                    <a:pt x="43" y="1"/>
                    <a:pt x="14" y="30"/>
                    <a:pt x="1" y="56"/>
                  </a:cubicBezTo>
                  <a:cubicBezTo>
                    <a:pt x="1" y="98"/>
                    <a:pt x="30" y="124"/>
                    <a:pt x="69" y="124"/>
                  </a:cubicBezTo>
                  <a:cubicBezTo>
                    <a:pt x="95" y="124"/>
                    <a:pt x="124" y="98"/>
                    <a:pt x="124" y="69"/>
                  </a:cubicBezTo>
                  <a:cubicBezTo>
                    <a:pt x="124" y="30"/>
                    <a:pt x="95" y="1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2"/>
            <p:cNvSpPr/>
            <p:nvPr/>
          </p:nvSpPr>
          <p:spPr>
            <a:xfrm>
              <a:off x="5081600" y="5158525"/>
              <a:ext cx="31450" cy="27750"/>
            </a:xfrm>
            <a:custGeom>
              <a:avLst/>
              <a:gdLst/>
              <a:ahLst/>
              <a:cxnLst/>
              <a:rect l="l" t="t" r="r" b="b"/>
              <a:pathLst>
                <a:path w="1258" h="1110" extrusionOk="0">
                  <a:moveTo>
                    <a:pt x="569" y="0"/>
                  </a:moveTo>
                  <a:cubicBezTo>
                    <a:pt x="272" y="0"/>
                    <a:pt x="26" y="226"/>
                    <a:pt x="14" y="526"/>
                  </a:cubicBezTo>
                  <a:cubicBezTo>
                    <a:pt x="1" y="837"/>
                    <a:pt x="231" y="1093"/>
                    <a:pt x="542" y="1109"/>
                  </a:cubicBezTo>
                  <a:cubicBezTo>
                    <a:pt x="553" y="1109"/>
                    <a:pt x="563" y="1110"/>
                    <a:pt x="574" y="1110"/>
                  </a:cubicBezTo>
                  <a:cubicBezTo>
                    <a:pt x="878" y="1110"/>
                    <a:pt x="1229" y="937"/>
                    <a:pt x="1242" y="649"/>
                  </a:cubicBezTo>
                  <a:cubicBezTo>
                    <a:pt x="1258" y="338"/>
                    <a:pt x="892" y="14"/>
                    <a:pt x="594" y="1"/>
                  </a:cubicBezTo>
                  <a:cubicBezTo>
                    <a:pt x="585" y="0"/>
                    <a:pt x="577" y="0"/>
                    <a:pt x="5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2"/>
            <p:cNvSpPr/>
            <p:nvPr/>
          </p:nvSpPr>
          <p:spPr>
            <a:xfrm>
              <a:off x="5081275" y="5157775"/>
              <a:ext cx="31775" cy="23375"/>
            </a:xfrm>
            <a:custGeom>
              <a:avLst/>
              <a:gdLst/>
              <a:ahLst/>
              <a:cxnLst/>
              <a:rect l="l" t="t" r="r" b="b"/>
              <a:pathLst>
                <a:path w="1271" h="935" extrusionOk="0">
                  <a:moveTo>
                    <a:pt x="589" y="0"/>
                  </a:moveTo>
                  <a:cubicBezTo>
                    <a:pt x="568" y="0"/>
                    <a:pt x="547" y="2"/>
                    <a:pt x="526" y="5"/>
                  </a:cubicBezTo>
                  <a:cubicBezTo>
                    <a:pt x="312" y="18"/>
                    <a:pt x="121" y="167"/>
                    <a:pt x="56" y="355"/>
                  </a:cubicBezTo>
                  <a:cubicBezTo>
                    <a:pt x="14" y="449"/>
                    <a:pt x="1" y="556"/>
                    <a:pt x="14" y="666"/>
                  </a:cubicBezTo>
                  <a:cubicBezTo>
                    <a:pt x="40" y="760"/>
                    <a:pt x="82" y="854"/>
                    <a:pt x="150" y="935"/>
                  </a:cubicBezTo>
                  <a:cubicBezTo>
                    <a:pt x="27" y="773"/>
                    <a:pt x="1" y="543"/>
                    <a:pt x="82" y="368"/>
                  </a:cubicBezTo>
                  <a:cubicBezTo>
                    <a:pt x="163" y="193"/>
                    <a:pt x="338" y="70"/>
                    <a:pt x="526" y="57"/>
                  </a:cubicBezTo>
                  <a:cubicBezTo>
                    <a:pt x="543" y="54"/>
                    <a:pt x="560" y="53"/>
                    <a:pt x="577" y="53"/>
                  </a:cubicBezTo>
                  <a:cubicBezTo>
                    <a:pt x="656" y="53"/>
                    <a:pt x="733" y="77"/>
                    <a:pt x="811" y="112"/>
                  </a:cubicBezTo>
                  <a:cubicBezTo>
                    <a:pt x="892" y="151"/>
                    <a:pt x="973" y="206"/>
                    <a:pt x="1054" y="274"/>
                  </a:cubicBezTo>
                  <a:cubicBezTo>
                    <a:pt x="1122" y="342"/>
                    <a:pt x="1174" y="423"/>
                    <a:pt x="1216" y="504"/>
                  </a:cubicBezTo>
                  <a:cubicBezTo>
                    <a:pt x="1255" y="598"/>
                    <a:pt x="1271" y="705"/>
                    <a:pt x="1229" y="799"/>
                  </a:cubicBezTo>
                  <a:cubicBezTo>
                    <a:pt x="1255" y="747"/>
                    <a:pt x="1271" y="705"/>
                    <a:pt x="1271" y="653"/>
                  </a:cubicBezTo>
                  <a:cubicBezTo>
                    <a:pt x="1271" y="598"/>
                    <a:pt x="1255" y="543"/>
                    <a:pt x="1242" y="504"/>
                  </a:cubicBezTo>
                  <a:cubicBezTo>
                    <a:pt x="1203" y="410"/>
                    <a:pt x="1148" y="313"/>
                    <a:pt x="1080" y="248"/>
                  </a:cubicBezTo>
                  <a:cubicBezTo>
                    <a:pt x="1012" y="167"/>
                    <a:pt x="918" y="112"/>
                    <a:pt x="824" y="57"/>
                  </a:cubicBezTo>
                  <a:cubicBezTo>
                    <a:pt x="758" y="25"/>
                    <a:pt x="676" y="0"/>
                    <a:pt x="589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2"/>
            <p:cNvSpPr/>
            <p:nvPr/>
          </p:nvSpPr>
          <p:spPr>
            <a:xfrm>
              <a:off x="5082650" y="5160875"/>
              <a:ext cx="19550" cy="19650"/>
            </a:xfrm>
            <a:custGeom>
              <a:avLst/>
              <a:gdLst/>
              <a:ahLst/>
              <a:cxnLst/>
              <a:rect l="l" t="t" r="r" b="b"/>
              <a:pathLst>
                <a:path w="782" h="786" extrusionOk="0">
                  <a:moveTo>
                    <a:pt x="406" y="1"/>
                  </a:moveTo>
                  <a:cubicBezTo>
                    <a:pt x="309" y="1"/>
                    <a:pt x="215" y="27"/>
                    <a:pt x="134" y="95"/>
                  </a:cubicBezTo>
                  <a:cubicBezTo>
                    <a:pt x="66" y="150"/>
                    <a:pt x="27" y="218"/>
                    <a:pt x="14" y="312"/>
                  </a:cubicBezTo>
                  <a:cubicBezTo>
                    <a:pt x="1" y="338"/>
                    <a:pt x="1" y="351"/>
                    <a:pt x="1" y="380"/>
                  </a:cubicBezTo>
                  <a:cubicBezTo>
                    <a:pt x="1" y="461"/>
                    <a:pt x="27" y="555"/>
                    <a:pt x="66" y="623"/>
                  </a:cubicBezTo>
                  <a:cubicBezTo>
                    <a:pt x="134" y="704"/>
                    <a:pt x="215" y="756"/>
                    <a:pt x="325" y="772"/>
                  </a:cubicBezTo>
                  <a:cubicBezTo>
                    <a:pt x="338" y="785"/>
                    <a:pt x="364" y="785"/>
                    <a:pt x="377" y="785"/>
                  </a:cubicBezTo>
                  <a:cubicBezTo>
                    <a:pt x="384" y="785"/>
                    <a:pt x="392" y="786"/>
                    <a:pt x="399" y="786"/>
                  </a:cubicBezTo>
                  <a:cubicBezTo>
                    <a:pt x="606" y="786"/>
                    <a:pt x="769" y="615"/>
                    <a:pt x="782" y="406"/>
                  </a:cubicBezTo>
                  <a:cubicBezTo>
                    <a:pt x="782" y="380"/>
                    <a:pt x="782" y="351"/>
                    <a:pt x="769" y="312"/>
                  </a:cubicBezTo>
                  <a:cubicBezTo>
                    <a:pt x="756" y="189"/>
                    <a:pt x="662" y="82"/>
                    <a:pt x="552" y="43"/>
                  </a:cubicBezTo>
                  <a:cubicBezTo>
                    <a:pt x="513" y="14"/>
                    <a:pt x="458" y="1"/>
                    <a:pt x="40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2"/>
            <p:cNvSpPr/>
            <p:nvPr/>
          </p:nvSpPr>
          <p:spPr>
            <a:xfrm>
              <a:off x="5082975" y="5163225"/>
              <a:ext cx="9100" cy="7150"/>
            </a:xfrm>
            <a:custGeom>
              <a:avLst/>
              <a:gdLst/>
              <a:ahLst/>
              <a:cxnLst/>
              <a:rect l="l" t="t" r="r" b="b"/>
              <a:pathLst>
                <a:path w="364" h="286" extrusionOk="0">
                  <a:moveTo>
                    <a:pt x="121" y="1"/>
                  </a:moveTo>
                  <a:cubicBezTo>
                    <a:pt x="53" y="56"/>
                    <a:pt x="14" y="124"/>
                    <a:pt x="1" y="218"/>
                  </a:cubicBezTo>
                  <a:lnTo>
                    <a:pt x="364" y="28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2"/>
            <p:cNvSpPr/>
            <p:nvPr/>
          </p:nvSpPr>
          <p:spPr>
            <a:xfrm>
              <a:off x="5084275" y="5170350"/>
              <a:ext cx="7800" cy="9825"/>
            </a:xfrm>
            <a:custGeom>
              <a:avLst/>
              <a:gdLst/>
              <a:ahLst/>
              <a:cxnLst/>
              <a:rect l="l" t="t" r="r" b="b"/>
              <a:pathLst>
                <a:path w="312" h="393" extrusionOk="0">
                  <a:moveTo>
                    <a:pt x="312" y="1"/>
                  </a:moveTo>
                  <a:lnTo>
                    <a:pt x="1" y="244"/>
                  </a:lnTo>
                  <a:cubicBezTo>
                    <a:pt x="69" y="325"/>
                    <a:pt x="150" y="377"/>
                    <a:pt x="260" y="393"/>
                  </a:cubicBezTo>
                  <a:lnTo>
                    <a:pt x="312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2"/>
            <p:cNvSpPr/>
            <p:nvPr/>
          </p:nvSpPr>
          <p:spPr>
            <a:xfrm>
              <a:off x="5087025" y="5165250"/>
              <a:ext cx="10800" cy="10875"/>
            </a:xfrm>
            <a:custGeom>
              <a:avLst/>
              <a:gdLst/>
              <a:ahLst/>
              <a:cxnLst/>
              <a:rect l="l" t="t" r="r" b="b"/>
              <a:pathLst>
                <a:path w="432" h="435" extrusionOk="0">
                  <a:moveTo>
                    <a:pt x="231" y="1"/>
                  </a:moveTo>
                  <a:cubicBezTo>
                    <a:pt x="108" y="1"/>
                    <a:pt x="1" y="82"/>
                    <a:pt x="1" y="205"/>
                  </a:cubicBezTo>
                  <a:cubicBezTo>
                    <a:pt x="1" y="325"/>
                    <a:pt x="82" y="419"/>
                    <a:pt x="202" y="435"/>
                  </a:cubicBezTo>
                  <a:cubicBezTo>
                    <a:pt x="325" y="435"/>
                    <a:pt x="419" y="338"/>
                    <a:pt x="432" y="231"/>
                  </a:cubicBezTo>
                  <a:cubicBezTo>
                    <a:pt x="432" y="111"/>
                    <a:pt x="338" y="14"/>
                    <a:pt x="231" y="1"/>
                  </a:cubicBezTo>
                  <a:close/>
                </a:path>
              </a:pathLst>
            </a:custGeom>
            <a:solidFill>
              <a:srgbClr val="2C03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2"/>
            <p:cNvSpPr/>
            <p:nvPr/>
          </p:nvSpPr>
          <p:spPr>
            <a:xfrm>
              <a:off x="5095775" y="5171325"/>
              <a:ext cx="3425" cy="3100"/>
            </a:xfrm>
            <a:custGeom>
              <a:avLst/>
              <a:gdLst/>
              <a:ahLst/>
              <a:cxnLst/>
              <a:rect l="l" t="t" r="r" b="b"/>
              <a:pathLst>
                <a:path w="137" h="124" extrusionOk="0">
                  <a:moveTo>
                    <a:pt x="69" y="1"/>
                  </a:moveTo>
                  <a:cubicBezTo>
                    <a:pt x="43" y="1"/>
                    <a:pt x="14" y="30"/>
                    <a:pt x="14" y="56"/>
                  </a:cubicBezTo>
                  <a:cubicBezTo>
                    <a:pt x="1" y="95"/>
                    <a:pt x="27" y="124"/>
                    <a:pt x="69" y="124"/>
                  </a:cubicBezTo>
                  <a:cubicBezTo>
                    <a:pt x="95" y="124"/>
                    <a:pt x="124" y="95"/>
                    <a:pt x="124" y="69"/>
                  </a:cubicBezTo>
                  <a:cubicBezTo>
                    <a:pt x="137" y="30"/>
                    <a:pt x="108" y="1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2"/>
            <p:cNvSpPr/>
            <p:nvPr/>
          </p:nvSpPr>
          <p:spPr>
            <a:xfrm>
              <a:off x="5153050" y="5139750"/>
              <a:ext cx="13950" cy="11475"/>
            </a:xfrm>
            <a:custGeom>
              <a:avLst/>
              <a:gdLst/>
              <a:ahLst/>
              <a:cxnLst/>
              <a:rect l="l" t="t" r="r" b="b"/>
              <a:pathLst>
                <a:path w="558" h="459" extrusionOk="0">
                  <a:moveTo>
                    <a:pt x="185" y="1"/>
                  </a:moveTo>
                  <a:cubicBezTo>
                    <a:pt x="72" y="1"/>
                    <a:pt x="1" y="99"/>
                    <a:pt x="59" y="224"/>
                  </a:cubicBezTo>
                  <a:cubicBezTo>
                    <a:pt x="85" y="292"/>
                    <a:pt x="140" y="334"/>
                    <a:pt x="195" y="373"/>
                  </a:cubicBezTo>
                  <a:cubicBezTo>
                    <a:pt x="247" y="415"/>
                    <a:pt x="289" y="441"/>
                    <a:pt x="357" y="454"/>
                  </a:cubicBezTo>
                  <a:cubicBezTo>
                    <a:pt x="369" y="457"/>
                    <a:pt x="382" y="458"/>
                    <a:pt x="396" y="458"/>
                  </a:cubicBezTo>
                  <a:cubicBezTo>
                    <a:pt x="439" y="458"/>
                    <a:pt x="487" y="442"/>
                    <a:pt x="519" y="402"/>
                  </a:cubicBezTo>
                  <a:cubicBezTo>
                    <a:pt x="558" y="360"/>
                    <a:pt x="558" y="292"/>
                    <a:pt x="532" y="240"/>
                  </a:cubicBezTo>
                  <a:cubicBezTo>
                    <a:pt x="506" y="172"/>
                    <a:pt x="451" y="130"/>
                    <a:pt x="409" y="91"/>
                  </a:cubicBezTo>
                  <a:cubicBezTo>
                    <a:pt x="357" y="62"/>
                    <a:pt x="315" y="23"/>
                    <a:pt x="247" y="10"/>
                  </a:cubicBezTo>
                  <a:cubicBezTo>
                    <a:pt x="225" y="4"/>
                    <a:pt x="205" y="1"/>
                    <a:pt x="185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2"/>
            <p:cNvSpPr/>
            <p:nvPr/>
          </p:nvSpPr>
          <p:spPr>
            <a:xfrm>
              <a:off x="5082975" y="5136825"/>
              <a:ext cx="14350" cy="11050"/>
            </a:xfrm>
            <a:custGeom>
              <a:avLst/>
              <a:gdLst/>
              <a:ahLst/>
              <a:cxnLst/>
              <a:rect l="l" t="t" r="r" b="b"/>
              <a:pathLst>
                <a:path w="574" h="442" extrusionOk="0">
                  <a:moveTo>
                    <a:pt x="365" y="0"/>
                  </a:moveTo>
                  <a:cubicBezTo>
                    <a:pt x="352" y="0"/>
                    <a:pt x="339" y="1"/>
                    <a:pt x="325" y="4"/>
                  </a:cubicBezTo>
                  <a:cubicBezTo>
                    <a:pt x="270" y="17"/>
                    <a:pt x="215" y="46"/>
                    <a:pt x="163" y="85"/>
                  </a:cubicBezTo>
                  <a:cubicBezTo>
                    <a:pt x="108" y="114"/>
                    <a:pt x="69" y="153"/>
                    <a:pt x="27" y="208"/>
                  </a:cubicBezTo>
                  <a:cubicBezTo>
                    <a:pt x="1" y="260"/>
                    <a:pt x="1" y="328"/>
                    <a:pt x="27" y="383"/>
                  </a:cubicBezTo>
                  <a:cubicBezTo>
                    <a:pt x="62" y="415"/>
                    <a:pt x="113" y="441"/>
                    <a:pt x="161" y="441"/>
                  </a:cubicBezTo>
                  <a:cubicBezTo>
                    <a:pt x="170" y="441"/>
                    <a:pt x="180" y="440"/>
                    <a:pt x="189" y="438"/>
                  </a:cubicBezTo>
                  <a:cubicBezTo>
                    <a:pt x="244" y="438"/>
                    <a:pt x="296" y="409"/>
                    <a:pt x="351" y="383"/>
                  </a:cubicBezTo>
                  <a:cubicBezTo>
                    <a:pt x="419" y="341"/>
                    <a:pt x="474" y="302"/>
                    <a:pt x="500" y="247"/>
                  </a:cubicBezTo>
                  <a:cubicBezTo>
                    <a:pt x="573" y="111"/>
                    <a:pt x="492" y="0"/>
                    <a:pt x="365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2"/>
            <p:cNvSpPr/>
            <p:nvPr/>
          </p:nvSpPr>
          <p:spPr>
            <a:xfrm>
              <a:off x="5116025" y="5181125"/>
              <a:ext cx="14850" cy="7800"/>
            </a:xfrm>
            <a:custGeom>
              <a:avLst/>
              <a:gdLst/>
              <a:ahLst/>
              <a:cxnLst/>
              <a:rect l="l" t="t" r="r" b="b"/>
              <a:pathLst>
                <a:path w="594" h="312" extrusionOk="0">
                  <a:moveTo>
                    <a:pt x="299" y="1"/>
                  </a:moveTo>
                  <a:lnTo>
                    <a:pt x="244" y="14"/>
                  </a:lnTo>
                  <a:lnTo>
                    <a:pt x="176" y="14"/>
                  </a:lnTo>
                  <a:cubicBezTo>
                    <a:pt x="124" y="27"/>
                    <a:pt x="82" y="27"/>
                    <a:pt x="43" y="69"/>
                  </a:cubicBezTo>
                  <a:cubicBezTo>
                    <a:pt x="27" y="69"/>
                    <a:pt x="27" y="82"/>
                    <a:pt x="14" y="95"/>
                  </a:cubicBezTo>
                  <a:cubicBezTo>
                    <a:pt x="14" y="108"/>
                    <a:pt x="1" y="124"/>
                    <a:pt x="1" y="137"/>
                  </a:cubicBezTo>
                  <a:cubicBezTo>
                    <a:pt x="1" y="163"/>
                    <a:pt x="14" y="189"/>
                    <a:pt x="27" y="205"/>
                  </a:cubicBezTo>
                  <a:cubicBezTo>
                    <a:pt x="56" y="244"/>
                    <a:pt x="82" y="270"/>
                    <a:pt x="108" y="299"/>
                  </a:cubicBezTo>
                  <a:cubicBezTo>
                    <a:pt x="82" y="270"/>
                    <a:pt x="69" y="231"/>
                    <a:pt x="43" y="189"/>
                  </a:cubicBezTo>
                  <a:cubicBezTo>
                    <a:pt x="27" y="150"/>
                    <a:pt x="43" y="124"/>
                    <a:pt x="69" y="95"/>
                  </a:cubicBezTo>
                  <a:cubicBezTo>
                    <a:pt x="95" y="82"/>
                    <a:pt x="137" y="69"/>
                    <a:pt x="176" y="69"/>
                  </a:cubicBezTo>
                  <a:lnTo>
                    <a:pt x="244" y="56"/>
                  </a:lnTo>
                  <a:lnTo>
                    <a:pt x="299" y="56"/>
                  </a:lnTo>
                  <a:cubicBezTo>
                    <a:pt x="325" y="56"/>
                    <a:pt x="351" y="56"/>
                    <a:pt x="367" y="69"/>
                  </a:cubicBezTo>
                  <a:lnTo>
                    <a:pt x="432" y="69"/>
                  </a:lnTo>
                  <a:cubicBezTo>
                    <a:pt x="474" y="69"/>
                    <a:pt x="513" y="82"/>
                    <a:pt x="542" y="108"/>
                  </a:cubicBezTo>
                  <a:cubicBezTo>
                    <a:pt x="568" y="124"/>
                    <a:pt x="555" y="163"/>
                    <a:pt x="542" y="205"/>
                  </a:cubicBezTo>
                  <a:cubicBezTo>
                    <a:pt x="529" y="244"/>
                    <a:pt x="500" y="270"/>
                    <a:pt x="461" y="312"/>
                  </a:cubicBezTo>
                  <a:cubicBezTo>
                    <a:pt x="500" y="286"/>
                    <a:pt x="542" y="257"/>
                    <a:pt x="568" y="218"/>
                  </a:cubicBezTo>
                  <a:cubicBezTo>
                    <a:pt x="581" y="205"/>
                    <a:pt x="581" y="176"/>
                    <a:pt x="594" y="150"/>
                  </a:cubicBezTo>
                  <a:cubicBezTo>
                    <a:pt x="594" y="137"/>
                    <a:pt x="581" y="124"/>
                    <a:pt x="581" y="108"/>
                  </a:cubicBezTo>
                  <a:cubicBezTo>
                    <a:pt x="581" y="95"/>
                    <a:pt x="581" y="82"/>
                    <a:pt x="568" y="82"/>
                  </a:cubicBezTo>
                  <a:cubicBezTo>
                    <a:pt x="529" y="43"/>
                    <a:pt x="487" y="27"/>
                    <a:pt x="432" y="14"/>
                  </a:cubicBezTo>
                  <a:lnTo>
                    <a:pt x="367" y="14"/>
                  </a:lnTo>
                  <a:cubicBezTo>
                    <a:pt x="351" y="14"/>
                    <a:pt x="325" y="1"/>
                    <a:pt x="299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2"/>
            <p:cNvSpPr/>
            <p:nvPr/>
          </p:nvSpPr>
          <p:spPr>
            <a:xfrm>
              <a:off x="5185925" y="5171100"/>
              <a:ext cx="18900" cy="22525"/>
            </a:xfrm>
            <a:custGeom>
              <a:avLst/>
              <a:gdLst/>
              <a:ahLst/>
              <a:cxnLst/>
              <a:rect l="l" t="t" r="r" b="b"/>
              <a:pathLst>
                <a:path w="756" h="901" extrusionOk="0">
                  <a:moveTo>
                    <a:pt x="506" y="0"/>
                  </a:moveTo>
                  <a:cubicBezTo>
                    <a:pt x="486" y="0"/>
                    <a:pt x="466" y="3"/>
                    <a:pt x="445" y="10"/>
                  </a:cubicBezTo>
                  <a:cubicBezTo>
                    <a:pt x="377" y="23"/>
                    <a:pt x="296" y="52"/>
                    <a:pt x="244" y="104"/>
                  </a:cubicBezTo>
                  <a:cubicBezTo>
                    <a:pt x="134" y="201"/>
                    <a:pt x="53" y="334"/>
                    <a:pt x="27" y="470"/>
                  </a:cubicBezTo>
                  <a:cubicBezTo>
                    <a:pt x="14" y="509"/>
                    <a:pt x="1" y="538"/>
                    <a:pt x="1" y="577"/>
                  </a:cubicBezTo>
                  <a:lnTo>
                    <a:pt x="1" y="687"/>
                  </a:lnTo>
                  <a:lnTo>
                    <a:pt x="1" y="794"/>
                  </a:lnTo>
                  <a:cubicBezTo>
                    <a:pt x="14" y="820"/>
                    <a:pt x="14" y="862"/>
                    <a:pt x="14" y="901"/>
                  </a:cubicBezTo>
                  <a:cubicBezTo>
                    <a:pt x="14" y="752"/>
                    <a:pt x="27" y="619"/>
                    <a:pt x="66" y="483"/>
                  </a:cubicBezTo>
                  <a:cubicBezTo>
                    <a:pt x="66" y="444"/>
                    <a:pt x="82" y="415"/>
                    <a:pt x="95" y="389"/>
                  </a:cubicBezTo>
                  <a:cubicBezTo>
                    <a:pt x="121" y="363"/>
                    <a:pt x="121" y="321"/>
                    <a:pt x="147" y="295"/>
                  </a:cubicBezTo>
                  <a:cubicBezTo>
                    <a:pt x="189" y="240"/>
                    <a:pt x="228" y="185"/>
                    <a:pt x="283" y="146"/>
                  </a:cubicBezTo>
                  <a:cubicBezTo>
                    <a:pt x="338" y="104"/>
                    <a:pt x="390" y="65"/>
                    <a:pt x="458" y="52"/>
                  </a:cubicBezTo>
                  <a:cubicBezTo>
                    <a:pt x="475" y="49"/>
                    <a:pt x="491" y="47"/>
                    <a:pt x="506" y="47"/>
                  </a:cubicBezTo>
                  <a:cubicBezTo>
                    <a:pt x="553" y="47"/>
                    <a:pt x="594" y="62"/>
                    <a:pt x="633" y="91"/>
                  </a:cubicBezTo>
                  <a:cubicBezTo>
                    <a:pt x="662" y="120"/>
                    <a:pt x="675" y="146"/>
                    <a:pt x="688" y="172"/>
                  </a:cubicBezTo>
                  <a:cubicBezTo>
                    <a:pt x="701" y="201"/>
                    <a:pt x="714" y="240"/>
                    <a:pt x="730" y="266"/>
                  </a:cubicBezTo>
                  <a:cubicBezTo>
                    <a:pt x="730" y="334"/>
                    <a:pt x="730" y="402"/>
                    <a:pt x="714" y="470"/>
                  </a:cubicBezTo>
                  <a:cubicBezTo>
                    <a:pt x="743" y="415"/>
                    <a:pt x="756" y="334"/>
                    <a:pt x="743" y="266"/>
                  </a:cubicBezTo>
                  <a:cubicBezTo>
                    <a:pt x="743" y="227"/>
                    <a:pt x="743" y="185"/>
                    <a:pt x="730" y="159"/>
                  </a:cubicBezTo>
                  <a:cubicBezTo>
                    <a:pt x="714" y="120"/>
                    <a:pt x="688" y="91"/>
                    <a:pt x="662" y="65"/>
                  </a:cubicBezTo>
                  <a:cubicBezTo>
                    <a:pt x="649" y="52"/>
                    <a:pt x="633" y="39"/>
                    <a:pt x="620" y="23"/>
                  </a:cubicBezTo>
                  <a:cubicBezTo>
                    <a:pt x="594" y="23"/>
                    <a:pt x="581" y="10"/>
                    <a:pt x="568" y="10"/>
                  </a:cubicBezTo>
                  <a:cubicBezTo>
                    <a:pt x="547" y="3"/>
                    <a:pt x="526" y="0"/>
                    <a:pt x="506" y="0"/>
                  </a:cubicBez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2"/>
            <p:cNvSpPr/>
            <p:nvPr/>
          </p:nvSpPr>
          <p:spPr>
            <a:xfrm>
              <a:off x="5188275" y="5179050"/>
              <a:ext cx="8125" cy="15300"/>
            </a:xfrm>
            <a:custGeom>
              <a:avLst/>
              <a:gdLst/>
              <a:ahLst/>
              <a:cxnLst/>
              <a:rect l="l" t="t" r="r" b="b"/>
              <a:pathLst>
                <a:path w="325" h="612" extrusionOk="0">
                  <a:moveTo>
                    <a:pt x="126" y="1"/>
                  </a:moveTo>
                  <a:cubicBezTo>
                    <a:pt x="84" y="1"/>
                    <a:pt x="40" y="8"/>
                    <a:pt x="1" y="16"/>
                  </a:cubicBezTo>
                  <a:cubicBezTo>
                    <a:pt x="69" y="16"/>
                    <a:pt x="150" y="29"/>
                    <a:pt x="202" y="58"/>
                  </a:cubicBezTo>
                  <a:cubicBezTo>
                    <a:pt x="257" y="84"/>
                    <a:pt x="270" y="152"/>
                    <a:pt x="257" y="220"/>
                  </a:cubicBezTo>
                  <a:cubicBezTo>
                    <a:pt x="257" y="272"/>
                    <a:pt x="231" y="340"/>
                    <a:pt x="215" y="408"/>
                  </a:cubicBezTo>
                  <a:cubicBezTo>
                    <a:pt x="189" y="476"/>
                    <a:pt x="163" y="544"/>
                    <a:pt x="134" y="612"/>
                  </a:cubicBezTo>
                  <a:cubicBezTo>
                    <a:pt x="189" y="557"/>
                    <a:pt x="215" y="489"/>
                    <a:pt x="257" y="421"/>
                  </a:cubicBezTo>
                  <a:cubicBezTo>
                    <a:pt x="283" y="369"/>
                    <a:pt x="312" y="288"/>
                    <a:pt x="312" y="220"/>
                  </a:cubicBezTo>
                  <a:cubicBezTo>
                    <a:pt x="325" y="178"/>
                    <a:pt x="312" y="139"/>
                    <a:pt x="296" y="97"/>
                  </a:cubicBezTo>
                  <a:cubicBezTo>
                    <a:pt x="283" y="71"/>
                    <a:pt x="257" y="29"/>
                    <a:pt x="215" y="16"/>
                  </a:cubicBezTo>
                  <a:cubicBezTo>
                    <a:pt x="187" y="5"/>
                    <a:pt x="157" y="1"/>
                    <a:pt x="126" y="1"/>
                  </a:cubicBez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2"/>
            <p:cNvSpPr/>
            <p:nvPr/>
          </p:nvSpPr>
          <p:spPr>
            <a:xfrm>
              <a:off x="5101525" y="5192625"/>
              <a:ext cx="43525" cy="18250"/>
            </a:xfrm>
            <a:custGeom>
              <a:avLst/>
              <a:gdLst/>
              <a:ahLst/>
              <a:cxnLst/>
              <a:rect l="l" t="t" r="r" b="b"/>
              <a:pathLst>
                <a:path w="1741" h="730" extrusionOk="0">
                  <a:moveTo>
                    <a:pt x="270" y="1"/>
                  </a:moveTo>
                  <a:cubicBezTo>
                    <a:pt x="202" y="14"/>
                    <a:pt x="163" y="14"/>
                    <a:pt x="137" y="27"/>
                  </a:cubicBezTo>
                  <a:cubicBezTo>
                    <a:pt x="40" y="82"/>
                    <a:pt x="1" y="419"/>
                    <a:pt x="299" y="607"/>
                  </a:cubicBezTo>
                  <a:cubicBezTo>
                    <a:pt x="312" y="607"/>
                    <a:pt x="325" y="620"/>
                    <a:pt x="325" y="620"/>
                  </a:cubicBezTo>
                  <a:cubicBezTo>
                    <a:pt x="445" y="688"/>
                    <a:pt x="594" y="730"/>
                    <a:pt x="811" y="730"/>
                  </a:cubicBezTo>
                  <a:cubicBezTo>
                    <a:pt x="1054" y="730"/>
                    <a:pt x="1229" y="675"/>
                    <a:pt x="1352" y="620"/>
                  </a:cubicBezTo>
                  <a:cubicBezTo>
                    <a:pt x="1365" y="607"/>
                    <a:pt x="1378" y="607"/>
                    <a:pt x="1391" y="594"/>
                  </a:cubicBezTo>
                  <a:cubicBezTo>
                    <a:pt x="1741" y="393"/>
                    <a:pt x="1647" y="27"/>
                    <a:pt x="1498" y="1"/>
                  </a:cubicBezTo>
                  <a:lnTo>
                    <a:pt x="1433" y="1"/>
                  </a:lnTo>
                  <a:cubicBezTo>
                    <a:pt x="1365" y="1"/>
                    <a:pt x="1255" y="1"/>
                    <a:pt x="1174" y="14"/>
                  </a:cubicBezTo>
                  <a:cubicBezTo>
                    <a:pt x="1067" y="27"/>
                    <a:pt x="959" y="33"/>
                    <a:pt x="851" y="33"/>
                  </a:cubicBezTo>
                  <a:cubicBezTo>
                    <a:pt x="743" y="33"/>
                    <a:pt x="634" y="27"/>
                    <a:pt x="526" y="14"/>
                  </a:cubicBezTo>
                  <a:cubicBezTo>
                    <a:pt x="432" y="14"/>
                    <a:pt x="338" y="1"/>
                    <a:pt x="27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2"/>
            <p:cNvSpPr/>
            <p:nvPr/>
          </p:nvSpPr>
          <p:spPr>
            <a:xfrm>
              <a:off x="5108250" y="5192625"/>
              <a:ext cx="29425" cy="6225"/>
            </a:xfrm>
            <a:custGeom>
              <a:avLst/>
              <a:gdLst/>
              <a:ahLst/>
              <a:cxnLst/>
              <a:rect l="l" t="t" r="r" b="b"/>
              <a:pathLst>
                <a:path w="1177" h="249" extrusionOk="0">
                  <a:moveTo>
                    <a:pt x="1" y="1"/>
                  </a:moveTo>
                  <a:cubicBezTo>
                    <a:pt x="1" y="95"/>
                    <a:pt x="30" y="231"/>
                    <a:pt x="176" y="244"/>
                  </a:cubicBezTo>
                  <a:cubicBezTo>
                    <a:pt x="236" y="247"/>
                    <a:pt x="315" y="248"/>
                    <a:pt x="402" y="248"/>
                  </a:cubicBezTo>
                  <a:cubicBezTo>
                    <a:pt x="689" y="248"/>
                    <a:pt x="1060" y="231"/>
                    <a:pt x="1122" y="189"/>
                  </a:cubicBezTo>
                  <a:cubicBezTo>
                    <a:pt x="1177" y="163"/>
                    <a:pt x="1177" y="82"/>
                    <a:pt x="1177" y="1"/>
                  </a:cubicBezTo>
                  <a:lnTo>
                    <a:pt x="1164" y="1"/>
                  </a:lnTo>
                  <a:cubicBezTo>
                    <a:pt x="1096" y="1"/>
                    <a:pt x="986" y="1"/>
                    <a:pt x="905" y="14"/>
                  </a:cubicBezTo>
                  <a:cubicBezTo>
                    <a:pt x="798" y="27"/>
                    <a:pt x="690" y="33"/>
                    <a:pt x="582" y="33"/>
                  </a:cubicBezTo>
                  <a:cubicBezTo>
                    <a:pt x="474" y="33"/>
                    <a:pt x="365" y="27"/>
                    <a:pt x="257" y="14"/>
                  </a:cubicBezTo>
                  <a:cubicBezTo>
                    <a:pt x="163" y="14"/>
                    <a:pt x="6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2"/>
            <p:cNvSpPr/>
            <p:nvPr/>
          </p:nvSpPr>
          <p:spPr>
            <a:xfrm>
              <a:off x="5109625" y="5205075"/>
              <a:ext cx="25700" cy="5800"/>
            </a:xfrm>
            <a:custGeom>
              <a:avLst/>
              <a:gdLst/>
              <a:ahLst/>
              <a:cxnLst/>
              <a:rect l="l" t="t" r="r" b="b"/>
              <a:pathLst>
                <a:path w="1028" h="232" extrusionOk="0">
                  <a:moveTo>
                    <a:pt x="490" y="0"/>
                  </a:moveTo>
                  <a:cubicBezTo>
                    <a:pt x="258" y="0"/>
                    <a:pt x="91" y="73"/>
                    <a:pt x="1" y="122"/>
                  </a:cubicBezTo>
                  <a:cubicBezTo>
                    <a:pt x="121" y="190"/>
                    <a:pt x="270" y="232"/>
                    <a:pt x="487" y="232"/>
                  </a:cubicBezTo>
                  <a:cubicBezTo>
                    <a:pt x="730" y="232"/>
                    <a:pt x="905" y="177"/>
                    <a:pt x="1028" y="122"/>
                  </a:cubicBezTo>
                  <a:cubicBezTo>
                    <a:pt x="823" y="32"/>
                    <a:pt x="643" y="0"/>
                    <a:pt x="490" y="0"/>
                  </a:cubicBezTo>
                  <a:close/>
                </a:path>
              </a:pathLst>
            </a:custGeom>
            <a:solidFill>
              <a:srgbClr val="FF9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2"/>
            <p:cNvSpPr/>
            <p:nvPr/>
          </p:nvSpPr>
          <p:spPr>
            <a:xfrm>
              <a:off x="5049850" y="5087650"/>
              <a:ext cx="196125" cy="169075"/>
            </a:xfrm>
            <a:custGeom>
              <a:avLst/>
              <a:gdLst/>
              <a:ahLst/>
              <a:cxnLst/>
              <a:rect l="l" t="t" r="r" b="b"/>
              <a:pathLst>
                <a:path w="7845" h="6763" extrusionOk="0">
                  <a:moveTo>
                    <a:pt x="3147" y="1"/>
                  </a:moveTo>
                  <a:cubicBezTo>
                    <a:pt x="2946" y="1"/>
                    <a:pt x="2755" y="14"/>
                    <a:pt x="2554" y="27"/>
                  </a:cubicBezTo>
                  <a:cubicBezTo>
                    <a:pt x="1987" y="95"/>
                    <a:pt x="1365" y="257"/>
                    <a:pt x="1054" y="743"/>
                  </a:cubicBezTo>
                  <a:cubicBezTo>
                    <a:pt x="973" y="866"/>
                    <a:pt x="921" y="999"/>
                    <a:pt x="892" y="1148"/>
                  </a:cubicBezTo>
                  <a:cubicBezTo>
                    <a:pt x="746" y="1715"/>
                    <a:pt x="908" y="2389"/>
                    <a:pt x="678" y="2956"/>
                  </a:cubicBezTo>
                  <a:cubicBezTo>
                    <a:pt x="568" y="3215"/>
                    <a:pt x="393" y="3429"/>
                    <a:pt x="260" y="3659"/>
                  </a:cubicBezTo>
                  <a:cubicBezTo>
                    <a:pt x="111" y="3889"/>
                    <a:pt x="1" y="4171"/>
                    <a:pt x="69" y="4430"/>
                  </a:cubicBezTo>
                  <a:cubicBezTo>
                    <a:pt x="98" y="4576"/>
                    <a:pt x="179" y="4699"/>
                    <a:pt x="218" y="4835"/>
                  </a:cubicBezTo>
                  <a:cubicBezTo>
                    <a:pt x="367" y="5305"/>
                    <a:pt x="56" y="5820"/>
                    <a:pt x="137" y="6319"/>
                  </a:cubicBezTo>
                  <a:cubicBezTo>
                    <a:pt x="218" y="6374"/>
                    <a:pt x="312" y="6426"/>
                    <a:pt x="406" y="6468"/>
                  </a:cubicBezTo>
                  <a:cubicBezTo>
                    <a:pt x="461" y="6494"/>
                    <a:pt x="516" y="6520"/>
                    <a:pt x="555" y="6536"/>
                  </a:cubicBezTo>
                  <a:cubicBezTo>
                    <a:pt x="584" y="6549"/>
                    <a:pt x="597" y="6549"/>
                    <a:pt x="610" y="6562"/>
                  </a:cubicBezTo>
                  <a:cubicBezTo>
                    <a:pt x="597" y="6400"/>
                    <a:pt x="584" y="5846"/>
                    <a:pt x="798" y="5535"/>
                  </a:cubicBezTo>
                  <a:lnTo>
                    <a:pt x="798" y="5535"/>
                  </a:lnTo>
                  <a:cubicBezTo>
                    <a:pt x="798" y="5535"/>
                    <a:pt x="746" y="6196"/>
                    <a:pt x="785" y="6536"/>
                  </a:cubicBezTo>
                  <a:cubicBezTo>
                    <a:pt x="798" y="6575"/>
                    <a:pt x="798" y="6601"/>
                    <a:pt x="811" y="6630"/>
                  </a:cubicBezTo>
                  <a:cubicBezTo>
                    <a:pt x="811" y="6630"/>
                    <a:pt x="827" y="6643"/>
                    <a:pt x="840" y="6643"/>
                  </a:cubicBezTo>
                  <a:cubicBezTo>
                    <a:pt x="934" y="6669"/>
                    <a:pt x="1015" y="6698"/>
                    <a:pt x="1109" y="6711"/>
                  </a:cubicBezTo>
                  <a:cubicBezTo>
                    <a:pt x="1232" y="6724"/>
                    <a:pt x="1339" y="6750"/>
                    <a:pt x="1459" y="6763"/>
                  </a:cubicBezTo>
                  <a:cubicBezTo>
                    <a:pt x="1608" y="6630"/>
                    <a:pt x="2055" y="6468"/>
                    <a:pt x="2269" y="6413"/>
                  </a:cubicBezTo>
                  <a:cubicBezTo>
                    <a:pt x="2311" y="6400"/>
                    <a:pt x="2337" y="6387"/>
                    <a:pt x="2350" y="6387"/>
                  </a:cubicBezTo>
                  <a:cubicBezTo>
                    <a:pt x="2473" y="6358"/>
                    <a:pt x="2567" y="6358"/>
                    <a:pt x="2567" y="6358"/>
                  </a:cubicBezTo>
                  <a:lnTo>
                    <a:pt x="2755" y="6358"/>
                  </a:lnTo>
                  <a:cubicBezTo>
                    <a:pt x="2810" y="6183"/>
                    <a:pt x="2810" y="5995"/>
                    <a:pt x="2810" y="5859"/>
                  </a:cubicBezTo>
                  <a:cubicBezTo>
                    <a:pt x="2648" y="5846"/>
                    <a:pt x="2486" y="5833"/>
                    <a:pt x="2337" y="5807"/>
                  </a:cubicBezTo>
                  <a:cubicBezTo>
                    <a:pt x="1812" y="5684"/>
                    <a:pt x="1446" y="5454"/>
                    <a:pt x="1203" y="5185"/>
                  </a:cubicBezTo>
                  <a:cubicBezTo>
                    <a:pt x="1203" y="5172"/>
                    <a:pt x="1190" y="5172"/>
                    <a:pt x="1190" y="5159"/>
                  </a:cubicBezTo>
                  <a:cubicBezTo>
                    <a:pt x="866" y="4738"/>
                    <a:pt x="811" y="4226"/>
                    <a:pt x="947" y="3834"/>
                  </a:cubicBezTo>
                  <a:cubicBezTo>
                    <a:pt x="973" y="3753"/>
                    <a:pt x="989" y="3685"/>
                    <a:pt x="1015" y="3604"/>
                  </a:cubicBezTo>
                  <a:cubicBezTo>
                    <a:pt x="1070" y="3377"/>
                    <a:pt x="1096" y="3134"/>
                    <a:pt x="1083" y="2891"/>
                  </a:cubicBezTo>
                  <a:lnTo>
                    <a:pt x="1083" y="2862"/>
                  </a:lnTo>
                  <a:cubicBezTo>
                    <a:pt x="1083" y="2849"/>
                    <a:pt x="1083" y="2836"/>
                    <a:pt x="1070" y="2836"/>
                  </a:cubicBezTo>
                  <a:lnTo>
                    <a:pt x="1096" y="2794"/>
                  </a:lnTo>
                  <a:lnTo>
                    <a:pt x="1799" y="1647"/>
                  </a:lnTo>
                  <a:cubicBezTo>
                    <a:pt x="1799" y="1647"/>
                    <a:pt x="1880" y="1971"/>
                    <a:pt x="2175" y="2295"/>
                  </a:cubicBezTo>
                  <a:cubicBezTo>
                    <a:pt x="2392" y="2525"/>
                    <a:pt x="2742" y="2768"/>
                    <a:pt x="3257" y="2849"/>
                  </a:cubicBezTo>
                  <a:lnTo>
                    <a:pt x="3215" y="2810"/>
                  </a:lnTo>
                  <a:lnTo>
                    <a:pt x="2554" y="2107"/>
                  </a:lnTo>
                  <a:lnTo>
                    <a:pt x="2554" y="2107"/>
                  </a:lnTo>
                  <a:cubicBezTo>
                    <a:pt x="2554" y="2107"/>
                    <a:pt x="2904" y="2363"/>
                    <a:pt x="3432" y="2606"/>
                  </a:cubicBezTo>
                  <a:cubicBezTo>
                    <a:pt x="3863" y="2810"/>
                    <a:pt x="4417" y="2998"/>
                    <a:pt x="4971" y="3011"/>
                  </a:cubicBezTo>
                  <a:lnTo>
                    <a:pt x="5010" y="3011"/>
                  </a:lnTo>
                  <a:lnTo>
                    <a:pt x="4971" y="2567"/>
                  </a:lnTo>
                  <a:lnTo>
                    <a:pt x="5023" y="2729"/>
                  </a:lnTo>
                  <a:lnTo>
                    <a:pt x="5266" y="3403"/>
                  </a:lnTo>
                  <a:lnTo>
                    <a:pt x="5295" y="3863"/>
                  </a:lnTo>
                  <a:cubicBezTo>
                    <a:pt x="5295" y="3863"/>
                    <a:pt x="5606" y="3552"/>
                    <a:pt x="5833" y="3280"/>
                  </a:cubicBezTo>
                  <a:cubicBezTo>
                    <a:pt x="5862" y="3254"/>
                    <a:pt x="5888" y="3228"/>
                    <a:pt x="5901" y="3199"/>
                  </a:cubicBezTo>
                  <a:cubicBezTo>
                    <a:pt x="5923" y="3194"/>
                    <a:pt x="5947" y="3190"/>
                    <a:pt x="5972" y="3190"/>
                  </a:cubicBezTo>
                  <a:cubicBezTo>
                    <a:pt x="6010" y="3190"/>
                    <a:pt x="6051" y="3197"/>
                    <a:pt x="6092" y="3215"/>
                  </a:cubicBezTo>
                  <a:cubicBezTo>
                    <a:pt x="6254" y="3267"/>
                    <a:pt x="6348" y="3523"/>
                    <a:pt x="6319" y="3808"/>
                  </a:cubicBezTo>
                  <a:cubicBezTo>
                    <a:pt x="6293" y="4077"/>
                    <a:pt x="6144" y="4388"/>
                    <a:pt x="5833" y="4524"/>
                  </a:cubicBezTo>
                  <a:cubicBezTo>
                    <a:pt x="5739" y="4550"/>
                    <a:pt x="5658" y="4576"/>
                    <a:pt x="5551" y="4576"/>
                  </a:cubicBezTo>
                  <a:lnTo>
                    <a:pt x="5402" y="4576"/>
                  </a:lnTo>
                  <a:cubicBezTo>
                    <a:pt x="5295" y="4780"/>
                    <a:pt x="5159" y="4968"/>
                    <a:pt x="4997" y="5130"/>
                  </a:cubicBezTo>
                  <a:cubicBezTo>
                    <a:pt x="4903" y="5224"/>
                    <a:pt x="4796" y="5321"/>
                    <a:pt x="4686" y="5402"/>
                  </a:cubicBezTo>
                  <a:cubicBezTo>
                    <a:pt x="4660" y="5415"/>
                    <a:pt x="4634" y="5441"/>
                    <a:pt x="4592" y="5467"/>
                  </a:cubicBezTo>
                  <a:cubicBezTo>
                    <a:pt x="4579" y="5671"/>
                    <a:pt x="4579" y="6102"/>
                    <a:pt x="4660" y="6387"/>
                  </a:cubicBezTo>
                  <a:cubicBezTo>
                    <a:pt x="4699" y="6387"/>
                    <a:pt x="4741" y="6400"/>
                    <a:pt x="4780" y="6413"/>
                  </a:cubicBezTo>
                  <a:lnTo>
                    <a:pt x="4809" y="6413"/>
                  </a:lnTo>
                  <a:cubicBezTo>
                    <a:pt x="4890" y="6426"/>
                    <a:pt x="4958" y="6455"/>
                    <a:pt x="5039" y="6481"/>
                  </a:cubicBezTo>
                  <a:cubicBezTo>
                    <a:pt x="5120" y="6507"/>
                    <a:pt x="5214" y="6549"/>
                    <a:pt x="5295" y="6588"/>
                  </a:cubicBezTo>
                  <a:lnTo>
                    <a:pt x="5428" y="6588"/>
                  </a:lnTo>
                  <a:cubicBezTo>
                    <a:pt x="5577" y="6588"/>
                    <a:pt x="5713" y="6575"/>
                    <a:pt x="5849" y="6562"/>
                  </a:cubicBezTo>
                  <a:cubicBezTo>
                    <a:pt x="5875" y="6562"/>
                    <a:pt x="5888" y="6549"/>
                    <a:pt x="5914" y="6549"/>
                  </a:cubicBezTo>
                  <a:cubicBezTo>
                    <a:pt x="6186" y="6507"/>
                    <a:pt x="6455" y="6455"/>
                    <a:pt x="6711" y="6374"/>
                  </a:cubicBezTo>
                  <a:cubicBezTo>
                    <a:pt x="6659" y="6170"/>
                    <a:pt x="6497" y="5684"/>
                    <a:pt x="6497" y="5548"/>
                  </a:cubicBezTo>
                  <a:lnTo>
                    <a:pt x="6497" y="5548"/>
                  </a:lnTo>
                  <a:lnTo>
                    <a:pt x="6902" y="6306"/>
                  </a:lnTo>
                  <a:cubicBezTo>
                    <a:pt x="7035" y="6251"/>
                    <a:pt x="7171" y="6196"/>
                    <a:pt x="7307" y="6131"/>
                  </a:cubicBezTo>
                  <a:cubicBezTo>
                    <a:pt x="7388" y="6089"/>
                    <a:pt x="7482" y="6050"/>
                    <a:pt x="7563" y="5995"/>
                  </a:cubicBezTo>
                  <a:cubicBezTo>
                    <a:pt x="7615" y="5969"/>
                    <a:pt x="7683" y="5927"/>
                    <a:pt x="7738" y="5901"/>
                  </a:cubicBezTo>
                  <a:cubicBezTo>
                    <a:pt x="7777" y="5872"/>
                    <a:pt x="7806" y="5846"/>
                    <a:pt x="7845" y="5820"/>
                  </a:cubicBezTo>
                  <a:cubicBezTo>
                    <a:pt x="7819" y="5441"/>
                    <a:pt x="7320" y="5198"/>
                    <a:pt x="7307" y="4806"/>
                  </a:cubicBezTo>
                  <a:cubicBezTo>
                    <a:pt x="7291" y="4592"/>
                    <a:pt x="7440" y="4388"/>
                    <a:pt x="7469" y="4171"/>
                  </a:cubicBezTo>
                  <a:cubicBezTo>
                    <a:pt x="7495" y="3902"/>
                    <a:pt x="7333" y="3659"/>
                    <a:pt x="7171" y="3458"/>
                  </a:cubicBezTo>
                  <a:cubicBezTo>
                    <a:pt x="6983" y="3215"/>
                    <a:pt x="6766" y="2985"/>
                    <a:pt x="6617" y="2729"/>
                  </a:cubicBezTo>
                  <a:cubicBezTo>
                    <a:pt x="6319" y="2243"/>
                    <a:pt x="6361" y="1378"/>
                    <a:pt x="5862" y="1028"/>
                  </a:cubicBezTo>
                  <a:cubicBezTo>
                    <a:pt x="5794" y="986"/>
                    <a:pt x="5713" y="947"/>
                    <a:pt x="5619" y="918"/>
                  </a:cubicBezTo>
                  <a:cubicBezTo>
                    <a:pt x="5606" y="918"/>
                    <a:pt x="5590" y="905"/>
                    <a:pt x="5564" y="905"/>
                  </a:cubicBezTo>
                  <a:lnTo>
                    <a:pt x="5525" y="866"/>
                  </a:lnTo>
                  <a:cubicBezTo>
                    <a:pt x="5146" y="513"/>
                    <a:pt x="4634" y="257"/>
                    <a:pt x="4148" y="137"/>
                  </a:cubicBezTo>
                  <a:cubicBezTo>
                    <a:pt x="4012" y="95"/>
                    <a:pt x="3876" y="69"/>
                    <a:pt x="3743" y="56"/>
                  </a:cubicBezTo>
                  <a:cubicBezTo>
                    <a:pt x="3539" y="27"/>
                    <a:pt x="3351" y="14"/>
                    <a:pt x="314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2"/>
            <p:cNvSpPr/>
            <p:nvPr/>
          </p:nvSpPr>
          <p:spPr>
            <a:xfrm>
              <a:off x="5069450" y="5217250"/>
              <a:ext cx="38825" cy="36800"/>
            </a:xfrm>
            <a:custGeom>
              <a:avLst/>
              <a:gdLst/>
              <a:ahLst/>
              <a:cxnLst/>
              <a:rect l="l" t="t" r="r" b="b"/>
              <a:pathLst>
                <a:path w="1553" h="1472" extrusionOk="0">
                  <a:moveTo>
                    <a:pt x="419" y="1"/>
                  </a:moveTo>
                  <a:cubicBezTo>
                    <a:pt x="419" y="69"/>
                    <a:pt x="393" y="137"/>
                    <a:pt x="380" y="189"/>
                  </a:cubicBezTo>
                  <a:cubicBezTo>
                    <a:pt x="299" y="474"/>
                    <a:pt x="176" y="743"/>
                    <a:pt x="82" y="1012"/>
                  </a:cubicBezTo>
                  <a:cubicBezTo>
                    <a:pt x="69" y="1054"/>
                    <a:pt x="56" y="1093"/>
                    <a:pt x="56" y="1135"/>
                  </a:cubicBezTo>
                  <a:cubicBezTo>
                    <a:pt x="27" y="1203"/>
                    <a:pt x="14" y="1284"/>
                    <a:pt x="1" y="1352"/>
                  </a:cubicBezTo>
                  <a:cubicBezTo>
                    <a:pt x="14" y="1391"/>
                    <a:pt x="14" y="1417"/>
                    <a:pt x="27" y="1446"/>
                  </a:cubicBezTo>
                  <a:cubicBezTo>
                    <a:pt x="27" y="1446"/>
                    <a:pt x="43" y="1459"/>
                    <a:pt x="56" y="1459"/>
                  </a:cubicBezTo>
                  <a:cubicBezTo>
                    <a:pt x="82" y="1459"/>
                    <a:pt x="95" y="1472"/>
                    <a:pt x="124" y="1472"/>
                  </a:cubicBezTo>
                  <a:cubicBezTo>
                    <a:pt x="393" y="1174"/>
                    <a:pt x="691" y="1093"/>
                    <a:pt x="918" y="1093"/>
                  </a:cubicBezTo>
                  <a:cubicBezTo>
                    <a:pt x="1122" y="1093"/>
                    <a:pt x="1284" y="1148"/>
                    <a:pt x="1378" y="1190"/>
                  </a:cubicBezTo>
                  <a:lnTo>
                    <a:pt x="1378" y="1174"/>
                  </a:lnTo>
                  <a:lnTo>
                    <a:pt x="1391" y="1174"/>
                  </a:lnTo>
                  <a:lnTo>
                    <a:pt x="1391" y="1148"/>
                  </a:lnTo>
                  <a:lnTo>
                    <a:pt x="1472" y="1148"/>
                  </a:lnTo>
                  <a:cubicBezTo>
                    <a:pt x="1459" y="973"/>
                    <a:pt x="1514" y="798"/>
                    <a:pt x="1553" y="623"/>
                  </a:cubicBezTo>
                  <a:cubicBezTo>
                    <a:pt x="1109" y="526"/>
                    <a:pt x="772" y="338"/>
                    <a:pt x="542" y="121"/>
                  </a:cubicBezTo>
                  <a:lnTo>
                    <a:pt x="529" y="108"/>
                  </a:lnTo>
                  <a:cubicBezTo>
                    <a:pt x="487" y="69"/>
                    <a:pt x="461" y="40"/>
                    <a:pt x="419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2"/>
            <p:cNvSpPr/>
            <p:nvPr/>
          </p:nvSpPr>
          <p:spPr>
            <a:xfrm>
              <a:off x="5076900" y="5159175"/>
              <a:ext cx="25" cy="750"/>
            </a:xfrm>
            <a:custGeom>
              <a:avLst/>
              <a:gdLst/>
              <a:ahLst/>
              <a:cxnLst/>
              <a:rect l="l" t="t" r="r" b="b"/>
              <a:pathLst>
                <a:path w="1" h="30" extrusionOk="0">
                  <a:moveTo>
                    <a:pt x="1" y="1"/>
                  </a:move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close/>
                </a:path>
              </a:pathLst>
            </a:custGeom>
            <a:solidFill>
              <a:srgbClr val="B08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2"/>
            <p:cNvSpPr/>
            <p:nvPr/>
          </p:nvSpPr>
          <p:spPr>
            <a:xfrm>
              <a:off x="5076575" y="5157475"/>
              <a:ext cx="675" cy="2450"/>
            </a:xfrm>
            <a:custGeom>
              <a:avLst/>
              <a:gdLst/>
              <a:ahLst/>
              <a:cxnLst/>
              <a:rect l="l" t="t" r="r" b="b"/>
              <a:pathLst>
                <a:path w="27" h="98" extrusionOk="0">
                  <a:moveTo>
                    <a:pt x="27" y="1"/>
                  </a:moveTo>
                  <a:lnTo>
                    <a:pt x="1" y="43"/>
                  </a:lnTo>
                  <a:cubicBezTo>
                    <a:pt x="14" y="43"/>
                    <a:pt x="14" y="56"/>
                    <a:pt x="14" y="69"/>
                  </a:cubicBezTo>
                  <a:lnTo>
                    <a:pt x="14" y="98"/>
                  </a:lnTo>
                  <a:cubicBezTo>
                    <a:pt x="14" y="69"/>
                    <a:pt x="27" y="30"/>
                    <a:pt x="27" y="1"/>
                  </a:cubicBezTo>
                  <a:close/>
                </a:path>
              </a:pathLst>
            </a:custGeom>
            <a:solidFill>
              <a:srgbClr val="A348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42"/>
            <p:cNvSpPr/>
            <p:nvPr/>
          </p:nvSpPr>
          <p:spPr>
            <a:xfrm>
              <a:off x="5051225" y="5116325"/>
              <a:ext cx="27725" cy="133025"/>
            </a:xfrm>
            <a:custGeom>
              <a:avLst/>
              <a:gdLst/>
              <a:ahLst/>
              <a:cxnLst/>
              <a:rect l="l" t="t" r="r" b="b"/>
              <a:pathLst>
                <a:path w="1109" h="5321" extrusionOk="0">
                  <a:moveTo>
                    <a:pt x="837" y="1"/>
                  </a:moveTo>
                  <a:lnTo>
                    <a:pt x="837" y="1"/>
                  </a:lnTo>
                  <a:cubicBezTo>
                    <a:pt x="691" y="568"/>
                    <a:pt x="853" y="1242"/>
                    <a:pt x="623" y="1809"/>
                  </a:cubicBezTo>
                  <a:cubicBezTo>
                    <a:pt x="513" y="2068"/>
                    <a:pt x="338" y="2282"/>
                    <a:pt x="205" y="2512"/>
                  </a:cubicBezTo>
                  <a:cubicBezTo>
                    <a:pt x="82" y="2700"/>
                    <a:pt x="1" y="2917"/>
                    <a:pt x="1" y="3134"/>
                  </a:cubicBezTo>
                  <a:cubicBezTo>
                    <a:pt x="1" y="3186"/>
                    <a:pt x="1" y="3228"/>
                    <a:pt x="14" y="3283"/>
                  </a:cubicBezTo>
                  <a:cubicBezTo>
                    <a:pt x="43" y="3429"/>
                    <a:pt x="124" y="3552"/>
                    <a:pt x="163" y="3688"/>
                  </a:cubicBezTo>
                  <a:cubicBezTo>
                    <a:pt x="189" y="3782"/>
                    <a:pt x="205" y="3876"/>
                    <a:pt x="205" y="3970"/>
                  </a:cubicBezTo>
                  <a:cubicBezTo>
                    <a:pt x="205" y="4307"/>
                    <a:pt x="69" y="4660"/>
                    <a:pt x="69" y="4997"/>
                  </a:cubicBezTo>
                  <a:cubicBezTo>
                    <a:pt x="69" y="5065"/>
                    <a:pt x="69" y="5117"/>
                    <a:pt x="82" y="5172"/>
                  </a:cubicBezTo>
                  <a:cubicBezTo>
                    <a:pt x="163" y="5227"/>
                    <a:pt x="257" y="5279"/>
                    <a:pt x="351" y="5321"/>
                  </a:cubicBezTo>
                  <a:cubicBezTo>
                    <a:pt x="367" y="5308"/>
                    <a:pt x="367" y="5279"/>
                    <a:pt x="380" y="5253"/>
                  </a:cubicBezTo>
                  <a:cubicBezTo>
                    <a:pt x="461" y="4835"/>
                    <a:pt x="367" y="4388"/>
                    <a:pt x="312" y="3970"/>
                  </a:cubicBezTo>
                  <a:cubicBezTo>
                    <a:pt x="270" y="3578"/>
                    <a:pt x="257" y="3160"/>
                    <a:pt x="419" y="2797"/>
                  </a:cubicBezTo>
                  <a:cubicBezTo>
                    <a:pt x="581" y="2444"/>
                    <a:pt x="905" y="2162"/>
                    <a:pt x="1015" y="1770"/>
                  </a:cubicBezTo>
                  <a:cubicBezTo>
                    <a:pt x="1015" y="1757"/>
                    <a:pt x="1028" y="1757"/>
                    <a:pt x="1028" y="1744"/>
                  </a:cubicBezTo>
                  <a:lnTo>
                    <a:pt x="1028" y="1715"/>
                  </a:lnTo>
                  <a:cubicBezTo>
                    <a:pt x="1028" y="1702"/>
                    <a:pt x="1028" y="1689"/>
                    <a:pt x="1015" y="1689"/>
                  </a:cubicBezTo>
                  <a:lnTo>
                    <a:pt x="1041" y="1647"/>
                  </a:lnTo>
                  <a:cubicBezTo>
                    <a:pt x="1109" y="1216"/>
                    <a:pt x="918" y="772"/>
                    <a:pt x="853" y="325"/>
                  </a:cubicBezTo>
                  <a:cubicBezTo>
                    <a:pt x="837" y="218"/>
                    <a:pt x="837" y="108"/>
                    <a:pt x="837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42"/>
            <p:cNvSpPr/>
            <p:nvPr/>
          </p:nvSpPr>
          <p:spPr>
            <a:xfrm>
              <a:off x="5111650" y="5113975"/>
              <a:ext cx="63125" cy="48950"/>
            </a:xfrm>
            <a:custGeom>
              <a:avLst/>
              <a:gdLst/>
              <a:ahLst/>
              <a:cxnLst/>
              <a:rect l="l" t="t" r="r" b="b"/>
              <a:pathLst>
                <a:path w="2525" h="1958" extrusionOk="0">
                  <a:moveTo>
                    <a:pt x="14" y="1"/>
                  </a:moveTo>
                  <a:cubicBezTo>
                    <a:pt x="1" y="82"/>
                    <a:pt x="1" y="163"/>
                    <a:pt x="14" y="244"/>
                  </a:cubicBezTo>
                  <a:cubicBezTo>
                    <a:pt x="56" y="419"/>
                    <a:pt x="137" y="581"/>
                    <a:pt x="231" y="730"/>
                  </a:cubicBezTo>
                  <a:cubicBezTo>
                    <a:pt x="406" y="1041"/>
                    <a:pt x="607" y="1323"/>
                    <a:pt x="905" y="1514"/>
                  </a:cubicBezTo>
                  <a:cubicBezTo>
                    <a:pt x="918" y="1527"/>
                    <a:pt x="931" y="1540"/>
                    <a:pt x="960" y="1553"/>
                  </a:cubicBezTo>
                  <a:cubicBezTo>
                    <a:pt x="1391" y="1757"/>
                    <a:pt x="1945" y="1945"/>
                    <a:pt x="2499" y="1958"/>
                  </a:cubicBezTo>
                  <a:lnTo>
                    <a:pt x="2525" y="1958"/>
                  </a:lnTo>
                  <a:cubicBezTo>
                    <a:pt x="2499" y="1796"/>
                    <a:pt x="2418" y="1647"/>
                    <a:pt x="2308" y="1527"/>
                  </a:cubicBezTo>
                  <a:lnTo>
                    <a:pt x="2295" y="1527"/>
                  </a:lnTo>
                  <a:cubicBezTo>
                    <a:pt x="2282" y="1498"/>
                    <a:pt x="2256" y="1485"/>
                    <a:pt x="2227" y="1472"/>
                  </a:cubicBezTo>
                  <a:cubicBezTo>
                    <a:pt x="2107" y="1378"/>
                    <a:pt x="1945" y="1323"/>
                    <a:pt x="1796" y="1271"/>
                  </a:cubicBezTo>
                  <a:cubicBezTo>
                    <a:pt x="1553" y="1190"/>
                    <a:pt x="1323" y="1080"/>
                    <a:pt x="1109" y="947"/>
                  </a:cubicBezTo>
                  <a:cubicBezTo>
                    <a:pt x="743" y="717"/>
                    <a:pt x="432" y="380"/>
                    <a:pt x="231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2"/>
            <p:cNvSpPr/>
            <p:nvPr/>
          </p:nvSpPr>
          <p:spPr>
            <a:xfrm>
              <a:off x="5100150" y="5114625"/>
              <a:ext cx="31125" cy="44250"/>
            </a:xfrm>
            <a:custGeom>
              <a:avLst/>
              <a:gdLst/>
              <a:ahLst/>
              <a:cxnLst/>
              <a:rect l="l" t="t" r="r" b="b"/>
              <a:pathLst>
                <a:path w="1245" h="1770" extrusionOk="0">
                  <a:moveTo>
                    <a:pt x="150" y="1"/>
                  </a:moveTo>
                  <a:cubicBezTo>
                    <a:pt x="124" y="1"/>
                    <a:pt x="95" y="14"/>
                    <a:pt x="69" y="14"/>
                  </a:cubicBezTo>
                  <a:cubicBezTo>
                    <a:pt x="30" y="244"/>
                    <a:pt x="1" y="474"/>
                    <a:pt x="30" y="717"/>
                  </a:cubicBezTo>
                  <a:cubicBezTo>
                    <a:pt x="56" y="879"/>
                    <a:pt x="95" y="1054"/>
                    <a:pt x="163" y="1216"/>
                  </a:cubicBezTo>
                  <a:cubicBezTo>
                    <a:pt x="380" y="1446"/>
                    <a:pt x="730" y="1689"/>
                    <a:pt x="1245" y="1770"/>
                  </a:cubicBezTo>
                  <a:lnTo>
                    <a:pt x="1203" y="1731"/>
                  </a:lnTo>
                  <a:cubicBezTo>
                    <a:pt x="1015" y="1582"/>
                    <a:pt x="824" y="1433"/>
                    <a:pt x="649" y="1245"/>
                  </a:cubicBezTo>
                  <a:cubicBezTo>
                    <a:pt x="435" y="1002"/>
                    <a:pt x="257" y="717"/>
                    <a:pt x="192" y="406"/>
                  </a:cubicBezTo>
                  <a:cubicBezTo>
                    <a:pt x="150" y="273"/>
                    <a:pt x="137" y="137"/>
                    <a:pt x="150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2"/>
            <p:cNvSpPr/>
            <p:nvPr/>
          </p:nvSpPr>
          <p:spPr>
            <a:xfrm>
              <a:off x="5182850" y="5109275"/>
              <a:ext cx="56075" cy="131650"/>
            </a:xfrm>
            <a:custGeom>
              <a:avLst/>
              <a:gdLst/>
              <a:ahLst/>
              <a:cxnLst/>
              <a:rect l="l" t="t" r="r" b="b"/>
              <a:pathLst>
                <a:path w="2243" h="5266" extrusionOk="0">
                  <a:moveTo>
                    <a:pt x="205" y="1"/>
                  </a:moveTo>
                  <a:cubicBezTo>
                    <a:pt x="82" y="338"/>
                    <a:pt x="1" y="688"/>
                    <a:pt x="14" y="1067"/>
                  </a:cubicBezTo>
                  <a:cubicBezTo>
                    <a:pt x="14" y="1148"/>
                    <a:pt x="27" y="1242"/>
                    <a:pt x="43" y="1336"/>
                  </a:cubicBezTo>
                  <a:cubicBezTo>
                    <a:pt x="95" y="1485"/>
                    <a:pt x="137" y="1647"/>
                    <a:pt x="163" y="1809"/>
                  </a:cubicBezTo>
                  <a:cubicBezTo>
                    <a:pt x="257" y="2039"/>
                    <a:pt x="367" y="2240"/>
                    <a:pt x="513" y="2415"/>
                  </a:cubicBezTo>
                  <a:cubicBezTo>
                    <a:pt x="542" y="2389"/>
                    <a:pt x="568" y="2363"/>
                    <a:pt x="581" y="2334"/>
                  </a:cubicBezTo>
                  <a:cubicBezTo>
                    <a:pt x="594" y="2321"/>
                    <a:pt x="610" y="2321"/>
                    <a:pt x="636" y="2321"/>
                  </a:cubicBezTo>
                  <a:cubicBezTo>
                    <a:pt x="675" y="2321"/>
                    <a:pt x="717" y="2334"/>
                    <a:pt x="772" y="2350"/>
                  </a:cubicBezTo>
                  <a:cubicBezTo>
                    <a:pt x="918" y="2402"/>
                    <a:pt x="1015" y="2606"/>
                    <a:pt x="1015" y="2849"/>
                  </a:cubicBezTo>
                  <a:cubicBezTo>
                    <a:pt x="1015" y="2875"/>
                    <a:pt x="1015" y="2901"/>
                    <a:pt x="999" y="2943"/>
                  </a:cubicBezTo>
                  <a:cubicBezTo>
                    <a:pt x="1148" y="3092"/>
                    <a:pt x="1271" y="3241"/>
                    <a:pt x="1323" y="3442"/>
                  </a:cubicBezTo>
                  <a:cubicBezTo>
                    <a:pt x="1420" y="3727"/>
                    <a:pt x="1352" y="4022"/>
                    <a:pt x="1391" y="4307"/>
                  </a:cubicBezTo>
                  <a:cubicBezTo>
                    <a:pt x="1459" y="4683"/>
                    <a:pt x="1689" y="5023"/>
                    <a:pt x="1987" y="5266"/>
                  </a:cubicBezTo>
                  <a:cubicBezTo>
                    <a:pt x="2068" y="5224"/>
                    <a:pt x="2162" y="5185"/>
                    <a:pt x="2243" y="5130"/>
                  </a:cubicBezTo>
                  <a:cubicBezTo>
                    <a:pt x="2133" y="5007"/>
                    <a:pt x="2026" y="4887"/>
                    <a:pt x="1932" y="4751"/>
                  </a:cubicBezTo>
                  <a:cubicBezTo>
                    <a:pt x="1757" y="4495"/>
                    <a:pt x="1663" y="4184"/>
                    <a:pt x="1663" y="3860"/>
                  </a:cubicBezTo>
                  <a:cubicBezTo>
                    <a:pt x="1647" y="3617"/>
                    <a:pt x="1702" y="3374"/>
                    <a:pt x="1676" y="3131"/>
                  </a:cubicBezTo>
                  <a:cubicBezTo>
                    <a:pt x="1647" y="2917"/>
                    <a:pt x="1553" y="2713"/>
                    <a:pt x="1404" y="2538"/>
                  </a:cubicBezTo>
                  <a:cubicBezTo>
                    <a:pt x="1271" y="2389"/>
                    <a:pt x="1096" y="2269"/>
                    <a:pt x="947" y="2133"/>
                  </a:cubicBezTo>
                  <a:cubicBezTo>
                    <a:pt x="623" y="1822"/>
                    <a:pt x="419" y="1391"/>
                    <a:pt x="338" y="944"/>
                  </a:cubicBezTo>
                  <a:cubicBezTo>
                    <a:pt x="286" y="649"/>
                    <a:pt x="270" y="351"/>
                    <a:pt x="299" y="53"/>
                  </a:cubicBezTo>
                  <a:cubicBezTo>
                    <a:pt x="286" y="53"/>
                    <a:pt x="270" y="40"/>
                    <a:pt x="244" y="40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2"/>
            <p:cNvSpPr/>
            <p:nvPr/>
          </p:nvSpPr>
          <p:spPr>
            <a:xfrm>
              <a:off x="5180500" y="5200725"/>
              <a:ext cx="17925" cy="45875"/>
            </a:xfrm>
            <a:custGeom>
              <a:avLst/>
              <a:gdLst/>
              <a:ahLst/>
              <a:cxnLst/>
              <a:rect l="l" t="t" r="r" b="b"/>
              <a:pathLst>
                <a:path w="717" h="1835" extrusionOk="0">
                  <a:moveTo>
                    <a:pt x="607" y="1"/>
                  </a:moveTo>
                  <a:cubicBezTo>
                    <a:pt x="513" y="27"/>
                    <a:pt x="432" y="53"/>
                    <a:pt x="325" y="53"/>
                  </a:cubicBezTo>
                  <a:lnTo>
                    <a:pt x="325" y="69"/>
                  </a:lnTo>
                  <a:cubicBezTo>
                    <a:pt x="312" y="445"/>
                    <a:pt x="108" y="798"/>
                    <a:pt x="27" y="1174"/>
                  </a:cubicBezTo>
                  <a:cubicBezTo>
                    <a:pt x="14" y="1229"/>
                    <a:pt x="14" y="1284"/>
                    <a:pt x="14" y="1349"/>
                  </a:cubicBezTo>
                  <a:cubicBezTo>
                    <a:pt x="1" y="1485"/>
                    <a:pt x="14" y="1634"/>
                    <a:pt x="56" y="1754"/>
                  </a:cubicBezTo>
                  <a:lnTo>
                    <a:pt x="189" y="1754"/>
                  </a:lnTo>
                  <a:cubicBezTo>
                    <a:pt x="312" y="1754"/>
                    <a:pt x="445" y="1770"/>
                    <a:pt x="594" y="1835"/>
                  </a:cubicBezTo>
                  <a:cubicBezTo>
                    <a:pt x="513" y="1621"/>
                    <a:pt x="487" y="1391"/>
                    <a:pt x="542" y="1174"/>
                  </a:cubicBezTo>
                  <a:cubicBezTo>
                    <a:pt x="568" y="1012"/>
                    <a:pt x="636" y="863"/>
                    <a:pt x="662" y="717"/>
                  </a:cubicBezTo>
                  <a:cubicBezTo>
                    <a:pt x="717" y="474"/>
                    <a:pt x="688" y="215"/>
                    <a:pt x="607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2"/>
            <p:cNvSpPr/>
            <p:nvPr/>
          </p:nvSpPr>
          <p:spPr>
            <a:xfrm>
              <a:off x="5074875" y="5101175"/>
              <a:ext cx="112375" cy="55350"/>
            </a:xfrm>
            <a:custGeom>
              <a:avLst/>
              <a:gdLst/>
              <a:ahLst/>
              <a:cxnLst/>
              <a:rect l="l" t="t" r="r" b="b"/>
              <a:pathLst>
                <a:path w="4495" h="2214" extrusionOk="0">
                  <a:moveTo>
                    <a:pt x="1984" y="1"/>
                  </a:moveTo>
                  <a:cubicBezTo>
                    <a:pt x="1485" y="1"/>
                    <a:pt x="1106" y="95"/>
                    <a:pt x="837" y="228"/>
                  </a:cubicBezTo>
                  <a:cubicBezTo>
                    <a:pt x="1" y="633"/>
                    <a:pt x="40" y="1472"/>
                    <a:pt x="40" y="1472"/>
                  </a:cubicBezTo>
                  <a:cubicBezTo>
                    <a:pt x="215" y="957"/>
                    <a:pt x="662" y="594"/>
                    <a:pt x="1203" y="539"/>
                  </a:cubicBezTo>
                  <a:cubicBezTo>
                    <a:pt x="1255" y="526"/>
                    <a:pt x="1310" y="526"/>
                    <a:pt x="1365" y="513"/>
                  </a:cubicBezTo>
                  <a:cubicBezTo>
                    <a:pt x="1527" y="513"/>
                    <a:pt x="1702" y="513"/>
                    <a:pt x="1890" y="526"/>
                  </a:cubicBezTo>
                  <a:cubicBezTo>
                    <a:pt x="2227" y="552"/>
                    <a:pt x="2538" y="662"/>
                    <a:pt x="2823" y="782"/>
                  </a:cubicBezTo>
                  <a:cubicBezTo>
                    <a:pt x="3241" y="986"/>
                    <a:pt x="3591" y="1242"/>
                    <a:pt x="3847" y="1459"/>
                  </a:cubicBezTo>
                  <a:cubicBezTo>
                    <a:pt x="4064" y="1647"/>
                    <a:pt x="4265" y="1877"/>
                    <a:pt x="4427" y="2120"/>
                  </a:cubicBezTo>
                  <a:lnTo>
                    <a:pt x="4495" y="2214"/>
                  </a:lnTo>
                  <a:cubicBezTo>
                    <a:pt x="4388" y="1459"/>
                    <a:pt x="3970" y="782"/>
                    <a:pt x="3335" y="390"/>
                  </a:cubicBezTo>
                  <a:cubicBezTo>
                    <a:pt x="3241" y="338"/>
                    <a:pt x="3147" y="283"/>
                    <a:pt x="3037" y="228"/>
                  </a:cubicBezTo>
                  <a:cubicBezTo>
                    <a:pt x="2726" y="95"/>
                    <a:pt x="2376" y="1"/>
                    <a:pt x="1984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2"/>
            <p:cNvSpPr/>
            <p:nvPr/>
          </p:nvSpPr>
          <p:spPr>
            <a:xfrm>
              <a:off x="5075850" y="5106850"/>
              <a:ext cx="33150" cy="31125"/>
            </a:xfrm>
            <a:custGeom>
              <a:avLst/>
              <a:gdLst/>
              <a:ahLst/>
              <a:cxnLst/>
              <a:rect l="l" t="t" r="r" b="b"/>
              <a:pathLst>
                <a:path w="1326" h="1245" extrusionOk="0">
                  <a:moveTo>
                    <a:pt x="798" y="1"/>
                  </a:moveTo>
                  <a:cubicBezTo>
                    <a:pt x="43" y="380"/>
                    <a:pt x="1" y="1096"/>
                    <a:pt x="1" y="1216"/>
                  </a:cubicBezTo>
                  <a:lnTo>
                    <a:pt x="1" y="1245"/>
                  </a:lnTo>
                  <a:cubicBezTo>
                    <a:pt x="176" y="730"/>
                    <a:pt x="623" y="367"/>
                    <a:pt x="1164" y="312"/>
                  </a:cubicBezTo>
                  <a:cubicBezTo>
                    <a:pt x="1216" y="299"/>
                    <a:pt x="1271" y="299"/>
                    <a:pt x="1326" y="286"/>
                  </a:cubicBezTo>
                  <a:cubicBezTo>
                    <a:pt x="1190" y="231"/>
                    <a:pt x="1054" y="163"/>
                    <a:pt x="934" y="82"/>
                  </a:cubicBezTo>
                  <a:cubicBezTo>
                    <a:pt x="879" y="56"/>
                    <a:pt x="840" y="43"/>
                    <a:pt x="798" y="1"/>
                  </a:cubicBezTo>
                  <a:close/>
                </a:path>
              </a:pathLst>
            </a:custGeom>
            <a:solidFill>
              <a:srgbClr val="F352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2"/>
            <p:cNvSpPr/>
            <p:nvPr/>
          </p:nvSpPr>
          <p:spPr>
            <a:xfrm>
              <a:off x="5145425" y="5110900"/>
              <a:ext cx="41825" cy="45625"/>
            </a:xfrm>
            <a:custGeom>
              <a:avLst/>
              <a:gdLst/>
              <a:ahLst/>
              <a:cxnLst/>
              <a:rect l="l" t="t" r="r" b="b"/>
              <a:pathLst>
                <a:path w="1673" h="1825" extrusionOk="0">
                  <a:moveTo>
                    <a:pt x="513" y="1"/>
                  </a:moveTo>
                  <a:cubicBezTo>
                    <a:pt x="526" y="82"/>
                    <a:pt x="487" y="163"/>
                    <a:pt x="419" y="231"/>
                  </a:cubicBezTo>
                  <a:cubicBezTo>
                    <a:pt x="325" y="325"/>
                    <a:pt x="189" y="367"/>
                    <a:pt x="40" y="393"/>
                  </a:cubicBezTo>
                  <a:lnTo>
                    <a:pt x="1" y="393"/>
                  </a:lnTo>
                  <a:cubicBezTo>
                    <a:pt x="419" y="597"/>
                    <a:pt x="769" y="853"/>
                    <a:pt x="1025" y="1070"/>
                  </a:cubicBezTo>
                  <a:cubicBezTo>
                    <a:pt x="1242" y="1258"/>
                    <a:pt x="1443" y="1488"/>
                    <a:pt x="1605" y="1731"/>
                  </a:cubicBezTo>
                  <a:lnTo>
                    <a:pt x="1673" y="1825"/>
                  </a:lnTo>
                  <a:cubicBezTo>
                    <a:pt x="1673" y="1799"/>
                    <a:pt x="1673" y="1770"/>
                    <a:pt x="1660" y="1744"/>
                  </a:cubicBezTo>
                  <a:cubicBezTo>
                    <a:pt x="1634" y="1582"/>
                    <a:pt x="1592" y="1420"/>
                    <a:pt x="1540" y="1271"/>
                  </a:cubicBezTo>
                  <a:cubicBezTo>
                    <a:pt x="1349" y="746"/>
                    <a:pt x="986" y="299"/>
                    <a:pt x="513" y="1"/>
                  </a:cubicBezTo>
                  <a:close/>
                </a:path>
              </a:pathLst>
            </a:custGeom>
            <a:solidFill>
              <a:srgbClr val="F352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2"/>
            <p:cNvSpPr/>
            <p:nvPr/>
          </p:nvSpPr>
          <p:spPr>
            <a:xfrm>
              <a:off x="5110275" y="5245925"/>
              <a:ext cx="57450" cy="55750"/>
            </a:xfrm>
            <a:custGeom>
              <a:avLst/>
              <a:gdLst/>
              <a:ahLst/>
              <a:cxnLst/>
              <a:rect l="l" t="t" r="r" b="b"/>
              <a:pathLst>
                <a:path w="2298" h="2230" extrusionOk="0">
                  <a:moveTo>
                    <a:pt x="150" y="1"/>
                  </a:moveTo>
                  <a:lnTo>
                    <a:pt x="1" y="675"/>
                  </a:lnTo>
                  <a:lnTo>
                    <a:pt x="299" y="1906"/>
                  </a:lnTo>
                  <a:lnTo>
                    <a:pt x="879" y="2230"/>
                  </a:lnTo>
                  <a:lnTo>
                    <a:pt x="1825" y="2120"/>
                  </a:lnTo>
                  <a:lnTo>
                    <a:pt x="2094" y="1446"/>
                  </a:lnTo>
                  <a:lnTo>
                    <a:pt x="2298" y="299"/>
                  </a:lnTo>
                  <a:lnTo>
                    <a:pt x="2120" y="1"/>
                  </a:lnTo>
                  <a:cubicBezTo>
                    <a:pt x="2055" y="367"/>
                    <a:pt x="1919" y="623"/>
                    <a:pt x="1783" y="798"/>
                  </a:cubicBezTo>
                  <a:cubicBezTo>
                    <a:pt x="1635" y="987"/>
                    <a:pt x="1403" y="1082"/>
                    <a:pt x="1170" y="1082"/>
                  </a:cubicBezTo>
                  <a:cubicBezTo>
                    <a:pt x="937" y="1082"/>
                    <a:pt x="704" y="987"/>
                    <a:pt x="555" y="798"/>
                  </a:cubicBezTo>
                  <a:cubicBezTo>
                    <a:pt x="273" y="461"/>
                    <a:pt x="150" y="1"/>
                    <a:pt x="150" y="1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2"/>
            <p:cNvSpPr/>
            <p:nvPr/>
          </p:nvSpPr>
          <p:spPr>
            <a:xfrm>
              <a:off x="5054950" y="5244550"/>
              <a:ext cx="59400" cy="49025"/>
            </a:xfrm>
            <a:custGeom>
              <a:avLst/>
              <a:gdLst/>
              <a:ahLst/>
              <a:cxnLst/>
              <a:rect l="l" t="t" r="r" b="b"/>
              <a:pathLst>
                <a:path w="2376" h="1961" extrusionOk="0">
                  <a:moveTo>
                    <a:pt x="1506" y="0"/>
                  </a:moveTo>
                  <a:cubicBezTo>
                    <a:pt x="1259" y="0"/>
                    <a:pt x="957" y="88"/>
                    <a:pt x="675" y="406"/>
                  </a:cubicBezTo>
                  <a:cubicBezTo>
                    <a:pt x="1" y="1177"/>
                    <a:pt x="743" y="1637"/>
                    <a:pt x="743" y="1637"/>
                  </a:cubicBezTo>
                  <a:lnTo>
                    <a:pt x="555" y="1961"/>
                  </a:lnTo>
                  <a:lnTo>
                    <a:pt x="1919" y="1961"/>
                  </a:lnTo>
                  <a:lnTo>
                    <a:pt x="1796" y="1718"/>
                  </a:lnTo>
                  <a:lnTo>
                    <a:pt x="2188" y="1663"/>
                  </a:lnTo>
                  <a:lnTo>
                    <a:pt x="2376" y="1028"/>
                  </a:lnTo>
                  <a:lnTo>
                    <a:pt x="2039" y="137"/>
                  </a:lnTo>
                  <a:cubicBezTo>
                    <a:pt x="2039" y="137"/>
                    <a:pt x="1814" y="0"/>
                    <a:pt x="1506" y="0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2"/>
            <p:cNvSpPr/>
            <p:nvPr/>
          </p:nvSpPr>
          <p:spPr>
            <a:xfrm>
              <a:off x="5069125" y="5286750"/>
              <a:ext cx="3750" cy="6425"/>
            </a:xfrm>
            <a:custGeom>
              <a:avLst/>
              <a:gdLst/>
              <a:ahLst/>
              <a:cxnLst/>
              <a:rect l="l" t="t" r="r" b="b"/>
              <a:pathLst>
                <a:path w="150" h="257" extrusionOk="0">
                  <a:moveTo>
                    <a:pt x="150" y="1"/>
                  </a:moveTo>
                  <a:lnTo>
                    <a:pt x="150" y="1"/>
                  </a:lnTo>
                  <a:lnTo>
                    <a:pt x="1" y="257"/>
                  </a:lnTo>
                  <a:lnTo>
                    <a:pt x="1" y="257"/>
                  </a:lnTo>
                  <a:close/>
                </a:path>
              </a:pathLst>
            </a:custGeom>
            <a:solidFill>
              <a:srgbClr val="9F7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2"/>
            <p:cNvSpPr/>
            <p:nvPr/>
          </p:nvSpPr>
          <p:spPr>
            <a:xfrm>
              <a:off x="5068800" y="5271275"/>
              <a:ext cx="33725" cy="22300"/>
            </a:xfrm>
            <a:custGeom>
              <a:avLst/>
              <a:gdLst/>
              <a:ahLst/>
              <a:cxnLst/>
              <a:rect l="l" t="t" r="r" b="b"/>
              <a:pathLst>
                <a:path w="1349" h="892" extrusionOk="0">
                  <a:moveTo>
                    <a:pt x="1284" y="1"/>
                  </a:moveTo>
                  <a:cubicBezTo>
                    <a:pt x="1080" y="309"/>
                    <a:pt x="743" y="568"/>
                    <a:pt x="163" y="620"/>
                  </a:cubicBezTo>
                  <a:lnTo>
                    <a:pt x="14" y="876"/>
                  </a:lnTo>
                  <a:lnTo>
                    <a:pt x="1" y="892"/>
                  </a:lnTo>
                  <a:lnTo>
                    <a:pt x="1349" y="892"/>
                  </a:lnTo>
                  <a:lnTo>
                    <a:pt x="1336" y="876"/>
                  </a:lnTo>
                  <a:cubicBezTo>
                    <a:pt x="1242" y="769"/>
                    <a:pt x="1203" y="620"/>
                    <a:pt x="1229" y="487"/>
                  </a:cubicBezTo>
                  <a:lnTo>
                    <a:pt x="1284" y="1"/>
                  </a:ln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2"/>
            <p:cNvSpPr/>
            <p:nvPr/>
          </p:nvSpPr>
          <p:spPr>
            <a:xfrm>
              <a:off x="5087675" y="5249325"/>
              <a:ext cx="15900" cy="4400"/>
            </a:xfrm>
            <a:custGeom>
              <a:avLst/>
              <a:gdLst/>
              <a:ahLst/>
              <a:cxnLst/>
              <a:rect l="l" t="t" r="r" b="b"/>
              <a:pathLst>
                <a:path w="636" h="176" extrusionOk="0">
                  <a:moveTo>
                    <a:pt x="406" y="1"/>
                  </a:moveTo>
                  <a:cubicBezTo>
                    <a:pt x="150" y="1"/>
                    <a:pt x="1" y="134"/>
                    <a:pt x="1" y="134"/>
                  </a:cubicBezTo>
                  <a:cubicBezTo>
                    <a:pt x="82" y="95"/>
                    <a:pt x="163" y="82"/>
                    <a:pt x="244" y="82"/>
                  </a:cubicBezTo>
                  <a:cubicBezTo>
                    <a:pt x="380" y="82"/>
                    <a:pt x="500" y="134"/>
                    <a:pt x="568" y="176"/>
                  </a:cubicBezTo>
                  <a:lnTo>
                    <a:pt x="623" y="176"/>
                  </a:lnTo>
                  <a:lnTo>
                    <a:pt x="636" y="40"/>
                  </a:lnTo>
                  <a:cubicBezTo>
                    <a:pt x="555" y="14"/>
                    <a:pt x="474" y="1"/>
                    <a:pt x="406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2"/>
            <p:cNvSpPr/>
            <p:nvPr/>
          </p:nvSpPr>
          <p:spPr>
            <a:xfrm>
              <a:off x="5088725" y="5253375"/>
              <a:ext cx="14525" cy="4075"/>
            </a:xfrm>
            <a:custGeom>
              <a:avLst/>
              <a:gdLst/>
              <a:ahLst/>
              <a:cxnLst/>
              <a:rect l="l" t="t" r="r" b="b"/>
              <a:pathLst>
                <a:path w="581" h="163" extrusionOk="0">
                  <a:moveTo>
                    <a:pt x="406" y="1"/>
                  </a:moveTo>
                  <a:cubicBezTo>
                    <a:pt x="163" y="1"/>
                    <a:pt x="1" y="134"/>
                    <a:pt x="1" y="134"/>
                  </a:cubicBezTo>
                  <a:cubicBezTo>
                    <a:pt x="95" y="95"/>
                    <a:pt x="176" y="82"/>
                    <a:pt x="257" y="82"/>
                  </a:cubicBezTo>
                  <a:cubicBezTo>
                    <a:pt x="377" y="82"/>
                    <a:pt x="487" y="121"/>
                    <a:pt x="552" y="163"/>
                  </a:cubicBezTo>
                  <a:lnTo>
                    <a:pt x="581" y="27"/>
                  </a:lnTo>
                  <a:cubicBezTo>
                    <a:pt x="568" y="27"/>
                    <a:pt x="552" y="14"/>
                    <a:pt x="526" y="14"/>
                  </a:cubicBezTo>
                  <a:cubicBezTo>
                    <a:pt x="487" y="1"/>
                    <a:pt x="445" y="1"/>
                    <a:pt x="406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2"/>
            <p:cNvSpPr/>
            <p:nvPr/>
          </p:nvSpPr>
          <p:spPr>
            <a:xfrm>
              <a:off x="5101850" y="5253700"/>
              <a:ext cx="1400" cy="350"/>
            </a:xfrm>
            <a:custGeom>
              <a:avLst/>
              <a:gdLst/>
              <a:ahLst/>
              <a:cxnLst/>
              <a:rect l="l" t="t" r="r" b="b"/>
              <a:pathLst>
                <a:path w="56" h="14" extrusionOk="0">
                  <a:moveTo>
                    <a:pt x="1" y="1"/>
                  </a:moveTo>
                  <a:cubicBezTo>
                    <a:pt x="27" y="1"/>
                    <a:pt x="43" y="14"/>
                    <a:pt x="56" y="1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29C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2"/>
            <p:cNvSpPr/>
            <p:nvPr/>
          </p:nvSpPr>
          <p:spPr>
            <a:xfrm>
              <a:off x="5162600" y="5244550"/>
              <a:ext cx="61825" cy="49025"/>
            </a:xfrm>
            <a:custGeom>
              <a:avLst/>
              <a:gdLst/>
              <a:ahLst/>
              <a:cxnLst/>
              <a:rect l="l" t="t" r="r" b="b"/>
              <a:pathLst>
                <a:path w="2473" h="1961" extrusionOk="0">
                  <a:moveTo>
                    <a:pt x="904" y="0"/>
                  </a:moveTo>
                  <a:cubicBezTo>
                    <a:pt x="584" y="0"/>
                    <a:pt x="351" y="137"/>
                    <a:pt x="351" y="137"/>
                  </a:cubicBezTo>
                  <a:lnTo>
                    <a:pt x="1" y="1028"/>
                  </a:lnTo>
                  <a:lnTo>
                    <a:pt x="189" y="1663"/>
                  </a:lnTo>
                  <a:lnTo>
                    <a:pt x="594" y="1718"/>
                  </a:lnTo>
                  <a:lnTo>
                    <a:pt x="474" y="1961"/>
                  </a:lnTo>
                  <a:lnTo>
                    <a:pt x="1890" y="1961"/>
                  </a:lnTo>
                  <a:lnTo>
                    <a:pt x="1702" y="1637"/>
                  </a:lnTo>
                  <a:cubicBezTo>
                    <a:pt x="1702" y="1637"/>
                    <a:pt x="2473" y="1177"/>
                    <a:pt x="1770" y="406"/>
                  </a:cubicBezTo>
                  <a:cubicBezTo>
                    <a:pt x="1475" y="88"/>
                    <a:pt x="1162" y="0"/>
                    <a:pt x="904" y="0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2"/>
            <p:cNvSpPr/>
            <p:nvPr/>
          </p:nvSpPr>
          <p:spPr>
            <a:xfrm>
              <a:off x="5208200" y="5291125"/>
              <a:ext cx="1650" cy="2450"/>
            </a:xfrm>
            <a:custGeom>
              <a:avLst/>
              <a:gdLst/>
              <a:ahLst/>
              <a:cxnLst/>
              <a:rect l="l" t="t" r="r" b="b"/>
              <a:pathLst>
                <a:path w="66" h="98" extrusionOk="0">
                  <a:moveTo>
                    <a:pt x="1" y="1"/>
                  </a:moveTo>
                  <a:lnTo>
                    <a:pt x="1" y="1"/>
                  </a:lnTo>
                  <a:lnTo>
                    <a:pt x="66" y="98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2"/>
            <p:cNvSpPr/>
            <p:nvPr/>
          </p:nvSpPr>
          <p:spPr>
            <a:xfrm>
              <a:off x="5205775" y="5286750"/>
              <a:ext cx="2450" cy="4400"/>
            </a:xfrm>
            <a:custGeom>
              <a:avLst/>
              <a:gdLst/>
              <a:ahLst/>
              <a:cxnLst/>
              <a:rect l="l" t="t" r="r" b="b"/>
              <a:pathLst>
                <a:path w="98" h="176" extrusionOk="0">
                  <a:moveTo>
                    <a:pt x="1" y="1"/>
                  </a:moveTo>
                  <a:lnTo>
                    <a:pt x="98" y="176"/>
                  </a:lnTo>
                  <a:lnTo>
                    <a:pt x="98" y="176"/>
                  </a:lnTo>
                  <a:close/>
                </a:path>
              </a:pathLst>
            </a:custGeom>
            <a:solidFill>
              <a:srgbClr val="9F7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2"/>
            <p:cNvSpPr/>
            <p:nvPr/>
          </p:nvSpPr>
          <p:spPr>
            <a:xfrm>
              <a:off x="5174750" y="5271925"/>
              <a:ext cx="35100" cy="21650"/>
            </a:xfrm>
            <a:custGeom>
              <a:avLst/>
              <a:gdLst/>
              <a:ahLst/>
              <a:cxnLst/>
              <a:rect l="l" t="t" r="r" b="b"/>
              <a:pathLst>
                <a:path w="1404" h="866" extrusionOk="0">
                  <a:moveTo>
                    <a:pt x="95" y="1"/>
                  </a:moveTo>
                  <a:lnTo>
                    <a:pt x="150" y="432"/>
                  </a:lnTo>
                  <a:lnTo>
                    <a:pt x="150" y="500"/>
                  </a:lnTo>
                  <a:cubicBezTo>
                    <a:pt x="150" y="607"/>
                    <a:pt x="108" y="730"/>
                    <a:pt x="27" y="824"/>
                  </a:cubicBezTo>
                  <a:lnTo>
                    <a:pt x="1" y="866"/>
                  </a:lnTo>
                  <a:lnTo>
                    <a:pt x="1404" y="866"/>
                  </a:lnTo>
                  <a:lnTo>
                    <a:pt x="1339" y="769"/>
                  </a:lnTo>
                  <a:lnTo>
                    <a:pt x="1242" y="594"/>
                  </a:lnTo>
                  <a:cubicBezTo>
                    <a:pt x="662" y="542"/>
                    <a:pt x="312" y="299"/>
                    <a:pt x="95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2"/>
            <p:cNvSpPr/>
            <p:nvPr/>
          </p:nvSpPr>
          <p:spPr>
            <a:xfrm>
              <a:off x="5174425" y="5249325"/>
              <a:ext cx="15900" cy="4400"/>
            </a:xfrm>
            <a:custGeom>
              <a:avLst/>
              <a:gdLst/>
              <a:ahLst/>
              <a:cxnLst/>
              <a:rect l="l" t="t" r="r" b="b"/>
              <a:pathLst>
                <a:path w="636" h="176" extrusionOk="0">
                  <a:moveTo>
                    <a:pt x="218" y="1"/>
                  </a:moveTo>
                  <a:cubicBezTo>
                    <a:pt x="150" y="1"/>
                    <a:pt x="82" y="14"/>
                    <a:pt x="1" y="27"/>
                  </a:cubicBezTo>
                  <a:lnTo>
                    <a:pt x="14" y="176"/>
                  </a:lnTo>
                  <a:lnTo>
                    <a:pt x="40" y="176"/>
                  </a:lnTo>
                  <a:cubicBezTo>
                    <a:pt x="121" y="134"/>
                    <a:pt x="244" y="82"/>
                    <a:pt x="380" y="82"/>
                  </a:cubicBezTo>
                  <a:cubicBezTo>
                    <a:pt x="461" y="82"/>
                    <a:pt x="542" y="95"/>
                    <a:pt x="636" y="134"/>
                  </a:cubicBezTo>
                  <a:cubicBezTo>
                    <a:pt x="636" y="134"/>
                    <a:pt x="474" y="1"/>
                    <a:pt x="218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2"/>
            <p:cNvSpPr/>
            <p:nvPr/>
          </p:nvSpPr>
          <p:spPr>
            <a:xfrm>
              <a:off x="5174750" y="5253375"/>
              <a:ext cx="14200" cy="3750"/>
            </a:xfrm>
            <a:custGeom>
              <a:avLst/>
              <a:gdLst/>
              <a:ahLst/>
              <a:cxnLst/>
              <a:rect l="l" t="t" r="r" b="b"/>
              <a:pathLst>
                <a:path w="568" h="150" extrusionOk="0">
                  <a:moveTo>
                    <a:pt x="163" y="1"/>
                  </a:moveTo>
                  <a:cubicBezTo>
                    <a:pt x="124" y="1"/>
                    <a:pt x="69" y="1"/>
                    <a:pt x="27" y="14"/>
                  </a:cubicBezTo>
                  <a:lnTo>
                    <a:pt x="1" y="14"/>
                  </a:lnTo>
                  <a:lnTo>
                    <a:pt x="14" y="150"/>
                  </a:lnTo>
                  <a:cubicBezTo>
                    <a:pt x="95" y="121"/>
                    <a:pt x="205" y="82"/>
                    <a:pt x="312" y="82"/>
                  </a:cubicBezTo>
                  <a:cubicBezTo>
                    <a:pt x="393" y="82"/>
                    <a:pt x="487" y="95"/>
                    <a:pt x="568" y="134"/>
                  </a:cubicBezTo>
                  <a:cubicBezTo>
                    <a:pt x="568" y="134"/>
                    <a:pt x="419" y="1"/>
                    <a:pt x="163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2"/>
            <p:cNvSpPr/>
            <p:nvPr/>
          </p:nvSpPr>
          <p:spPr>
            <a:xfrm>
              <a:off x="5174750" y="52537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7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9C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2"/>
            <p:cNvSpPr/>
            <p:nvPr/>
          </p:nvSpPr>
          <p:spPr>
            <a:xfrm>
              <a:off x="5051225" y="5368075"/>
              <a:ext cx="172475" cy="50375"/>
            </a:xfrm>
            <a:custGeom>
              <a:avLst/>
              <a:gdLst/>
              <a:ahLst/>
              <a:cxnLst/>
              <a:rect l="l" t="t" r="r" b="b"/>
              <a:pathLst>
                <a:path w="6899" h="2015" extrusionOk="0">
                  <a:moveTo>
                    <a:pt x="1135" y="1"/>
                  </a:moveTo>
                  <a:lnTo>
                    <a:pt x="513" y="325"/>
                  </a:lnTo>
                  <a:lnTo>
                    <a:pt x="1" y="1054"/>
                  </a:lnTo>
                  <a:cubicBezTo>
                    <a:pt x="1" y="1054"/>
                    <a:pt x="1256" y="2014"/>
                    <a:pt x="3338" y="2014"/>
                  </a:cubicBezTo>
                  <a:cubicBezTo>
                    <a:pt x="3382" y="2014"/>
                    <a:pt x="3426" y="2014"/>
                    <a:pt x="3471" y="2013"/>
                  </a:cubicBezTo>
                  <a:cubicBezTo>
                    <a:pt x="3515" y="2014"/>
                    <a:pt x="3559" y="2014"/>
                    <a:pt x="3602" y="2014"/>
                  </a:cubicBezTo>
                  <a:cubicBezTo>
                    <a:pt x="5668" y="2014"/>
                    <a:pt x="6899" y="1054"/>
                    <a:pt x="6899" y="1054"/>
                  </a:cubicBezTo>
                  <a:lnTo>
                    <a:pt x="6426" y="325"/>
                  </a:lnTo>
                  <a:lnTo>
                    <a:pt x="5794" y="1"/>
                  </a:lnTo>
                  <a:lnTo>
                    <a:pt x="3552" y="325"/>
                  </a:lnTo>
                  <a:lnTo>
                    <a:pt x="3471" y="1028"/>
                  </a:lnTo>
                  <a:lnTo>
                    <a:pt x="3390" y="325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2"/>
            <p:cNvSpPr/>
            <p:nvPr/>
          </p:nvSpPr>
          <p:spPr>
            <a:xfrm>
              <a:off x="5061025" y="5379900"/>
              <a:ext cx="156925" cy="5775"/>
            </a:xfrm>
            <a:custGeom>
              <a:avLst/>
              <a:gdLst/>
              <a:ahLst/>
              <a:cxnLst/>
              <a:rect l="l" t="t" r="r" b="b"/>
              <a:pathLst>
                <a:path w="6277" h="231" extrusionOk="0">
                  <a:moveTo>
                    <a:pt x="6131" y="1"/>
                  </a:moveTo>
                  <a:lnTo>
                    <a:pt x="6131" y="1"/>
                  </a:lnTo>
                  <a:lnTo>
                    <a:pt x="6277" y="231"/>
                  </a:lnTo>
                  <a:lnTo>
                    <a:pt x="6277" y="231"/>
                  </a:lnTo>
                  <a:lnTo>
                    <a:pt x="6131" y="1"/>
                  </a:lnTo>
                  <a:close/>
                  <a:moveTo>
                    <a:pt x="14" y="1"/>
                  </a:moveTo>
                  <a:lnTo>
                    <a:pt x="1" y="43"/>
                  </a:lnTo>
                  <a:lnTo>
                    <a:pt x="1" y="4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2"/>
            <p:cNvSpPr/>
            <p:nvPr/>
          </p:nvSpPr>
          <p:spPr>
            <a:xfrm>
              <a:off x="5061025" y="5379900"/>
              <a:ext cx="156925" cy="23025"/>
            </a:xfrm>
            <a:custGeom>
              <a:avLst/>
              <a:gdLst/>
              <a:ahLst/>
              <a:cxnLst/>
              <a:rect l="l" t="t" r="r" b="b"/>
              <a:pathLst>
                <a:path w="6277" h="921" extrusionOk="0">
                  <a:moveTo>
                    <a:pt x="14" y="1"/>
                  </a:moveTo>
                  <a:lnTo>
                    <a:pt x="1" y="43"/>
                  </a:lnTo>
                  <a:cubicBezTo>
                    <a:pt x="542" y="367"/>
                    <a:pt x="1527" y="840"/>
                    <a:pt x="2904" y="892"/>
                  </a:cubicBezTo>
                  <a:cubicBezTo>
                    <a:pt x="3092" y="921"/>
                    <a:pt x="3280" y="921"/>
                    <a:pt x="3471" y="921"/>
                  </a:cubicBezTo>
                  <a:cubicBezTo>
                    <a:pt x="4929" y="921"/>
                    <a:pt x="5953" y="435"/>
                    <a:pt x="6277" y="231"/>
                  </a:cubicBezTo>
                  <a:lnTo>
                    <a:pt x="6131" y="1"/>
                  </a:lnTo>
                  <a:cubicBezTo>
                    <a:pt x="5739" y="231"/>
                    <a:pt x="4754" y="691"/>
                    <a:pt x="3267" y="691"/>
                  </a:cubicBezTo>
                  <a:lnTo>
                    <a:pt x="2891" y="691"/>
                  </a:lnTo>
                  <a:cubicBezTo>
                    <a:pt x="1391" y="691"/>
                    <a:pt x="406" y="231"/>
                    <a:pt x="14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2"/>
            <p:cNvSpPr/>
            <p:nvPr/>
          </p:nvSpPr>
          <p:spPr>
            <a:xfrm>
              <a:off x="5056650" y="5316800"/>
              <a:ext cx="162675" cy="80450"/>
            </a:xfrm>
            <a:custGeom>
              <a:avLst/>
              <a:gdLst/>
              <a:ahLst/>
              <a:cxnLst/>
              <a:rect l="l" t="t" r="r" b="b"/>
              <a:pathLst>
                <a:path w="6507" h="3218" extrusionOk="0">
                  <a:moveTo>
                    <a:pt x="2444" y="1"/>
                  </a:moveTo>
                  <a:lnTo>
                    <a:pt x="1783" y="244"/>
                  </a:lnTo>
                  <a:cubicBezTo>
                    <a:pt x="1783" y="244"/>
                    <a:pt x="824" y="717"/>
                    <a:pt x="1" y="2405"/>
                  </a:cubicBezTo>
                  <a:cubicBezTo>
                    <a:pt x="1" y="2405"/>
                    <a:pt x="1082" y="3217"/>
                    <a:pt x="3072" y="3217"/>
                  </a:cubicBezTo>
                  <a:cubicBezTo>
                    <a:pt x="3132" y="3217"/>
                    <a:pt x="3192" y="3216"/>
                    <a:pt x="3254" y="3215"/>
                  </a:cubicBezTo>
                  <a:cubicBezTo>
                    <a:pt x="3315" y="3216"/>
                    <a:pt x="3376" y="3217"/>
                    <a:pt x="3436" y="3217"/>
                  </a:cubicBezTo>
                  <a:cubicBezTo>
                    <a:pt x="5426" y="3217"/>
                    <a:pt x="6507" y="2405"/>
                    <a:pt x="6507" y="2405"/>
                  </a:cubicBezTo>
                  <a:cubicBezTo>
                    <a:pt x="5629" y="623"/>
                    <a:pt x="4725" y="244"/>
                    <a:pt x="4725" y="244"/>
                  </a:cubicBezTo>
                  <a:lnTo>
                    <a:pt x="405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2"/>
            <p:cNvSpPr/>
            <p:nvPr/>
          </p:nvSpPr>
          <p:spPr>
            <a:xfrm>
              <a:off x="5056650" y="5322225"/>
              <a:ext cx="162675" cy="74950"/>
            </a:xfrm>
            <a:custGeom>
              <a:avLst/>
              <a:gdLst/>
              <a:ahLst/>
              <a:cxnLst/>
              <a:rect l="l" t="t" r="r" b="b"/>
              <a:pathLst>
                <a:path w="6507" h="2998" extrusionOk="0">
                  <a:moveTo>
                    <a:pt x="4657" y="1"/>
                  </a:moveTo>
                  <a:lnTo>
                    <a:pt x="4657" y="1"/>
                  </a:lnTo>
                  <a:cubicBezTo>
                    <a:pt x="5360" y="973"/>
                    <a:pt x="4699" y="2402"/>
                    <a:pt x="3254" y="2512"/>
                  </a:cubicBezTo>
                  <a:cubicBezTo>
                    <a:pt x="3079" y="2525"/>
                    <a:pt x="2888" y="2525"/>
                    <a:pt x="2700" y="2525"/>
                  </a:cubicBezTo>
                  <a:lnTo>
                    <a:pt x="2321" y="2525"/>
                  </a:lnTo>
                  <a:cubicBezTo>
                    <a:pt x="1336" y="2525"/>
                    <a:pt x="568" y="2321"/>
                    <a:pt x="27" y="2120"/>
                  </a:cubicBezTo>
                  <a:cubicBezTo>
                    <a:pt x="27" y="2146"/>
                    <a:pt x="14" y="2175"/>
                    <a:pt x="1" y="2188"/>
                  </a:cubicBezTo>
                  <a:cubicBezTo>
                    <a:pt x="1" y="2188"/>
                    <a:pt x="1080" y="2998"/>
                    <a:pt x="3066" y="2998"/>
                  </a:cubicBezTo>
                  <a:lnTo>
                    <a:pt x="3442" y="2998"/>
                  </a:lnTo>
                  <a:cubicBezTo>
                    <a:pt x="5428" y="2998"/>
                    <a:pt x="6507" y="2188"/>
                    <a:pt x="6507" y="2188"/>
                  </a:cubicBezTo>
                  <a:cubicBezTo>
                    <a:pt x="6358" y="1903"/>
                    <a:pt x="6225" y="1647"/>
                    <a:pt x="6076" y="1430"/>
                  </a:cubicBezTo>
                  <a:cubicBezTo>
                    <a:pt x="6021" y="1323"/>
                    <a:pt x="5953" y="1229"/>
                    <a:pt x="5885" y="1148"/>
                  </a:cubicBezTo>
                  <a:cubicBezTo>
                    <a:pt x="5253" y="244"/>
                    <a:pt x="4725" y="27"/>
                    <a:pt x="4725" y="27"/>
                  </a:cubicBezTo>
                  <a:lnTo>
                    <a:pt x="4657" y="1"/>
                  </a:ln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2"/>
            <p:cNvSpPr/>
            <p:nvPr/>
          </p:nvSpPr>
          <p:spPr>
            <a:xfrm>
              <a:off x="5154500" y="5324250"/>
              <a:ext cx="17275" cy="26675"/>
            </a:xfrm>
            <a:custGeom>
              <a:avLst/>
              <a:gdLst/>
              <a:ahLst/>
              <a:cxnLst/>
              <a:rect l="l" t="t" r="r" b="b"/>
              <a:pathLst>
                <a:path w="691" h="1067" extrusionOk="0">
                  <a:moveTo>
                    <a:pt x="244" y="1"/>
                  </a:moveTo>
                  <a:lnTo>
                    <a:pt x="108" y="14"/>
                  </a:lnTo>
                  <a:cubicBezTo>
                    <a:pt x="69" y="14"/>
                    <a:pt x="43" y="27"/>
                    <a:pt x="1" y="27"/>
                  </a:cubicBezTo>
                  <a:cubicBezTo>
                    <a:pt x="286" y="82"/>
                    <a:pt x="594" y="1067"/>
                    <a:pt x="594" y="1067"/>
                  </a:cubicBezTo>
                  <a:cubicBezTo>
                    <a:pt x="691" y="351"/>
                    <a:pt x="244" y="1"/>
                    <a:pt x="244" y="1"/>
                  </a:cubicBez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2"/>
            <p:cNvSpPr/>
            <p:nvPr/>
          </p:nvSpPr>
          <p:spPr>
            <a:xfrm>
              <a:off x="5111000" y="5324250"/>
              <a:ext cx="15825" cy="26675"/>
            </a:xfrm>
            <a:custGeom>
              <a:avLst/>
              <a:gdLst/>
              <a:ahLst/>
              <a:cxnLst/>
              <a:rect l="l" t="t" r="r" b="b"/>
              <a:pathLst>
                <a:path w="633" h="1067" extrusionOk="0">
                  <a:moveTo>
                    <a:pt x="419" y="1"/>
                  </a:moveTo>
                  <a:cubicBezTo>
                    <a:pt x="351" y="69"/>
                    <a:pt x="1" y="419"/>
                    <a:pt x="82" y="1067"/>
                  </a:cubicBezTo>
                  <a:cubicBezTo>
                    <a:pt x="82" y="1067"/>
                    <a:pt x="364" y="163"/>
                    <a:pt x="633" y="40"/>
                  </a:cubicBezTo>
                  <a:cubicBezTo>
                    <a:pt x="568" y="27"/>
                    <a:pt x="487" y="14"/>
                    <a:pt x="419" y="1"/>
                  </a:cubicBez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2"/>
            <p:cNvSpPr/>
            <p:nvPr/>
          </p:nvSpPr>
          <p:spPr>
            <a:xfrm>
              <a:off x="5099175" y="5245925"/>
              <a:ext cx="79650" cy="80175"/>
            </a:xfrm>
            <a:custGeom>
              <a:avLst/>
              <a:gdLst/>
              <a:ahLst/>
              <a:cxnLst/>
              <a:rect l="l" t="t" r="r" b="b"/>
              <a:pathLst>
                <a:path w="3186" h="3207" extrusionOk="0">
                  <a:moveTo>
                    <a:pt x="202" y="1"/>
                  </a:moveTo>
                  <a:lnTo>
                    <a:pt x="14" y="1472"/>
                  </a:lnTo>
                  <a:cubicBezTo>
                    <a:pt x="1" y="1608"/>
                    <a:pt x="40" y="1757"/>
                    <a:pt x="134" y="1864"/>
                  </a:cubicBezTo>
                  <a:lnTo>
                    <a:pt x="393" y="2175"/>
                  </a:lnTo>
                  <a:lnTo>
                    <a:pt x="393" y="3024"/>
                  </a:lnTo>
                  <a:cubicBezTo>
                    <a:pt x="393" y="3024"/>
                    <a:pt x="960" y="3186"/>
                    <a:pt x="1459" y="3202"/>
                  </a:cubicBezTo>
                  <a:cubicBezTo>
                    <a:pt x="1518" y="3205"/>
                    <a:pt x="1576" y="3207"/>
                    <a:pt x="1633" y="3207"/>
                  </a:cubicBezTo>
                  <a:cubicBezTo>
                    <a:pt x="2274" y="3207"/>
                    <a:pt x="2807" y="3024"/>
                    <a:pt x="2807" y="3024"/>
                  </a:cubicBezTo>
                  <a:lnTo>
                    <a:pt x="2807" y="2175"/>
                  </a:lnTo>
                  <a:lnTo>
                    <a:pt x="3050" y="1864"/>
                  </a:lnTo>
                  <a:cubicBezTo>
                    <a:pt x="3147" y="1757"/>
                    <a:pt x="3186" y="1608"/>
                    <a:pt x="3173" y="1472"/>
                  </a:cubicBezTo>
                  <a:lnTo>
                    <a:pt x="2985" y="1"/>
                  </a:lnTo>
                  <a:lnTo>
                    <a:pt x="2564" y="1"/>
                  </a:lnTo>
                  <a:lnTo>
                    <a:pt x="2444" y="866"/>
                  </a:lnTo>
                  <a:cubicBezTo>
                    <a:pt x="2402" y="1161"/>
                    <a:pt x="2201" y="1420"/>
                    <a:pt x="1916" y="1553"/>
                  </a:cubicBezTo>
                  <a:cubicBezTo>
                    <a:pt x="1770" y="1621"/>
                    <a:pt x="1673" y="1634"/>
                    <a:pt x="1621" y="1634"/>
                  </a:cubicBezTo>
                  <a:lnTo>
                    <a:pt x="1621" y="1608"/>
                  </a:lnTo>
                  <a:cubicBezTo>
                    <a:pt x="1621" y="1608"/>
                    <a:pt x="1621" y="1621"/>
                    <a:pt x="1592" y="1621"/>
                  </a:cubicBezTo>
                  <a:cubicBezTo>
                    <a:pt x="1579" y="1621"/>
                    <a:pt x="1566" y="1608"/>
                    <a:pt x="1566" y="1608"/>
                  </a:cubicBezTo>
                  <a:lnTo>
                    <a:pt x="1566" y="1634"/>
                  </a:lnTo>
                  <a:cubicBezTo>
                    <a:pt x="1511" y="1634"/>
                    <a:pt x="1430" y="1621"/>
                    <a:pt x="1284" y="1553"/>
                  </a:cubicBezTo>
                  <a:cubicBezTo>
                    <a:pt x="986" y="1420"/>
                    <a:pt x="798" y="1161"/>
                    <a:pt x="756" y="866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2"/>
            <p:cNvSpPr/>
            <p:nvPr/>
          </p:nvSpPr>
          <p:spPr>
            <a:xfrm>
              <a:off x="5160575" y="5245925"/>
              <a:ext cx="17925" cy="78025"/>
            </a:xfrm>
            <a:custGeom>
              <a:avLst/>
              <a:gdLst/>
              <a:ahLst/>
              <a:cxnLst/>
              <a:rect l="l" t="t" r="r" b="b"/>
              <a:pathLst>
                <a:path w="717" h="3121" extrusionOk="0">
                  <a:moveTo>
                    <a:pt x="351" y="1"/>
                  </a:moveTo>
                  <a:lnTo>
                    <a:pt x="448" y="1459"/>
                  </a:lnTo>
                  <a:cubicBezTo>
                    <a:pt x="461" y="1608"/>
                    <a:pt x="406" y="1744"/>
                    <a:pt x="312" y="1851"/>
                  </a:cubicBezTo>
                  <a:lnTo>
                    <a:pt x="43" y="2149"/>
                  </a:lnTo>
                  <a:lnTo>
                    <a:pt x="1" y="3121"/>
                  </a:lnTo>
                  <a:cubicBezTo>
                    <a:pt x="218" y="3066"/>
                    <a:pt x="351" y="3024"/>
                    <a:pt x="351" y="3024"/>
                  </a:cubicBezTo>
                  <a:lnTo>
                    <a:pt x="351" y="2175"/>
                  </a:lnTo>
                  <a:lnTo>
                    <a:pt x="594" y="1864"/>
                  </a:lnTo>
                  <a:cubicBezTo>
                    <a:pt x="675" y="1770"/>
                    <a:pt x="717" y="1647"/>
                    <a:pt x="717" y="1540"/>
                  </a:cubicBezTo>
                  <a:lnTo>
                    <a:pt x="717" y="1472"/>
                  </a:lnTo>
                  <a:lnTo>
                    <a:pt x="568" y="312"/>
                  </a:lnTo>
                  <a:lnTo>
                    <a:pt x="555" y="163"/>
                  </a:lnTo>
                  <a:lnTo>
                    <a:pt x="542" y="27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347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2"/>
            <p:cNvSpPr/>
            <p:nvPr/>
          </p:nvSpPr>
          <p:spPr>
            <a:xfrm>
              <a:off x="5103875" y="52465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1"/>
                  </a:moveTo>
                  <a:lnTo>
                    <a:pt x="1" y="17"/>
                  </a:lnTo>
                  <a:lnTo>
                    <a:pt x="14" y="17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3A0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2"/>
            <p:cNvSpPr/>
            <p:nvPr/>
          </p:nvSpPr>
          <p:spPr>
            <a:xfrm>
              <a:off x="5099825" y="528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A75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2"/>
            <p:cNvSpPr/>
            <p:nvPr/>
          </p:nvSpPr>
          <p:spPr>
            <a:xfrm>
              <a:off x="5102175" y="5292175"/>
              <a:ext cx="6825" cy="28050"/>
            </a:xfrm>
            <a:custGeom>
              <a:avLst/>
              <a:gdLst/>
              <a:ahLst/>
              <a:cxnLst/>
              <a:rect l="l" t="t" r="r" b="b"/>
              <a:pathLst>
                <a:path w="273" h="1122" extrusionOk="0">
                  <a:moveTo>
                    <a:pt x="1" y="1"/>
                  </a:moveTo>
                  <a:lnTo>
                    <a:pt x="30" y="56"/>
                  </a:lnTo>
                  <a:lnTo>
                    <a:pt x="14" y="56"/>
                  </a:lnTo>
                  <a:lnTo>
                    <a:pt x="257" y="351"/>
                  </a:lnTo>
                  <a:lnTo>
                    <a:pt x="257" y="1122"/>
                  </a:lnTo>
                  <a:lnTo>
                    <a:pt x="273" y="1122"/>
                  </a:lnTo>
                  <a:lnTo>
                    <a:pt x="273" y="325"/>
                  </a:lnTo>
                  <a:lnTo>
                    <a:pt x="14" y="14"/>
                  </a:lnTo>
                  <a:cubicBezTo>
                    <a:pt x="14" y="14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DAE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2"/>
            <p:cNvSpPr/>
            <p:nvPr/>
          </p:nvSpPr>
          <p:spPr>
            <a:xfrm>
              <a:off x="5100875" y="5246975"/>
              <a:ext cx="3350" cy="24325"/>
            </a:xfrm>
            <a:custGeom>
              <a:avLst/>
              <a:gdLst/>
              <a:ahLst/>
              <a:cxnLst/>
              <a:rect l="l" t="t" r="r" b="b"/>
              <a:pathLst>
                <a:path w="134" h="973" extrusionOk="0">
                  <a:moveTo>
                    <a:pt x="121" y="1"/>
                  </a:moveTo>
                  <a:lnTo>
                    <a:pt x="108" y="134"/>
                  </a:lnTo>
                  <a:lnTo>
                    <a:pt x="121" y="134"/>
                  </a:lnTo>
                  <a:lnTo>
                    <a:pt x="134" y="1"/>
                  </a:lnTo>
                  <a:close/>
                  <a:moveTo>
                    <a:pt x="66" y="419"/>
                  </a:moveTo>
                  <a:lnTo>
                    <a:pt x="1" y="967"/>
                  </a:lnTo>
                  <a:lnTo>
                    <a:pt x="1" y="967"/>
                  </a:lnTo>
                  <a:cubicBezTo>
                    <a:pt x="4" y="957"/>
                    <a:pt x="14" y="957"/>
                    <a:pt x="14" y="957"/>
                  </a:cubicBezTo>
                  <a:lnTo>
                    <a:pt x="82" y="419"/>
                  </a:lnTo>
                  <a:close/>
                  <a:moveTo>
                    <a:pt x="1" y="967"/>
                  </a:moveTo>
                  <a:cubicBezTo>
                    <a:pt x="1" y="969"/>
                    <a:pt x="1" y="971"/>
                    <a:pt x="1" y="973"/>
                  </a:cubicBezTo>
                  <a:lnTo>
                    <a:pt x="1" y="967"/>
                  </a:lnTo>
                  <a:close/>
                </a:path>
              </a:pathLst>
            </a:custGeom>
            <a:solidFill>
              <a:srgbClr val="4DC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2"/>
            <p:cNvSpPr/>
            <p:nvPr/>
          </p:nvSpPr>
          <p:spPr>
            <a:xfrm>
              <a:off x="5098850" y="5270875"/>
              <a:ext cx="4075" cy="22700"/>
            </a:xfrm>
            <a:custGeom>
              <a:avLst/>
              <a:gdLst/>
              <a:ahLst/>
              <a:cxnLst/>
              <a:rect l="l" t="t" r="r" b="b"/>
              <a:pathLst>
                <a:path w="163" h="908" extrusionOk="0">
                  <a:moveTo>
                    <a:pt x="95" y="1"/>
                  </a:moveTo>
                  <a:cubicBezTo>
                    <a:pt x="95" y="1"/>
                    <a:pt x="82" y="1"/>
                    <a:pt x="82" y="17"/>
                  </a:cubicBezTo>
                  <a:lnTo>
                    <a:pt x="42" y="365"/>
                  </a:lnTo>
                  <a:lnTo>
                    <a:pt x="95" y="1"/>
                  </a:lnTo>
                  <a:close/>
                  <a:moveTo>
                    <a:pt x="42" y="365"/>
                  </a:moveTo>
                  <a:lnTo>
                    <a:pt x="27" y="474"/>
                  </a:lnTo>
                  <a:cubicBezTo>
                    <a:pt x="27" y="484"/>
                    <a:pt x="27" y="493"/>
                    <a:pt x="27" y="503"/>
                  </a:cubicBezTo>
                  <a:lnTo>
                    <a:pt x="27" y="503"/>
                  </a:lnTo>
                  <a:lnTo>
                    <a:pt x="42" y="365"/>
                  </a:lnTo>
                  <a:close/>
                  <a:moveTo>
                    <a:pt x="27" y="503"/>
                  </a:moveTo>
                  <a:lnTo>
                    <a:pt x="27" y="503"/>
                  </a:lnTo>
                  <a:cubicBezTo>
                    <a:pt x="1" y="636"/>
                    <a:pt x="40" y="785"/>
                    <a:pt x="134" y="892"/>
                  </a:cubicBezTo>
                  <a:lnTo>
                    <a:pt x="147" y="908"/>
                  </a:lnTo>
                  <a:lnTo>
                    <a:pt x="163" y="908"/>
                  </a:lnTo>
                  <a:lnTo>
                    <a:pt x="134" y="853"/>
                  </a:lnTo>
                  <a:cubicBezTo>
                    <a:pt x="95" y="798"/>
                    <a:pt x="66" y="730"/>
                    <a:pt x="40" y="665"/>
                  </a:cubicBezTo>
                  <a:cubicBezTo>
                    <a:pt x="29" y="607"/>
                    <a:pt x="27" y="558"/>
                    <a:pt x="27" y="503"/>
                  </a:cubicBez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2"/>
            <p:cNvSpPr/>
            <p:nvPr/>
          </p:nvSpPr>
          <p:spPr>
            <a:xfrm>
              <a:off x="5103225" y="5250300"/>
              <a:ext cx="675" cy="3425"/>
            </a:xfrm>
            <a:custGeom>
              <a:avLst/>
              <a:gdLst/>
              <a:ahLst/>
              <a:cxnLst/>
              <a:rect l="l" t="t" r="r" b="b"/>
              <a:pathLst>
                <a:path w="27" h="137" extrusionOk="0">
                  <a:moveTo>
                    <a:pt x="14" y="1"/>
                  </a:moveTo>
                  <a:lnTo>
                    <a:pt x="1" y="13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2"/>
            <p:cNvSpPr/>
            <p:nvPr/>
          </p:nvSpPr>
          <p:spPr>
            <a:xfrm>
              <a:off x="5102500" y="5254025"/>
              <a:ext cx="750" cy="3425"/>
            </a:xfrm>
            <a:custGeom>
              <a:avLst/>
              <a:gdLst/>
              <a:ahLst/>
              <a:cxnLst/>
              <a:rect l="l" t="t" r="r" b="b"/>
              <a:pathLst>
                <a:path w="30" h="137" extrusionOk="0">
                  <a:moveTo>
                    <a:pt x="30" y="1"/>
                  </a:moveTo>
                  <a:lnTo>
                    <a:pt x="1" y="137"/>
                  </a:lnTo>
                  <a:lnTo>
                    <a:pt x="17" y="137"/>
                  </a:lnTo>
                  <a:lnTo>
                    <a:pt x="30" y="14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2"/>
            <p:cNvSpPr/>
            <p:nvPr/>
          </p:nvSpPr>
          <p:spPr>
            <a:xfrm>
              <a:off x="5103225" y="525370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1"/>
                  </a:moveTo>
                  <a:lnTo>
                    <a:pt x="1" y="14"/>
                  </a:lnTo>
                  <a:lnTo>
                    <a:pt x="1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B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2"/>
            <p:cNvSpPr/>
            <p:nvPr/>
          </p:nvSpPr>
          <p:spPr>
            <a:xfrm>
              <a:off x="5108575" y="5320200"/>
              <a:ext cx="8850" cy="4400"/>
            </a:xfrm>
            <a:custGeom>
              <a:avLst/>
              <a:gdLst/>
              <a:ahLst/>
              <a:cxnLst/>
              <a:rect l="l" t="t" r="r" b="b"/>
              <a:pathLst>
                <a:path w="354" h="176" extrusionOk="0">
                  <a:moveTo>
                    <a:pt x="1" y="1"/>
                  </a:moveTo>
                  <a:lnTo>
                    <a:pt x="1" y="82"/>
                  </a:lnTo>
                  <a:cubicBezTo>
                    <a:pt x="1" y="82"/>
                    <a:pt x="137" y="121"/>
                    <a:pt x="354" y="176"/>
                  </a:cubicBezTo>
                  <a:lnTo>
                    <a:pt x="354" y="134"/>
                  </a:lnTo>
                  <a:cubicBezTo>
                    <a:pt x="150" y="95"/>
                    <a:pt x="17" y="53"/>
                    <a:pt x="17" y="53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D366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2"/>
            <p:cNvSpPr/>
            <p:nvPr/>
          </p:nvSpPr>
          <p:spPr>
            <a:xfrm>
              <a:off x="5099500" y="5246575"/>
              <a:ext cx="17925" cy="76975"/>
            </a:xfrm>
            <a:custGeom>
              <a:avLst/>
              <a:gdLst/>
              <a:ahLst/>
              <a:cxnLst/>
              <a:rect l="l" t="t" r="r" b="b"/>
              <a:pathLst>
                <a:path w="717" h="3079" extrusionOk="0">
                  <a:moveTo>
                    <a:pt x="189" y="1"/>
                  </a:moveTo>
                  <a:lnTo>
                    <a:pt x="189" y="17"/>
                  </a:lnTo>
                  <a:lnTo>
                    <a:pt x="176" y="150"/>
                  </a:lnTo>
                  <a:lnTo>
                    <a:pt x="150" y="286"/>
                  </a:lnTo>
                  <a:lnTo>
                    <a:pt x="150" y="312"/>
                  </a:lnTo>
                  <a:lnTo>
                    <a:pt x="137" y="435"/>
                  </a:lnTo>
                  <a:lnTo>
                    <a:pt x="69" y="973"/>
                  </a:lnTo>
                  <a:lnTo>
                    <a:pt x="1" y="1446"/>
                  </a:lnTo>
                  <a:cubicBezTo>
                    <a:pt x="1" y="1514"/>
                    <a:pt x="1" y="1569"/>
                    <a:pt x="14" y="1637"/>
                  </a:cubicBezTo>
                  <a:cubicBezTo>
                    <a:pt x="40" y="1702"/>
                    <a:pt x="69" y="1770"/>
                    <a:pt x="108" y="1825"/>
                  </a:cubicBezTo>
                  <a:cubicBezTo>
                    <a:pt x="121" y="1825"/>
                    <a:pt x="121" y="1838"/>
                    <a:pt x="121" y="1838"/>
                  </a:cubicBezTo>
                  <a:lnTo>
                    <a:pt x="380" y="2149"/>
                  </a:lnTo>
                  <a:lnTo>
                    <a:pt x="380" y="2946"/>
                  </a:lnTo>
                  <a:lnTo>
                    <a:pt x="380" y="2998"/>
                  </a:lnTo>
                  <a:cubicBezTo>
                    <a:pt x="380" y="2998"/>
                    <a:pt x="513" y="3040"/>
                    <a:pt x="717" y="3079"/>
                  </a:cubicBezTo>
                  <a:lnTo>
                    <a:pt x="662" y="2149"/>
                  </a:lnTo>
                  <a:lnTo>
                    <a:pt x="406" y="1851"/>
                  </a:lnTo>
                  <a:cubicBezTo>
                    <a:pt x="299" y="1744"/>
                    <a:pt x="257" y="1608"/>
                    <a:pt x="257" y="1459"/>
                  </a:cubicBezTo>
                  <a:lnTo>
                    <a:pt x="364" y="1"/>
                  </a:lnTo>
                  <a:close/>
                </a:path>
              </a:pathLst>
            </a:custGeom>
            <a:solidFill>
              <a:srgbClr val="347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2"/>
            <p:cNvSpPr/>
            <p:nvPr/>
          </p:nvSpPr>
          <p:spPr>
            <a:xfrm>
              <a:off x="5123475" y="52979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53" y="1"/>
                  </a:moveTo>
                  <a:lnTo>
                    <a:pt x="1" y="53"/>
                  </a:lnTo>
                  <a:cubicBezTo>
                    <a:pt x="14" y="53"/>
                    <a:pt x="406" y="393"/>
                    <a:pt x="1378" y="393"/>
                  </a:cubicBezTo>
                  <a:lnTo>
                    <a:pt x="1378" y="325"/>
                  </a:lnTo>
                  <a:cubicBezTo>
                    <a:pt x="892" y="325"/>
                    <a:pt x="568" y="244"/>
                    <a:pt x="351" y="163"/>
                  </a:cubicBezTo>
                  <a:cubicBezTo>
                    <a:pt x="244" y="121"/>
                    <a:pt x="163" y="82"/>
                    <a:pt x="121" y="53"/>
                  </a:cubicBezTo>
                  <a:cubicBezTo>
                    <a:pt x="95" y="40"/>
                    <a:pt x="82" y="27"/>
                    <a:pt x="69" y="14"/>
                  </a:cubicBezTo>
                  <a:lnTo>
                    <a:pt x="53" y="1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2"/>
            <p:cNvSpPr/>
            <p:nvPr/>
          </p:nvSpPr>
          <p:spPr>
            <a:xfrm>
              <a:off x="5124125" y="52979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1339" y="1"/>
                  </a:moveTo>
                  <a:cubicBezTo>
                    <a:pt x="1310" y="27"/>
                    <a:pt x="934" y="325"/>
                    <a:pt x="1" y="325"/>
                  </a:cubicBezTo>
                  <a:lnTo>
                    <a:pt x="1" y="393"/>
                  </a:lnTo>
                  <a:cubicBezTo>
                    <a:pt x="986" y="393"/>
                    <a:pt x="1365" y="53"/>
                    <a:pt x="1378" y="53"/>
                  </a:cubicBezTo>
                  <a:lnTo>
                    <a:pt x="1339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2"/>
            <p:cNvSpPr/>
            <p:nvPr/>
          </p:nvSpPr>
          <p:spPr>
            <a:xfrm>
              <a:off x="5123475" y="53060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53" y="1"/>
                  </a:moveTo>
                  <a:lnTo>
                    <a:pt x="1" y="53"/>
                  </a:lnTo>
                  <a:cubicBezTo>
                    <a:pt x="14" y="53"/>
                    <a:pt x="406" y="393"/>
                    <a:pt x="1378" y="393"/>
                  </a:cubicBezTo>
                  <a:lnTo>
                    <a:pt x="1378" y="325"/>
                  </a:lnTo>
                  <a:cubicBezTo>
                    <a:pt x="892" y="325"/>
                    <a:pt x="568" y="244"/>
                    <a:pt x="351" y="163"/>
                  </a:cubicBezTo>
                  <a:cubicBezTo>
                    <a:pt x="244" y="121"/>
                    <a:pt x="163" y="82"/>
                    <a:pt x="121" y="53"/>
                  </a:cubicBezTo>
                  <a:cubicBezTo>
                    <a:pt x="95" y="40"/>
                    <a:pt x="82" y="27"/>
                    <a:pt x="69" y="14"/>
                  </a:cubicBezTo>
                  <a:cubicBezTo>
                    <a:pt x="53" y="14"/>
                    <a:pt x="53" y="14"/>
                    <a:pt x="53" y="1"/>
                  </a:cubicBez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2"/>
            <p:cNvSpPr/>
            <p:nvPr/>
          </p:nvSpPr>
          <p:spPr>
            <a:xfrm>
              <a:off x="5124125" y="53060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1339" y="1"/>
                  </a:moveTo>
                  <a:cubicBezTo>
                    <a:pt x="1310" y="14"/>
                    <a:pt x="934" y="325"/>
                    <a:pt x="1" y="325"/>
                  </a:cubicBezTo>
                  <a:lnTo>
                    <a:pt x="1" y="393"/>
                  </a:lnTo>
                  <a:cubicBezTo>
                    <a:pt x="986" y="393"/>
                    <a:pt x="1365" y="53"/>
                    <a:pt x="1378" y="53"/>
                  </a:cubicBezTo>
                  <a:lnTo>
                    <a:pt x="1339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33" name="Google Shape;1533;p42"/>
          <p:cNvSpPr txBox="1">
            <a:spLocks noGrp="1"/>
          </p:cNvSpPr>
          <p:nvPr>
            <p:ph type="ctrTitle"/>
          </p:nvPr>
        </p:nvSpPr>
        <p:spPr>
          <a:xfrm>
            <a:off x="1743530" y="650946"/>
            <a:ext cx="5816386" cy="122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>
                <a:latin typeface="El Messiri" panose="020B0604020202020204" charset="-78"/>
                <a:cs typeface="El Messiri" panose="020B0604020202020204" charset="-78"/>
              </a:rPr>
              <a:t>Hoạt động vận dụng</a:t>
            </a:r>
            <a:endParaRPr b="1">
              <a:latin typeface="El Messiri" panose="020B0604020202020204" charset="-78"/>
              <a:cs typeface="El Messiri" panose="020B0604020202020204" charset="-78"/>
            </a:endParaRPr>
          </a:p>
        </p:txBody>
      </p:sp>
      <p:pic>
        <p:nvPicPr>
          <p:cNvPr id="5" name="Google Shape;286;p39">
            <a:extLst>
              <a:ext uri="{FF2B5EF4-FFF2-40B4-BE49-F238E27FC236}">
                <a16:creationId xmlns:a16="http://schemas.microsoft.com/office/drawing/2014/main" id="{16D4B144-1354-3615-78E8-2CA8B3506315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652553" y="-24603"/>
            <a:ext cx="2289346" cy="16947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8922775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3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55" name="Google Shape;14555;p45"/>
          <p:cNvPicPr preferRelativeResize="0"/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7724821" y="0"/>
            <a:ext cx="1198874" cy="119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6" name="Google Shape;14556;p4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289500" y="-363424"/>
            <a:ext cx="1608595" cy="1901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8" name="Google Shape;14678;p45"/>
          <p:cNvPicPr preferRelativeResize="0"/>
          <p:nvPr/>
        </p:nvPicPr>
        <p:blipFill>
          <a:blip r:embed="rId3">
            <a:alphaModFix amt="57000"/>
          </a:blip>
          <a:stretch>
            <a:fillRect/>
          </a:stretch>
        </p:blipFill>
        <p:spPr>
          <a:xfrm>
            <a:off x="179490" y="2886787"/>
            <a:ext cx="1198874" cy="11988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" name="组合 18">
            <a:extLst>
              <a:ext uri="{FF2B5EF4-FFF2-40B4-BE49-F238E27FC236}">
                <a16:creationId xmlns:a16="http://schemas.microsoft.com/office/drawing/2014/main" id="{3835787A-C803-E5B8-0A97-8606F90F1DF6}"/>
              </a:ext>
            </a:extLst>
          </p:cNvPr>
          <p:cNvGrpSpPr/>
          <p:nvPr/>
        </p:nvGrpSpPr>
        <p:grpSpPr>
          <a:xfrm>
            <a:off x="1562985" y="536507"/>
            <a:ext cx="4837555" cy="2174796"/>
            <a:chOff x="3420" y="2532"/>
            <a:chExt cx="12360" cy="6137"/>
          </a:xfrm>
        </p:grpSpPr>
        <p:grpSp>
          <p:nvGrpSpPr>
            <p:cNvPr id="8" name="组合 11">
              <a:extLst>
                <a:ext uri="{FF2B5EF4-FFF2-40B4-BE49-F238E27FC236}">
                  <a16:creationId xmlns:a16="http://schemas.microsoft.com/office/drawing/2014/main" id="{92A0B1FC-5936-360D-D1F7-20A43F5E87F3}"/>
                </a:ext>
              </a:extLst>
            </p:cNvPr>
            <p:cNvGrpSpPr/>
            <p:nvPr/>
          </p:nvGrpSpPr>
          <p:grpSpPr>
            <a:xfrm>
              <a:off x="3420" y="2532"/>
              <a:ext cx="12360" cy="6137"/>
              <a:chOff x="-677" y="2519"/>
              <a:chExt cx="12360" cy="6137"/>
            </a:xfrm>
          </p:grpSpPr>
          <p:sp>
            <p:nvSpPr>
              <p:cNvPr id="11" name="椭圆形标注 12">
                <a:extLst>
                  <a:ext uri="{FF2B5EF4-FFF2-40B4-BE49-F238E27FC236}">
                    <a16:creationId xmlns:a16="http://schemas.microsoft.com/office/drawing/2014/main" id="{AF591A42-F012-E2D6-5260-D793535913B1}"/>
                  </a:ext>
                </a:extLst>
              </p:cNvPr>
              <p:cNvSpPr/>
              <p:nvPr/>
            </p:nvSpPr>
            <p:spPr>
              <a:xfrm flipH="1">
                <a:off x="-677" y="2519"/>
                <a:ext cx="12360" cy="6137"/>
              </a:xfrm>
              <a:prstGeom prst="wedgeEllipseCallout">
                <a:avLst/>
              </a:prstGeom>
              <a:solidFill>
                <a:srgbClr val="EC5F74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思源黑体 CN Light" panose="020B0300000000000000" charset="-122"/>
                  <a:ea typeface="思源黑体 CN Light" panose="020B0300000000000000" charset="-122"/>
                  <a:cs typeface="+mn-cs"/>
                </a:endParaRPr>
              </a:p>
            </p:txBody>
          </p:sp>
          <p:sp>
            <p:nvSpPr>
              <p:cNvPr id="12" name="文本框 13">
                <a:extLst>
                  <a:ext uri="{FF2B5EF4-FFF2-40B4-BE49-F238E27FC236}">
                    <a16:creationId xmlns:a16="http://schemas.microsoft.com/office/drawing/2014/main" id="{4CF203CD-DA6D-7187-0340-72A146509FBD}"/>
                  </a:ext>
                </a:extLst>
              </p:cNvPr>
              <p:cNvSpPr txBox="1"/>
              <p:nvPr/>
            </p:nvSpPr>
            <p:spPr>
              <a:xfrm>
                <a:off x="634" y="4623"/>
                <a:ext cx="10017" cy="2873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30480" marR="30480" algn="just">
                  <a:lnSpc>
                    <a:spcPts val="1800"/>
                  </a:lnSpc>
                  <a:spcAft>
                    <a:spcPts val="1200"/>
                  </a:spcAft>
                </a:pPr>
                <a:r>
                  <a:rPr lang="en-US" sz="2000" i="1" u="none" strike="noStrike">
                    <a:solidFill>
                      <a:srgbClr val="0563C1"/>
                    </a:solidFill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  <a:hlinkClick r:id="rId5"/>
                  </a:rPr>
                  <a:t>Viết đoạn văn (khoảng 5 – 7 câu) nêu cảm nhận của em về đoạn thơ từ “Ôi, thuở ấu thơ đến Lá xanh như dải lụa mềm lửng lơ</a:t>
                </a:r>
                <a:r>
                  <a:rPr lang="en-US" sz="2000" i="1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”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sp>
          <p:nvSpPr>
            <p:cNvPr id="9" name="圆角矩形 14">
              <a:extLst>
                <a:ext uri="{FF2B5EF4-FFF2-40B4-BE49-F238E27FC236}">
                  <a16:creationId xmlns:a16="http://schemas.microsoft.com/office/drawing/2014/main" id="{F6DEAE21-CCCE-1C85-07A4-DA3F9D0DD910}"/>
                </a:ext>
              </a:extLst>
            </p:cNvPr>
            <p:cNvSpPr/>
            <p:nvPr/>
          </p:nvSpPr>
          <p:spPr>
            <a:xfrm>
              <a:off x="7668" y="2767"/>
              <a:ext cx="3864" cy="1267"/>
            </a:xfrm>
            <a:prstGeom prst="roundRect">
              <a:avLst>
                <a:gd name="adj" fmla="val 50000"/>
              </a:avLst>
            </a:prstGeom>
            <a:solidFill>
              <a:srgbClr val="6096E6"/>
            </a:solidFill>
            <a:ln w="50800" cap="flat" cmpd="sng" algn="ctr">
              <a:solidFill>
                <a:sysClr val="window" lastClr="FFFFFF"/>
              </a:solidFill>
              <a:prstDash val="solid"/>
              <a:miter lim="8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0" name="文本框 17">
              <a:extLst>
                <a:ext uri="{FF2B5EF4-FFF2-40B4-BE49-F238E27FC236}">
                  <a16:creationId xmlns:a16="http://schemas.microsoft.com/office/drawing/2014/main" id="{06BC4657-44FF-C169-081E-A31EF4955EB1}"/>
                </a:ext>
              </a:extLst>
            </p:cNvPr>
            <p:cNvSpPr txBox="1"/>
            <p:nvPr/>
          </p:nvSpPr>
          <p:spPr>
            <a:xfrm>
              <a:off x="7668" y="2767"/>
              <a:ext cx="3449" cy="1634"/>
            </a:xfrm>
            <a:prstGeom prst="round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0" i="0" u="none" strike="noStrike" kern="120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思源黑体 CN Heavy" panose="020B0A00000000000000" charset="-122"/>
                  <a:cs typeface="Times New Roman" panose="02020603050405020304" pitchFamily="18" charset="0"/>
                </a:rPr>
                <a:t>Đề bài</a:t>
              </a:r>
              <a:endPara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Times New Roman" panose="02020603050405020304" pitchFamily="18" charset="0"/>
                <a:ea typeface="思源黑体 CN Heavy" panose="020B0A00000000000000" charset="-122"/>
                <a:cs typeface="Times New Roman" panose="02020603050405020304" pitchFamily="18" charset="0"/>
              </a:endParaRPr>
            </a:p>
          </p:txBody>
        </p:sp>
      </p:grpSp>
      <p:pic>
        <p:nvPicPr>
          <p:cNvPr id="7" name="图片 6">
            <a:extLst>
              <a:ext uri="{FF2B5EF4-FFF2-40B4-BE49-F238E27FC236}">
                <a16:creationId xmlns:a16="http://schemas.microsoft.com/office/drawing/2014/main" id="{0F581B34-C123-42E2-BA65-926773E5218E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/>
          <a:stretch>
            <a:fillRect/>
          </a:stretch>
        </p:blipFill>
        <p:spPr>
          <a:xfrm>
            <a:off x="5146729" y="1538201"/>
            <a:ext cx="3401161" cy="2742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6699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fractur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BAC73DBC-8EDB-4C1D-ADC5-59A21F8A3FCD}"/>
              </a:ext>
            </a:extLst>
          </p:cNvPr>
          <p:cNvSpPr/>
          <p:nvPr/>
        </p:nvSpPr>
        <p:spPr>
          <a:xfrm>
            <a:off x="5234940" y="4537710"/>
            <a:ext cx="1623060" cy="4800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pic>
        <p:nvPicPr>
          <p:cNvPr id="2" name="图片 8">
            <a:extLst>
              <a:ext uri="{FF2B5EF4-FFF2-40B4-BE49-F238E27FC236}">
                <a16:creationId xmlns:a16="http://schemas.microsoft.com/office/drawing/2014/main" id="{9F36C605-AB8A-0B24-A45E-440650E2812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30" t="18507" r="21214" b="27951"/>
          <a:stretch/>
        </p:blipFill>
        <p:spPr>
          <a:xfrm>
            <a:off x="834329" y="46566"/>
            <a:ext cx="6628675" cy="352213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FAD5F8B-BE34-8617-D4FF-2FB505D66794}"/>
              </a:ext>
            </a:extLst>
          </p:cNvPr>
          <p:cNvSpPr txBox="1"/>
          <p:nvPr/>
        </p:nvSpPr>
        <p:spPr>
          <a:xfrm>
            <a:off x="1949988" y="1109588"/>
            <a:ext cx="4332279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i="1" dirty="0" err="1">
                <a:solidFill>
                  <a:schemeClr val="bg1"/>
                </a:solidFill>
              </a:rPr>
              <a:t>Câu</a:t>
            </a:r>
            <a:r>
              <a:rPr lang="en-US" sz="2800" i="1" dirty="0">
                <a:solidFill>
                  <a:schemeClr val="bg1"/>
                </a:solidFill>
              </a:rPr>
              <a:t> 2: </a:t>
            </a:r>
            <a:r>
              <a:rPr lang="en-US" sz="2800" i="1" dirty="0" err="1">
                <a:solidFill>
                  <a:schemeClr val="bg1"/>
                </a:solidFill>
              </a:rPr>
              <a:t>Tên</a:t>
            </a:r>
            <a:r>
              <a:rPr lang="en-US" sz="2800" i="1" dirty="0">
                <a:solidFill>
                  <a:schemeClr val="bg1"/>
                </a:solidFill>
              </a:rPr>
              <a:t> </a:t>
            </a:r>
            <a:r>
              <a:rPr lang="en-US" sz="2800" i="1" dirty="0" err="1">
                <a:solidFill>
                  <a:schemeClr val="bg1"/>
                </a:solidFill>
              </a:rPr>
              <a:t>đồng</a:t>
            </a:r>
            <a:r>
              <a:rPr lang="en-US" sz="2800" i="1" dirty="0">
                <a:solidFill>
                  <a:schemeClr val="bg1"/>
                </a:solidFill>
              </a:rPr>
              <a:t> </a:t>
            </a:r>
            <a:r>
              <a:rPr lang="en-US" sz="2800" i="1" dirty="0" err="1">
                <a:solidFill>
                  <a:schemeClr val="bg1"/>
                </a:solidFill>
              </a:rPr>
              <a:t>bằng</a:t>
            </a:r>
            <a:r>
              <a:rPr lang="en-US" sz="2800" i="1" dirty="0">
                <a:solidFill>
                  <a:schemeClr val="bg1"/>
                </a:solidFill>
              </a:rPr>
              <a:t> </a:t>
            </a:r>
            <a:r>
              <a:rPr lang="en-US" sz="2800" i="1" dirty="0" err="1">
                <a:solidFill>
                  <a:schemeClr val="bg1"/>
                </a:solidFill>
              </a:rPr>
              <a:t>lớn</a:t>
            </a:r>
            <a:r>
              <a:rPr lang="en-US" sz="2800" i="1" dirty="0">
                <a:solidFill>
                  <a:schemeClr val="bg1"/>
                </a:solidFill>
              </a:rPr>
              <a:t> </a:t>
            </a:r>
            <a:r>
              <a:rPr lang="en-US" sz="2800" i="1" dirty="0" err="1">
                <a:solidFill>
                  <a:schemeClr val="bg1"/>
                </a:solidFill>
              </a:rPr>
              <a:t>nhất</a:t>
            </a:r>
            <a:r>
              <a:rPr lang="en-US" sz="2800" i="1" dirty="0">
                <a:solidFill>
                  <a:schemeClr val="bg1"/>
                </a:solidFill>
              </a:rPr>
              <a:t> </a:t>
            </a:r>
            <a:r>
              <a:rPr lang="en-US" sz="2800" i="1" dirty="0" err="1">
                <a:solidFill>
                  <a:schemeClr val="bg1"/>
                </a:solidFill>
              </a:rPr>
              <a:t>nước</a:t>
            </a:r>
            <a:r>
              <a:rPr lang="en-US" sz="2800" i="1" dirty="0">
                <a:solidFill>
                  <a:schemeClr val="bg1"/>
                </a:solidFill>
              </a:rPr>
              <a:t> ta? </a:t>
            </a:r>
            <a:endParaRPr lang="en-US" sz="2800" dirty="0">
              <a:solidFill>
                <a:schemeClr val="bg1"/>
              </a:solidFill>
            </a:endParaRPr>
          </a:p>
        </p:txBody>
      </p:sp>
      <p:grpSp>
        <p:nvGrpSpPr>
          <p:cNvPr id="7" name="组合 42">
            <a:extLst>
              <a:ext uri="{FF2B5EF4-FFF2-40B4-BE49-F238E27FC236}">
                <a16:creationId xmlns:a16="http://schemas.microsoft.com/office/drawing/2014/main" id="{21C414FA-B556-2ABE-805E-61701F44B71A}"/>
              </a:ext>
            </a:extLst>
          </p:cNvPr>
          <p:cNvGrpSpPr/>
          <p:nvPr/>
        </p:nvGrpSpPr>
        <p:grpSpPr>
          <a:xfrm>
            <a:off x="1982527" y="3568699"/>
            <a:ext cx="4332278" cy="564358"/>
            <a:chOff x="6688" y="8244"/>
            <a:chExt cx="5611" cy="808"/>
          </a:xfrm>
        </p:grpSpPr>
        <p:sp>
          <p:nvSpPr>
            <p:cNvPr id="8" name="圆角矩形 43">
              <a:extLst>
                <a:ext uri="{FF2B5EF4-FFF2-40B4-BE49-F238E27FC236}">
                  <a16:creationId xmlns:a16="http://schemas.microsoft.com/office/drawing/2014/main" id="{83D6DFE6-32BD-0F7B-DD62-D4D24690F1E8}"/>
                </a:ext>
              </a:extLst>
            </p:cNvPr>
            <p:cNvSpPr/>
            <p:nvPr/>
          </p:nvSpPr>
          <p:spPr>
            <a:xfrm>
              <a:off x="6938" y="8244"/>
              <a:ext cx="5204" cy="808"/>
            </a:xfrm>
            <a:prstGeom prst="roundRect">
              <a:avLst>
                <a:gd name="adj" fmla="val 50000"/>
              </a:avLst>
            </a:prstGeom>
            <a:solidFill>
              <a:srgbClr val="6096E6"/>
            </a:solidFill>
            <a:ln w="50800" cap="flat" cmpd="sng" algn="ctr">
              <a:solidFill>
                <a:sysClr val="window" lastClr="FFFFFF"/>
              </a:solidFill>
              <a:prstDash val="solid"/>
              <a:miter lim="8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9" name="文本框 44">
              <a:extLst>
                <a:ext uri="{FF2B5EF4-FFF2-40B4-BE49-F238E27FC236}">
                  <a16:creationId xmlns:a16="http://schemas.microsoft.com/office/drawing/2014/main" id="{2A17A307-DE4A-ACDD-3A13-94A0344EF443}"/>
                </a:ext>
              </a:extLst>
            </p:cNvPr>
            <p:cNvSpPr txBox="1"/>
            <p:nvPr/>
          </p:nvSpPr>
          <p:spPr>
            <a:xfrm>
              <a:off x="6688" y="8298"/>
              <a:ext cx="5611" cy="731"/>
            </a:xfrm>
            <a:prstGeom prst="round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400" b="1">
                  <a:solidFill>
                    <a:prstClr val="black"/>
                  </a:solidFill>
                  <a:latin typeface="Times New Roman" panose="02020603050405020304" pitchFamily="18" charset="0"/>
                  <a:ea typeface="思源黑体 CN Heavy" panose="020B0A00000000000000" charset="-122"/>
                </a:rPr>
                <a:t>Đồng bằng Sông Cửu Long</a:t>
              </a:r>
              <a:endParaRPr kumimoji="0" lang="zh-CN" altLang="en-US" sz="3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思源黑体 CN Heavy" panose="020B0A00000000000000" charset="-122"/>
                <a:cs typeface="Times New Roman" panose="02020603050405020304" pitchFamily="18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379373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>
        <p15:prstTrans prst="pageCurlDoubl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E8A3D8D8-1DFA-4A8B-9290-10ED9F0F074D}"/>
              </a:ext>
            </a:extLst>
          </p:cNvPr>
          <p:cNvSpPr/>
          <p:nvPr/>
        </p:nvSpPr>
        <p:spPr>
          <a:xfrm>
            <a:off x="5234940" y="4537710"/>
            <a:ext cx="1623060" cy="4800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pic>
        <p:nvPicPr>
          <p:cNvPr id="4" name="图片 8">
            <a:extLst>
              <a:ext uri="{FF2B5EF4-FFF2-40B4-BE49-F238E27FC236}">
                <a16:creationId xmlns:a16="http://schemas.microsoft.com/office/drawing/2014/main" id="{F64CF94F-EAF2-4FB0-424C-C758BF2ADAC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30" t="18507" r="21214" b="27951"/>
          <a:stretch/>
        </p:blipFill>
        <p:spPr>
          <a:xfrm>
            <a:off x="834329" y="46566"/>
            <a:ext cx="6628675" cy="3522133"/>
          </a:xfrm>
          <a:prstGeom prst="rect">
            <a:avLst/>
          </a:prstGeom>
        </p:spPr>
      </p:pic>
      <p:sp>
        <p:nvSpPr>
          <p:cNvPr id="6" name="TextBox 3">
            <a:extLst>
              <a:ext uri="{FF2B5EF4-FFF2-40B4-BE49-F238E27FC236}">
                <a16:creationId xmlns:a16="http://schemas.microsoft.com/office/drawing/2014/main" id="{B8E28565-133A-8B71-7655-43A2EE1D4405}"/>
              </a:ext>
            </a:extLst>
          </p:cNvPr>
          <p:cNvSpPr txBox="1"/>
          <p:nvPr/>
        </p:nvSpPr>
        <p:spPr>
          <a:xfrm>
            <a:off x="1949988" y="1109588"/>
            <a:ext cx="4736024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i="1">
                <a:solidFill>
                  <a:schemeClr val="bg1"/>
                </a:solidFill>
              </a:rPr>
              <a:t>Câu 3: “… gạo trắng nước trong/ Ai đi đến đó lòng không muốn về”</a:t>
            </a:r>
            <a:endParaRPr lang="en-US" sz="2800">
              <a:solidFill>
                <a:schemeClr val="bg1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grpSp>
        <p:nvGrpSpPr>
          <p:cNvPr id="7" name="组合 42">
            <a:extLst>
              <a:ext uri="{FF2B5EF4-FFF2-40B4-BE49-F238E27FC236}">
                <a16:creationId xmlns:a16="http://schemas.microsoft.com/office/drawing/2014/main" id="{4E82CE77-2C36-EDBE-6265-038BF0F01840}"/>
              </a:ext>
            </a:extLst>
          </p:cNvPr>
          <p:cNvGrpSpPr/>
          <p:nvPr/>
        </p:nvGrpSpPr>
        <p:grpSpPr>
          <a:xfrm>
            <a:off x="2336801" y="3551695"/>
            <a:ext cx="3623732" cy="581121"/>
            <a:chOff x="6938" y="8220"/>
            <a:chExt cx="5204" cy="832"/>
          </a:xfrm>
        </p:grpSpPr>
        <p:sp>
          <p:nvSpPr>
            <p:cNvPr id="8" name="圆角矩形 43">
              <a:extLst>
                <a:ext uri="{FF2B5EF4-FFF2-40B4-BE49-F238E27FC236}">
                  <a16:creationId xmlns:a16="http://schemas.microsoft.com/office/drawing/2014/main" id="{A180E74A-C965-9BC6-EE43-DCBABF1E640A}"/>
                </a:ext>
              </a:extLst>
            </p:cNvPr>
            <p:cNvSpPr/>
            <p:nvPr/>
          </p:nvSpPr>
          <p:spPr>
            <a:xfrm>
              <a:off x="6938" y="8244"/>
              <a:ext cx="5204" cy="808"/>
            </a:xfrm>
            <a:prstGeom prst="roundRect">
              <a:avLst>
                <a:gd name="adj" fmla="val 50000"/>
              </a:avLst>
            </a:prstGeom>
            <a:solidFill>
              <a:srgbClr val="6096E6"/>
            </a:solidFill>
            <a:ln w="50800" cap="flat" cmpd="sng" algn="ctr">
              <a:solidFill>
                <a:sysClr val="window" lastClr="FFFFFF"/>
              </a:solidFill>
              <a:prstDash val="solid"/>
              <a:miter lim="8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9" name="文本框 44">
              <a:extLst>
                <a:ext uri="{FF2B5EF4-FFF2-40B4-BE49-F238E27FC236}">
                  <a16:creationId xmlns:a16="http://schemas.microsoft.com/office/drawing/2014/main" id="{90DBE5D7-5CCF-3AF1-FD9C-865ECCCA6191}"/>
                </a:ext>
              </a:extLst>
            </p:cNvPr>
            <p:cNvSpPr txBox="1"/>
            <p:nvPr/>
          </p:nvSpPr>
          <p:spPr>
            <a:xfrm>
              <a:off x="7086" y="8220"/>
              <a:ext cx="4908" cy="829"/>
            </a:xfrm>
            <a:prstGeom prst="round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1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+mn-cs"/>
                  <a:sym typeface="Arial"/>
                </a:rPr>
                <a:t>Cần</a:t>
              </a:r>
              <a:r>
                <a:rPr kumimoji="0" lang="en-US" sz="28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+mn-cs"/>
                  <a:sym typeface="Arial"/>
                </a:rPr>
                <a:t> Thơ</a:t>
              </a:r>
              <a:endPara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思源黑体 CN Heavy" panose="020B0A00000000000000" charset="-122"/>
                <a:cs typeface="Times New Roman" panose="02020603050405020304" pitchFamily="18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215677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>
        <p15:prstTrans prst="pageCurlDoubl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1D6E0EC9-6BBF-42E5-9782-CD06E7F07821}"/>
              </a:ext>
            </a:extLst>
          </p:cNvPr>
          <p:cNvSpPr/>
          <p:nvPr/>
        </p:nvSpPr>
        <p:spPr>
          <a:xfrm>
            <a:off x="5234940" y="4537710"/>
            <a:ext cx="1623060" cy="4800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pic>
        <p:nvPicPr>
          <p:cNvPr id="3" name="图片 8">
            <a:extLst>
              <a:ext uri="{FF2B5EF4-FFF2-40B4-BE49-F238E27FC236}">
                <a16:creationId xmlns:a16="http://schemas.microsoft.com/office/drawing/2014/main" id="{26B93761-DE7D-7CAA-CA06-950EDC32376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30" t="18507" r="21214" b="27951"/>
          <a:stretch/>
        </p:blipFill>
        <p:spPr>
          <a:xfrm>
            <a:off x="834329" y="46566"/>
            <a:ext cx="6628675" cy="352213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A78DB53-5E0F-8FED-4AA5-CC7EF97B2EA9}"/>
              </a:ext>
            </a:extLst>
          </p:cNvPr>
          <p:cNvSpPr txBox="1"/>
          <p:nvPr/>
        </p:nvSpPr>
        <p:spPr>
          <a:xfrm>
            <a:off x="1780654" y="1113251"/>
            <a:ext cx="4736024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i="1" dirty="0" err="1">
                <a:solidFill>
                  <a:schemeClr val="bg1"/>
                </a:solidFill>
              </a:rPr>
              <a:t>Câu</a:t>
            </a:r>
            <a:r>
              <a:rPr lang="en-US" sz="2800" i="1" dirty="0">
                <a:solidFill>
                  <a:schemeClr val="bg1"/>
                </a:solidFill>
              </a:rPr>
              <a:t> 4: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Một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cột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mà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chín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mười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kèo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,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Chồng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thì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không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có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, con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đeo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cả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đùm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Là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cây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i="1" u="sng" dirty="0" err="1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gì</a:t>
            </a:r>
            <a:r>
              <a:rPr lang="en-US" sz="2800" i="1" u="sng" dirty="0">
                <a:solidFill>
                  <a:schemeClr val="bg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?</a:t>
            </a:r>
            <a:endParaRPr lang="en-US" sz="2800" dirty="0">
              <a:solidFill>
                <a:schemeClr val="bg1"/>
              </a:solidFill>
            </a:endParaRPr>
          </a:p>
        </p:txBody>
      </p:sp>
      <p:grpSp>
        <p:nvGrpSpPr>
          <p:cNvPr id="7" name="组合 42">
            <a:extLst>
              <a:ext uri="{FF2B5EF4-FFF2-40B4-BE49-F238E27FC236}">
                <a16:creationId xmlns:a16="http://schemas.microsoft.com/office/drawing/2014/main" id="{CFCCA660-B098-BF67-2EF0-8D5977B2332B}"/>
              </a:ext>
            </a:extLst>
          </p:cNvPr>
          <p:cNvGrpSpPr/>
          <p:nvPr/>
        </p:nvGrpSpPr>
        <p:grpSpPr>
          <a:xfrm>
            <a:off x="2422738" y="3564931"/>
            <a:ext cx="3623732" cy="581121"/>
            <a:chOff x="6938" y="8220"/>
            <a:chExt cx="5204" cy="832"/>
          </a:xfrm>
        </p:grpSpPr>
        <p:sp>
          <p:nvSpPr>
            <p:cNvPr id="8" name="圆角矩形 43">
              <a:extLst>
                <a:ext uri="{FF2B5EF4-FFF2-40B4-BE49-F238E27FC236}">
                  <a16:creationId xmlns:a16="http://schemas.microsoft.com/office/drawing/2014/main" id="{E62F2CC3-5F2B-B9E3-13A7-EEDF60DBAEC4}"/>
                </a:ext>
              </a:extLst>
            </p:cNvPr>
            <p:cNvSpPr/>
            <p:nvPr/>
          </p:nvSpPr>
          <p:spPr>
            <a:xfrm>
              <a:off x="6938" y="8244"/>
              <a:ext cx="5204" cy="808"/>
            </a:xfrm>
            <a:prstGeom prst="roundRect">
              <a:avLst>
                <a:gd name="adj" fmla="val 50000"/>
              </a:avLst>
            </a:prstGeom>
            <a:solidFill>
              <a:srgbClr val="6096E6"/>
            </a:solidFill>
            <a:ln w="50800" cap="flat" cmpd="sng" algn="ctr">
              <a:solidFill>
                <a:sysClr val="window" lastClr="FFFFFF"/>
              </a:solidFill>
              <a:prstDash val="solid"/>
              <a:miter lim="8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9" name="文本框 44">
              <a:extLst>
                <a:ext uri="{FF2B5EF4-FFF2-40B4-BE49-F238E27FC236}">
                  <a16:creationId xmlns:a16="http://schemas.microsoft.com/office/drawing/2014/main" id="{DA77ADC7-1D28-9BD7-3D6A-0145D684D7D0}"/>
                </a:ext>
              </a:extLst>
            </p:cNvPr>
            <p:cNvSpPr txBox="1"/>
            <p:nvPr/>
          </p:nvSpPr>
          <p:spPr>
            <a:xfrm>
              <a:off x="7086" y="8220"/>
              <a:ext cx="4908" cy="829"/>
            </a:xfrm>
            <a:prstGeom prst="round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1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+mn-cs"/>
                  <a:sym typeface="Arial"/>
                </a:rPr>
                <a:t>Cây</a:t>
              </a:r>
              <a:r>
                <a:rPr kumimoji="0" lang="en-US" sz="28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+mn-cs"/>
                  <a:sym typeface="Arial"/>
                </a:rPr>
                <a:t> </a:t>
              </a:r>
              <a:r>
                <a:rPr kumimoji="0" lang="en-US" sz="2800" b="1" i="1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+mn-cs"/>
                  <a:sym typeface="Arial"/>
                </a:rPr>
                <a:t>dừa</a:t>
              </a:r>
              <a:endPara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思源黑体 CN Heavy" panose="020B0A00000000000000" charset="-122"/>
                <a:cs typeface="Times New Roman" panose="02020603050405020304" pitchFamily="18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35107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>
        <p15:prstTrans prst="pageCurlDoubl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4" name="Google Shape;1364;p42"/>
          <p:cNvGrpSpPr/>
          <p:nvPr/>
        </p:nvGrpSpPr>
        <p:grpSpPr>
          <a:xfrm>
            <a:off x="4246563" y="2450226"/>
            <a:ext cx="1328549" cy="1887726"/>
            <a:chOff x="4761425" y="5078500"/>
            <a:chExt cx="278475" cy="395675"/>
          </a:xfrm>
        </p:grpSpPr>
        <p:sp>
          <p:nvSpPr>
            <p:cNvPr id="1365" name="Google Shape;1365;p42"/>
            <p:cNvSpPr/>
            <p:nvPr/>
          </p:nvSpPr>
          <p:spPr>
            <a:xfrm>
              <a:off x="4859500" y="5397800"/>
              <a:ext cx="35175" cy="56725"/>
            </a:xfrm>
            <a:custGeom>
              <a:avLst/>
              <a:gdLst/>
              <a:ahLst/>
              <a:cxnLst/>
              <a:rect l="l" t="t" r="r" b="b"/>
              <a:pathLst>
                <a:path w="1407" h="2269" extrusionOk="0">
                  <a:moveTo>
                    <a:pt x="1" y="1"/>
                  </a:moveTo>
                  <a:lnTo>
                    <a:pt x="30" y="257"/>
                  </a:lnTo>
                  <a:lnTo>
                    <a:pt x="98" y="756"/>
                  </a:lnTo>
                  <a:lnTo>
                    <a:pt x="150" y="1216"/>
                  </a:lnTo>
                  <a:lnTo>
                    <a:pt x="299" y="2269"/>
                  </a:lnTo>
                  <a:lnTo>
                    <a:pt x="1407" y="2269"/>
                  </a:lnTo>
                  <a:lnTo>
                    <a:pt x="1407" y="1216"/>
                  </a:lnTo>
                  <a:lnTo>
                    <a:pt x="1407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2"/>
            <p:cNvSpPr/>
            <p:nvPr/>
          </p:nvSpPr>
          <p:spPr>
            <a:xfrm>
              <a:off x="4859900" y="5399500"/>
              <a:ext cx="34775" cy="20600"/>
            </a:xfrm>
            <a:custGeom>
              <a:avLst/>
              <a:gdLst/>
              <a:ahLst/>
              <a:cxnLst/>
              <a:rect l="l" t="t" r="r" b="b"/>
              <a:pathLst>
                <a:path w="1391" h="824" extrusionOk="0">
                  <a:moveTo>
                    <a:pt x="1391" y="1"/>
                  </a:moveTo>
                  <a:lnTo>
                    <a:pt x="1362" y="163"/>
                  </a:lnTo>
                  <a:cubicBezTo>
                    <a:pt x="1216" y="176"/>
                    <a:pt x="1067" y="176"/>
                    <a:pt x="944" y="176"/>
                  </a:cubicBezTo>
                  <a:cubicBezTo>
                    <a:pt x="513" y="176"/>
                    <a:pt x="189" y="108"/>
                    <a:pt x="1" y="40"/>
                  </a:cubicBezTo>
                  <a:lnTo>
                    <a:pt x="1" y="40"/>
                  </a:lnTo>
                  <a:lnTo>
                    <a:pt x="14" y="189"/>
                  </a:lnTo>
                  <a:lnTo>
                    <a:pt x="1255" y="189"/>
                  </a:lnTo>
                  <a:lnTo>
                    <a:pt x="1255" y="688"/>
                  </a:lnTo>
                  <a:lnTo>
                    <a:pt x="82" y="688"/>
                  </a:lnTo>
                  <a:lnTo>
                    <a:pt x="95" y="824"/>
                  </a:lnTo>
                  <a:lnTo>
                    <a:pt x="1391" y="824"/>
                  </a:lnTo>
                  <a:lnTo>
                    <a:pt x="1391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2"/>
            <p:cNvSpPr/>
            <p:nvPr/>
          </p:nvSpPr>
          <p:spPr>
            <a:xfrm>
              <a:off x="4861525" y="5420075"/>
              <a:ext cx="34450" cy="41900"/>
            </a:xfrm>
            <a:custGeom>
              <a:avLst/>
              <a:gdLst/>
              <a:ahLst/>
              <a:cxnLst/>
              <a:rect l="l" t="t" r="r" b="b"/>
              <a:pathLst>
                <a:path w="1378" h="1676" extrusionOk="0">
                  <a:moveTo>
                    <a:pt x="1" y="1"/>
                  </a:moveTo>
                  <a:lnTo>
                    <a:pt x="137" y="1041"/>
                  </a:lnTo>
                  <a:lnTo>
                    <a:pt x="205" y="1501"/>
                  </a:lnTo>
                  <a:lnTo>
                    <a:pt x="1339" y="1676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2"/>
            <p:cNvSpPr/>
            <p:nvPr/>
          </p:nvSpPr>
          <p:spPr>
            <a:xfrm>
              <a:off x="4834875" y="5449550"/>
              <a:ext cx="62475" cy="24625"/>
            </a:xfrm>
            <a:custGeom>
              <a:avLst/>
              <a:gdLst/>
              <a:ahLst/>
              <a:cxnLst/>
              <a:rect l="l" t="t" r="r" b="b"/>
              <a:pathLst>
                <a:path w="2499" h="985" extrusionOk="0">
                  <a:moveTo>
                    <a:pt x="1517" y="0"/>
                  </a:moveTo>
                  <a:cubicBezTo>
                    <a:pt x="1425" y="0"/>
                    <a:pt x="1311" y="27"/>
                    <a:pt x="1177" y="105"/>
                  </a:cubicBezTo>
                  <a:cubicBezTo>
                    <a:pt x="811" y="293"/>
                    <a:pt x="312" y="510"/>
                    <a:pt x="56" y="698"/>
                  </a:cubicBezTo>
                  <a:cubicBezTo>
                    <a:pt x="14" y="727"/>
                    <a:pt x="1" y="779"/>
                    <a:pt x="14" y="821"/>
                  </a:cubicBezTo>
                  <a:cubicBezTo>
                    <a:pt x="30" y="860"/>
                    <a:pt x="56" y="902"/>
                    <a:pt x="111" y="902"/>
                  </a:cubicBezTo>
                  <a:cubicBezTo>
                    <a:pt x="406" y="963"/>
                    <a:pt x="720" y="984"/>
                    <a:pt x="1018" y="984"/>
                  </a:cubicBezTo>
                  <a:cubicBezTo>
                    <a:pt x="1767" y="984"/>
                    <a:pt x="2418" y="847"/>
                    <a:pt x="2418" y="847"/>
                  </a:cubicBezTo>
                  <a:cubicBezTo>
                    <a:pt x="2499" y="497"/>
                    <a:pt x="2418" y="186"/>
                    <a:pt x="2418" y="186"/>
                  </a:cubicBezTo>
                  <a:cubicBezTo>
                    <a:pt x="2363" y="186"/>
                    <a:pt x="2324" y="212"/>
                    <a:pt x="2269" y="241"/>
                  </a:cubicBezTo>
                  <a:cubicBezTo>
                    <a:pt x="2217" y="280"/>
                    <a:pt x="2149" y="348"/>
                    <a:pt x="2055" y="361"/>
                  </a:cubicBezTo>
                  <a:cubicBezTo>
                    <a:pt x="2051" y="361"/>
                    <a:pt x="2047" y="361"/>
                    <a:pt x="2043" y="361"/>
                  </a:cubicBezTo>
                  <a:cubicBezTo>
                    <a:pt x="1889" y="361"/>
                    <a:pt x="1812" y="118"/>
                    <a:pt x="1812" y="118"/>
                  </a:cubicBezTo>
                  <a:cubicBezTo>
                    <a:pt x="1812" y="118"/>
                    <a:pt x="1712" y="0"/>
                    <a:pt x="15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2"/>
            <p:cNvSpPr/>
            <p:nvPr/>
          </p:nvSpPr>
          <p:spPr>
            <a:xfrm>
              <a:off x="4835200" y="5454175"/>
              <a:ext cx="61175" cy="19950"/>
            </a:xfrm>
            <a:custGeom>
              <a:avLst/>
              <a:gdLst/>
              <a:ahLst/>
              <a:cxnLst/>
              <a:rect l="l" t="t" r="r" b="b"/>
              <a:pathLst>
                <a:path w="2447" h="798" extrusionOk="0">
                  <a:moveTo>
                    <a:pt x="2379" y="1"/>
                  </a:moveTo>
                  <a:cubicBezTo>
                    <a:pt x="2337" y="1"/>
                    <a:pt x="2298" y="27"/>
                    <a:pt x="2256" y="56"/>
                  </a:cubicBezTo>
                  <a:cubicBezTo>
                    <a:pt x="2256" y="163"/>
                    <a:pt x="2243" y="257"/>
                    <a:pt x="2136" y="351"/>
                  </a:cubicBezTo>
                  <a:cubicBezTo>
                    <a:pt x="2042" y="432"/>
                    <a:pt x="1919" y="461"/>
                    <a:pt x="1799" y="487"/>
                  </a:cubicBezTo>
                  <a:cubicBezTo>
                    <a:pt x="1663" y="513"/>
                    <a:pt x="1514" y="542"/>
                    <a:pt x="1365" y="555"/>
                  </a:cubicBezTo>
                  <a:cubicBezTo>
                    <a:pt x="1054" y="594"/>
                    <a:pt x="746" y="594"/>
                    <a:pt x="435" y="594"/>
                  </a:cubicBezTo>
                  <a:cubicBezTo>
                    <a:pt x="354" y="607"/>
                    <a:pt x="260" y="607"/>
                    <a:pt x="179" y="607"/>
                  </a:cubicBezTo>
                  <a:cubicBezTo>
                    <a:pt x="124" y="607"/>
                    <a:pt x="56" y="607"/>
                    <a:pt x="1" y="636"/>
                  </a:cubicBezTo>
                  <a:cubicBezTo>
                    <a:pt x="17" y="675"/>
                    <a:pt x="43" y="717"/>
                    <a:pt x="98" y="717"/>
                  </a:cubicBezTo>
                  <a:cubicBezTo>
                    <a:pt x="393" y="785"/>
                    <a:pt x="704" y="798"/>
                    <a:pt x="1002" y="798"/>
                  </a:cubicBezTo>
                  <a:cubicBezTo>
                    <a:pt x="1757" y="798"/>
                    <a:pt x="2405" y="662"/>
                    <a:pt x="2405" y="662"/>
                  </a:cubicBezTo>
                  <a:cubicBezTo>
                    <a:pt x="2431" y="542"/>
                    <a:pt x="2447" y="419"/>
                    <a:pt x="2447" y="325"/>
                  </a:cubicBezTo>
                  <a:cubicBezTo>
                    <a:pt x="2447" y="137"/>
                    <a:pt x="2405" y="1"/>
                    <a:pt x="2405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2"/>
            <p:cNvSpPr/>
            <p:nvPr/>
          </p:nvSpPr>
          <p:spPr>
            <a:xfrm>
              <a:off x="4911175" y="5397800"/>
              <a:ext cx="35425" cy="56725"/>
            </a:xfrm>
            <a:custGeom>
              <a:avLst/>
              <a:gdLst/>
              <a:ahLst/>
              <a:cxnLst/>
              <a:rect l="l" t="t" r="r" b="b"/>
              <a:pathLst>
                <a:path w="1417" h="2269" extrusionOk="0">
                  <a:moveTo>
                    <a:pt x="1" y="1"/>
                  </a:moveTo>
                  <a:lnTo>
                    <a:pt x="1" y="1216"/>
                  </a:lnTo>
                  <a:lnTo>
                    <a:pt x="1" y="2269"/>
                  </a:lnTo>
                  <a:lnTo>
                    <a:pt x="1109" y="2269"/>
                  </a:lnTo>
                  <a:lnTo>
                    <a:pt x="1255" y="1216"/>
                  </a:lnTo>
                  <a:lnTo>
                    <a:pt x="1310" y="756"/>
                  </a:lnTo>
                  <a:lnTo>
                    <a:pt x="1378" y="257"/>
                  </a:lnTo>
                  <a:lnTo>
                    <a:pt x="1417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2"/>
            <p:cNvSpPr/>
            <p:nvPr/>
          </p:nvSpPr>
          <p:spPr>
            <a:xfrm>
              <a:off x="4911175" y="5399825"/>
              <a:ext cx="35100" cy="20275"/>
            </a:xfrm>
            <a:custGeom>
              <a:avLst/>
              <a:gdLst/>
              <a:ahLst/>
              <a:cxnLst/>
              <a:rect l="l" t="t" r="r" b="b"/>
              <a:pathLst>
                <a:path w="1404" h="811" extrusionOk="0">
                  <a:moveTo>
                    <a:pt x="1404" y="1"/>
                  </a:moveTo>
                  <a:cubicBezTo>
                    <a:pt x="1216" y="69"/>
                    <a:pt x="866" y="163"/>
                    <a:pt x="351" y="163"/>
                  </a:cubicBezTo>
                  <a:cubicBezTo>
                    <a:pt x="244" y="163"/>
                    <a:pt x="137" y="163"/>
                    <a:pt x="1" y="150"/>
                  </a:cubicBezTo>
                  <a:lnTo>
                    <a:pt x="1" y="811"/>
                  </a:lnTo>
                  <a:lnTo>
                    <a:pt x="1297" y="811"/>
                  </a:lnTo>
                  <a:lnTo>
                    <a:pt x="1310" y="675"/>
                  </a:lnTo>
                  <a:lnTo>
                    <a:pt x="150" y="675"/>
                  </a:lnTo>
                  <a:lnTo>
                    <a:pt x="150" y="176"/>
                  </a:lnTo>
                  <a:lnTo>
                    <a:pt x="1378" y="176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2"/>
            <p:cNvSpPr/>
            <p:nvPr/>
          </p:nvSpPr>
          <p:spPr>
            <a:xfrm>
              <a:off x="4909475" y="5420075"/>
              <a:ext cx="34450" cy="41900"/>
            </a:xfrm>
            <a:custGeom>
              <a:avLst/>
              <a:gdLst/>
              <a:ahLst/>
              <a:cxnLst/>
              <a:rect l="l" t="t" r="r" b="b"/>
              <a:pathLst>
                <a:path w="1378" h="1676" extrusionOk="0">
                  <a:moveTo>
                    <a:pt x="1" y="1"/>
                  </a:moveTo>
                  <a:lnTo>
                    <a:pt x="43" y="1676"/>
                  </a:lnTo>
                  <a:lnTo>
                    <a:pt x="1177" y="1501"/>
                  </a:lnTo>
                  <a:lnTo>
                    <a:pt x="1242" y="973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42"/>
            <p:cNvSpPr/>
            <p:nvPr/>
          </p:nvSpPr>
          <p:spPr>
            <a:xfrm>
              <a:off x="4907775" y="5449550"/>
              <a:ext cx="62475" cy="24625"/>
            </a:xfrm>
            <a:custGeom>
              <a:avLst/>
              <a:gdLst/>
              <a:ahLst/>
              <a:cxnLst/>
              <a:rect l="l" t="t" r="r" b="b"/>
              <a:pathLst>
                <a:path w="2499" h="985" extrusionOk="0">
                  <a:moveTo>
                    <a:pt x="991" y="0"/>
                  </a:moveTo>
                  <a:cubicBezTo>
                    <a:pt x="796" y="0"/>
                    <a:pt x="704" y="118"/>
                    <a:pt x="704" y="118"/>
                  </a:cubicBezTo>
                  <a:cubicBezTo>
                    <a:pt x="704" y="118"/>
                    <a:pt x="614" y="361"/>
                    <a:pt x="460" y="361"/>
                  </a:cubicBezTo>
                  <a:cubicBezTo>
                    <a:pt x="456" y="361"/>
                    <a:pt x="452" y="361"/>
                    <a:pt x="448" y="361"/>
                  </a:cubicBezTo>
                  <a:cubicBezTo>
                    <a:pt x="354" y="348"/>
                    <a:pt x="286" y="280"/>
                    <a:pt x="231" y="241"/>
                  </a:cubicBezTo>
                  <a:cubicBezTo>
                    <a:pt x="176" y="212"/>
                    <a:pt x="137" y="186"/>
                    <a:pt x="82" y="186"/>
                  </a:cubicBezTo>
                  <a:cubicBezTo>
                    <a:pt x="82" y="186"/>
                    <a:pt x="1" y="497"/>
                    <a:pt x="95" y="847"/>
                  </a:cubicBezTo>
                  <a:cubicBezTo>
                    <a:pt x="95" y="847"/>
                    <a:pt x="738" y="984"/>
                    <a:pt x="1485" y="984"/>
                  </a:cubicBezTo>
                  <a:cubicBezTo>
                    <a:pt x="1782" y="984"/>
                    <a:pt x="2096" y="963"/>
                    <a:pt x="2392" y="902"/>
                  </a:cubicBezTo>
                  <a:cubicBezTo>
                    <a:pt x="2444" y="902"/>
                    <a:pt x="2473" y="860"/>
                    <a:pt x="2486" y="821"/>
                  </a:cubicBezTo>
                  <a:cubicBezTo>
                    <a:pt x="2499" y="779"/>
                    <a:pt x="2486" y="727"/>
                    <a:pt x="2444" y="698"/>
                  </a:cubicBezTo>
                  <a:cubicBezTo>
                    <a:pt x="2188" y="510"/>
                    <a:pt x="1689" y="293"/>
                    <a:pt x="1339" y="105"/>
                  </a:cubicBezTo>
                  <a:cubicBezTo>
                    <a:pt x="1199" y="27"/>
                    <a:pt x="1083" y="0"/>
                    <a:pt x="991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42"/>
            <p:cNvSpPr/>
            <p:nvPr/>
          </p:nvSpPr>
          <p:spPr>
            <a:xfrm>
              <a:off x="4909150" y="5454175"/>
              <a:ext cx="60775" cy="19950"/>
            </a:xfrm>
            <a:custGeom>
              <a:avLst/>
              <a:gdLst/>
              <a:ahLst/>
              <a:cxnLst/>
              <a:rect l="l" t="t" r="r" b="b"/>
              <a:pathLst>
                <a:path w="2431" h="798" extrusionOk="0">
                  <a:moveTo>
                    <a:pt x="27" y="1"/>
                  </a:moveTo>
                  <a:cubicBezTo>
                    <a:pt x="27" y="1"/>
                    <a:pt x="1" y="137"/>
                    <a:pt x="1" y="325"/>
                  </a:cubicBezTo>
                  <a:cubicBezTo>
                    <a:pt x="1" y="419"/>
                    <a:pt x="1" y="542"/>
                    <a:pt x="40" y="662"/>
                  </a:cubicBezTo>
                  <a:cubicBezTo>
                    <a:pt x="40" y="662"/>
                    <a:pt x="688" y="798"/>
                    <a:pt x="1433" y="798"/>
                  </a:cubicBezTo>
                  <a:cubicBezTo>
                    <a:pt x="1728" y="798"/>
                    <a:pt x="2039" y="785"/>
                    <a:pt x="2337" y="717"/>
                  </a:cubicBezTo>
                  <a:cubicBezTo>
                    <a:pt x="2389" y="717"/>
                    <a:pt x="2418" y="675"/>
                    <a:pt x="2431" y="636"/>
                  </a:cubicBezTo>
                  <a:cubicBezTo>
                    <a:pt x="2376" y="607"/>
                    <a:pt x="2324" y="607"/>
                    <a:pt x="2256" y="607"/>
                  </a:cubicBezTo>
                  <a:cubicBezTo>
                    <a:pt x="2175" y="607"/>
                    <a:pt x="2094" y="607"/>
                    <a:pt x="2000" y="594"/>
                  </a:cubicBezTo>
                  <a:cubicBezTo>
                    <a:pt x="1689" y="594"/>
                    <a:pt x="1378" y="594"/>
                    <a:pt x="1067" y="555"/>
                  </a:cubicBezTo>
                  <a:cubicBezTo>
                    <a:pt x="918" y="542"/>
                    <a:pt x="785" y="513"/>
                    <a:pt x="636" y="487"/>
                  </a:cubicBezTo>
                  <a:cubicBezTo>
                    <a:pt x="513" y="461"/>
                    <a:pt x="393" y="432"/>
                    <a:pt x="299" y="351"/>
                  </a:cubicBezTo>
                  <a:cubicBezTo>
                    <a:pt x="202" y="257"/>
                    <a:pt x="176" y="163"/>
                    <a:pt x="176" y="56"/>
                  </a:cubicBezTo>
                  <a:cubicBezTo>
                    <a:pt x="137" y="27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42"/>
            <p:cNvSpPr/>
            <p:nvPr/>
          </p:nvSpPr>
          <p:spPr>
            <a:xfrm>
              <a:off x="4964475" y="5202750"/>
              <a:ext cx="75425" cy="56725"/>
            </a:xfrm>
            <a:custGeom>
              <a:avLst/>
              <a:gdLst/>
              <a:ahLst/>
              <a:cxnLst/>
              <a:rect l="l" t="t" r="r" b="b"/>
              <a:pathLst>
                <a:path w="3017" h="2269" extrusionOk="0">
                  <a:moveTo>
                    <a:pt x="2266" y="1"/>
                  </a:moveTo>
                  <a:cubicBezTo>
                    <a:pt x="2193" y="1"/>
                    <a:pt x="1906" y="458"/>
                    <a:pt x="1906" y="458"/>
                  </a:cubicBezTo>
                  <a:lnTo>
                    <a:pt x="542" y="1054"/>
                  </a:lnTo>
                  <a:lnTo>
                    <a:pt x="1" y="1268"/>
                  </a:lnTo>
                  <a:cubicBezTo>
                    <a:pt x="82" y="1446"/>
                    <a:pt x="124" y="1621"/>
                    <a:pt x="176" y="1809"/>
                  </a:cubicBezTo>
                  <a:cubicBezTo>
                    <a:pt x="244" y="1958"/>
                    <a:pt x="325" y="2120"/>
                    <a:pt x="393" y="2269"/>
                  </a:cubicBezTo>
                  <a:cubicBezTo>
                    <a:pt x="435" y="2256"/>
                    <a:pt x="461" y="2227"/>
                    <a:pt x="487" y="2214"/>
                  </a:cubicBezTo>
                  <a:cubicBezTo>
                    <a:pt x="1028" y="1835"/>
                    <a:pt x="1540" y="1459"/>
                    <a:pt x="2068" y="1067"/>
                  </a:cubicBezTo>
                  <a:lnTo>
                    <a:pt x="2107" y="1025"/>
                  </a:lnTo>
                  <a:lnTo>
                    <a:pt x="2162" y="986"/>
                  </a:lnTo>
                  <a:cubicBezTo>
                    <a:pt x="2162" y="986"/>
                    <a:pt x="2729" y="879"/>
                    <a:pt x="2836" y="811"/>
                  </a:cubicBezTo>
                  <a:cubicBezTo>
                    <a:pt x="2930" y="743"/>
                    <a:pt x="2622" y="717"/>
                    <a:pt x="2622" y="717"/>
                  </a:cubicBezTo>
                  <a:cubicBezTo>
                    <a:pt x="2622" y="717"/>
                    <a:pt x="2972" y="594"/>
                    <a:pt x="2998" y="539"/>
                  </a:cubicBezTo>
                  <a:cubicBezTo>
                    <a:pt x="3017" y="513"/>
                    <a:pt x="2908" y="494"/>
                    <a:pt x="2793" y="494"/>
                  </a:cubicBezTo>
                  <a:cubicBezTo>
                    <a:pt x="2731" y="494"/>
                    <a:pt x="2668" y="499"/>
                    <a:pt x="2622" y="513"/>
                  </a:cubicBezTo>
                  <a:cubicBezTo>
                    <a:pt x="2622" y="513"/>
                    <a:pt x="2972" y="325"/>
                    <a:pt x="2959" y="257"/>
                  </a:cubicBezTo>
                  <a:cubicBezTo>
                    <a:pt x="2956" y="240"/>
                    <a:pt x="2931" y="234"/>
                    <a:pt x="2896" y="234"/>
                  </a:cubicBezTo>
                  <a:cubicBezTo>
                    <a:pt x="2785" y="234"/>
                    <a:pt x="2567" y="296"/>
                    <a:pt x="2567" y="296"/>
                  </a:cubicBezTo>
                  <a:cubicBezTo>
                    <a:pt x="2567" y="296"/>
                    <a:pt x="2836" y="95"/>
                    <a:pt x="2810" y="27"/>
                  </a:cubicBezTo>
                  <a:cubicBezTo>
                    <a:pt x="2805" y="18"/>
                    <a:pt x="2793" y="15"/>
                    <a:pt x="2778" y="15"/>
                  </a:cubicBezTo>
                  <a:cubicBezTo>
                    <a:pt x="2665" y="15"/>
                    <a:pt x="2324" y="202"/>
                    <a:pt x="2324" y="202"/>
                  </a:cubicBezTo>
                  <a:cubicBezTo>
                    <a:pt x="2324" y="202"/>
                    <a:pt x="2350" y="14"/>
                    <a:pt x="2269" y="1"/>
                  </a:cubicBezTo>
                  <a:cubicBezTo>
                    <a:pt x="2268" y="1"/>
                    <a:pt x="2267" y="1"/>
                    <a:pt x="2266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42"/>
            <p:cNvSpPr/>
            <p:nvPr/>
          </p:nvSpPr>
          <p:spPr>
            <a:xfrm>
              <a:off x="4970550" y="5229075"/>
              <a:ext cx="45625" cy="26675"/>
            </a:xfrm>
            <a:custGeom>
              <a:avLst/>
              <a:gdLst/>
              <a:ahLst/>
              <a:cxnLst/>
              <a:rect l="l" t="t" r="r" b="b"/>
              <a:pathLst>
                <a:path w="1825" h="1067" extrusionOk="0">
                  <a:moveTo>
                    <a:pt x="299" y="1"/>
                  </a:moveTo>
                  <a:lnTo>
                    <a:pt x="1" y="121"/>
                  </a:lnTo>
                  <a:lnTo>
                    <a:pt x="367" y="1041"/>
                  </a:lnTo>
                  <a:lnTo>
                    <a:pt x="367" y="1067"/>
                  </a:lnTo>
                  <a:cubicBezTo>
                    <a:pt x="866" y="730"/>
                    <a:pt x="1339" y="364"/>
                    <a:pt x="1825" y="14"/>
                  </a:cubicBezTo>
                  <a:lnTo>
                    <a:pt x="1825" y="14"/>
                  </a:lnTo>
                  <a:cubicBezTo>
                    <a:pt x="1634" y="82"/>
                    <a:pt x="1216" y="215"/>
                    <a:pt x="853" y="215"/>
                  </a:cubicBezTo>
                  <a:cubicBezTo>
                    <a:pt x="623" y="215"/>
                    <a:pt x="406" y="163"/>
                    <a:pt x="299" y="1"/>
                  </a:cubicBez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42"/>
            <p:cNvSpPr/>
            <p:nvPr/>
          </p:nvSpPr>
          <p:spPr>
            <a:xfrm>
              <a:off x="4761425" y="5217225"/>
              <a:ext cx="78250" cy="48650"/>
            </a:xfrm>
            <a:custGeom>
              <a:avLst/>
              <a:gdLst/>
              <a:ahLst/>
              <a:cxnLst/>
              <a:rect l="l" t="t" r="r" b="b"/>
              <a:pathLst>
                <a:path w="3130" h="1946" extrusionOk="0">
                  <a:moveTo>
                    <a:pt x="664" y="1"/>
                  </a:moveTo>
                  <a:cubicBezTo>
                    <a:pt x="662" y="1"/>
                    <a:pt x="660" y="1"/>
                    <a:pt x="658" y="2"/>
                  </a:cubicBezTo>
                  <a:cubicBezTo>
                    <a:pt x="590" y="28"/>
                    <a:pt x="645" y="219"/>
                    <a:pt x="645" y="219"/>
                  </a:cubicBezTo>
                  <a:cubicBezTo>
                    <a:pt x="645" y="219"/>
                    <a:pt x="322" y="101"/>
                    <a:pt x="196" y="101"/>
                  </a:cubicBezTo>
                  <a:cubicBezTo>
                    <a:pt x="167" y="101"/>
                    <a:pt x="148" y="107"/>
                    <a:pt x="146" y="122"/>
                  </a:cubicBezTo>
                  <a:cubicBezTo>
                    <a:pt x="117" y="190"/>
                    <a:pt x="415" y="352"/>
                    <a:pt x="415" y="352"/>
                  </a:cubicBezTo>
                  <a:cubicBezTo>
                    <a:pt x="415" y="352"/>
                    <a:pt x="271" y="332"/>
                    <a:pt x="158" y="332"/>
                  </a:cubicBezTo>
                  <a:cubicBezTo>
                    <a:pt x="87" y="332"/>
                    <a:pt x="28" y="340"/>
                    <a:pt x="23" y="365"/>
                  </a:cubicBezTo>
                  <a:cubicBezTo>
                    <a:pt x="23" y="433"/>
                    <a:pt x="389" y="569"/>
                    <a:pt x="389" y="569"/>
                  </a:cubicBezTo>
                  <a:cubicBezTo>
                    <a:pt x="374" y="567"/>
                    <a:pt x="359" y="567"/>
                    <a:pt x="342" y="567"/>
                  </a:cubicBezTo>
                  <a:cubicBezTo>
                    <a:pt x="202" y="567"/>
                    <a:pt x="1" y="613"/>
                    <a:pt x="36" y="663"/>
                  </a:cubicBezTo>
                  <a:cubicBezTo>
                    <a:pt x="65" y="718"/>
                    <a:pt x="428" y="770"/>
                    <a:pt x="428" y="770"/>
                  </a:cubicBezTo>
                  <a:cubicBezTo>
                    <a:pt x="428" y="770"/>
                    <a:pt x="133" y="851"/>
                    <a:pt x="240" y="906"/>
                  </a:cubicBezTo>
                  <a:cubicBezTo>
                    <a:pt x="347" y="948"/>
                    <a:pt x="927" y="961"/>
                    <a:pt x="927" y="961"/>
                  </a:cubicBezTo>
                  <a:lnTo>
                    <a:pt x="927" y="974"/>
                  </a:lnTo>
                  <a:cubicBezTo>
                    <a:pt x="943" y="974"/>
                    <a:pt x="982" y="1000"/>
                    <a:pt x="995" y="1000"/>
                  </a:cubicBezTo>
                  <a:cubicBezTo>
                    <a:pt x="1575" y="1311"/>
                    <a:pt x="2171" y="1622"/>
                    <a:pt x="2764" y="1904"/>
                  </a:cubicBezTo>
                  <a:cubicBezTo>
                    <a:pt x="2806" y="1920"/>
                    <a:pt x="2832" y="1933"/>
                    <a:pt x="2858" y="1946"/>
                  </a:cubicBezTo>
                  <a:cubicBezTo>
                    <a:pt x="2887" y="1823"/>
                    <a:pt x="2926" y="1703"/>
                    <a:pt x="2968" y="1580"/>
                  </a:cubicBezTo>
                  <a:cubicBezTo>
                    <a:pt x="3020" y="1353"/>
                    <a:pt x="3062" y="1136"/>
                    <a:pt x="3130" y="919"/>
                  </a:cubicBezTo>
                  <a:lnTo>
                    <a:pt x="2777" y="825"/>
                  </a:lnTo>
                  <a:lnTo>
                    <a:pt x="1089" y="407"/>
                  </a:lnTo>
                  <a:cubicBezTo>
                    <a:pt x="1089" y="407"/>
                    <a:pt x="747" y="1"/>
                    <a:pt x="664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2"/>
            <p:cNvSpPr/>
            <p:nvPr/>
          </p:nvSpPr>
          <p:spPr>
            <a:xfrm>
              <a:off x="4784575" y="5237825"/>
              <a:ext cx="49675" cy="22950"/>
            </a:xfrm>
            <a:custGeom>
              <a:avLst/>
              <a:gdLst/>
              <a:ahLst/>
              <a:cxnLst/>
              <a:rect l="l" t="t" r="r" b="b"/>
              <a:pathLst>
                <a:path w="1987" h="918" extrusionOk="0">
                  <a:moveTo>
                    <a:pt x="1851" y="1"/>
                  </a:moveTo>
                  <a:cubicBezTo>
                    <a:pt x="1757" y="176"/>
                    <a:pt x="1514" y="568"/>
                    <a:pt x="1245" y="568"/>
                  </a:cubicBezTo>
                  <a:lnTo>
                    <a:pt x="1216" y="568"/>
                  </a:lnTo>
                  <a:cubicBezTo>
                    <a:pt x="973" y="542"/>
                    <a:pt x="474" y="338"/>
                    <a:pt x="192" y="231"/>
                  </a:cubicBezTo>
                  <a:cubicBezTo>
                    <a:pt x="111" y="189"/>
                    <a:pt x="56" y="163"/>
                    <a:pt x="17" y="150"/>
                  </a:cubicBezTo>
                  <a:lnTo>
                    <a:pt x="1" y="150"/>
                  </a:lnTo>
                  <a:cubicBezTo>
                    <a:pt x="17" y="150"/>
                    <a:pt x="56" y="176"/>
                    <a:pt x="69" y="176"/>
                  </a:cubicBezTo>
                  <a:cubicBezTo>
                    <a:pt x="542" y="432"/>
                    <a:pt x="1028" y="675"/>
                    <a:pt x="1514" y="918"/>
                  </a:cubicBezTo>
                  <a:lnTo>
                    <a:pt x="1987" y="43"/>
                  </a:lnTo>
                  <a:lnTo>
                    <a:pt x="1851" y="1"/>
                  </a:lnTo>
                  <a:close/>
                </a:path>
              </a:pathLst>
            </a:custGeom>
            <a:solidFill>
              <a:srgbClr val="FFA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2"/>
            <p:cNvSpPr/>
            <p:nvPr/>
          </p:nvSpPr>
          <p:spPr>
            <a:xfrm>
              <a:off x="4821750" y="5230775"/>
              <a:ext cx="158950" cy="102725"/>
            </a:xfrm>
            <a:custGeom>
              <a:avLst/>
              <a:gdLst/>
              <a:ahLst/>
              <a:cxnLst/>
              <a:rect l="l" t="t" r="r" b="b"/>
              <a:pathLst>
                <a:path w="6358" h="4109" extrusionOk="0">
                  <a:moveTo>
                    <a:pt x="5927" y="1"/>
                  </a:moveTo>
                  <a:lnTo>
                    <a:pt x="4563" y="607"/>
                  </a:lnTo>
                  <a:lnTo>
                    <a:pt x="4239" y="500"/>
                  </a:lnTo>
                  <a:cubicBezTo>
                    <a:pt x="4239" y="500"/>
                    <a:pt x="3821" y="1038"/>
                    <a:pt x="3293" y="1080"/>
                  </a:cubicBezTo>
                  <a:cubicBezTo>
                    <a:pt x="3276" y="1081"/>
                    <a:pt x="3259" y="1082"/>
                    <a:pt x="3242" y="1082"/>
                  </a:cubicBezTo>
                  <a:cubicBezTo>
                    <a:pt x="2738" y="1082"/>
                    <a:pt x="2308" y="539"/>
                    <a:pt x="2308" y="539"/>
                  </a:cubicBezTo>
                  <a:lnTo>
                    <a:pt x="2052" y="620"/>
                  </a:lnTo>
                  <a:lnTo>
                    <a:pt x="620" y="296"/>
                  </a:lnTo>
                  <a:lnTo>
                    <a:pt x="526" y="270"/>
                  </a:lnTo>
                  <a:lnTo>
                    <a:pt x="1" y="1255"/>
                  </a:lnTo>
                  <a:lnTo>
                    <a:pt x="1242" y="1848"/>
                  </a:lnTo>
                  <a:lnTo>
                    <a:pt x="1809" y="3779"/>
                  </a:lnTo>
                  <a:cubicBezTo>
                    <a:pt x="2434" y="4026"/>
                    <a:pt x="2950" y="4108"/>
                    <a:pt x="3360" y="4108"/>
                  </a:cubicBezTo>
                  <a:cubicBezTo>
                    <a:pt x="4180" y="4108"/>
                    <a:pt x="4576" y="3779"/>
                    <a:pt x="4576" y="3779"/>
                  </a:cubicBezTo>
                  <a:lnTo>
                    <a:pt x="5237" y="1890"/>
                  </a:lnTo>
                  <a:lnTo>
                    <a:pt x="6358" y="1093"/>
                  </a:lnTo>
                  <a:lnTo>
                    <a:pt x="6319" y="973"/>
                  </a:lnTo>
                  <a:lnTo>
                    <a:pt x="592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2"/>
            <p:cNvSpPr/>
            <p:nvPr/>
          </p:nvSpPr>
          <p:spPr>
            <a:xfrm>
              <a:off x="4873675" y="524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08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2"/>
            <p:cNvSpPr/>
            <p:nvPr/>
          </p:nvSpPr>
          <p:spPr>
            <a:xfrm>
              <a:off x="4873675" y="5245925"/>
              <a:ext cx="58425" cy="26025"/>
            </a:xfrm>
            <a:custGeom>
              <a:avLst/>
              <a:gdLst/>
              <a:ahLst/>
              <a:cxnLst/>
              <a:rect l="l" t="t" r="r" b="b"/>
              <a:pathLst>
                <a:path w="2337" h="1041" extrusionOk="0">
                  <a:moveTo>
                    <a:pt x="2337" y="1"/>
                  </a:moveTo>
                  <a:lnTo>
                    <a:pt x="1799" y="824"/>
                  </a:lnTo>
                  <a:lnTo>
                    <a:pt x="1459" y="461"/>
                  </a:lnTo>
                  <a:lnTo>
                    <a:pt x="1203" y="649"/>
                  </a:lnTo>
                  <a:lnTo>
                    <a:pt x="934" y="461"/>
                  </a:lnTo>
                  <a:lnTo>
                    <a:pt x="636" y="785"/>
                  </a:lnTo>
                  <a:cubicBezTo>
                    <a:pt x="435" y="610"/>
                    <a:pt x="17" y="27"/>
                    <a:pt x="1" y="1"/>
                  </a:cubicBezTo>
                  <a:lnTo>
                    <a:pt x="1" y="1"/>
                  </a:lnTo>
                  <a:lnTo>
                    <a:pt x="529" y="1028"/>
                  </a:lnTo>
                  <a:lnTo>
                    <a:pt x="921" y="594"/>
                  </a:lnTo>
                  <a:lnTo>
                    <a:pt x="1203" y="785"/>
                  </a:lnTo>
                  <a:lnTo>
                    <a:pt x="1433" y="649"/>
                  </a:lnTo>
                  <a:lnTo>
                    <a:pt x="1987" y="1041"/>
                  </a:lnTo>
                  <a:lnTo>
                    <a:pt x="2337" y="1"/>
                  </a:ln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42"/>
            <p:cNvSpPr/>
            <p:nvPr/>
          </p:nvSpPr>
          <p:spPr>
            <a:xfrm>
              <a:off x="4879750" y="5228750"/>
              <a:ext cx="47000" cy="32025"/>
            </a:xfrm>
            <a:custGeom>
              <a:avLst/>
              <a:gdLst/>
              <a:ahLst/>
              <a:cxnLst/>
              <a:rect l="l" t="t" r="r" b="b"/>
              <a:pathLst>
                <a:path w="1880" h="1281" extrusionOk="0">
                  <a:moveTo>
                    <a:pt x="56" y="1"/>
                  </a:moveTo>
                  <a:cubicBezTo>
                    <a:pt x="56" y="1"/>
                    <a:pt x="98" y="377"/>
                    <a:pt x="1" y="688"/>
                  </a:cubicBezTo>
                  <a:cubicBezTo>
                    <a:pt x="98" y="743"/>
                    <a:pt x="137" y="850"/>
                    <a:pt x="124" y="957"/>
                  </a:cubicBezTo>
                  <a:lnTo>
                    <a:pt x="367" y="1054"/>
                  </a:lnTo>
                  <a:cubicBezTo>
                    <a:pt x="393" y="957"/>
                    <a:pt x="474" y="892"/>
                    <a:pt x="597" y="892"/>
                  </a:cubicBezTo>
                  <a:cubicBezTo>
                    <a:pt x="798" y="892"/>
                    <a:pt x="892" y="1080"/>
                    <a:pt x="853" y="1242"/>
                  </a:cubicBezTo>
                  <a:lnTo>
                    <a:pt x="973" y="1281"/>
                  </a:lnTo>
                  <a:lnTo>
                    <a:pt x="1041" y="1255"/>
                  </a:lnTo>
                  <a:cubicBezTo>
                    <a:pt x="1015" y="1119"/>
                    <a:pt x="1109" y="957"/>
                    <a:pt x="1297" y="957"/>
                  </a:cubicBezTo>
                  <a:cubicBezTo>
                    <a:pt x="1394" y="957"/>
                    <a:pt x="1475" y="999"/>
                    <a:pt x="1514" y="1067"/>
                  </a:cubicBezTo>
                  <a:lnTo>
                    <a:pt x="1731" y="973"/>
                  </a:lnTo>
                  <a:cubicBezTo>
                    <a:pt x="1689" y="850"/>
                    <a:pt x="1744" y="675"/>
                    <a:pt x="1880" y="633"/>
                  </a:cubicBezTo>
                  <a:cubicBezTo>
                    <a:pt x="1812" y="338"/>
                    <a:pt x="1851" y="1"/>
                    <a:pt x="1851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42"/>
            <p:cNvSpPr/>
            <p:nvPr/>
          </p:nvSpPr>
          <p:spPr>
            <a:xfrm>
              <a:off x="4881125" y="5231100"/>
              <a:ext cx="44900" cy="11200"/>
            </a:xfrm>
            <a:custGeom>
              <a:avLst/>
              <a:gdLst/>
              <a:ahLst/>
              <a:cxnLst/>
              <a:rect l="l" t="t" r="r" b="b"/>
              <a:pathLst>
                <a:path w="1796" h="448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69"/>
                    <a:pt x="14" y="189"/>
                    <a:pt x="1" y="312"/>
                  </a:cubicBezTo>
                  <a:cubicBezTo>
                    <a:pt x="257" y="393"/>
                    <a:pt x="542" y="432"/>
                    <a:pt x="866" y="445"/>
                  </a:cubicBezTo>
                  <a:cubicBezTo>
                    <a:pt x="909" y="446"/>
                    <a:pt x="952" y="447"/>
                    <a:pt x="995" y="447"/>
                  </a:cubicBezTo>
                  <a:cubicBezTo>
                    <a:pt x="1292" y="447"/>
                    <a:pt x="1560" y="407"/>
                    <a:pt x="1796" y="325"/>
                  </a:cubicBezTo>
                  <a:cubicBezTo>
                    <a:pt x="1783" y="202"/>
                    <a:pt x="1783" y="95"/>
                    <a:pt x="1783" y="14"/>
                  </a:cubicBezTo>
                  <a:cubicBezTo>
                    <a:pt x="1514" y="95"/>
                    <a:pt x="1216" y="134"/>
                    <a:pt x="866" y="134"/>
                  </a:cubicBezTo>
                  <a:cubicBezTo>
                    <a:pt x="542" y="121"/>
                    <a:pt x="257" y="82"/>
                    <a:pt x="1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42"/>
            <p:cNvSpPr/>
            <p:nvPr/>
          </p:nvSpPr>
          <p:spPr>
            <a:xfrm>
              <a:off x="4876100" y="5236850"/>
              <a:ext cx="27650" cy="27325"/>
            </a:xfrm>
            <a:custGeom>
              <a:avLst/>
              <a:gdLst/>
              <a:ahLst/>
              <a:cxnLst/>
              <a:rect l="l" t="t" r="r" b="b"/>
              <a:pathLst>
                <a:path w="1106" h="1093" extrusionOk="0">
                  <a:moveTo>
                    <a:pt x="202" y="1"/>
                  </a:moveTo>
                  <a:lnTo>
                    <a:pt x="1" y="338"/>
                  </a:lnTo>
                  <a:cubicBezTo>
                    <a:pt x="1" y="338"/>
                    <a:pt x="202" y="986"/>
                    <a:pt x="526" y="1093"/>
                  </a:cubicBezTo>
                  <a:lnTo>
                    <a:pt x="837" y="824"/>
                  </a:lnTo>
                  <a:lnTo>
                    <a:pt x="931" y="905"/>
                  </a:lnTo>
                  <a:lnTo>
                    <a:pt x="1106" y="1012"/>
                  </a:lnTo>
                  <a:cubicBezTo>
                    <a:pt x="1106" y="999"/>
                    <a:pt x="1093" y="918"/>
                    <a:pt x="1093" y="824"/>
                  </a:cubicBezTo>
                  <a:cubicBezTo>
                    <a:pt x="1080" y="675"/>
                    <a:pt x="1054" y="500"/>
                    <a:pt x="1012" y="471"/>
                  </a:cubicBezTo>
                  <a:cubicBezTo>
                    <a:pt x="931" y="419"/>
                    <a:pt x="202" y="189"/>
                    <a:pt x="202" y="189"/>
                  </a:cubicBezTo>
                  <a:lnTo>
                    <a:pt x="202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42"/>
            <p:cNvSpPr/>
            <p:nvPr/>
          </p:nvSpPr>
          <p:spPr>
            <a:xfrm>
              <a:off x="4897000" y="5251025"/>
              <a:ext cx="6750" cy="11125"/>
            </a:xfrm>
            <a:custGeom>
              <a:avLst/>
              <a:gdLst/>
              <a:ahLst/>
              <a:cxnLst/>
              <a:rect l="l" t="t" r="r" b="b"/>
              <a:pathLst>
                <a:path w="270" h="445" extrusionOk="0">
                  <a:moveTo>
                    <a:pt x="108" y="1"/>
                  </a:moveTo>
                  <a:lnTo>
                    <a:pt x="1" y="257"/>
                  </a:lnTo>
                  <a:lnTo>
                    <a:pt x="270" y="445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38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42"/>
            <p:cNvSpPr/>
            <p:nvPr/>
          </p:nvSpPr>
          <p:spPr>
            <a:xfrm>
              <a:off x="4903725" y="5237175"/>
              <a:ext cx="27075" cy="27000"/>
            </a:xfrm>
            <a:custGeom>
              <a:avLst/>
              <a:gdLst/>
              <a:ahLst/>
              <a:cxnLst/>
              <a:rect l="l" t="t" r="r" b="b"/>
              <a:pathLst>
                <a:path w="1083" h="1080" extrusionOk="0">
                  <a:moveTo>
                    <a:pt x="879" y="1"/>
                  </a:moveTo>
                  <a:lnTo>
                    <a:pt x="879" y="176"/>
                  </a:lnTo>
                  <a:cubicBezTo>
                    <a:pt x="879" y="176"/>
                    <a:pt x="150" y="406"/>
                    <a:pt x="69" y="458"/>
                  </a:cubicBezTo>
                  <a:cubicBezTo>
                    <a:pt x="30" y="487"/>
                    <a:pt x="14" y="662"/>
                    <a:pt x="1" y="811"/>
                  </a:cubicBezTo>
                  <a:lnTo>
                    <a:pt x="1" y="999"/>
                  </a:lnTo>
                  <a:lnTo>
                    <a:pt x="192" y="850"/>
                  </a:lnTo>
                  <a:lnTo>
                    <a:pt x="257" y="811"/>
                  </a:lnTo>
                  <a:lnTo>
                    <a:pt x="555" y="1080"/>
                  </a:lnTo>
                  <a:cubicBezTo>
                    <a:pt x="879" y="973"/>
                    <a:pt x="1083" y="325"/>
                    <a:pt x="1083" y="32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42"/>
            <p:cNvSpPr/>
            <p:nvPr/>
          </p:nvSpPr>
          <p:spPr>
            <a:xfrm>
              <a:off x="4903725" y="5251025"/>
              <a:ext cx="6425" cy="11125"/>
            </a:xfrm>
            <a:custGeom>
              <a:avLst/>
              <a:gdLst/>
              <a:ahLst/>
              <a:cxnLst/>
              <a:rect l="l" t="t" r="r" b="b"/>
              <a:pathLst>
                <a:path w="257" h="445" extrusionOk="0">
                  <a:moveTo>
                    <a:pt x="137" y="1"/>
                  </a:moveTo>
                  <a:lnTo>
                    <a:pt x="1" y="445"/>
                  </a:lnTo>
                  <a:lnTo>
                    <a:pt x="1" y="445"/>
                  </a:lnTo>
                  <a:lnTo>
                    <a:pt x="257" y="257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38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42"/>
            <p:cNvSpPr/>
            <p:nvPr/>
          </p:nvSpPr>
          <p:spPr>
            <a:xfrm>
              <a:off x="4812550" y="5100775"/>
              <a:ext cx="181950" cy="133700"/>
            </a:xfrm>
            <a:custGeom>
              <a:avLst/>
              <a:gdLst/>
              <a:ahLst/>
              <a:cxnLst/>
              <a:rect l="l" t="t" r="r" b="b"/>
              <a:pathLst>
                <a:path w="7278" h="5348" extrusionOk="0">
                  <a:moveTo>
                    <a:pt x="3645" y="1"/>
                  </a:moveTo>
                  <a:cubicBezTo>
                    <a:pt x="3566" y="1"/>
                    <a:pt x="1336" y="13"/>
                    <a:pt x="1085" y="1420"/>
                  </a:cubicBezTo>
                  <a:cubicBezTo>
                    <a:pt x="1030" y="1718"/>
                    <a:pt x="988" y="2042"/>
                    <a:pt x="1004" y="2392"/>
                  </a:cubicBezTo>
                  <a:cubicBezTo>
                    <a:pt x="909" y="2318"/>
                    <a:pt x="796" y="2262"/>
                    <a:pt x="663" y="2262"/>
                  </a:cubicBezTo>
                  <a:cubicBezTo>
                    <a:pt x="605" y="2262"/>
                    <a:pt x="542" y="2273"/>
                    <a:pt x="476" y="2298"/>
                  </a:cubicBezTo>
                  <a:cubicBezTo>
                    <a:pt x="0" y="2482"/>
                    <a:pt x="108" y="3933"/>
                    <a:pt x="1234" y="3933"/>
                  </a:cubicBezTo>
                  <a:cubicBezTo>
                    <a:pt x="1259" y="3933"/>
                    <a:pt x="1285" y="3932"/>
                    <a:pt x="1312" y="3931"/>
                  </a:cubicBezTo>
                  <a:cubicBezTo>
                    <a:pt x="1678" y="4699"/>
                    <a:pt x="2365" y="5308"/>
                    <a:pt x="3609" y="5347"/>
                  </a:cubicBezTo>
                  <a:cubicBezTo>
                    <a:pt x="3636" y="5347"/>
                    <a:pt x="3663" y="5348"/>
                    <a:pt x="3690" y="5348"/>
                  </a:cubicBezTo>
                  <a:cubicBezTo>
                    <a:pt x="4869" y="5348"/>
                    <a:pt x="5574" y="4723"/>
                    <a:pt x="5945" y="3918"/>
                  </a:cubicBezTo>
                  <a:cubicBezTo>
                    <a:pt x="5981" y="3921"/>
                    <a:pt x="6016" y="3922"/>
                    <a:pt x="6051" y="3922"/>
                  </a:cubicBezTo>
                  <a:cubicBezTo>
                    <a:pt x="7167" y="3922"/>
                    <a:pt x="7278" y="2480"/>
                    <a:pt x="6794" y="2298"/>
                  </a:cubicBezTo>
                  <a:cubicBezTo>
                    <a:pt x="6727" y="2273"/>
                    <a:pt x="6665" y="2262"/>
                    <a:pt x="6606" y="2262"/>
                  </a:cubicBezTo>
                  <a:cubicBezTo>
                    <a:pt x="6473" y="2262"/>
                    <a:pt x="6361" y="2318"/>
                    <a:pt x="6269" y="2392"/>
                  </a:cubicBezTo>
                  <a:cubicBezTo>
                    <a:pt x="6282" y="2013"/>
                    <a:pt x="6240" y="1663"/>
                    <a:pt x="6159" y="1365"/>
                  </a:cubicBezTo>
                  <a:cubicBezTo>
                    <a:pt x="5783" y="17"/>
                    <a:pt x="3648" y="1"/>
                    <a:pt x="3648" y="1"/>
                  </a:cubicBezTo>
                  <a:cubicBezTo>
                    <a:pt x="3648" y="1"/>
                    <a:pt x="3647" y="1"/>
                    <a:pt x="3645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42"/>
            <p:cNvSpPr/>
            <p:nvPr/>
          </p:nvSpPr>
          <p:spPr>
            <a:xfrm>
              <a:off x="4829525" y="5127100"/>
              <a:ext cx="118450" cy="54700"/>
            </a:xfrm>
            <a:custGeom>
              <a:avLst/>
              <a:gdLst/>
              <a:ahLst/>
              <a:cxnLst/>
              <a:rect l="l" t="t" r="r" b="b"/>
              <a:pathLst>
                <a:path w="4738" h="2188" extrusionOk="0">
                  <a:moveTo>
                    <a:pt x="4738" y="1"/>
                  </a:moveTo>
                  <a:cubicBezTo>
                    <a:pt x="4440" y="150"/>
                    <a:pt x="4132" y="244"/>
                    <a:pt x="3821" y="299"/>
                  </a:cubicBezTo>
                  <a:cubicBezTo>
                    <a:pt x="3413" y="381"/>
                    <a:pt x="2904" y="434"/>
                    <a:pt x="2400" y="434"/>
                  </a:cubicBezTo>
                  <a:cubicBezTo>
                    <a:pt x="1985" y="434"/>
                    <a:pt x="1575" y="398"/>
                    <a:pt x="1229" y="312"/>
                  </a:cubicBezTo>
                  <a:cubicBezTo>
                    <a:pt x="1216" y="678"/>
                    <a:pt x="1135" y="1177"/>
                    <a:pt x="743" y="1540"/>
                  </a:cubicBezTo>
                  <a:lnTo>
                    <a:pt x="743" y="1569"/>
                  </a:lnTo>
                  <a:lnTo>
                    <a:pt x="649" y="2000"/>
                  </a:lnTo>
                  <a:cubicBezTo>
                    <a:pt x="649" y="2000"/>
                    <a:pt x="432" y="1608"/>
                    <a:pt x="283" y="1313"/>
                  </a:cubicBezTo>
                  <a:cubicBezTo>
                    <a:pt x="270" y="1297"/>
                    <a:pt x="257" y="1297"/>
                    <a:pt x="257" y="1284"/>
                  </a:cubicBezTo>
                  <a:cubicBezTo>
                    <a:pt x="244" y="1284"/>
                    <a:pt x="244" y="1284"/>
                    <a:pt x="228" y="1271"/>
                  </a:cubicBezTo>
                  <a:lnTo>
                    <a:pt x="215" y="1271"/>
                  </a:lnTo>
                  <a:cubicBezTo>
                    <a:pt x="202" y="1258"/>
                    <a:pt x="202" y="1258"/>
                    <a:pt x="189" y="1258"/>
                  </a:cubicBezTo>
                  <a:cubicBezTo>
                    <a:pt x="176" y="1245"/>
                    <a:pt x="163" y="1245"/>
                    <a:pt x="163" y="1245"/>
                  </a:cubicBezTo>
                  <a:lnTo>
                    <a:pt x="147" y="1245"/>
                  </a:lnTo>
                  <a:cubicBezTo>
                    <a:pt x="147" y="1232"/>
                    <a:pt x="134" y="1232"/>
                    <a:pt x="134" y="1232"/>
                  </a:cubicBezTo>
                  <a:cubicBezTo>
                    <a:pt x="82" y="1216"/>
                    <a:pt x="40" y="1203"/>
                    <a:pt x="1" y="1203"/>
                  </a:cubicBezTo>
                  <a:cubicBezTo>
                    <a:pt x="14" y="1271"/>
                    <a:pt x="27" y="1339"/>
                    <a:pt x="53" y="1407"/>
                  </a:cubicBezTo>
                  <a:cubicBezTo>
                    <a:pt x="121" y="1407"/>
                    <a:pt x="189" y="1433"/>
                    <a:pt x="257" y="1475"/>
                  </a:cubicBezTo>
                  <a:cubicBezTo>
                    <a:pt x="257" y="1488"/>
                    <a:pt x="270" y="1488"/>
                    <a:pt x="283" y="1501"/>
                  </a:cubicBezTo>
                  <a:cubicBezTo>
                    <a:pt x="432" y="1799"/>
                    <a:pt x="649" y="2188"/>
                    <a:pt x="649" y="2188"/>
                  </a:cubicBezTo>
                  <a:lnTo>
                    <a:pt x="743" y="1757"/>
                  </a:lnTo>
                  <a:lnTo>
                    <a:pt x="743" y="1731"/>
                  </a:lnTo>
                  <a:cubicBezTo>
                    <a:pt x="1135" y="1365"/>
                    <a:pt x="1216" y="866"/>
                    <a:pt x="1229" y="503"/>
                  </a:cubicBezTo>
                  <a:cubicBezTo>
                    <a:pt x="1573" y="587"/>
                    <a:pt x="1980" y="623"/>
                    <a:pt x="2392" y="623"/>
                  </a:cubicBezTo>
                  <a:cubicBezTo>
                    <a:pt x="2899" y="623"/>
                    <a:pt x="3411" y="569"/>
                    <a:pt x="3821" y="487"/>
                  </a:cubicBezTo>
                  <a:cubicBezTo>
                    <a:pt x="4132" y="435"/>
                    <a:pt x="4440" y="341"/>
                    <a:pt x="4725" y="205"/>
                  </a:cubicBezTo>
                  <a:cubicBezTo>
                    <a:pt x="4725" y="124"/>
                    <a:pt x="4725" y="56"/>
                    <a:pt x="4738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42"/>
            <p:cNvSpPr/>
            <p:nvPr/>
          </p:nvSpPr>
          <p:spPr>
            <a:xfrm>
              <a:off x="4947300" y="5136250"/>
              <a:ext cx="29675" cy="45550"/>
            </a:xfrm>
            <a:custGeom>
              <a:avLst/>
              <a:gdLst/>
              <a:ahLst/>
              <a:cxnLst/>
              <a:rect l="l" t="t" r="r" b="b"/>
              <a:pathLst>
                <a:path w="1187" h="1822" extrusionOk="0">
                  <a:moveTo>
                    <a:pt x="14" y="1"/>
                  </a:moveTo>
                  <a:cubicBezTo>
                    <a:pt x="1" y="380"/>
                    <a:pt x="53" y="947"/>
                    <a:pt x="500" y="1365"/>
                  </a:cubicBezTo>
                  <a:lnTo>
                    <a:pt x="594" y="1822"/>
                  </a:lnTo>
                  <a:cubicBezTo>
                    <a:pt x="594" y="1822"/>
                    <a:pt x="782" y="1485"/>
                    <a:pt x="918" y="1203"/>
                  </a:cubicBezTo>
                  <a:cubicBezTo>
                    <a:pt x="931" y="1174"/>
                    <a:pt x="944" y="1135"/>
                    <a:pt x="960" y="1109"/>
                  </a:cubicBezTo>
                  <a:cubicBezTo>
                    <a:pt x="1012" y="1080"/>
                    <a:pt x="1067" y="1054"/>
                    <a:pt x="1122" y="1041"/>
                  </a:cubicBezTo>
                  <a:cubicBezTo>
                    <a:pt x="1148" y="986"/>
                    <a:pt x="1161" y="947"/>
                    <a:pt x="1174" y="892"/>
                  </a:cubicBezTo>
                  <a:cubicBezTo>
                    <a:pt x="1174" y="879"/>
                    <a:pt x="1187" y="866"/>
                    <a:pt x="1187" y="837"/>
                  </a:cubicBezTo>
                  <a:lnTo>
                    <a:pt x="1187" y="837"/>
                  </a:lnTo>
                  <a:cubicBezTo>
                    <a:pt x="1161" y="850"/>
                    <a:pt x="1148" y="850"/>
                    <a:pt x="1122" y="850"/>
                  </a:cubicBezTo>
                  <a:cubicBezTo>
                    <a:pt x="1106" y="850"/>
                    <a:pt x="1106" y="850"/>
                    <a:pt x="1093" y="866"/>
                  </a:cubicBezTo>
                  <a:lnTo>
                    <a:pt x="1080" y="866"/>
                  </a:lnTo>
                  <a:cubicBezTo>
                    <a:pt x="1067" y="866"/>
                    <a:pt x="1054" y="879"/>
                    <a:pt x="1041" y="879"/>
                  </a:cubicBezTo>
                  <a:cubicBezTo>
                    <a:pt x="1025" y="879"/>
                    <a:pt x="1025" y="879"/>
                    <a:pt x="1012" y="892"/>
                  </a:cubicBezTo>
                  <a:lnTo>
                    <a:pt x="999" y="892"/>
                  </a:lnTo>
                  <a:cubicBezTo>
                    <a:pt x="986" y="905"/>
                    <a:pt x="986" y="905"/>
                    <a:pt x="973" y="905"/>
                  </a:cubicBezTo>
                  <a:cubicBezTo>
                    <a:pt x="973" y="918"/>
                    <a:pt x="973" y="918"/>
                    <a:pt x="960" y="918"/>
                  </a:cubicBezTo>
                  <a:cubicBezTo>
                    <a:pt x="944" y="947"/>
                    <a:pt x="931" y="986"/>
                    <a:pt x="918" y="1012"/>
                  </a:cubicBezTo>
                  <a:cubicBezTo>
                    <a:pt x="782" y="1297"/>
                    <a:pt x="594" y="1634"/>
                    <a:pt x="594" y="1634"/>
                  </a:cubicBezTo>
                  <a:lnTo>
                    <a:pt x="500" y="1174"/>
                  </a:lnTo>
                  <a:cubicBezTo>
                    <a:pt x="121" y="824"/>
                    <a:pt x="27" y="364"/>
                    <a:pt x="14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42"/>
            <p:cNvSpPr/>
            <p:nvPr/>
          </p:nvSpPr>
          <p:spPr>
            <a:xfrm>
              <a:off x="4914575" y="5156825"/>
              <a:ext cx="31050" cy="27725"/>
            </a:xfrm>
            <a:custGeom>
              <a:avLst/>
              <a:gdLst/>
              <a:ahLst/>
              <a:cxnLst/>
              <a:rect l="l" t="t" r="r" b="b"/>
              <a:pathLst>
                <a:path w="1242" h="1109" extrusionOk="0">
                  <a:moveTo>
                    <a:pt x="688" y="1"/>
                  </a:moveTo>
                  <a:cubicBezTo>
                    <a:pt x="377" y="1"/>
                    <a:pt x="1" y="325"/>
                    <a:pt x="1" y="623"/>
                  </a:cubicBezTo>
                  <a:cubicBezTo>
                    <a:pt x="1" y="934"/>
                    <a:pt x="377" y="1109"/>
                    <a:pt x="688" y="1109"/>
                  </a:cubicBezTo>
                  <a:cubicBezTo>
                    <a:pt x="986" y="1109"/>
                    <a:pt x="1242" y="866"/>
                    <a:pt x="1242" y="555"/>
                  </a:cubicBezTo>
                  <a:cubicBezTo>
                    <a:pt x="1242" y="257"/>
                    <a:pt x="986" y="1"/>
                    <a:pt x="6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42"/>
            <p:cNvSpPr/>
            <p:nvPr/>
          </p:nvSpPr>
          <p:spPr>
            <a:xfrm>
              <a:off x="4914175" y="5156375"/>
              <a:ext cx="32100" cy="23800"/>
            </a:xfrm>
            <a:custGeom>
              <a:avLst/>
              <a:gdLst/>
              <a:ahLst/>
              <a:cxnLst/>
              <a:rect l="l" t="t" r="r" b="b"/>
              <a:pathLst>
                <a:path w="1284" h="952" extrusionOk="0">
                  <a:moveTo>
                    <a:pt x="704" y="1"/>
                  </a:moveTo>
                  <a:cubicBezTo>
                    <a:pt x="624" y="1"/>
                    <a:pt x="544" y="16"/>
                    <a:pt x="474" y="45"/>
                  </a:cubicBezTo>
                  <a:cubicBezTo>
                    <a:pt x="380" y="87"/>
                    <a:pt x="286" y="142"/>
                    <a:pt x="218" y="223"/>
                  </a:cubicBezTo>
                  <a:cubicBezTo>
                    <a:pt x="137" y="288"/>
                    <a:pt x="82" y="369"/>
                    <a:pt x="43" y="466"/>
                  </a:cubicBezTo>
                  <a:cubicBezTo>
                    <a:pt x="30" y="518"/>
                    <a:pt x="17" y="560"/>
                    <a:pt x="17" y="612"/>
                  </a:cubicBezTo>
                  <a:cubicBezTo>
                    <a:pt x="1" y="667"/>
                    <a:pt x="17" y="722"/>
                    <a:pt x="43" y="761"/>
                  </a:cubicBezTo>
                  <a:cubicBezTo>
                    <a:pt x="17" y="667"/>
                    <a:pt x="30" y="560"/>
                    <a:pt x="69" y="479"/>
                  </a:cubicBezTo>
                  <a:cubicBezTo>
                    <a:pt x="111" y="385"/>
                    <a:pt x="179" y="317"/>
                    <a:pt x="244" y="249"/>
                  </a:cubicBezTo>
                  <a:cubicBezTo>
                    <a:pt x="325" y="181"/>
                    <a:pt x="406" y="126"/>
                    <a:pt x="487" y="100"/>
                  </a:cubicBezTo>
                  <a:cubicBezTo>
                    <a:pt x="559" y="71"/>
                    <a:pt x="629" y="55"/>
                    <a:pt x="698" y="55"/>
                  </a:cubicBezTo>
                  <a:cubicBezTo>
                    <a:pt x="723" y="55"/>
                    <a:pt x="747" y="57"/>
                    <a:pt x="772" y="61"/>
                  </a:cubicBezTo>
                  <a:cubicBezTo>
                    <a:pt x="960" y="74"/>
                    <a:pt x="1135" y="207"/>
                    <a:pt x="1203" y="398"/>
                  </a:cubicBezTo>
                  <a:cubicBezTo>
                    <a:pt x="1271" y="573"/>
                    <a:pt x="1245" y="790"/>
                    <a:pt x="1122" y="952"/>
                  </a:cubicBezTo>
                  <a:cubicBezTo>
                    <a:pt x="1190" y="871"/>
                    <a:pt x="1232" y="774"/>
                    <a:pt x="1258" y="680"/>
                  </a:cubicBezTo>
                  <a:cubicBezTo>
                    <a:pt x="1284" y="586"/>
                    <a:pt x="1271" y="479"/>
                    <a:pt x="1245" y="385"/>
                  </a:cubicBezTo>
                  <a:cubicBezTo>
                    <a:pt x="1177" y="181"/>
                    <a:pt x="989" y="32"/>
                    <a:pt x="785" y="6"/>
                  </a:cubicBezTo>
                  <a:cubicBezTo>
                    <a:pt x="758" y="3"/>
                    <a:pt x="731" y="1"/>
                    <a:pt x="704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42"/>
            <p:cNvSpPr/>
            <p:nvPr/>
          </p:nvSpPr>
          <p:spPr>
            <a:xfrm>
              <a:off x="4920650" y="5159500"/>
              <a:ext cx="19550" cy="19300"/>
            </a:xfrm>
            <a:custGeom>
              <a:avLst/>
              <a:gdLst/>
              <a:ahLst/>
              <a:cxnLst/>
              <a:rect l="l" t="t" r="r" b="b"/>
              <a:pathLst>
                <a:path w="782" h="772" extrusionOk="0">
                  <a:moveTo>
                    <a:pt x="390" y="1"/>
                  </a:moveTo>
                  <a:cubicBezTo>
                    <a:pt x="283" y="1"/>
                    <a:pt x="202" y="30"/>
                    <a:pt x="121" y="98"/>
                  </a:cubicBezTo>
                  <a:cubicBezTo>
                    <a:pt x="66" y="150"/>
                    <a:pt x="14" y="231"/>
                    <a:pt x="1" y="325"/>
                  </a:cubicBezTo>
                  <a:lnTo>
                    <a:pt x="1" y="380"/>
                  </a:lnTo>
                  <a:cubicBezTo>
                    <a:pt x="1" y="474"/>
                    <a:pt x="27" y="555"/>
                    <a:pt x="82" y="623"/>
                  </a:cubicBezTo>
                  <a:cubicBezTo>
                    <a:pt x="147" y="704"/>
                    <a:pt x="244" y="759"/>
                    <a:pt x="351" y="772"/>
                  </a:cubicBezTo>
                  <a:lnTo>
                    <a:pt x="390" y="772"/>
                  </a:lnTo>
                  <a:cubicBezTo>
                    <a:pt x="607" y="772"/>
                    <a:pt x="782" y="597"/>
                    <a:pt x="782" y="380"/>
                  </a:cubicBezTo>
                  <a:cubicBezTo>
                    <a:pt x="782" y="354"/>
                    <a:pt x="782" y="325"/>
                    <a:pt x="769" y="299"/>
                  </a:cubicBezTo>
                  <a:cubicBezTo>
                    <a:pt x="743" y="179"/>
                    <a:pt x="649" y="69"/>
                    <a:pt x="539" y="30"/>
                  </a:cubicBezTo>
                  <a:cubicBezTo>
                    <a:pt x="487" y="1"/>
                    <a:pt x="445" y="1"/>
                    <a:pt x="390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42"/>
            <p:cNvSpPr/>
            <p:nvPr/>
          </p:nvSpPr>
          <p:spPr>
            <a:xfrm>
              <a:off x="4920650" y="5161925"/>
              <a:ext cx="9425" cy="6750"/>
            </a:xfrm>
            <a:custGeom>
              <a:avLst/>
              <a:gdLst/>
              <a:ahLst/>
              <a:cxnLst/>
              <a:rect l="l" t="t" r="r" b="b"/>
              <a:pathLst>
                <a:path w="377" h="270" extrusionOk="0">
                  <a:moveTo>
                    <a:pt x="121" y="1"/>
                  </a:moveTo>
                  <a:cubicBezTo>
                    <a:pt x="66" y="53"/>
                    <a:pt x="14" y="134"/>
                    <a:pt x="1" y="228"/>
                  </a:cubicBezTo>
                  <a:lnTo>
                    <a:pt x="377" y="270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42"/>
            <p:cNvSpPr/>
            <p:nvPr/>
          </p:nvSpPr>
          <p:spPr>
            <a:xfrm>
              <a:off x="4922675" y="5168650"/>
              <a:ext cx="7400" cy="10150"/>
            </a:xfrm>
            <a:custGeom>
              <a:avLst/>
              <a:gdLst/>
              <a:ahLst/>
              <a:cxnLst/>
              <a:rect l="l" t="t" r="r" b="b"/>
              <a:pathLst>
                <a:path w="296" h="406" extrusionOk="0">
                  <a:moveTo>
                    <a:pt x="296" y="1"/>
                  </a:moveTo>
                  <a:lnTo>
                    <a:pt x="1" y="257"/>
                  </a:lnTo>
                  <a:cubicBezTo>
                    <a:pt x="66" y="338"/>
                    <a:pt x="163" y="393"/>
                    <a:pt x="270" y="406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42"/>
            <p:cNvSpPr/>
            <p:nvPr/>
          </p:nvSpPr>
          <p:spPr>
            <a:xfrm>
              <a:off x="4925025" y="5163950"/>
              <a:ext cx="10800" cy="10475"/>
            </a:xfrm>
            <a:custGeom>
              <a:avLst/>
              <a:gdLst/>
              <a:ahLst/>
              <a:cxnLst/>
              <a:rect l="l" t="t" r="r" b="b"/>
              <a:pathLst>
                <a:path w="432" h="419" extrusionOk="0">
                  <a:moveTo>
                    <a:pt x="215" y="1"/>
                  </a:moveTo>
                  <a:cubicBezTo>
                    <a:pt x="95" y="1"/>
                    <a:pt x="1" y="95"/>
                    <a:pt x="1" y="202"/>
                  </a:cubicBezTo>
                  <a:cubicBezTo>
                    <a:pt x="1" y="325"/>
                    <a:pt x="95" y="419"/>
                    <a:pt x="215" y="419"/>
                  </a:cubicBezTo>
                  <a:cubicBezTo>
                    <a:pt x="338" y="419"/>
                    <a:pt x="432" y="325"/>
                    <a:pt x="432" y="202"/>
                  </a:cubicBezTo>
                  <a:cubicBezTo>
                    <a:pt x="432" y="95"/>
                    <a:pt x="338" y="1"/>
                    <a:pt x="215" y="1"/>
                  </a:cubicBezTo>
                  <a:close/>
                </a:path>
              </a:pathLst>
            </a:custGeom>
            <a:solidFill>
              <a:srgbClr val="3A18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2"/>
            <p:cNvSpPr/>
            <p:nvPr/>
          </p:nvSpPr>
          <p:spPr>
            <a:xfrm>
              <a:off x="4934100" y="5169625"/>
              <a:ext cx="3100" cy="3100"/>
            </a:xfrm>
            <a:custGeom>
              <a:avLst/>
              <a:gdLst/>
              <a:ahLst/>
              <a:cxnLst/>
              <a:rect l="l" t="t" r="r" b="b"/>
              <a:pathLst>
                <a:path w="124" h="124" extrusionOk="0">
                  <a:moveTo>
                    <a:pt x="56" y="1"/>
                  </a:moveTo>
                  <a:cubicBezTo>
                    <a:pt x="30" y="1"/>
                    <a:pt x="1" y="30"/>
                    <a:pt x="1" y="56"/>
                  </a:cubicBezTo>
                  <a:cubicBezTo>
                    <a:pt x="1" y="98"/>
                    <a:pt x="30" y="124"/>
                    <a:pt x="56" y="124"/>
                  </a:cubicBezTo>
                  <a:cubicBezTo>
                    <a:pt x="95" y="124"/>
                    <a:pt x="124" y="98"/>
                    <a:pt x="124" y="56"/>
                  </a:cubicBezTo>
                  <a:cubicBezTo>
                    <a:pt x="124" y="30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2"/>
            <p:cNvSpPr/>
            <p:nvPr/>
          </p:nvSpPr>
          <p:spPr>
            <a:xfrm>
              <a:off x="4861200" y="5156825"/>
              <a:ext cx="31125" cy="27725"/>
            </a:xfrm>
            <a:custGeom>
              <a:avLst/>
              <a:gdLst/>
              <a:ahLst/>
              <a:cxnLst/>
              <a:rect l="l" t="t" r="r" b="b"/>
              <a:pathLst>
                <a:path w="1245" h="1109" extrusionOk="0">
                  <a:moveTo>
                    <a:pt x="555" y="1"/>
                  </a:moveTo>
                  <a:cubicBezTo>
                    <a:pt x="257" y="1"/>
                    <a:pt x="1" y="257"/>
                    <a:pt x="1" y="555"/>
                  </a:cubicBezTo>
                  <a:cubicBezTo>
                    <a:pt x="1" y="866"/>
                    <a:pt x="257" y="1109"/>
                    <a:pt x="555" y="1109"/>
                  </a:cubicBezTo>
                  <a:cubicBezTo>
                    <a:pt x="866" y="1109"/>
                    <a:pt x="1245" y="934"/>
                    <a:pt x="1245" y="623"/>
                  </a:cubicBezTo>
                  <a:cubicBezTo>
                    <a:pt x="1245" y="325"/>
                    <a:pt x="866" y="1"/>
                    <a:pt x="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2"/>
            <p:cNvSpPr/>
            <p:nvPr/>
          </p:nvSpPr>
          <p:spPr>
            <a:xfrm>
              <a:off x="4860875" y="5156375"/>
              <a:ext cx="31775" cy="23800"/>
            </a:xfrm>
            <a:custGeom>
              <a:avLst/>
              <a:gdLst/>
              <a:ahLst/>
              <a:cxnLst/>
              <a:rect l="l" t="t" r="r" b="b"/>
              <a:pathLst>
                <a:path w="1271" h="952" extrusionOk="0">
                  <a:moveTo>
                    <a:pt x="573" y="1"/>
                  </a:moveTo>
                  <a:cubicBezTo>
                    <a:pt x="548" y="1"/>
                    <a:pt x="523" y="3"/>
                    <a:pt x="500" y="6"/>
                  </a:cubicBezTo>
                  <a:cubicBezTo>
                    <a:pt x="286" y="32"/>
                    <a:pt x="108" y="181"/>
                    <a:pt x="43" y="385"/>
                  </a:cubicBezTo>
                  <a:cubicBezTo>
                    <a:pt x="1" y="479"/>
                    <a:pt x="1" y="586"/>
                    <a:pt x="14" y="680"/>
                  </a:cubicBezTo>
                  <a:cubicBezTo>
                    <a:pt x="43" y="774"/>
                    <a:pt x="95" y="871"/>
                    <a:pt x="163" y="952"/>
                  </a:cubicBezTo>
                  <a:cubicBezTo>
                    <a:pt x="27" y="790"/>
                    <a:pt x="1" y="573"/>
                    <a:pt x="69" y="398"/>
                  </a:cubicBezTo>
                  <a:cubicBezTo>
                    <a:pt x="150" y="207"/>
                    <a:pt x="312" y="74"/>
                    <a:pt x="500" y="61"/>
                  </a:cubicBezTo>
                  <a:cubicBezTo>
                    <a:pt x="524" y="57"/>
                    <a:pt x="549" y="55"/>
                    <a:pt x="574" y="55"/>
                  </a:cubicBezTo>
                  <a:cubicBezTo>
                    <a:pt x="644" y="55"/>
                    <a:pt x="715" y="71"/>
                    <a:pt x="785" y="100"/>
                  </a:cubicBezTo>
                  <a:cubicBezTo>
                    <a:pt x="879" y="126"/>
                    <a:pt x="960" y="181"/>
                    <a:pt x="1028" y="249"/>
                  </a:cubicBezTo>
                  <a:cubicBezTo>
                    <a:pt x="1109" y="317"/>
                    <a:pt x="1161" y="385"/>
                    <a:pt x="1203" y="479"/>
                  </a:cubicBezTo>
                  <a:cubicBezTo>
                    <a:pt x="1242" y="560"/>
                    <a:pt x="1271" y="667"/>
                    <a:pt x="1242" y="761"/>
                  </a:cubicBezTo>
                  <a:cubicBezTo>
                    <a:pt x="1258" y="722"/>
                    <a:pt x="1271" y="667"/>
                    <a:pt x="1271" y="612"/>
                  </a:cubicBezTo>
                  <a:cubicBezTo>
                    <a:pt x="1271" y="560"/>
                    <a:pt x="1258" y="518"/>
                    <a:pt x="1229" y="466"/>
                  </a:cubicBezTo>
                  <a:cubicBezTo>
                    <a:pt x="1190" y="369"/>
                    <a:pt x="1135" y="288"/>
                    <a:pt x="1054" y="223"/>
                  </a:cubicBezTo>
                  <a:cubicBezTo>
                    <a:pt x="986" y="142"/>
                    <a:pt x="905" y="87"/>
                    <a:pt x="798" y="45"/>
                  </a:cubicBezTo>
                  <a:cubicBezTo>
                    <a:pt x="727" y="16"/>
                    <a:pt x="648" y="1"/>
                    <a:pt x="573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2"/>
            <p:cNvSpPr/>
            <p:nvPr/>
          </p:nvSpPr>
          <p:spPr>
            <a:xfrm>
              <a:off x="4868000" y="5160225"/>
              <a:ext cx="19550" cy="19225"/>
            </a:xfrm>
            <a:custGeom>
              <a:avLst/>
              <a:gdLst/>
              <a:ahLst/>
              <a:cxnLst/>
              <a:rect l="l" t="t" r="r" b="b"/>
              <a:pathLst>
                <a:path w="782" h="769" extrusionOk="0">
                  <a:moveTo>
                    <a:pt x="390" y="1"/>
                  </a:moveTo>
                  <a:cubicBezTo>
                    <a:pt x="283" y="1"/>
                    <a:pt x="202" y="27"/>
                    <a:pt x="121" y="95"/>
                  </a:cubicBezTo>
                  <a:cubicBezTo>
                    <a:pt x="66" y="150"/>
                    <a:pt x="14" y="231"/>
                    <a:pt x="1" y="325"/>
                  </a:cubicBezTo>
                  <a:lnTo>
                    <a:pt x="1" y="377"/>
                  </a:lnTo>
                  <a:cubicBezTo>
                    <a:pt x="1" y="474"/>
                    <a:pt x="27" y="555"/>
                    <a:pt x="82" y="620"/>
                  </a:cubicBezTo>
                  <a:cubicBezTo>
                    <a:pt x="147" y="701"/>
                    <a:pt x="244" y="756"/>
                    <a:pt x="351" y="769"/>
                  </a:cubicBezTo>
                  <a:lnTo>
                    <a:pt x="390" y="769"/>
                  </a:lnTo>
                  <a:cubicBezTo>
                    <a:pt x="607" y="769"/>
                    <a:pt x="782" y="594"/>
                    <a:pt x="782" y="377"/>
                  </a:cubicBezTo>
                  <a:cubicBezTo>
                    <a:pt x="782" y="351"/>
                    <a:pt x="782" y="325"/>
                    <a:pt x="769" y="296"/>
                  </a:cubicBezTo>
                  <a:cubicBezTo>
                    <a:pt x="743" y="176"/>
                    <a:pt x="649" y="69"/>
                    <a:pt x="539" y="27"/>
                  </a:cubicBezTo>
                  <a:cubicBezTo>
                    <a:pt x="487" y="1"/>
                    <a:pt x="445" y="1"/>
                    <a:pt x="390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2"/>
            <p:cNvSpPr/>
            <p:nvPr/>
          </p:nvSpPr>
          <p:spPr>
            <a:xfrm>
              <a:off x="4868000" y="5162575"/>
              <a:ext cx="9425" cy="6750"/>
            </a:xfrm>
            <a:custGeom>
              <a:avLst/>
              <a:gdLst/>
              <a:ahLst/>
              <a:cxnLst/>
              <a:rect l="l" t="t" r="r" b="b"/>
              <a:pathLst>
                <a:path w="377" h="270" extrusionOk="0">
                  <a:moveTo>
                    <a:pt x="121" y="1"/>
                  </a:moveTo>
                  <a:cubicBezTo>
                    <a:pt x="66" y="56"/>
                    <a:pt x="14" y="137"/>
                    <a:pt x="1" y="231"/>
                  </a:cubicBezTo>
                  <a:lnTo>
                    <a:pt x="377" y="270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2"/>
            <p:cNvSpPr/>
            <p:nvPr/>
          </p:nvSpPr>
          <p:spPr>
            <a:xfrm>
              <a:off x="4870025" y="5169300"/>
              <a:ext cx="7400" cy="10150"/>
            </a:xfrm>
            <a:custGeom>
              <a:avLst/>
              <a:gdLst/>
              <a:ahLst/>
              <a:cxnLst/>
              <a:rect l="l" t="t" r="r" b="b"/>
              <a:pathLst>
                <a:path w="296" h="406" extrusionOk="0">
                  <a:moveTo>
                    <a:pt x="296" y="1"/>
                  </a:moveTo>
                  <a:lnTo>
                    <a:pt x="1" y="257"/>
                  </a:lnTo>
                  <a:cubicBezTo>
                    <a:pt x="66" y="338"/>
                    <a:pt x="163" y="393"/>
                    <a:pt x="270" y="406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AA5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2"/>
            <p:cNvSpPr/>
            <p:nvPr/>
          </p:nvSpPr>
          <p:spPr>
            <a:xfrm>
              <a:off x="4872375" y="5164600"/>
              <a:ext cx="10800" cy="10475"/>
            </a:xfrm>
            <a:custGeom>
              <a:avLst/>
              <a:gdLst/>
              <a:ahLst/>
              <a:cxnLst/>
              <a:rect l="l" t="t" r="r" b="b"/>
              <a:pathLst>
                <a:path w="432" h="419" extrusionOk="0">
                  <a:moveTo>
                    <a:pt x="215" y="1"/>
                  </a:moveTo>
                  <a:cubicBezTo>
                    <a:pt x="95" y="1"/>
                    <a:pt x="1" y="95"/>
                    <a:pt x="1" y="202"/>
                  </a:cubicBezTo>
                  <a:cubicBezTo>
                    <a:pt x="1" y="325"/>
                    <a:pt x="95" y="419"/>
                    <a:pt x="215" y="419"/>
                  </a:cubicBezTo>
                  <a:cubicBezTo>
                    <a:pt x="338" y="419"/>
                    <a:pt x="432" y="325"/>
                    <a:pt x="432" y="202"/>
                  </a:cubicBezTo>
                  <a:cubicBezTo>
                    <a:pt x="432" y="95"/>
                    <a:pt x="338" y="1"/>
                    <a:pt x="215" y="1"/>
                  </a:cubicBezTo>
                  <a:close/>
                </a:path>
              </a:pathLst>
            </a:custGeom>
            <a:solidFill>
              <a:srgbClr val="3A18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2"/>
            <p:cNvSpPr/>
            <p:nvPr/>
          </p:nvSpPr>
          <p:spPr>
            <a:xfrm>
              <a:off x="4881450" y="5170350"/>
              <a:ext cx="3100" cy="3025"/>
            </a:xfrm>
            <a:custGeom>
              <a:avLst/>
              <a:gdLst/>
              <a:ahLst/>
              <a:cxnLst/>
              <a:rect l="l" t="t" r="r" b="b"/>
              <a:pathLst>
                <a:path w="124" h="121" extrusionOk="0">
                  <a:moveTo>
                    <a:pt x="56" y="1"/>
                  </a:moveTo>
                  <a:cubicBezTo>
                    <a:pt x="30" y="1"/>
                    <a:pt x="1" y="27"/>
                    <a:pt x="1" y="53"/>
                  </a:cubicBezTo>
                  <a:cubicBezTo>
                    <a:pt x="1" y="95"/>
                    <a:pt x="30" y="121"/>
                    <a:pt x="56" y="121"/>
                  </a:cubicBezTo>
                  <a:cubicBezTo>
                    <a:pt x="95" y="121"/>
                    <a:pt x="124" y="95"/>
                    <a:pt x="124" y="53"/>
                  </a:cubicBezTo>
                  <a:cubicBezTo>
                    <a:pt x="124" y="27"/>
                    <a:pt x="95" y="1"/>
                    <a:pt x="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2"/>
            <p:cNvSpPr/>
            <p:nvPr/>
          </p:nvSpPr>
          <p:spPr>
            <a:xfrm>
              <a:off x="4931275" y="5140550"/>
              <a:ext cx="14350" cy="11375"/>
            </a:xfrm>
            <a:custGeom>
              <a:avLst/>
              <a:gdLst/>
              <a:ahLst/>
              <a:cxnLst/>
              <a:rect l="l" t="t" r="r" b="b"/>
              <a:pathLst>
                <a:path w="574" h="455" extrusionOk="0">
                  <a:moveTo>
                    <a:pt x="209" y="0"/>
                  </a:moveTo>
                  <a:cubicBezTo>
                    <a:pt x="82" y="0"/>
                    <a:pt x="0" y="110"/>
                    <a:pt x="62" y="234"/>
                  </a:cubicBezTo>
                  <a:cubicBezTo>
                    <a:pt x="101" y="302"/>
                    <a:pt x="156" y="341"/>
                    <a:pt x="208" y="383"/>
                  </a:cubicBezTo>
                  <a:cubicBezTo>
                    <a:pt x="263" y="409"/>
                    <a:pt x="318" y="435"/>
                    <a:pt x="370" y="451"/>
                  </a:cubicBezTo>
                  <a:cubicBezTo>
                    <a:pt x="379" y="453"/>
                    <a:pt x="388" y="454"/>
                    <a:pt x="398" y="454"/>
                  </a:cubicBezTo>
                  <a:cubicBezTo>
                    <a:pt x="446" y="454"/>
                    <a:pt x="499" y="428"/>
                    <a:pt x="532" y="396"/>
                  </a:cubicBezTo>
                  <a:cubicBezTo>
                    <a:pt x="574" y="341"/>
                    <a:pt x="561" y="273"/>
                    <a:pt x="532" y="221"/>
                  </a:cubicBezTo>
                  <a:cubicBezTo>
                    <a:pt x="506" y="166"/>
                    <a:pt x="467" y="127"/>
                    <a:pt x="412" y="85"/>
                  </a:cubicBezTo>
                  <a:cubicBezTo>
                    <a:pt x="370" y="59"/>
                    <a:pt x="318" y="17"/>
                    <a:pt x="250" y="4"/>
                  </a:cubicBezTo>
                  <a:cubicBezTo>
                    <a:pt x="236" y="1"/>
                    <a:pt x="222" y="0"/>
                    <a:pt x="209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2"/>
            <p:cNvSpPr/>
            <p:nvPr/>
          </p:nvSpPr>
          <p:spPr>
            <a:xfrm>
              <a:off x="4861525" y="5140550"/>
              <a:ext cx="14050" cy="11375"/>
            </a:xfrm>
            <a:custGeom>
              <a:avLst/>
              <a:gdLst/>
              <a:ahLst/>
              <a:cxnLst/>
              <a:rect l="l" t="t" r="r" b="b"/>
              <a:pathLst>
                <a:path w="562" h="455" extrusionOk="0">
                  <a:moveTo>
                    <a:pt x="352" y="0"/>
                  </a:moveTo>
                  <a:cubicBezTo>
                    <a:pt x="339" y="0"/>
                    <a:pt x="325" y="1"/>
                    <a:pt x="312" y="4"/>
                  </a:cubicBezTo>
                  <a:cubicBezTo>
                    <a:pt x="260" y="17"/>
                    <a:pt x="205" y="59"/>
                    <a:pt x="150" y="85"/>
                  </a:cubicBezTo>
                  <a:cubicBezTo>
                    <a:pt x="98" y="127"/>
                    <a:pt x="56" y="166"/>
                    <a:pt x="30" y="221"/>
                  </a:cubicBezTo>
                  <a:cubicBezTo>
                    <a:pt x="1" y="273"/>
                    <a:pt x="1" y="341"/>
                    <a:pt x="30" y="396"/>
                  </a:cubicBezTo>
                  <a:cubicBezTo>
                    <a:pt x="62" y="428"/>
                    <a:pt x="115" y="454"/>
                    <a:pt x="164" y="454"/>
                  </a:cubicBezTo>
                  <a:cubicBezTo>
                    <a:pt x="173" y="454"/>
                    <a:pt x="183" y="453"/>
                    <a:pt x="192" y="451"/>
                  </a:cubicBezTo>
                  <a:cubicBezTo>
                    <a:pt x="260" y="435"/>
                    <a:pt x="299" y="409"/>
                    <a:pt x="354" y="383"/>
                  </a:cubicBezTo>
                  <a:cubicBezTo>
                    <a:pt x="406" y="341"/>
                    <a:pt x="474" y="302"/>
                    <a:pt x="503" y="234"/>
                  </a:cubicBezTo>
                  <a:cubicBezTo>
                    <a:pt x="562" y="110"/>
                    <a:pt x="479" y="0"/>
                    <a:pt x="352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2"/>
            <p:cNvSpPr/>
            <p:nvPr/>
          </p:nvSpPr>
          <p:spPr>
            <a:xfrm>
              <a:off x="4895950" y="5178450"/>
              <a:ext cx="14925" cy="7800"/>
            </a:xfrm>
            <a:custGeom>
              <a:avLst/>
              <a:gdLst/>
              <a:ahLst/>
              <a:cxnLst/>
              <a:rect l="l" t="t" r="r" b="b"/>
              <a:pathLst>
                <a:path w="597" h="312" extrusionOk="0">
                  <a:moveTo>
                    <a:pt x="299" y="1"/>
                  </a:moveTo>
                  <a:lnTo>
                    <a:pt x="231" y="14"/>
                  </a:lnTo>
                  <a:lnTo>
                    <a:pt x="163" y="14"/>
                  </a:lnTo>
                  <a:cubicBezTo>
                    <a:pt x="124" y="27"/>
                    <a:pt x="82" y="40"/>
                    <a:pt x="43" y="82"/>
                  </a:cubicBezTo>
                  <a:cubicBezTo>
                    <a:pt x="30" y="82"/>
                    <a:pt x="30" y="95"/>
                    <a:pt x="17" y="108"/>
                  </a:cubicBezTo>
                  <a:cubicBezTo>
                    <a:pt x="17" y="121"/>
                    <a:pt x="1" y="134"/>
                    <a:pt x="17" y="150"/>
                  </a:cubicBezTo>
                  <a:cubicBezTo>
                    <a:pt x="1" y="176"/>
                    <a:pt x="17" y="189"/>
                    <a:pt x="30" y="215"/>
                  </a:cubicBezTo>
                  <a:cubicBezTo>
                    <a:pt x="56" y="257"/>
                    <a:pt x="98" y="283"/>
                    <a:pt x="124" y="312"/>
                  </a:cubicBezTo>
                  <a:cubicBezTo>
                    <a:pt x="98" y="270"/>
                    <a:pt x="69" y="244"/>
                    <a:pt x="56" y="202"/>
                  </a:cubicBezTo>
                  <a:cubicBezTo>
                    <a:pt x="43" y="163"/>
                    <a:pt x="43" y="121"/>
                    <a:pt x="69" y="108"/>
                  </a:cubicBezTo>
                  <a:cubicBezTo>
                    <a:pt x="98" y="82"/>
                    <a:pt x="137" y="82"/>
                    <a:pt x="179" y="69"/>
                  </a:cubicBezTo>
                  <a:lnTo>
                    <a:pt x="244" y="69"/>
                  </a:lnTo>
                  <a:lnTo>
                    <a:pt x="299" y="53"/>
                  </a:lnTo>
                  <a:lnTo>
                    <a:pt x="367" y="53"/>
                  </a:lnTo>
                  <a:cubicBezTo>
                    <a:pt x="393" y="53"/>
                    <a:pt x="406" y="53"/>
                    <a:pt x="435" y="69"/>
                  </a:cubicBezTo>
                  <a:cubicBezTo>
                    <a:pt x="474" y="69"/>
                    <a:pt x="516" y="82"/>
                    <a:pt x="542" y="95"/>
                  </a:cubicBezTo>
                  <a:cubicBezTo>
                    <a:pt x="568" y="121"/>
                    <a:pt x="568" y="163"/>
                    <a:pt x="542" y="189"/>
                  </a:cubicBezTo>
                  <a:cubicBezTo>
                    <a:pt x="529" y="231"/>
                    <a:pt x="503" y="270"/>
                    <a:pt x="474" y="296"/>
                  </a:cubicBezTo>
                  <a:cubicBezTo>
                    <a:pt x="516" y="270"/>
                    <a:pt x="542" y="244"/>
                    <a:pt x="568" y="202"/>
                  </a:cubicBezTo>
                  <a:cubicBezTo>
                    <a:pt x="584" y="189"/>
                    <a:pt x="597" y="163"/>
                    <a:pt x="597" y="134"/>
                  </a:cubicBezTo>
                  <a:cubicBezTo>
                    <a:pt x="597" y="121"/>
                    <a:pt x="597" y="108"/>
                    <a:pt x="584" y="95"/>
                  </a:cubicBezTo>
                  <a:cubicBezTo>
                    <a:pt x="584" y="95"/>
                    <a:pt x="584" y="69"/>
                    <a:pt x="568" y="69"/>
                  </a:cubicBezTo>
                  <a:cubicBezTo>
                    <a:pt x="529" y="27"/>
                    <a:pt x="474" y="14"/>
                    <a:pt x="435" y="14"/>
                  </a:cubicBezTo>
                  <a:cubicBezTo>
                    <a:pt x="406" y="14"/>
                    <a:pt x="393" y="1"/>
                    <a:pt x="367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2"/>
            <p:cNvSpPr/>
            <p:nvPr/>
          </p:nvSpPr>
          <p:spPr>
            <a:xfrm>
              <a:off x="4822400" y="5165025"/>
              <a:ext cx="18575" cy="22850"/>
            </a:xfrm>
            <a:custGeom>
              <a:avLst/>
              <a:gdLst/>
              <a:ahLst/>
              <a:cxnLst/>
              <a:rect l="l" t="t" r="r" b="b"/>
              <a:pathLst>
                <a:path w="743" h="914" extrusionOk="0">
                  <a:moveTo>
                    <a:pt x="265" y="0"/>
                  </a:moveTo>
                  <a:cubicBezTo>
                    <a:pt x="245" y="0"/>
                    <a:pt x="224" y="3"/>
                    <a:pt x="205" y="10"/>
                  </a:cubicBezTo>
                  <a:cubicBezTo>
                    <a:pt x="189" y="10"/>
                    <a:pt x="176" y="23"/>
                    <a:pt x="150" y="23"/>
                  </a:cubicBezTo>
                  <a:cubicBezTo>
                    <a:pt x="137" y="39"/>
                    <a:pt x="124" y="52"/>
                    <a:pt x="108" y="65"/>
                  </a:cubicBezTo>
                  <a:cubicBezTo>
                    <a:pt x="82" y="91"/>
                    <a:pt x="56" y="120"/>
                    <a:pt x="43" y="146"/>
                  </a:cubicBezTo>
                  <a:cubicBezTo>
                    <a:pt x="27" y="185"/>
                    <a:pt x="14" y="227"/>
                    <a:pt x="14" y="253"/>
                  </a:cubicBezTo>
                  <a:cubicBezTo>
                    <a:pt x="1" y="334"/>
                    <a:pt x="14" y="402"/>
                    <a:pt x="43" y="470"/>
                  </a:cubicBezTo>
                  <a:cubicBezTo>
                    <a:pt x="27" y="402"/>
                    <a:pt x="27" y="334"/>
                    <a:pt x="43" y="266"/>
                  </a:cubicBezTo>
                  <a:cubicBezTo>
                    <a:pt x="43" y="227"/>
                    <a:pt x="56" y="201"/>
                    <a:pt x="69" y="172"/>
                  </a:cubicBezTo>
                  <a:cubicBezTo>
                    <a:pt x="82" y="133"/>
                    <a:pt x="108" y="104"/>
                    <a:pt x="137" y="91"/>
                  </a:cubicBezTo>
                  <a:cubicBezTo>
                    <a:pt x="170" y="66"/>
                    <a:pt x="205" y="51"/>
                    <a:pt x="244" y="51"/>
                  </a:cubicBezTo>
                  <a:cubicBezTo>
                    <a:pt x="265" y="51"/>
                    <a:pt x="288" y="56"/>
                    <a:pt x="312" y="65"/>
                  </a:cubicBezTo>
                  <a:cubicBezTo>
                    <a:pt x="380" y="78"/>
                    <a:pt x="432" y="104"/>
                    <a:pt x="487" y="159"/>
                  </a:cubicBezTo>
                  <a:cubicBezTo>
                    <a:pt x="529" y="201"/>
                    <a:pt x="581" y="253"/>
                    <a:pt x="610" y="321"/>
                  </a:cubicBezTo>
                  <a:cubicBezTo>
                    <a:pt x="636" y="347"/>
                    <a:pt x="636" y="376"/>
                    <a:pt x="649" y="402"/>
                  </a:cubicBezTo>
                  <a:cubicBezTo>
                    <a:pt x="662" y="444"/>
                    <a:pt x="675" y="470"/>
                    <a:pt x="691" y="509"/>
                  </a:cubicBezTo>
                  <a:cubicBezTo>
                    <a:pt x="728" y="625"/>
                    <a:pt x="730" y="766"/>
                    <a:pt x="719" y="893"/>
                  </a:cubicBezTo>
                  <a:lnTo>
                    <a:pt x="719" y="893"/>
                  </a:lnTo>
                  <a:cubicBezTo>
                    <a:pt x="722" y="870"/>
                    <a:pt x="730" y="842"/>
                    <a:pt x="730" y="820"/>
                  </a:cubicBezTo>
                  <a:cubicBezTo>
                    <a:pt x="743" y="781"/>
                    <a:pt x="743" y="739"/>
                    <a:pt x="743" y="713"/>
                  </a:cubicBezTo>
                  <a:lnTo>
                    <a:pt x="743" y="606"/>
                  </a:lnTo>
                  <a:cubicBezTo>
                    <a:pt x="743" y="564"/>
                    <a:pt x="730" y="538"/>
                    <a:pt x="730" y="496"/>
                  </a:cubicBezTo>
                  <a:cubicBezTo>
                    <a:pt x="704" y="347"/>
                    <a:pt x="636" y="214"/>
                    <a:pt x="513" y="120"/>
                  </a:cubicBezTo>
                  <a:cubicBezTo>
                    <a:pt x="461" y="65"/>
                    <a:pt x="393" y="23"/>
                    <a:pt x="325" y="10"/>
                  </a:cubicBezTo>
                  <a:cubicBezTo>
                    <a:pt x="305" y="3"/>
                    <a:pt x="285" y="0"/>
                    <a:pt x="265" y="0"/>
                  </a:cubicBezTo>
                  <a:close/>
                  <a:moveTo>
                    <a:pt x="719" y="893"/>
                  </a:moveTo>
                  <a:lnTo>
                    <a:pt x="719" y="893"/>
                  </a:lnTo>
                  <a:cubicBezTo>
                    <a:pt x="717" y="900"/>
                    <a:pt x="717" y="907"/>
                    <a:pt x="717" y="914"/>
                  </a:cubicBezTo>
                  <a:cubicBezTo>
                    <a:pt x="717" y="907"/>
                    <a:pt x="718" y="900"/>
                    <a:pt x="719" y="893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2"/>
            <p:cNvSpPr/>
            <p:nvPr/>
          </p:nvSpPr>
          <p:spPr>
            <a:xfrm>
              <a:off x="4830825" y="5173325"/>
              <a:ext cx="8125" cy="15275"/>
            </a:xfrm>
            <a:custGeom>
              <a:avLst/>
              <a:gdLst/>
              <a:ahLst/>
              <a:cxnLst/>
              <a:rect l="l" t="t" r="r" b="b"/>
              <a:pathLst>
                <a:path w="325" h="611" extrusionOk="0">
                  <a:moveTo>
                    <a:pt x="189" y="1"/>
                  </a:moveTo>
                  <a:cubicBezTo>
                    <a:pt x="162" y="1"/>
                    <a:pt x="135" y="5"/>
                    <a:pt x="111" y="15"/>
                  </a:cubicBezTo>
                  <a:cubicBezTo>
                    <a:pt x="69" y="31"/>
                    <a:pt x="43" y="57"/>
                    <a:pt x="14" y="96"/>
                  </a:cubicBezTo>
                  <a:cubicBezTo>
                    <a:pt x="1" y="138"/>
                    <a:pt x="1" y="177"/>
                    <a:pt x="1" y="206"/>
                  </a:cubicBezTo>
                  <a:cubicBezTo>
                    <a:pt x="1" y="287"/>
                    <a:pt x="30" y="355"/>
                    <a:pt x="56" y="420"/>
                  </a:cubicBezTo>
                  <a:cubicBezTo>
                    <a:pt x="82" y="488"/>
                    <a:pt x="124" y="556"/>
                    <a:pt x="163" y="611"/>
                  </a:cubicBezTo>
                  <a:cubicBezTo>
                    <a:pt x="137" y="543"/>
                    <a:pt x="111" y="475"/>
                    <a:pt x="95" y="407"/>
                  </a:cubicBezTo>
                  <a:cubicBezTo>
                    <a:pt x="69" y="339"/>
                    <a:pt x="56" y="274"/>
                    <a:pt x="56" y="206"/>
                  </a:cubicBezTo>
                  <a:cubicBezTo>
                    <a:pt x="56" y="151"/>
                    <a:pt x="69" y="83"/>
                    <a:pt x="124" y="57"/>
                  </a:cubicBezTo>
                  <a:cubicBezTo>
                    <a:pt x="176" y="31"/>
                    <a:pt x="257" y="31"/>
                    <a:pt x="325" y="31"/>
                  </a:cubicBezTo>
                  <a:cubicBezTo>
                    <a:pt x="282" y="13"/>
                    <a:pt x="234" y="1"/>
                    <a:pt x="189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2"/>
            <p:cNvSpPr/>
            <p:nvPr/>
          </p:nvSpPr>
          <p:spPr>
            <a:xfrm>
              <a:off x="4965850" y="5165025"/>
              <a:ext cx="18575" cy="22850"/>
            </a:xfrm>
            <a:custGeom>
              <a:avLst/>
              <a:gdLst/>
              <a:ahLst/>
              <a:cxnLst/>
              <a:rect l="l" t="t" r="r" b="b"/>
              <a:pathLst>
                <a:path w="743" h="914" extrusionOk="0">
                  <a:moveTo>
                    <a:pt x="480" y="0"/>
                  </a:moveTo>
                  <a:cubicBezTo>
                    <a:pt x="460" y="0"/>
                    <a:pt x="440" y="3"/>
                    <a:pt x="419" y="10"/>
                  </a:cubicBezTo>
                  <a:cubicBezTo>
                    <a:pt x="351" y="23"/>
                    <a:pt x="283" y="65"/>
                    <a:pt x="231" y="120"/>
                  </a:cubicBezTo>
                  <a:cubicBezTo>
                    <a:pt x="121" y="214"/>
                    <a:pt x="56" y="347"/>
                    <a:pt x="14" y="496"/>
                  </a:cubicBezTo>
                  <a:cubicBezTo>
                    <a:pt x="14" y="538"/>
                    <a:pt x="14" y="564"/>
                    <a:pt x="1" y="606"/>
                  </a:cubicBezTo>
                  <a:lnTo>
                    <a:pt x="1" y="713"/>
                  </a:lnTo>
                  <a:cubicBezTo>
                    <a:pt x="1" y="739"/>
                    <a:pt x="14" y="781"/>
                    <a:pt x="14" y="820"/>
                  </a:cubicBezTo>
                  <a:cubicBezTo>
                    <a:pt x="14" y="849"/>
                    <a:pt x="27" y="888"/>
                    <a:pt x="40" y="914"/>
                  </a:cubicBezTo>
                  <a:cubicBezTo>
                    <a:pt x="27" y="781"/>
                    <a:pt x="27" y="632"/>
                    <a:pt x="56" y="509"/>
                  </a:cubicBezTo>
                  <a:cubicBezTo>
                    <a:pt x="69" y="470"/>
                    <a:pt x="82" y="444"/>
                    <a:pt x="95" y="402"/>
                  </a:cubicBezTo>
                  <a:cubicBezTo>
                    <a:pt x="108" y="376"/>
                    <a:pt x="121" y="347"/>
                    <a:pt x="137" y="321"/>
                  </a:cubicBezTo>
                  <a:cubicBezTo>
                    <a:pt x="176" y="253"/>
                    <a:pt x="218" y="201"/>
                    <a:pt x="270" y="159"/>
                  </a:cubicBezTo>
                  <a:cubicBezTo>
                    <a:pt x="312" y="104"/>
                    <a:pt x="380" y="78"/>
                    <a:pt x="432" y="65"/>
                  </a:cubicBezTo>
                  <a:cubicBezTo>
                    <a:pt x="456" y="56"/>
                    <a:pt x="480" y="51"/>
                    <a:pt x="503" y="51"/>
                  </a:cubicBezTo>
                  <a:cubicBezTo>
                    <a:pt x="546" y="51"/>
                    <a:pt x="587" y="66"/>
                    <a:pt x="623" y="91"/>
                  </a:cubicBezTo>
                  <a:cubicBezTo>
                    <a:pt x="649" y="104"/>
                    <a:pt x="662" y="133"/>
                    <a:pt x="675" y="172"/>
                  </a:cubicBezTo>
                  <a:cubicBezTo>
                    <a:pt x="688" y="201"/>
                    <a:pt x="704" y="227"/>
                    <a:pt x="717" y="266"/>
                  </a:cubicBezTo>
                  <a:cubicBezTo>
                    <a:pt x="730" y="334"/>
                    <a:pt x="717" y="402"/>
                    <a:pt x="717" y="470"/>
                  </a:cubicBezTo>
                  <a:cubicBezTo>
                    <a:pt x="730" y="402"/>
                    <a:pt x="743" y="334"/>
                    <a:pt x="743" y="253"/>
                  </a:cubicBezTo>
                  <a:cubicBezTo>
                    <a:pt x="730" y="227"/>
                    <a:pt x="730" y="185"/>
                    <a:pt x="717" y="146"/>
                  </a:cubicBezTo>
                  <a:cubicBezTo>
                    <a:pt x="688" y="120"/>
                    <a:pt x="675" y="91"/>
                    <a:pt x="649" y="65"/>
                  </a:cubicBezTo>
                  <a:cubicBezTo>
                    <a:pt x="623" y="52"/>
                    <a:pt x="607" y="39"/>
                    <a:pt x="594" y="23"/>
                  </a:cubicBezTo>
                  <a:cubicBezTo>
                    <a:pt x="581" y="23"/>
                    <a:pt x="555" y="10"/>
                    <a:pt x="542" y="10"/>
                  </a:cubicBezTo>
                  <a:cubicBezTo>
                    <a:pt x="521" y="3"/>
                    <a:pt x="500" y="0"/>
                    <a:pt x="480" y="0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2"/>
            <p:cNvSpPr/>
            <p:nvPr/>
          </p:nvSpPr>
          <p:spPr>
            <a:xfrm>
              <a:off x="4968200" y="5173325"/>
              <a:ext cx="7800" cy="15275"/>
            </a:xfrm>
            <a:custGeom>
              <a:avLst/>
              <a:gdLst/>
              <a:ahLst/>
              <a:cxnLst/>
              <a:rect l="l" t="t" r="r" b="b"/>
              <a:pathLst>
                <a:path w="312" h="611" extrusionOk="0">
                  <a:moveTo>
                    <a:pt x="125" y="1"/>
                  </a:moveTo>
                  <a:cubicBezTo>
                    <a:pt x="80" y="1"/>
                    <a:pt x="35" y="13"/>
                    <a:pt x="1" y="31"/>
                  </a:cubicBezTo>
                  <a:cubicBezTo>
                    <a:pt x="69" y="31"/>
                    <a:pt x="137" y="31"/>
                    <a:pt x="189" y="57"/>
                  </a:cubicBezTo>
                  <a:cubicBezTo>
                    <a:pt x="244" y="83"/>
                    <a:pt x="270" y="151"/>
                    <a:pt x="257" y="206"/>
                  </a:cubicBezTo>
                  <a:cubicBezTo>
                    <a:pt x="257" y="274"/>
                    <a:pt x="244" y="339"/>
                    <a:pt x="218" y="407"/>
                  </a:cubicBezTo>
                  <a:cubicBezTo>
                    <a:pt x="205" y="475"/>
                    <a:pt x="176" y="543"/>
                    <a:pt x="163" y="611"/>
                  </a:cubicBezTo>
                  <a:cubicBezTo>
                    <a:pt x="205" y="556"/>
                    <a:pt x="231" y="488"/>
                    <a:pt x="257" y="420"/>
                  </a:cubicBezTo>
                  <a:cubicBezTo>
                    <a:pt x="286" y="355"/>
                    <a:pt x="312" y="287"/>
                    <a:pt x="312" y="206"/>
                  </a:cubicBezTo>
                  <a:cubicBezTo>
                    <a:pt x="312" y="177"/>
                    <a:pt x="312" y="138"/>
                    <a:pt x="299" y="96"/>
                  </a:cubicBezTo>
                  <a:cubicBezTo>
                    <a:pt x="286" y="57"/>
                    <a:pt x="244" y="31"/>
                    <a:pt x="205" y="15"/>
                  </a:cubicBezTo>
                  <a:cubicBezTo>
                    <a:pt x="179" y="5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8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2"/>
            <p:cNvSpPr/>
            <p:nvPr/>
          </p:nvSpPr>
          <p:spPr>
            <a:xfrm>
              <a:off x="4888250" y="5193275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1216" y="1"/>
                  </a:moveTo>
                  <a:lnTo>
                    <a:pt x="1216" y="1"/>
                  </a:lnTo>
                  <a:cubicBezTo>
                    <a:pt x="1119" y="56"/>
                    <a:pt x="1025" y="95"/>
                    <a:pt x="918" y="124"/>
                  </a:cubicBezTo>
                  <a:cubicBezTo>
                    <a:pt x="876" y="137"/>
                    <a:pt x="824" y="137"/>
                    <a:pt x="769" y="150"/>
                  </a:cubicBezTo>
                  <a:cubicBezTo>
                    <a:pt x="714" y="150"/>
                    <a:pt x="662" y="163"/>
                    <a:pt x="607" y="163"/>
                  </a:cubicBezTo>
                  <a:cubicBezTo>
                    <a:pt x="513" y="163"/>
                    <a:pt x="406" y="137"/>
                    <a:pt x="296" y="108"/>
                  </a:cubicBezTo>
                  <a:cubicBezTo>
                    <a:pt x="202" y="82"/>
                    <a:pt x="95" y="56"/>
                    <a:pt x="1" y="1"/>
                  </a:cubicBezTo>
                  <a:lnTo>
                    <a:pt x="1" y="1"/>
                  </a:lnTo>
                  <a:cubicBezTo>
                    <a:pt x="82" y="69"/>
                    <a:pt x="189" y="124"/>
                    <a:pt x="283" y="150"/>
                  </a:cubicBezTo>
                  <a:cubicBezTo>
                    <a:pt x="390" y="189"/>
                    <a:pt x="500" y="205"/>
                    <a:pt x="607" y="218"/>
                  </a:cubicBezTo>
                  <a:cubicBezTo>
                    <a:pt x="662" y="218"/>
                    <a:pt x="714" y="205"/>
                    <a:pt x="769" y="205"/>
                  </a:cubicBezTo>
                  <a:cubicBezTo>
                    <a:pt x="824" y="189"/>
                    <a:pt x="892" y="189"/>
                    <a:pt x="931" y="163"/>
                  </a:cubicBezTo>
                  <a:cubicBezTo>
                    <a:pt x="1038" y="137"/>
                    <a:pt x="1135" y="69"/>
                    <a:pt x="1216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2"/>
            <p:cNvSpPr/>
            <p:nvPr/>
          </p:nvSpPr>
          <p:spPr>
            <a:xfrm>
              <a:off x="4897975" y="5201700"/>
              <a:ext cx="10150" cy="1725"/>
            </a:xfrm>
            <a:custGeom>
              <a:avLst/>
              <a:gdLst/>
              <a:ahLst/>
              <a:cxnLst/>
              <a:rect l="l" t="t" r="r" b="b"/>
              <a:pathLst>
                <a:path w="406" h="69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67" y="14"/>
                    <a:pt x="341" y="14"/>
                    <a:pt x="299" y="14"/>
                  </a:cubicBezTo>
                  <a:lnTo>
                    <a:pt x="98" y="14"/>
                  </a:lnTo>
                  <a:cubicBezTo>
                    <a:pt x="69" y="14"/>
                    <a:pt x="30" y="14"/>
                    <a:pt x="1" y="1"/>
                  </a:cubicBezTo>
                  <a:lnTo>
                    <a:pt x="1" y="1"/>
                  </a:lnTo>
                  <a:cubicBezTo>
                    <a:pt x="30" y="30"/>
                    <a:pt x="56" y="43"/>
                    <a:pt x="98" y="56"/>
                  </a:cubicBezTo>
                  <a:cubicBezTo>
                    <a:pt x="124" y="69"/>
                    <a:pt x="163" y="69"/>
                    <a:pt x="205" y="69"/>
                  </a:cubicBezTo>
                  <a:cubicBezTo>
                    <a:pt x="273" y="69"/>
                    <a:pt x="354" y="56"/>
                    <a:pt x="406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2"/>
            <p:cNvSpPr/>
            <p:nvPr/>
          </p:nvSpPr>
          <p:spPr>
            <a:xfrm>
              <a:off x="4825475" y="5078725"/>
              <a:ext cx="153925" cy="98375"/>
            </a:xfrm>
            <a:custGeom>
              <a:avLst/>
              <a:gdLst/>
              <a:ahLst/>
              <a:cxnLst/>
              <a:rect l="l" t="t" r="r" b="b"/>
              <a:pathLst>
                <a:path w="6157" h="3935" extrusionOk="0">
                  <a:moveTo>
                    <a:pt x="3058" y="0"/>
                  </a:moveTo>
                  <a:cubicBezTo>
                    <a:pt x="2984" y="0"/>
                    <a:pt x="2910" y="3"/>
                    <a:pt x="2836" y="8"/>
                  </a:cubicBezTo>
                  <a:cubicBezTo>
                    <a:pt x="2415" y="47"/>
                    <a:pt x="2010" y="170"/>
                    <a:pt x="1673" y="413"/>
                  </a:cubicBezTo>
                  <a:cubicBezTo>
                    <a:pt x="1566" y="478"/>
                    <a:pt x="1472" y="575"/>
                    <a:pt x="1391" y="682"/>
                  </a:cubicBezTo>
                  <a:cubicBezTo>
                    <a:pt x="1391" y="682"/>
                    <a:pt x="1378" y="682"/>
                    <a:pt x="1378" y="695"/>
                  </a:cubicBezTo>
                  <a:cubicBezTo>
                    <a:pt x="1281" y="721"/>
                    <a:pt x="1200" y="750"/>
                    <a:pt x="1148" y="776"/>
                  </a:cubicBezTo>
                  <a:cubicBezTo>
                    <a:pt x="688" y="1006"/>
                    <a:pt x="202" y="1612"/>
                    <a:pt x="66" y="2033"/>
                  </a:cubicBezTo>
                  <a:cubicBezTo>
                    <a:pt x="53" y="2085"/>
                    <a:pt x="40" y="2127"/>
                    <a:pt x="40" y="2166"/>
                  </a:cubicBezTo>
                  <a:cubicBezTo>
                    <a:pt x="1" y="2409"/>
                    <a:pt x="121" y="2843"/>
                    <a:pt x="215" y="3151"/>
                  </a:cubicBezTo>
                  <a:cubicBezTo>
                    <a:pt x="283" y="3151"/>
                    <a:pt x="351" y="3180"/>
                    <a:pt x="419" y="3219"/>
                  </a:cubicBezTo>
                  <a:cubicBezTo>
                    <a:pt x="419" y="3232"/>
                    <a:pt x="432" y="3232"/>
                    <a:pt x="445" y="3248"/>
                  </a:cubicBezTo>
                  <a:cubicBezTo>
                    <a:pt x="594" y="3543"/>
                    <a:pt x="811" y="3935"/>
                    <a:pt x="811" y="3935"/>
                  </a:cubicBezTo>
                  <a:lnTo>
                    <a:pt x="905" y="3504"/>
                  </a:lnTo>
                  <a:lnTo>
                    <a:pt x="905" y="3475"/>
                  </a:lnTo>
                  <a:cubicBezTo>
                    <a:pt x="1297" y="3112"/>
                    <a:pt x="1378" y="2613"/>
                    <a:pt x="1391" y="2247"/>
                  </a:cubicBezTo>
                  <a:cubicBezTo>
                    <a:pt x="1737" y="2333"/>
                    <a:pt x="2147" y="2369"/>
                    <a:pt x="2562" y="2369"/>
                  </a:cubicBezTo>
                  <a:cubicBezTo>
                    <a:pt x="3066" y="2369"/>
                    <a:pt x="3575" y="2316"/>
                    <a:pt x="3983" y="2234"/>
                  </a:cubicBezTo>
                  <a:cubicBezTo>
                    <a:pt x="4294" y="2179"/>
                    <a:pt x="4602" y="2085"/>
                    <a:pt x="4900" y="1936"/>
                  </a:cubicBezTo>
                  <a:lnTo>
                    <a:pt x="4900" y="1936"/>
                  </a:lnTo>
                  <a:cubicBezTo>
                    <a:pt x="4861" y="2276"/>
                    <a:pt x="4861" y="2989"/>
                    <a:pt x="5373" y="3475"/>
                  </a:cubicBezTo>
                  <a:lnTo>
                    <a:pt x="5467" y="3935"/>
                  </a:lnTo>
                  <a:cubicBezTo>
                    <a:pt x="5467" y="3935"/>
                    <a:pt x="5655" y="3598"/>
                    <a:pt x="5791" y="3313"/>
                  </a:cubicBezTo>
                  <a:cubicBezTo>
                    <a:pt x="5804" y="3287"/>
                    <a:pt x="5817" y="3248"/>
                    <a:pt x="5833" y="3219"/>
                  </a:cubicBezTo>
                  <a:cubicBezTo>
                    <a:pt x="5885" y="3193"/>
                    <a:pt x="5940" y="3167"/>
                    <a:pt x="5995" y="3151"/>
                  </a:cubicBezTo>
                  <a:cubicBezTo>
                    <a:pt x="6021" y="3099"/>
                    <a:pt x="6034" y="3057"/>
                    <a:pt x="6047" y="3005"/>
                  </a:cubicBezTo>
                  <a:cubicBezTo>
                    <a:pt x="6076" y="2924"/>
                    <a:pt x="6089" y="2843"/>
                    <a:pt x="6102" y="2762"/>
                  </a:cubicBezTo>
                  <a:cubicBezTo>
                    <a:pt x="6157" y="2396"/>
                    <a:pt x="6089" y="1965"/>
                    <a:pt x="5804" y="1492"/>
                  </a:cubicBezTo>
                  <a:cubicBezTo>
                    <a:pt x="5791" y="1479"/>
                    <a:pt x="5791" y="1479"/>
                    <a:pt x="5791" y="1466"/>
                  </a:cubicBezTo>
                  <a:cubicBezTo>
                    <a:pt x="5765" y="1424"/>
                    <a:pt x="5736" y="1385"/>
                    <a:pt x="5697" y="1343"/>
                  </a:cubicBezTo>
                  <a:cubicBezTo>
                    <a:pt x="5697" y="1330"/>
                    <a:pt x="5684" y="1317"/>
                    <a:pt x="5671" y="1304"/>
                  </a:cubicBezTo>
                  <a:cubicBezTo>
                    <a:pt x="5710" y="1236"/>
                    <a:pt x="5752" y="1168"/>
                    <a:pt x="5791" y="1100"/>
                  </a:cubicBezTo>
                  <a:cubicBezTo>
                    <a:pt x="5817" y="1045"/>
                    <a:pt x="5833" y="993"/>
                    <a:pt x="5859" y="951"/>
                  </a:cubicBezTo>
                  <a:lnTo>
                    <a:pt x="5859" y="951"/>
                  </a:lnTo>
                  <a:cubicBezTo>
                    <a:pt x="5723" y="1019"/>
                    <a:pt x="5590" y="1061"/>
                    <a:pt x="5454" y="1100"/>
                  </a:cubicBezTo>
                  <a:cubicBezTo>
                    <a:pt x="5441" y="1087"/>
                    <a:pt x="5441" y="1087"/>
                    <a:pt x="5428" y="1074"/>
                  </a:cubicBezTo>
                  <a:cubicBezTo>
                    <a:pt x="5412" y="1074"/>
                    <a:pt x="5412" y="1061"/>
                    <a:pt x="5399" y="1045"/>
                  </a:cubicBezTo>
                  <a:cubicBezTo>
                    <a:pt x="5454" y="993"/>
                    <a:pt x="5493" y="925"/>
                    <a:pt x="5548" y="857"/>
                  </a:cubicBezTo>
                  <a:cubicBezTo>
                    <a:pt x="5561" y="844"/>
                    <a:pt x="5561" y="818"/>
                    <a:pt x="5574" y="802"/>
                  </a:cubicBezTo>
                  <a:cubicBezTo>
                    <a:pt x="5642" y="721"/>
                    <a:pt x="5697" y="614"/>
                    <a:pt x="5736" y="520"/>
                  </a:cubicBezTo>
                  <a:cubicBezTo>
                    <a:pt x="5752" y="478"/>
                    <a:pt x="5765" y="452"/>
                    <a:pt x="5791" y="413"/>
                  </a:cubicBezTo>
                  <a:lnTo>
                    <a:pt x="5791" y="413"/>
                  </a:lnTo>
                  <a:cubicBezTo>
                    <a:pt x="5710" y="439"/>
                    <a:pt x="5629" y="452"/>
                    <a:pt x="5548" y="452"/>
                  </a:cubicBezTo>
                  <a:cubicBezTo>
                    <a:pt x="5509" y="455"/>
                    <a:pt x="5470" y="457"/>
                    <a:pt x="5431" y="457"/>
                  </a:cubicBezTo>
                  <a:cubicBezTo>
                    <a:pt x="4971" y="457"/>
                    <a:pt x="4512" y="241"/>
                    <a:pt x="4064" y="128"/>
                  </a:cubicBezTo>
                  <a:cubicBezTo>
                    <a:pt x="3732" y="51"/>
                    <a:pt x="3393" y="0"/>
                    <a:pt x="3058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2"/>
            <p:cNvSpPr/>
            <p:nvPr/>
          </p:nvSpPr>
          <p:spPr>
            <a:xfrm>
              <a:off x="4857150" y="5103850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" y="1"/>
                  </a:moveTo>
                  <a:lnTo>
                    <a:pt x="1" y="14"/>
                  </a:lnTo>
                  <a:lnTo>
                    <a:pt x="14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829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2"/>
            <p:cNvSpPr/>
            <p:nvPr/>
          </p:nvSpPr>
          <p:spPr>
            <a:xfrm>
              <a:off x="4826125" y="5104175"/>
              <a:ext cx="144125" cy="72925"/>
            </a:xfrm>
            <a:custGeom>
              <a:avLst/>
              <a:gdLst/>
              <a:ahLst/>
              <a:cxnLst/>
              <a:rect l="l" t="t" r="r" b="b"/>
              <a:pathLst>
                <a:path w="5765" h="2917" extrusionOk="0">
                  <a:moveTo>
                    <a:pt x="40" y="1015"/>
                  </a:moveTo>
                  <a:cubicBezTo>
                    <a:pt x="27" y="1067"/>
                    <a:pt x="14" y="1109"/>
                    <a:pt x="14" y="1148"/>
                  </a:cubicBezTo>
                  <a:cubicBezTo>
                    <a:pt x="14" y="1177"/>
                    <a:pt x="1" y="1216"/>
                    <a:pt x="1" y="1242"/>
                  </a:cubicBezTo>
                  <a:cubicBezTo>
                    <a:pt x="1" y="1501"/>
                    <a:pt x="108" y="1864"/>
                    <a:pt x="189" y="2133"/>
                  </a:cubicBezTo>
                  <a:cubicBezTo>
                    <a:pt x="257" y="2133"/>
                    <a:pt x="325" y="2162"/>
                    <a:pt x="393" y="2201"/>
                  </a:cubicBezTo>
                  <a:cubicBezTo>
                    <a:pt x="380" y="2039"/>
                    <a:pt x="364" y="1877"/>
                    <a:pt x="364" y="1715"/>
                  </a:cubicBezTo>
                  <a:cubicBezTo>
                    <a:pt x="283" y="1647"/>
                    <a:pt x="231" y="1566"/>
                    <a:pt x="189" y="1472"/>
                  </a:cubicBezTo>
                  <a:cubicBezTo>
                    <a:pt x="108" y="1323"/>
                    <a:pt x="69" y="1177"/>
                    <a:pt x="40" y="1015"/>
                  </a:cubicBezTo>
                  <a:close/>
                  <a:moveTo>
                    <a:pt x="1255" y="1"/>
                  </a:moveTo>
                  <a:cubicBezTo>
                    <a:pt x="1255" y="1"/>
                    <a:pt x="1242" y="14"/>
                    <a:pt x="1242" y="27"/>
                  </a:cubicBezTo>
                  <a:cubicBezTo>
                    <a:pt x="1203" y="461"/>
                    <a:pt x="1122" y="905"/>
                    <a:pt x="986" y="1323"/>
                  </a:cubicBezTo>
                  <a:cubicBezTo>
                    <a:pt x="960" y="1433"/>
                    <a:pt x="918" y="1540"/>
                    <a:pt x="850" y="1634"/>
                  </a:cubicBezTo>
                  <a:cubicBezTo>
                    <a:pt x="811" y="1676"/>
                    <a:pt x="769" y="1715"/>
                    <a:pt x="717" y="1757"/>
                  </a:cubicBezTo>
                  <a:cubicBezTo>
                    <a:pt x="743" y="2000"/>
                    <a:pt x="785" y="2256"/>
                    <a:pt x="879" y="2486"/>
                  </a:cubicBezTo>
                  <a:lnTo>
                    <a:pt x="879" y="2457"/>
                  </a:lnTo>
                  <a:cubicBezTo>
                    <a:pt x="1271" y="2094"/>
                    <a:pt x="1352" y="1595"/>
                    <a:pt x="1365" y="1229"/>
                  </a:cubicBezTo>
                  <a:cubicBezTo>
                    <a:pt x="1715" y="1310"/>
                    <a:pt x="2120" y="1352"/>
                    <a:pt x="2538" y="1352"/>
                  </a:cubicBezTo>
                  <a:cubicBezTo>
                    <a:pt x="3053" y="1352"/>
                    <a:pt x="3552" y="1297"/>
                    <a:pt x="3957" y="1216"/>
                  </a:cubicBezTo>
                  <a:cubicBezTo>
                    <a:pt x="4268" y="1161"/>
                    <a:pt x="4576" y="1067"/>
                    <a:pt x="4874" y="918"/>
                  </a:cubicBezTo>
                  <a:lnTo>
                    <a:pt x="4874" y="918"/>
                  </a:lnTo>
                  <a:cubicBezTo>
                    <a:pt x="4861" y="999"/>
                    <a:pt x="4861" y="1080"/>
                    <a:pt x="4861" y="1190"/>
                  </a:cubicBezTo>
                  <a:cubicBezTo>
                    <a:pt x="4861" y="1553"/>
                    <a:pt x="4942" y="2081"/>
                    <a:pt x="5347" y="2457"/>
                  </a:cubicBezTo>
                  <a:lnTo>
                    <a:pt x="5441" y="2917"/>
                  </a:lnTo>
                  <a:cubicBezTo>
                    <a:pt x="5441" y="2917"/>
                    <a:pt x="5629" y="2580"/>
                    <a:pt x="5765" y="2295"/>
                  </a:cubicBezTo>
                  <a:cubicBezTo>
                    <a:pt x="5752" y="2149"/>
                    <a:pt x="5726" y="2000"/>
                    <a:pt x="5697" y="1851"/>
                  </a:cubicBezTo>
                  <a:cubicBezTo>
                    <a:pt x="5577" y="1757"/>
                    <a:pt x="5496" y="1608"/>
                    <a:pt x="5483" y="1446"/>
                  </a:cubicBezTo>
                  <a:cubicBezTo>
                    <a:pt x="5483" y="1391"/>
                    <a:pt x="5483" y="1323"/>
                    <a:pt x="5496" y="1271"/>
                  </a:cubicBezTo>
                  <a:cubicBezTo>
                    <a:pt x="5415" y="1080"/>
                    <a:pt x="5321" y="905"/>
                    <a:pt x="5211" y="743"/>
                  </a:cubicBezTo>
                  <a:lnTo>
                    <a:pt x="5211" y="743"/>
                  </a:lnTo>
                  <a:cubicBezTo>
                    <a:pt x="5334" y="837"/>
                    <a:pt x="5441" y="947"/>
                    <a:pt x="5548" y="1054"/>
                  </a:cubicBezTo>
                  <a:cubicBezTo>
                    <a:pt x="5603" y="837"/>
                    <a:pt x="5684" y="636"/>
                    <a:pt x="5765" y="448"/>
                  </a:cubicBezTo>
                  <a:cubicBezTo>
                    <a:pt x="5739" y="406"/>
                    <a:pt x="5710" y="367"/>
                    <a:pt x="5671" y="325"/>
                  </a:cubicBezTo>
                  <a:cubicBezTo>
                    <a:pt x="5629" y="393"/>
                    <a:pt x="5577" y="448"/>
                    <a:pt x="5509" y="500"/>
                  </a:cubicBezTo>
                  <a:cubicBezTo>
                    <a:pt x="5321" y="649"/>
                    <a:pt x="5091" y="704"/>
                    <a:pt x="4861" y="756"/>
                  </a:cubicBezTo>
                  <a:cubicBezTo>
                    <a:pt x="4495" y="837"/>
                    <a:pt x="4119" y="905"/>
                    <a:pt x="3740" y="905"/>
                  </a:cubicBezTo>
                  <a:cubicBezTo>
                    <a:pt x="3646" y="905"/>
                    <a:pt x="3539" y="892"/>
                    <a:pt x="3442" y="892"/>
                  </a:cubicBezTo>
                  <a:cubicBezTo>
                    <a:pt x="3228" y="866"/>
                    <a:pt x="3024" y="824"/>
                    <a:pt x="2823" y="756"/>
                  </a:cubicBezTo>
                  <a:cubicBezTo>
                    <a:pt x="2295" y="704"/>
                    <a:pt x="1838" y="461"/>
                    <a:pt x="1417" y="124"/>
                  </a:cubicBezTo>
                  <a:cubicBezTo>
                    <a:pt x="1378" y="108"/>
                    <a:pt x="1352" y="95"/>
                    <a:pt x="1323" y="69"/>
                  </a:cubicBezTo>
                  <a:lnTo>
                    <a:pt x="1352" y="69"/>
                  </a:lnTo>
                  <a:cubicBezTo>
                    <a:pt x="1323" y="56"/>
                    <a:pt x="1284" y="27"/>
                    <a:pt x="1255" y="1"/>
                  </a:cubicBezTo>
                  <a:close/>
                </a:path>
              </a:pathLst>
            </a:custGeom>
            <a:solidFill>
              <a:srgbClr val="6829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2"/>
            <p:cNvSpPr/>
            <p:nvPr/>
          </p:nvSpPr>
          <p:spPr>
            <a:xfrm>
              <a:off x="4858525" y="5091700"/>
              <a:ext cx="110350" cy="17200"/>
            </a:xfrm>
            <a:custGeom>
              <a:avLst/>
              <a:gdLst/>
              <a:ahLst/>
              <a:cxnLst/>
              <a:rect l="l" t="t" r="r" b="b"/>
              <a:pathLst>
                <a:path w="4414" h="688" extrusionOk="0">
                  <a:moveTo>
                    <a:pt x="4414" y="1"/>
                  </a:moveTo>
                  <a:lnTo>
                    <a:pt x="4414" y="1"/>
                  </a:lnTo>
                  <a:cubicBezTo>
                    <a:pt x="4333" y="56"/>
                    <a:pt x="4252" y="95"/>
                    <a:pt x="4158" y="137"/>
                  </a:cubicBezTo>
                  <a:cubicBezTo>
                    <a:pt x="3714" y="325"/>
                    <a:pt x="3241" y="380"/>
                    <a:pt x="2755" y="380"/>
                  </a:cubicBezTo>
                  <a:lnTo>
                    <a:pt x="2363" y="380"/>
                  </a:lnTo>
                  <a:cubicBezTo>
                    <a:pt x="1757" y="338"/>
                    <a:pt x="1148" y="231"/>
                    <a:pt x="542" y="218"/>
                  </a:cubicBezTo>
                  <a:lnTo>
                    <a:pt x="445" y="218"/>
                  </a:lnTo>
                  <a:cubicBezTo>
                    <a:pt x="380" y="218"/>
                    <a:pt x="299" y="218"/>
                    <a:pt x="218" y="244"/>
                  </a:cubicBezTo>
                  <a:cubicBezTo>
                    <a:pt x="121" y="270"/>
                    <a:pt x="27" y="351"/>
                    <a:pt x="1" y="461"/>
                  </a:cubicBezTo>
                  <a:cubicBezTo>
                    <a:pt x="27" y="406"/>
                    <a:pt x="108" y="364"/>
                    <a:pt x="163" y="364"/>
                  </a:cubicBezTo>
                  <a:cubicBezTo>
                    <a:pt x="163" y="364"/>
                    <a:pt x="176" y="364"/>
                    <a:pt x="176" y="380"/>
                  </a:cubicBezTo>
                  <a:cubicBezTo>
                    <a:pt x="730" y="406"/>
                    <a:pt x="1255" y="607"/>
                    <a:pt x="1809" y="662"/>
                  </a:cubicBezTo>
                  <a:cubicBezTo>
                    <a:pt x="1984" y="675"/>
                    <a:pt x="2175" y="688"/>
                    <a:pt x="2350" y="688"/>
                  </a:cubicBezTo>
                  <a:cubicBezTo>
                    <a:pt x="2875" y="688"/>
                    <a:pt x="3416" y="607"/>
                    <a:pt x="3915" y="445"/>
                  </a:cubicBezTo>
                  <a:cubicBezTo>
                    <a:pt x="4009" y="419"/>
                    <a:pt x="4119" y="380"/>
                    <a:pt x="4226" y="338"/>
                  </a:cubicBezTo>
                  <a:cubicBezTo>
                    <a:pt x="4239" y="325"/>
                    <a:pt x="4239" y="299"/>
                    <a:pt x="4252" y="283"/>
                  </a:cubicBezTo>
                  <a:cubicBezTo>
                    <a:pt x="4320" y="202"/>
                    <a:pt x="4375" y="95"/>
                    <a:pt x="4414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2"/>
            <p:cNvSpPr/>
            <p:nvPr/>
          </p:nvSpPr>
          <p:spPr>
            <a:xfrm>
              <a:off x="4859900" y="5102475"/>
              <a:ext cx="112050" cy="21000"/>
            </a:xfrm>
            <a:custGeom>
              <a:avLst/>
              <a:gdLst/>
              <a:ahLst/>
              <a:cxnLst/>
              <a:rect l="l" t="t" r="r" b="b"/>
              <a:pathLst>
                <a:path w="4482" h="840" extrusionOk="0">
                  <a:moveTo>
                    <a:pt x="4482" y="1"/>
                  </a:moveTo>
                  <a:lnTo>
                    <a:pt x="4482" y="1"/>
                  </a:lnTo>
                  <a:cubicBezTo>
                    <a:pt x="4346" y="69"/>
                    <a:pt x="4213" y="111"/>
                    <a:pt x="4077" y="150"/>
                  </a:cubicBezTo>
                  <a:cubicBezTo>
                    <a:pt x="4064" y="137"/>
                    <a:pt x="4064" y="137"/>
                    <a:pt x="4051" y="124"/>
                  </a:cubicBezTo>
                  <a:cubicBezTo>
                    <a:pt x="3565" y="419"/>
                    <a:pt x="2998" y="581"/>
                    <a:pt x="2431" y="581"/>
                  </a:cubicBezTo>
                  <a:cubicBezTo>
                    <a:pt x="2295" y="581"/>
                    <a:pt x="2146" y="568"/>
                    <a:pt x="2010" y="542"/>
                  </a:cubicBezTo>
                  <a:cubicBezTo>
                    <a:pt x="1349" y="448"/>
                    <a:pt x="714" y="137"/>
                    <a:pt x="53" y="137"/>
                  </a:cubicBezTo>
                  <a:lnTo>
                    <a:pt x="1" y="137"/>
                  </a:lnTo>
                  <a:cubicBezTo>
                    <a:pt x="14" y="163"/>
                    <a:pt x="40" y="176"/>
                    <a:pt x="66" y="192"/>
                  </a:cubicBezTo>
                  <a:cubicBezTo>
                    <a:pt x="513" y="448"/>
                    <a:pt x="973" y="691"/>
                    <a:pt x="1472" y="824"/>
                  </a:cubicBezTo>
                  <a:cubicBezTo>
                    <a:pt x="1524" y="840"/>
                    <a:pt x="1579" y="840"/>
                    <a:pt x="1647" y="840"/>
                  </a:cubicBezTo>
                  <a:lnTo>
                    <a:pt x="1715" y="840"/>
                  </a:lnTo>
                  <a:cubicBezTo>
                    <a:pt x="1971" y="840"/>
                    <a:pt x="2214" y="798"/>
                    <a:pt x="2457" y="759"/>
                  </a:cubicBezTo>
                  <a:cubicBezTo>
                    <a:pt x="3131" y="636"/>
                    <a:pt x="3847" y="516"/>
                    <a:pt x="4414" y="150"/>
                  </a:cubicBezTo>
                  <a:cubicBezTo>
                    <a:pt x="4440" y="95"/>
                    <a:pt x="4456" y="43"/>
                    <a:pt x="4482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2"/>
            <p:cNvSpPr/>
            <p:nvPr/>
          </p:nvSpPr>
          <p:spPr>
            <a:xfrm>
              <a:off x="4859175" y="5105875"/>
              <a:ext cx="2375" cy="1400"/>
            </a:xfrm>
            <a:custGeom>
              <a:avLst/>
              <a:gdLst/>
              <a:ahLst/>
              <a:cxnLst/>
              <a:rect l="l" t="t" r="r" b="b"/>
              <a:pathLst>
                <a:path w="95" h="56" extrusionOk="0">
                  <a:moveTo>
                    <a:pt x="1" y="1"/>
                  </a:moveTo>
                  <a:cubicBezTo>
                    <a:pt x="30" y="27"/>
                    <a:pt x="56" y="40"/>
                    <a:pt x="95" y="56"/>
                  </a:cubicBezTo>
                  <a:cubicBezTo>
                    <a:pt x="69" y="40"/>
                    <a:pt x="43" y="27"/>
                    <a:pt x="30" y="1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2"/>
            <p:cNvSpPr/>
            <p:nvPr/>
          </p:nvSpPr>
          <p:spPr>
            <a:xfrm>
              <a:off x="4896675" y="5106200"/>
              <a:ext cx="73575" cy="20600"/>
            </a:xfrm>
            <a:custGeom>
              <a:avLst/>
              <a:gdLst/>
              <a:ahLst/>
              <a:cxnLst/>
              <a:rect l="l" t="t" r="r" b="b"/>
              <a:pathLst>
                <a:path w="2943" h="824" extrusionOk="0">
                  <a:moveTo>
                    <a:pt x="2943" y="1"/>
                  </a:moveTo>
                  <a:cubicBezTo>
                    <a:pt x="2376" y="367"/>
                    <a:pt x="1660" y="487"/>
                    <a:pt x="986" y="610"/>
                  </a:cubicBezTo>
                  <a:cubicBezTo>
                    <a:pt x="743" y="649"/>
                    <a:pt x="500" y="691"/>
                    <a:pt x="244" y="691"/>
                  </a:cubicBezTo>
                  <a:lnTo>
                    <a:pt x="176" y="691"/>
                  </a:lnTo>
                  <a:cubicBezTo>
                    <a:pt x="108" y="691"/>
                    <a:pt x="53" y="691"/>
                    <a:pt x="1" y="675"/>
                  </a:cubicBezTo>
                  <a:lnTo>
                    <a:pt x="1" y="675"/>
                  </a:lnTo>
                  <a:cubicBezTo>
                    <a:pt x="202" y="743"/>
                    <a:pt x="406" y="785"/>
                    <a:pt x="620" y="811"/>
                  </a:cubicBezTo>
                  <a:cubicBezTo>
                    <a:pt x="717" y="811"/>
                    <a:pt x="824" y="824"/>
                    <a:pt x="918" y="824"/>
                  </a:cubicBezTo>
                  <a:cubicBezTo>
                    <a:pt x="1297" y="824"/>
                    <a:pt x="1673" y="756"/>
                    <a:pt x="2039" y="675"/>
                  </a:cubicBezTo>
                  <a:cubicBezTo>
                    <a:pt x="2269" y="623"/>
                    <a:pt x="2499" y="568"/>
                    <a:pt x="2687" y="419"/>
                  </a:cubicBezTo>
                  <a:cubicBezTo>
                    <a:pt x="2755" y="367"/>
                    <a:pt x="2807" y="312"/>
                    <a:pt x="2849" y="244"/>
                  </a:cubicBezTo>
                  <a:cubicBezTo>
                    <a:pt x="2849" y="231"/>
                    <a:pt x="2836" y="218"/>
                    <a:pt x="2823" y="205"/>
                  </a:cubicBezTo>
                  <a:cubicBezTo>
                    <a:pt x="2862" y="137"/>
                    <a:pt x="2904" y="69"/>
                    <a:pt x="2943" y="1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2"/>
            <p:cNvSpPr/>
            <p:nvPr/>
          </p:nvSpPr>
          <p:spPr>
            <a:xfrm>
              <a:off x="4834875" y="5103850"/>
              <a:ext cx="23025" cy="45225"/>
            </a:xfrm>
            <a:custGeom>
              <a:avLst/>
              <a:gdLst/>
              <a:ahLst/>
              <a:cxnLst/>
              <a:rect l="l" t="t" r="r" b="b"/>
              <a:pathLst>
                <a:path w="921" h="1809" extrusionOk="0">
                  <a:moveTo>
                    <a:pt x="921" y="1"/>
                  </a:moveTo>
                  <a:cubicBezTo>
                    <a:pt x="921" y="1"/>
                    <a:pt x="905" y="1"/>
                    <a:pt x="905" y="14"/>
                  </a:cubicBezTo>
                  <a:lnTo>
                    <a:pt x="921" y="1"/>
                  </a:lnTo>
                  <a:close/>
                  <a:moveTo>
                    <a:pt x="892" y="14"/>
                  </a:moveTo>
                  <a:cubicBezTo>
                    <a:pt x="636" y="218"/>
                    <a:pt x="380" y="393"/>
                    <a:pt x="218" y="675"/>
                  </a:cubicBezTo>
                  <a:cubicBezTo>
                    <a:pt x="43" y="986"/>
                    <a:pt x="1" y="1352"/>
                    <a:pt x="14" y="1728"/>
                  </a:cubicBezTo>
                  <a:cubicBezTo>
                    <a:pt x="69" y="1770"/>
                    <a:pt x="137" y="1809"/>
                    <a:pt x="218" y="1809"/>
                  </a:cubicBezTo>
                  <a:cubicBezTo>
                    <a:pt x="273" y="1809"/>
                    <a:pt x="325" y="1796"/>
                    <a:pt x="367" y="1770"/>
                  </a:cubicBezTo>
                  <a:lnTo>
                    <a:pt x="367" y="1689"/>
                  </a:lnTo>
                  <a:cubicBezTo>
                    <a:pt x="354" y="1540"/>
                    <a:pt x="354" y="1391"/>
                    <a:pt x="367" y="1255"/>
                  </a:cubicBezTo>
                  <a:cubicBezTo>
                    <a:pt x="406" y="798"/>
                    <a:pt x="597" y="364"/>
                    <a:pt x="892" y="40"/>
                  </a:cubicBezTo>
                  <a:lnTo>
                    <a:pt x="892" y="14"/>
                  </a:ln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2"/>
            <p:cNvSpPr/>
            <p:nvPr/>
          </p:nvSpPr>
          <p:spPr>
            <a:xfrm>
              <a:off x="4835200" y="5104175"/>
              <a:ext cx="22300" cy="72925"/>
            </a:xfrm>
            <a:custGeom>
              <a:avLst/>
              <a:gdLst/>
              <a:ahLst/>
              <a:cxnLst/>
              <a:rect l="l" t="t" r="r" b="b"/>
              <a:pathLst>
                <a:path w="892" h="2917" extrusionOk="0">
                  <a:moveTo>
                    <a:pt x="879" y="1"/>
                  </a:moveTo>
                  <a:lnTo>
                    <a:pt x="879" y="27"/>
                  </a:lnTo>
                  <a:cubicBezTo>
                    <a:pt x="879" y="14"/>
                    <a:pt x="892" y="1"/>
                    <a:pt x="892" y="1"/>
                  </a:cubicBezTo>
                  <a:close/>
                  <a:moveTo>
                    <a:pt x="1" y="1715"/>
                  </a:moveTo>
                  <a:cubicBezTo>
                    <a:pt x="1" y="1877"/>
                    <a:pt x="17" y="2039"/>
                    <a:pt x="30" y="2201"/>
                  </a:cubicBezTo>
                  <a:cubicBezTo>
                    <a:pt x="30" y="2214"/>
                    <a:pt x="43" y="2214"/>
                    <a:pt x="56" y="2230"/>
                  </a:cubicBezTo>
                  <a:cubicBezTo>
                    <a:pt x="205" y="2525"/>
                    <a:pt x="422" y="2917"/>
                    <a:pt x="422" y="2917"/>
                  </a:cubicBezTo>
                  <a:lnTo>
                    <a:pt x="516" y="2486"/>
                  </a:lnTo>
                  <a:cubicBezTo>
                    <a:pt x="422" y="2256"/>
                    <a:pt x="380" y="2000"/>
                    <a:pt x="354" y="1757"/>
                  </a:cubicBezTo>
                  <a:cubicBezTo>
                    <a:pt x="312" y="1783"/>
                    <a:pt x="260" y="1796"/>
                    <a:pt x="205" y="1796"/>
                  </a:cubicBezTo>
                  <a:cubicBezTo>
                    <a:pt x="124" y="1796"/>
                    <a:pt x="56" y="1757"/>
                    <a:pt x="1" y="1715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2"/>
            <p:cNvSpPr/>
            <p:nvPr/>
          </p:nvSpPr>
          <p:spPr>
            <a:xfrm>
              <a:off x="4963500" y="5130500"/>
              <a:ext cx="14525" cy="23350"/>
            </a:xfrm>
            <a:custGeom>
              <a:avLst/>
              <a:gdLst/>
              <a:ahLst/>
              <a:cxnLst/>
              <a:rect l="l" t="t" r="r" b="b"/>
              <a:pathLst>
                <a:path w="581" h="934" extrusionOk="0">
                  <a:moveTo>
                    <a:pt x="53" y="1"/>
                  </a:moveTo>
                  <a:cubicBezTo>
                    <a:pt x="40" y="43"/>
                    <a:pt x="27" y="82"/>
                    <a:pt x="27" y="124"/>
                  </a:cubicBezTo>
                  <a:cubicBezTo>
                    <a:pt x="14" y="150"/>
                    <a:pt x="14" y="176"/>
                    <a:pt x="1" y="218"/>
                  </a:cubicBezTo>
                  <a:cubicBezTo>
                    <a:pt x="82" y="406"/>
                    <a:pt x="150" y="594"/>
                    <a:pt x="202" y="798"/>
                  </a:cubicBezTo>
                  <a:cubicBezTo>
                    <a:pt x="231" y="824"/>
                    <a:pt x="270" y="853"/>
                    <a:pt x="312" y="866"/>
                  </a:cubicBezTo>
                  <a:cubicBezTo>
                    <a:pt x="377" y="905"/>
                    <a:pt x="445" y="934"/>
                    <a:pt x="526" y="934"/>
                  </a:cubicBezTo>
                  <a:cubicBezTo>
                    <a:pt x="555" y="853"/>
                    <a:pt x="568" y="772"/>
                    <a:pt x="581" y="691"/>
                  </a:cubicBezTo>
                  <a:cubicBezTo>
                    <a:pt x="432" y="448"/>
                    <a:pt x="257" y="205"/>
                    <a:pt x="53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2"/>
            <p:cNvSpPr/>
            <p:nvPr/>
          </p:nvSpPr>
          <p:spPr>
            <a:xfrm>
              <a:off x="4956375" y="5122725"/>
              <a:ext cx="20275" cy="38825"/>
            </a:xfrm>
            <a:custGeom>
              <a:avLst/>
              <a:gdLst/>
              <a:ahLst/>
              <a:cxnLst/>
              <a:rect l="l" t="t" r="r" b="b"/>
              <a:pathLst>
                <a:path w="811" h="1553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63"/>
                    <a:pt x="205" y="338"/>
                    <a:pt x="286" y="529"/>
                  </a:cubicBezTo>
                  <a:cubicBezTo>
                    <a:pt x="299" y="487"/>
                    <a:pt x="299" y="461"/>
                    <a:pt x="312" y="435"/>
                  </a:cubicBezTo>
                  <a:cubicBezTo>
                    <a:pt x="312" y="393"/>
                    <a:pt x="325" y="354"/>
                    <a:pt x="338" y="312"/>
                  </a:cubicBezTo>
                  <a:cubicBezTo>
                    <a:pt x="231" y="205"/>
                    <a:pt x="124" y="95"/>
                    <a:pt x="1" y="1"/>
                  </a:cubicBezTo>
                  <a:close/>
                  <a:moveTo>
                    <a:pt x="487" y="1109"/>
                  </a:moveTo>
                  <a:lnTo>
                    <a:pt x="487" y="1109"/>
                  </a:lnTo>
                  <a:cubicBezTo>
                    <a:pt x="516" y="1258"/>
                    <a:pt x="542" y="1407"/>
                    <a:pt x="555" y="1553"/>
                  </a:cubicBezTo>
                  <a:cubicBezTo>
                    <a:pt x="568" y="1527"/>
                    <a:pt x="581" y="1488"/>
                    <a:pt x="597" y="1459"/>
                  </a:cubicBezTo>
                  <a:cubicBezTo>
                    <a:pt x="649" y="1433"/>
                    <a:pt x="704" y="1407"/>
                    <a:pt x="759" y="1391"/>
                  </a:cubicBezTo>
                  <a:cubicBezTo>
                    <a:pt x="785" y="1339"/>
                    <a:pt x="798" y="1297"/>
                    <a:pt x="811" y="1245"/>
                  </a:cubicBezTo>
                  <a:cubicBezTo>
                    <a:pt x="730" y="1245"/>
                    <a:pt x="662" y="1216"/>
                    <a:pt x="597" y="1177"/>
                  </a:cubicBezTo>
                  <a:cubicBezTo>
                    <a:pt x="555" y="1164"/>
                    <a:pt x="516" y="1135"/>
                    <a:pt x="487" y="1109"/>
                  </a:cubicBezTo>
                  <a:close/>
                </a:path>
              </a:pathLst>
            </a:custGeom>
            <a:solidFill>
              <a:srgbClr val="9145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2"/>
            <p:cNvSpPr/>
            <p:nvPr/>
          </p:nvSpPr>
          <p:spPr>
            <a:xfrm>
              <a:off x="4860225" y="5078500"/>
              <a:ext cx="103950" cy="17600"/>
            </a:xfrm>
            <a:custGeom>
              <a:avLst/>
              <a:gdLst/>
              <a:ahLst/>
              <a:cxnLst/>
              <a:rect l="l" t="t" r="r" b="b"/>
              <a:pathLst>
                <a:path w="4158" h="704" extrusionOk="0">
                  <a:moveTo>
                    <a:pt x="1689" y="1"/>
                  </a:moveTo>
                  <a:cubicBezTo>
                    <a:pt x="1608" y="1"/>
                    <a:pt x="1527" y="17"/>
                    <a:pt x="1446" y="17"/>
                  </a:cubicBezTo>
                  <a:cubicBezTo>
                    <a:pt x="1025" y="56"/>
                    <a:pt x="620" y="179"/>
                    <a:pt x="283" y="422"/>
                  </a:cubicBezTo>
                  <a:cubicBezTo>
                    <a:pt x="176" y="487"/>
                    <a:pt x="82" y="584"/>
                    <a:pt x="1" y="691"/>
                  </a:cubicBezTo>
                  <a:lnTo>
                    <a:pt x="14" y="704"/>
                  </a:lnTo>
                  <a:cubicBezTo>
                    <a:pt x="189" y="474"/>
                    <a:pt x="500" y="422"/>
                    <a:pt x="769" y="380"/>
                  </a:cubicBezTo>
                  <a:cubicBezTo>
                    <a:pt x="918" y="367"/>
                    <a:pt x="1067" y="354"/>
                    <a:pt x="1203" y="354"/>
                  </a:cubicBezTo>
                  <a:lnTo>
                    <a:pt x="1365" y="354"/>
                  </a:lnTo>
                  <a:cubicBezTo>
                    <a:pt x="1553" y="380"/>
                    <a:pt x="1741" y="435"/>
                    <a:pt x="1916" y="487"/>
                  </a:cubicBezTo>
                  <a:cubicBezTo>
                    <a:pt x="2094" y="529"/>
                    <a:pt x="2269" y="568"/>
                    <a:pt x="2444" y="610"/>
                  </a:cubicBezTo>
                  <a:cubicBezTo>
                    <a:pt x="2700" y="649"/>
                    <a:pt x="2956" y="691"/>
                    <a:pt x="3212" y="691"/>
                  </a:cubicBezTo>
                  <a:cubicBezTo>
                    <a:pt x="3322" y="691"/>
                    <a:pt x="3429" y="691"/>
                    <a:pt x="3536" y="678"/>
                  </a:cubicBezTo>
                  <a:cubicBezTo>
                    <a:pt x="3753" y="636"/>
                    <a:pt x="3970" y="568"/>
                    <a:pt x="4158" y="461"/>
                  </a:cubicBezTo>
                  <a:cubicBezTo>
                    <a:pt x="4119" y="461"/>
                    <a:pt x="4090" y="474"/>
                    <a:pt x="4051" y="474"/>
                  </a:cubicBezTo>
                  <a:cubicBezTo>
                    <a:pt x="3591" y="474"/>
                    <a:pt x="3131" y="260"/>
                    <a:pt x="2674" y="137"/>
                  </a:cubicBezTo>
                  <a:cubicBezTo>
                    <a:pt x="2350" y="56"/>
                    <a:pt x="2013" y="1"/>
                    <a:pt x="1689" y="1"/>
                  </a:cubicBezTo>
                  <a:close/>
                </a:path>
              </a:pathLst>
            </a:custGeom>
            <a:solidFill>
              <a:srgbClr val="A85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2"/>
            <p:cNvSpPr/>
            <p:nvPr/>
          </p:nvSpPr>
          <p:spPr>
            <a:xfrm>
              <a:off x="4856500" y="5099150"/>
              <a:ext cx="2700" cy="33400"/>
            </a:xfrm>
            <a:custGeom>
              <a:avLst/>
              <a:gdLst/>
              <a:ahLst/>
              <a:cxnLst/>
              <a:rect l="l" t="t" r="r" b="b"/>
              <a:pathLst>
                <a:path w="108" h="1336" extrusionOk="0">
                  <a:moveTo>
                    <a:pt x="108" y="1"/>
                  </a:moveTo>
                  <a:lnTo>
                    <a:pt x="108" y="1"/>
                  </a:lnTo>
                  <a:cubicBezTo>
                    <a:pt x="82" y="108"/>
                    <a:pt x="56" y="215"/>
                    <a:pt x="40" y="338"/>
                  </a:cubicBezTo>
                  <a:cubicBezTo>
                    <a:pt x="27" y="445"/>
                    <a:pt x="14" y="552"/>
                    <a:pt x="1" y="675"/>
                  </a:cubicBezTo>
                  <a:lnTo>
                    <a:pt x="1" y="1012"/>
                  </a:lnTo>
                  <a:cubicBezTo>
                    <a:pt x="14" y="1080"/>
                    <a:pt x="14" y="1135"/>
                    <a:pt x="40" y="1187"/>
                  </a:cubicBezTo>
                  <a:cubicBezTo>
                    <a:pt x="56" y="1242"/>
                    <a:pt x="69" y="1297"/>
                    <a:pt x="108" y="1336"/>
                  </a:cubicBezTo>
                  <a:cubicBezTo>
                    <a:pt x="82" y="1297"/>
                    <a:pt x="69" y="1242"/>
                    <a:pt x="56" y="1187"/>
                  </a:cubicBezTo>
                  <a:cubicBezTo>
                    <a:pt x="56" y="1119"/>
                    <a:pt x="56" y="1067"/>
                    <a:pt x="40" y="1012"/>
                  </a:cubicBezTo>
                  <a:cubicBezTo>
                    <a:pt x="40" y="905"/>
                    <a:pt x="56" y="795"/>
                    <a:pt x="56" y="675"/>
                  </a:cubicBezTo>
                  <a:cubicBezTo>
                    <a:pt x="69" y="568"/>
                    <a:pt x="69" y="445"/>
                    <a:pt x="82" y="338"/>
                  </a:cubicBezTo>
                  <a:lnTo>
                    <a:pt x="95" y="176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4118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2"/>
            <p:cNvSpPr/>
            <p:nvPr/>
          </p:nvSpPr>
          <p:spPr>
            <a:xfrm>
              <a:off x="4880150" y="5285625"/>
              <a:ext cx="42150" cy="22625"/>
            </a:xfrm>
            <a:custGeom>
              <a:avLst/>
              <a:gdLst/>
              <a:ahLst/>
              <a:cxnLst/>
              <a:rect l="l" t="t" r="r" b="b"/>
              <a:pathLst>
                <a:path w="1686" h="905" extrusionOk="0">
                  <a:moveTo>
                    <a:pt x="846" y="1"/>
                  </a:moveTo>
                  <a:cubicBezTo>
                    <a:pt x="726" y="1"/>
                    <a:pt x="608" y="52"/>
                    <a:pt x="526" y="156"/>
                  </a:cubicBezTo>
                  <a:lnTo>
                    <a:pt x="500" y="182"/>
                  </a:lnTo>
                  <a:lnTo>
                    <a:pt x="27" y="182"/>
                  </a:lnTo>
                  <a:lnTo>
                    <a:pt x="1" y="804"/>
                  </a:lnTo>
                  <a:lnTo>
                    <a:pt x="1" y="804"/>
                  </a:lnTo>
                  <a:lnTo>
                    <a:pt x="526" y="762"/>
                  </a:lnTo>
                  <a:lnTo>
                    <a:pt x="539" y="775"/>
                  </a:lnTo>
                  <a:cubicBezTo>
                    <a:pt x="625" y="861"/>
                    <a:pt x="737" y="904"/>
                    <a:pt x="848" y="904"/>
                  </a:cubicBezTo>
                  <a:cubicBezTo>
                    <a:pt x="964" y="904"/>
                    <a:pt x="1078" y="857"/>
                    <a:pt x="1161" y="762"/>
                  </a:cubicBezTo>
                  <a:lnTo>
                    <a:pt x="1686" y="762"/>
                  </a:lnTo>
                  <a:lnTo>
                    <a:pt x="1686" y="182"/>
                  </a:lnTo>
                  <a:lnTo>
                    <a:pt x="1187" y="182"/>
                  </a:lnTo>
                  <a:lnTo>
                    <a:pt x="1161" y="140"/>
                  </a:lnTo>
                  <a:cubicBezTo>
                    <a:pt x="1075" y="48"/>
                    <a:pt x="960" y="1"/>
                    <a:pt x="846" y="1"/>
                  </a:cubicBezTo>
                  <a:close/>
                </a:path>
              </a:pathLst>
            </a:custGeom>
            <a:solidFill>
              <a:srgbClr val="AA6E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2"/>
            <p:cNvSpPr/>
            <p:nvPr/>
          </p:nvSpPr>
          <p:spPr>
            <a:xfrm>
              <a:off x="4853425" y="5325225"/>
              <a:ext cx="96575" cy="78875"/>
            </a:xfrm>
            <a:custGeom>
              <a:avLst/>
              <a:gdLst/>
              <a:ahLst/>
              <a:cxnLst/>
              <a:rect l="l" t="t" r="r" b="b"/>
              <a:pathLst>
                <a:path w="3863" h="3155" extrusionOk="0">
                  <a:moveTo>
                    <a:pt x="542" y="1"/>
                  </a:moveTo>
                  <a:cubicBezTo>
                    <a:pt x="542" y="1"/>
                    <a:pt x="516" y="759"/>
                    <a:pt x="435" y="1054"/>
                  </a:cubicBezTo>
                  <a:cubicBezTo>
                    <a:pt x="354" y="1365"/>
                    <a:pt x="1" y="2324"/>
                    <a:pt x="1" y="2904"/>
                  </a:cubicBezTo>
                  <a:cubicBezTo>
                    <a:pt x="1" y="2904"/>
                    <a:pt x="404" y="3155"/>
                    <a:pt x="1208" y="3155"/>
                  </a:cubicBezTo>
                  <a:cubicBezTo>
                    <a:pt x="1335" y="3155"/>
                    <a:pt x="1473" y="3148"/>
                    <a:pt x="1621" y="3134"/>
                  </a:cubicBezTo>
                  <a:lnTo>
                    <a:pt x="1757" y="2000"/>
                  </a:lnTo>
                  <a:cubicBezTo>
                    <a:pt x="1757" y="1945"/>
                    <a:pt x="1799" y="1919"/>
                    <a:pt x="1851" y="1919"/>
                  </a:cubicBezTo>
                  <a:lnTo>
                    <a:pt x="2013" y="1919"/>
                  </a:lnTo>
                  <a:cubicBezTo>
                    <a:pt x="2068" y="1919"/>
                    <a:pt x="2094" y="1945"/>
                    <a:pt x="2107" y="2000"/>
                  </a:cubicBezTo>
                  <a:lnTo>
                    <a:pt x="2230" y="3134"/>
                  </a:lnTo>
                  <a:cubicBezTo>
                    <a:pt x="2377" y="3148"/>
                    <a:pt x="2515" y="3155"/>
                    <a:pt x="2643" y="3155"/>
                  </a:cubicBezTo>
                  <a:cubicBezTo>
                    <a:pt x="3450" y="3155"/>
                    <a:pt x="3863" y="2904"/>
                    <a:pt x="3863" y="2904"/>
                  </a:cubicBezTo>
                  <a:cubicBezTo>
                    <a:pt x="3863" y="2324"/>
                    <a:pt x="3513" y="1365"/>
                    <a:pt x="3419" y="1054"/>
                  </a:cubicBezTo>
                  <a:cubicBezTo>
                    <a:pt x="3338" y="759"/>
                    <a:pt x="3309" y="1"/>
                    <a:pt x="3309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2"/>
            <p:cNvSpPr/>
            <p:nvPr/>
          </p:nvSpPr>
          <p:spPr>
            <a:xfrm>
              <a:off x="4880150" y="5287650"/>
              <a:ext cx="42150" cy="20100"/>
            </a:xfrm>
            <a:custGeom>
              <a:avLst/>
              <a:gdLst/>
              <a:ahLst/>
              <a:cxnLst/>
              <a:rect l="l" t="t" r="r" b="b"/>
              <a:pathLst>
                <a:path w="1686" h="804" extrusionOk="0">
                  <a:moveTo>
                    <a:pt x="846" y="1"/>
                  </a:moveTo>
                  <a:cubicBezTo>
                    <a:pt x="726" y="1"/>
                    <a:pt x="608" y="52"/>
                    <a:pt x="526" y="156"/>
                  </a:cubicBezTo>
                  <a:lnTo>
                    <a:pt x="500" y="182"/>
                  </a:lnTo>
                  <a:lnTo>
                    <a:pt x="27" y="182"/>
                  </a:lnTo>
                  <a:lnTo>
                    <a:pt x="1" y="804"/>
                  </a:lnTo>
                  <a:lnTo>
                    <a:pt x="14" y="804"/>
                  </a:lnTo>
                  <a:lnTo>
                    <a:pt x="27" y="237"/>
                  </a:lnTo>
                  <a:lnTo>
                    <a:pt x="500" y="237"/>
                  </a:lnTo>
                  <a:lnTo>
                    <a:pt x="526" y="208"/>
                  </a:lnTo>
                  <a:cubicBezTo>
                    <a:pt x="608" y="106"/>
                    <a:pt x="726" y="55"/>
                    <a:pt x="844" y="55"/>
                  </a:cubicBezTo>
                  <a:cubicBezTo>
                    <a:pt x="959" y="55"/>
                    <a:pt x="1075" y="102"/>
                    <a:pt x="1161" y="195"/>
                  </a:cubicBezTo>
                  <a:lnTo>
                    <a:pt x="1187" y="237"/>
                  </a:lnTo>
                  <a:lnTo>
                    <a:pt x="1686" y="237"/>
                  </a:lnTo>
                  <a:lnTo>
                    <a:pt x="1686" y="182"/>
                  </a:lnTo>
                  <a:lnTo>
                    <a:pt x="1187" y="182"/>
                  </a:lnTo>
                  <a:lnTo>
                    <a:pt x="1161" y="140"/>
                  </a:lnTo>
                  <a:cubicBezTo>
                    <a:pt x="1075" y="48"/>
                    <a:pt x="960" y="1"/>
                    <a:pt x="84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2"/>
            <p:cNvSpPr/>
            <p:nvPr/>
          </p:nvSpPr>
          <p:spPr>
            <a:xfrm>
              <a:off x="4880150" y="5285450"/>
              <a:ext cx="42150" cy="20175"/>
            </a:xfrm>
            <a:custGeom>
              <a:avLst/>
              <a:gdLst/>
              <a:ahLst/>
              <a:cxnLst/>
              <a:rect l="l" t="t" r="r" b="b"/>
              <a:pathLst>
                <a:path w="1686" h="807" extrusionOk="0">
                  <a:moveTo>
                    <a:pt x="1" y="1"/>
                  </a:moveTo>
                  <a:lnTo>
                    <a:pt x="27" y="620"/>
                  </a:lnTo>
                  <a:lnTo>
                    <a:pt x="500" y="620"/>
                  </a:lnTo>
                  <a:lnTo>
                    <a:pt x="526" y="649"/>
                  </a:lnTo>
                  <a:cubicBezTo>
                    <a:pt x="609" y="753"/>
                    <a:pt x="729" y="806"/>
                    <a:pt x="850" y="806"/>
                  </a:cubicBezTo>
                  <a:cubicBezTo>
                    <a:pt x="963" y="806"/>
                    <a:pt x="1076" y="759"/>
                    <a:pt x="1161" y="662"/>
                  </a:cubicBezTo>
                  <a:lnTo>
                    <a:pt x="1187" y="620"/>
                  </a:lnTo>
                  <a:lnTo>
                    <a:pt x="1686" y="620"/>
                  </a:lnTo>
                  <a:lnTo>
                    <a:pt x="1686" y="568"/>
                  </a:lnTo>
                  <a:lnTo>
                    <a:pt x="1187" y="568"/>
                  </a:lnTo>
                  <a:lnTo>
                    <a:pt x="1161" y="607"/>
                  </a:lnTo>
                  <a:cubicBezTo>
                    <a:pt x="1075" y="699"/>
                    <a:pt x="959" y="746"/>
                    <a:pt x="844" y="746"/>
                  </a:cubicBezTo>
                  <a:cubicBezTo>
                    <a:pt x="726" y="746"/>
                    <a:pt x="608" y="696"/>
                    <a:pt x="526" y="594"/>
                  </a:cubicBezTo>
                  <a:lnTo>
                    <a:pt x="500" y="568"/>
                  </a:lnTo>
                  <a:lnTo>
                    <a:pt x="27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2"/>
            <p:cNvSpPr/>
            <p:nvPr/>
          </p:nvSpPr>
          <p:spPr>
            <a:xfrm>
              <a:off x="4929400" y="5325225"/>
              <a:ext cx="20600" cy="76975"/>
            </a:xfrm>
            <a:custGeom>
              <a:avLst/>
              <a:gdLst/>
              <a:ahLst/>
              <a:cxnLst/>
              <a:rect l="l" t="t" r="r" b="b"/>
              <a:pathLst>
                <a:path w="824" h="3079" extrusionOk="0">
                  <a:moveTo>
                    <a:pt x="1" y="1"/>
                  </a:moveTo>
                  <a:cubicBezTo>
                    <a:pt x="1" y="1"/>
                    <a:pt x="1" y="759"/>
                    <a:pt x="82" y="1054"/>
                  </a:cubicBezTo>
                  <a:cubicBezTo>
                    <a:pt x="163" y="1365"/>
                    <a:pt x="325" y="2499"/>
                    <a:pt x="325" y="3079"/>
                  </a:cubicBezTo>
                  <a:lnTo>
                    <a:pt x="824" y="2904"/>
                  </a:lnTo>
                  <a:cubicBezTo>
                    <a:pt x="824" y="2324"/>
                    <a:pt x="474" y="1365"/>
                    <a:pt x="380" y="1054"/>
                  </a:cubicBezTo>
                  <a:cubicBezTo>
                    <a:pt x="299" y="759"/>
                    <a:pt x="270" y="1"/>
                    <a:pt x="270" y="1"/>
                  </a:cubicBezTo>
                  <a:close/>
                </a:path>
              </a:pathLst>
            </a:custGeom>
            <a:solidFill>
              <a:srgbClr val="377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2"/>
            <p:cNvSpPr/>
            <p:nvPr/>
          </p:nvSpPr>
          <p:spPr>
            <a:xfrm>
              <a:off x="4853425" y="5325225"/>
              <a:ext cx="20675" cy="76975"/>
            </a:xfrm>
            <a:custGeom>
              <a:avLst/>
              <a:gdLst/>
              <a:ahLst/>
              <a:cxnLst/>
              <a:rect l="l" t="t" r="r" b="b"/>
              <a:pathLst>
                <a:path w="827" h="3079" extrusionOk="0">
                  <a:moveTo>
                    <a:pt x="542" y="1"/>
                  </a:moveTo>
                  <a:cubicBezTo>
                    <a:pt x="542" y="1"/>
                    <a:pt x="516" y="759"/>
                    <a:pt x="435" y="1054"/>
                  </a:cubicBezTo>
                  <a:cubicBezTo>
                    <a:pt x="354" y="1365"/>
                    <a:pt x="1" y="2324"/>
                    <a:pt x="1" y="2904"/>
                  </a:cubicBezTo>
                  <a:lnTo>
                    <a:pt x="487" y="3079"/>
                  </a:lnTo>
                  <a:cubicBezTo>
                    <a:pt x="487" y="2499"/>
                    <a:pt x="665" y="1365"/>
                    <a:pt x="746" y="1054"/>
                  </a:cubicBezTo>
                  <a:cubicBezTo>
                    <a:pt x="827" y="759"/>
                    <a:pt x="827" y="1"/>
                    <a:pt x="827" y="1"/>
                  </a:cubicBezTo>
                  <a:close/>
                </a:path>
              </a:pathLst>
            </a:custGeom>
            <a:solidFill>
              <a:srgbClr val="377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2"/>
            <p:cNvSpPr/>
            <p:nvPr/>
          </p:nvSpPr>
          <p:spPr>
            <a:xfrm>
              <a:off x="4870025" y="5244550"/>
              <a:ext cx="17850" cy="104350"/>
            </a:xfrm>
            <a:custGeom>
              <a:avLst/>
              <a:gdLst/>
              <a:ahLst/>
              <a:cxnLst/>
              <a:rect l="l" t="t" r="r" b="b"/>
              <a:pathLst>
                <a:path w="714" h="4174" extrusionOk="0">
                  <a:moveTo>
                    <a:pt x="1" y="1"/>
                  </a:moveTo>
                  <a:cubicBezTo>
                    <a:pt x="1" y="1"/>
                    <a:pt x="244" y="367"/>
                    <a:pt x="325" y="1083"/>
                  </a:cubicBezTo>
                  <a:cubicBezTo>
                    <a:pt x="432" y="1961"/>
                    <a:pt x="432" y="4174"/>
                    <a:pt x="432" y="4174"/>
                  </a:cubicBezTo>
                  <a:lnTo>
                    <a:pt x="633" y="4174"/>
                  </a:lnTo>
                  <a:cubicBezTo>
                    <a:pt x="633" y="4174"/>
                    <a:pt x="649" y="3458"/>
                    <a:pt x="633" y="2985"/>
                  </a:cubicBezTo>
                  <a:cubicBezTo>
                    <a:pt x="607" y="2350"/>
                    <a:pt x="714" y="30"/>
                    <a:pt x="1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2"/>
            <p:cNvSpPr/>
            <p:nvPr/>
          </p:nvSpPr>
          <p:spPr>
            <a:xfrm>
              <a:off x="4915225" y="5244550"/>
              <a:ext cx="17925" cy="104350"/>
            </a:xfrm>
            <a:custGeom>
              <a:avLst/>
              <a:gdLst/>
              <a:ahLst/>
              <a:cxnLst/>
              <a:rect l="l" t="t" r="r" b="b"/>
              <a:pathLst>
                <a:path w="717" h="4174" extrusionOk="0">
                  <a:moveTo>
                    <a:pt x="717" y="1"/>
                  </a:moveTo>
                  <a:cubicBezTo>
                    <a:pt x="1" y="30"/>
                    <a:pt x="108" y="2350"/>
                    <a:pt x="82" y="2985"/>
                  </a:cubicBezTo>
                  <a:cubicBezTo>
                    <a:pt x="69" y="3458"/>
                    <a:pt x="82" y="4174"/>
                    <a:pt x="82" y="4174"/>
                  </a:cubicBezTo>
                  <a:lnTo>
                    <a:pt x="283" y="4174"/>
                  </a:lnTo>
                  <a:cubicBezTo>
                    <a:pt x="283" y="4174"/>
                    <a:pt x="283" y="1961"/>
                    <a:pt x="393" y="1083"/>
                  </a:cubicBezTo>
                  <a:cubicBezTo>
                    <a:pt x="487" y="367"/>
                    <a:pt x="717" y="1"/>
                    <a:pt x="717" y="1"/>
                  </a:cubicBez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2"/>
            <p:cNvSpPr/>
            <p:nvPr/>
          </p:nvSpPr>
          <p:spPr>
            <a:xfrm>
              <a:off x="4880800" y="5342475"/>
              <a:ext cx="41500" cy="12500"/>
            </a:xfrm>
            <a:custGeom>
              <a:avLst/>
              <a:gdLst/>
              <a:ahLst/>
              <a:cxnLst/>
              <a:rect l="l" t="t" r="r" b="b"/>
              <a:pathLst>
                <a:path w="1660" h="500" extrusionOk="0">
                  <a:moveTo>
                    <a:pt x="1" y="1"/>
                  </a:moveTo>
                  <a:lnTo>
                    <a:pt x="1" y="257"/>
                  </a:lnTo>
                  <a:lnTo>
                    <a:pt x="837" y="500"/>
                  </a:lnTo>
                  <a:lnTo>
                    <a:pt x="1660" y="257"/>
                  </a:lnTo>
                  <a:lnTo>
                    <a:pt x="1660" y="1"/>
                  </a:lnTo>
                  <a:lnTo>
                    <a:pt x="837" y="2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2"/>
            <p:cNvSpPr/>
            <p:nvPr/>
          </p:nvSpPr>
          <p:spPr>
            <a:xfrm>
              <a:off x="4918025" y="5327425"/>
              <a:ext cx="3525" cy="2775"/>
            </a:xfrm>
            <a:custGeom>
              <a:avLst/>
              <a:gdLst/>
              <a:ahLst/>
              <a:cxnLst/>
              <a:rect l="l" t="t" r="r" b="b"/>
              <a:pathLst>
                <a:path w="141" h="111" extrusionOk="0">
                  <a:moveTo>
                    <a:pt x="63" y="0"/>
                  </a:moveTo>
                  <a:cubicBezTo>
                    <a:pt x="25" y="0"/>
                    <a:pt x="1" y="45"/>
                    <a:pt x="25" y="88"/>
                  </a:cubicBezTo>
                  <a:cubicBezTo>
                    <a:pt x="25" y="88"/>
                    <a:pt x="25" y="104"/>
                    <a:pt x="38" y="104"/>
                  </a:cubicBezTo>
                  <a:cubicBezTo>
                    <a:pt x="47" y="108"/>
                    <a:pt x="56" y="111"/>
                    <a:pt x="65" y="111"/>
                  </a:cubicBezTo>
                  <a:cubicBezTo>
                    <a:pt x="106" y="111"/>
                    <a:pt x="140" y="66"/>
                    <a:pt x="119" y="23"/>
                  </a:cubicBezTo>
                  <a:cubicBezTo>
                    <a:pt x="106" y="23"/>
                    <a:pt x="106" y="7"/>
                    <a:pt x="90" y="7"/>
                  </a:cubicBezTo>
                  <a:cubicBezTo>
                    <a:pt x="80" y="2"/>
                    <a:pt x="72" y="0"/>
                    <a:pt x="63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2"/>
            <p:cNvSpPr/>
            <p:nvPr/>
          </p:nvSpPr>
          <p:spPr>
            <a:xfrm>
              <a:off x="4918025" y="5332825"/>
              <a:ext cx="3475" cy="2800"/>
            </a:xfrm>
            <a:custGeom>
              <a:avLst/>
              <a:gdLst/>
              <a:ahLst/>
              <a:cxnLst/>
              <a:rect l="l" t="t" r="r" b="b"/>
              <a:pathLst>
                <a:path w="139" h="112" extrusionOk="0">
                  <a:moveTo>
                    <a:pt x="63" y="1"/>
                  </a:moveTo>
                  <a:cubicBezTo>
                    <a:pt x="25" y="1"/>
                    <a:pt x="1" y="44"/>
                    <a:pt x="25" y="89"/>
                  </a:cubicBezTo>
                  <a:cubicBezTo>
                    <a:pt x="25" y="102"/>
                    <a:pt x="25" y="102"/>
                    <a:pt x="38" y="102"/>
                  </a:cubicBezTo>
                  <a:cubicBezTo>
                    <a:pt x="49" y="108"/>
                    <a:pt x="61" y="111"/>
                    <a:pt x="72" y="111"/>
                  </a:cubicBezTo>
                  <a:cubicBezTo>
                    <a:pt x="110" y="111"/>
                    <a:pt x="139" y="76"/>
                    <a:pt x="119" y="34"/>
                  </a:cubicBezTo>
                  <a:cubicBezTo>
                    <a:pt x="106" y="21"/>
                    <a:pt x="106" y="21"/>
                    <a:pt x="90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2"/>
            <p:cNvSpPr/>
            <p:nvPr/>
          </p:nvSpPr>
          <p:spPr>
            <a:xfrm>
              <a:off x="4918050" y="5338575"/>
              <a:ext cx="3475" cy="2725"/>
            </a:xfrm>
            <a:custGeom>
              <a:avLst/>
              <a:gdLst/>
              <a:ahLst/>
              <a:cxnLst/>
              <a:rect l="l" t="t" r="r" b="b"/>
              <a:pathLst>
                <a:path w="139" h="109" extrusionOk="0">
                  <a:moveTo>
                    <a:pt x="61" y="1"/>
                  </a:moveTo>
                  <a:cubicBezTo>
                    <a:pt x="24" y="1"/>
                    <a:pt x="0" y="42"/>
                    <a:pt x="24" y="76"/>
                  </a:cubicBezTo>
                  <a:cubicBezTo>
                    <a:pt x="24" y="89"/>
                    <a:pt x="24" y="102"/>
                    <a:pt x="37" y="102"/>
                  </a:cubicBezTo>
                  <a:cubicBezTo>
                    <a:pt x="46" y="107"/>
                    <a:pt x="56" y="109"/>
                    <a:pt x="65" y="109"/>
                  </a:cubicBezTo>
                  <a:cubicBezTo>
                    <a:pt x="106" y="109"/>
                    <a:pt x="139" y="66"/>
                    <a:pt x="118" y="21"/>
                  </a:cubicBezTo>
                  <a:cubicBezTo>
                    <a:pt x="105" y="21"/>
                    <a:pt x="105" y="8"/>
                    <a:pt x="89" y="8"/>
                  </a:cubicBezTo>
                  <a:cubicBezTo>
                    <a:pt x="79" y="3"/>
                    <a:pt x="70" y="1"/>
                    <a:pt x="6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2"/>
            <p:cNvSpPr/>
            <p:nvPr/>
          </p:nvSpPr>
          <p:spPr>
            <a:xfrm>
              <a:off x="4881250" y="5327425"/>
              <a:ext cx="3525" cy="2775"/>
            </a:xfrm>
            <a:custGeom>
              <a:avLst/>
              <a:gdLst/>
              <a:ahLst/>
              <a:cxnLst/>
              <a:rect l="l" t="t" r="r" b="b"/>
              <a:pathLst>
                <a:path w="141" h="111" extrusionOk="0">
                  <a:moveTo>
                    <a:pt x="75" y="0"/>
                  </a:moveTo>
                  <a:cubicBezTo>
                    <a:pt x="34" y="0"/>
                    <a:pt x="0" y="45"/>
                    <a:pt x="22" y="88"/>
                  </a:cubicBezTo>
                  <a:lnTo>
                    <a:pt x="38" y="104"/>
                  </a:lnTo>
                  <a:cubicBezTo>
                    <a:pt x="47" y="108"/>
                    <a:pt x="56" y="111"/>
                    <a:pt x="65" y="111"/>
                  </a:cubicBezTo>
                  <a:cubicBezTo>
                    <a:pt x="107" y="111"/>
                    <a:pt x="140" y="66"/>
                    <a:pt x="119" y="23"/>
                  </a:cubicBezTo>
                  <a:lnTo>
                    <a:pt x="103" y="7"/>
                  </a:lnTo>
                  <a:cubicBezTo>
                    <a:pt x="93" y="2"/>
                    <a:pt x="84" y="0"/>
                    <a:pt x="75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2"/>
            <p:cNvSpPr/>
            <p:nvPr/>
          </p:nvSpPr>
          <p:spPr>
            <a:xfrm>
              <a:off x="4881250" y="5332825"/>
              <a:ext cx="3475" cy="2800"/>
            </a:xfrm>
            <a:custGeom>
              <a:avLst/>
              <a:gdLst/>
              <a:ahLst/>
              <a:cxnLst/>
              <a:rect l="l" t="t" r="r" b="b"/>
              <a:pathLst>
                <a:path w="139" h="112" extrusionOk="0">
                  <a:moveTo>
                    <a:pt x="74" y="1"/>
                  </a:moveTo>
                  <a:cubicBezTo>
                    <a:pt x="33" y="1"/>
                    <a:pt x="0" y="44"/>
                    <a:pt x="22" y="89"/>
                  </a:cubicBezTo>
                  <a:cubicBezTo>
                    <a:pt x="22" y="102"/>
                    <a:pt x="38" y="102"/>
                    <a:pt x="38" y="102"/>
                  </a:cubicBezTo>
                  <a:cubicBezTo>
                    <a:pt x="49" y="108"/>
                    <a:pt x="61" y="111"/>
                    <a:pt x="72" y="111"/>
                  </a:cubicBezTo>
                  <a:cubicBezTo>
                    <a:pt x="110" y="111"/>
                    <a:pt x="139" y="76"/>
                    <a:pt x="119" y="34"/>
                  </a:cubicBezTo>
                  <a:cubicBezTo>
                    <a:pt x="119" y="21"/>
                    <a:pt x="103" y="21"/>
                    <a:pt x="103" y="8"/>
                  </a:cubicBezTo>
                  <a:cubicBezTo>
                    <a:pt x="93" y="3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2"/>
            <p:cNvSpPr/>
            <p:nvPr/>
          </p:nvSpPr>
          <p:spPr>
            <a:xfrm>
              <a:off x="4881250" y="5338575"/>
              <a:ext cx="3500" cy="2725"/>
            </a:xfrm>
            <a:custGeom>
              <a:avLst/>
              <a:gdLst/>
              <a:ahLst/>
              <a:cxnLst/>
              <a:rect l="l" t="t" r="r" b="b"/>
              <a:pathLst>
                <a:path w="140" h="109" extrusionOk="0">
                  <a:moveTo>
                    <a:pt x="74" y="1"/>
                  </a:moveTo>
                  <a:cubicBezTo>
                    <a:pt x="33" y="1"/>
                    <a:pt x="1" y="42"/>
                    <a:pt x="22" y="76"/>
                  </a:cubicBezTo>
                  <a:cubicBezTo>
                    <a:pt x="22" y="89"/>
                    <a:pt x="38" y="102"/>
                    <a:pt x="38" y="102"/>
                  </a:cubicBezTo>
                  <a:cubicBezTo>
                    <a:pt x="47" y="107"/>
                    <a:pt x="57" y="109"/>
                    <a:pt x="66" y="109"/>
                  </a:cubicBezTo>
                  <a:cubicBezTo>
                    <a:pt x="107" y="109"/>
                    <a:pt x="140" y="66"/>
                    <a:pt x="119" y="21"/>
                  </a:cubicBezTo>
                  <a:lnTo>
                    <a:pt x="103" y="8"/>
                  </a:lnTo>
                  <a:cubicBezTo>
                    <a:pt x="93" y="3"/>
                    <a:pt x="83" y="1"/>
                    <a:pt x="74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2"/>
            <p:cNvSpPr/>
            <p:nvPr/>
          </p:nvSpPr>
          <p:spPr>
            <a:xfrm>
              <a:off x="4853425" y="5395125"/>
              <a:ext cx="40525" cy="8975"/>
            </a:xfrm>
            <a:custGeom>
              <a:avLst/>
              <a:gdLst/>
              <a:ahLst/>
              <a:cxnLst/>
              <a:rect l="l" t="t" r="r" b="b"/>
              <a:pathLst>
                <a:path w="1621" h="359" extrusionOk="0">
                  <a:moveTo>
                    <a:pt x="1" y="1"/>
                  </a:moveTo>
                  <a:lnTo>
                    <a:pt x="1" y="108"/>
                  </a:lnTo>
                  <a:cubicBezTo>
                    <a:pt x="1" y="108"/>
                    <a:pt x="404" y="359"/>
                    <a:pt x="1199" y="359"/>
                  </a:cubicBezTo>
                  <a:cubicBezTo>
                    <a:pt x="1326" y="359"/>
                    <a:pt x="1462" y="352"/>
                    <a:pt x="1608" y="338"/>
                  </a:cubicBezTo>
                  <a:lnTo>
                    <a:pt x="1621" y="215"/>
                  </a:lnTo>
                  <a:lnTo>
                    <a:pt x="1621" y="215"/>
                  </a:lnTo>
                  <a:cubicBezTo>
                    <a:pt x="1462" y="232"/>
                    <a:pt x="1315" y="239"/>
                    <a:pt x="1179" y="239"/>
                  </a:cubicBezTo>
                  <a:cubicBezTo>
                    <a:pt x="437" y="239"/>
                    <a:pt x="36" y="23"/>
                    <a:pt x="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2"/>
            <p:cNvSpPr/>
            <p:nvPr/>
          </p:nvSpPr>
          <p:spPr>
            <a:xfrm>
              <a:off x="4908825" y="5395125"/>
              <a:ext cx="41175" cy="8975"/>
            </a:xfrm>
            <a:custGeom>
              <a:avLst/>
              <a:gdLst/>
              <a:ahLst/>
              <a:cxnLst/>
              <a:rect l="l" t="t" r="r" b="b"/>
              <a:pathLst>
                <a:path w="1647" h="359" extrusionOk="0">
                  <a:moveTo>
                    <a:pt x="1647" y="1"/>
                  </a:moveTo>
                  <a:cubicBezTo>
                    <a:pt x="1600" y="23"/>
                    <a:pt x="1209" y="239"/>
                    <a:pt x="461" y="239"/>
                  </a:cubicBezTo>
                  <a:cubicBezTo>
                    <a:pt x="324" y="239"/>
                    <a:pt x="175" y="232"/>
                    <a:pt x="14" y="215"/>
                  </a:cubicBezTo>
                  <a:lnTo>
                    <a:pt x="1" y="215"/>
                  </a:lnTo>
                  <a:lnTo>
                    <a:pt x="14" y="338"/>
                  </a:lnTo>
                  <a:cubicBezTo>
                    <a:pt x="161" y="352"/>
                    <a:pt x="299" y="359"/>
                    <a:pt x="427" y="359"/>
                  </a:cubicBezTo>
                  <a:cubicBezTo>
                    <a:pt x="1234" y="359"/>
                    <a:pt x="1647" y="108"/>
                    <a:pt x="1647" y="108"/>
                  </a:cubicBezTo>
                  <a:lnTo>
                    <a:pt x="1647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42"/>
          <p:cNvGrpSpPr/>
          <p:nvPr/>
        </p:nvGrpSpPr>
        <p:grpSpPr>
          <a:xfrm>
            <a:off x="5575090" y="2471888"/>
            <a:ext cx="967876" cy="1844430"/>
            <a:chOff x="5043100" y="5087650"/>
            <a:chExt cx="202875" cy="386600"/>
          </a:xfrm>
        </p:grpSpPr>
        <p:sp>
          <p:nvSpPr>
            <p:cNvPr id="1445" name="Google Shape;1445;p42"/>
            <p:cNvSpPr/>
            <p:nvPr/>
          </p:nvSpPr>
          <p:spPr>
            <a:xfrm>
              <a:off x="5093750" y="5389700"/>
              <a:ext cx="36475" cy="65875"/>
            </a:xfrm>
            <a:custGeom>
              <a:avLst/>
              <a:gdLst/>
              <a:ahLst/>
              <a:cxnLst/>
              <a:rect l="l" t="t" r="r" b="b"/>
              <a:pathLst>
                <a:path w="1459" h="2635" extrusionOk="0">
                  <a:moveTo>
                    <a:pt x="1" y="1"/>
                  </a:moveTo>
                  <a:lnTo>
                    <a:pt x="69" y="487"/>
                  </a:lnTo>
                  <a:lnTo>
                    <a:pt x="218" y="1702"/>
                  </a:lnTo>
                  <a:lnTo>
                    <a:pt x="338" y="2635"/>
                  </a:lnTo>
                  <a:lnTo>
                    <a:pt x="1446" y="2619"/>
                  </a:lnTo>
                  <a:lnTo>
                    <a:pt x="1459" y="1"/>
                  </a:ln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2"/>
            <p:cNvSpPr/>
            <p:nvPr/>
          </p:nvSpPr>
          <p:spPr>
            <a:xfrm>
              <a:off x="5099175" y="5418050"/>
              <a:ext cx="30725" cy="18250"/>
            </a:xfrm>
            <a:custGeom>
              <a:avLst/>
              <a:gdLst/>
              <a:ahLst/>
              <a:cxnLst/>
              <a:rect l="l" t="t" r="r" b="b"/>
              <a:pathLst>
                <a:path w="1229" h="730" extrusionOk="0">
                  <a:moveTo>
                    <a:pt x="1054" y="1"/>
                  </a:moveTo>
                  <a:lnTo>
                    <a:pt x="1041" y="542"/>
                  </a:lnTo>
                  <a:lnTo>
                    <a:pt x="1" y="568"/>
                  </a:lnTo>
                  <a:lnTo>
                    <a:pt x="27" y="730"/>
                  </a:lnTo>
                  <a:lnTo>
                    <a:pt x="1229" y="730"/>
                  </a:lnTo>
                  <a:lnTo>
                    <a:pt x="1229" y="14"/>
                  </a:lnTo>
                  <a:cubicBezTo>
                    <a:pt x="1174" y="14"/>
                    <a:pt x="1106" y="14"/>
                    <a:pt x="1054" y="1"/>
                  </a:cubicBezTo>
                  <a:close/>
                </a:path>
              </a:pathLst>
            </a:custGeom>
            <a:solidFill>
              <a:srgbClr val="E362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2"/>
            <p:cNvSpPr/>
            <p:nvPr/>
          </p:nvSpPr>
          <p:spPr>
            <a:xfrm>
              <a:off x="5082975" y="5436275"/>
              <a:ext cx="50975" cy="36300"/>
            </a:xfrm>
            <a:custGeom>
              <a:avLst/>
              <a:gdLst/>
              <a:ahLst/>
              <a:cxnLst/>
              <a:rect l="l" t="t" r="r" b="b"/>
              <a:pathLst>
                <a:path w="2039" h="1452" extrusionOk="0">
                  <a:moveTo>
                    <a:pt x="620" y="1"/>
                  </a:moveTo>
                  <a:lnTo>
                    <a:pt x="701" y="717"/>
                  </a:lnTo>
                  <a:lnTo>
                    <a:pt x="649" y="798"/>
                  </a:lnTo>
                  <a:lnTo>
                    <a:pt x="474" y="918"/>
                  </a:lnTo>
                  <a:lnTo>
                    <a:pt x="14" y="1122"/>
                  </a:lnTo>
                  <a:cubicBezTo>
                    <a:pt x="14" y="1122"/>
                    <a:pt x="1" y="1365"/>
                    <a:pt x="270" y="1433"/>
                  </a:cubicBezTo>
                  <a:cubicBezTo>
                    <a:pt x="323" y="1446"/>
                    <a:pt x="424" y="1452"/>
                    <a:pt x="551" y="1452"/>
                  </a:cubicBezTo>
                  <a:cubicBezTo>
                    <a:pt x="1059" y="1452"/>
                    <a:pt x="1984" y="1365"/>
                    <a:pt x="1984" y="1365"/>
                  </a:cubicBezTo>
                  <a:cubicBezTo>
                    <a:pt x="2039" y="1161"/>
                    <a:pt x="1932" y="879"/>
                    <a:pt x="1932" y="879"/>
                  </a:cubicBezTo>
                  <a:lnTo>
                    <a:pt x="1916" y="772"/>
                  </a:lnTo>
                  <a:lnTo>
                    <a:pt x="1916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2"/>
            <p:cNvSpPr/>
            <p:nvPr/>
          </p:nvSpPr>
          <p:spPr>
            <a:xfrm>
              <a:off x="5074550" y="5455875"/>
              <a:ext cx="59400" cy="18375"/>
            </a:xfrm>
            <a:custGeom>
              <a:avLst/>
              <a:gdLst/>
              <a:ahLst/>
              <a:cxnLst/>
              <a:rect l="l" t="t" r="r" b="b"/>
              <a:pathLst>
                <a:path w="2376" h="735" extrusionOk="0">
                  <a:moveTo>
                    <a:pt x="973" y="1"/>
                  </a:moveTo>
                  <a:lnTo>
                    <a:pt x="918" y="53"/>
                  </a:lnTo>
                  <a:cubicBezTo>
                    <a:pt x="1080" y="95"/>
                    <a:pt x="1323" y="244"/>
                    <a:pt x="1443" y="325"/>
                  </a:cubicBezTo>
                  <a:cubicBezTo>
                    <a:pt x="1409" y="328"/>
                    <a:pt x="1377" y="329"/>
                    <a:pt x="1346" y="329"/>
                  </a:cubicBezTo>
                  <a:cubicBezTo>
                    <a:pt x="963" y="329"/>
                    <a:pt x="824" y="121"/>
                    <a:pt x="824" y="121"/>
                  </a:cubicBezTo>
                  <a:cubicBezTo>
                    <a:pt x="824" y="121"/>
                    <a:pt x="649" y="189"/>
                    <a:pt x="471" y="270"/>
                  </a:cubicBezTo>
                  <a:cubicBezTo>
                    <a:pt x="364" y="325"/>
                    <a:pt x="257" y="364"/>
                    <a:pt x="189" y="406"/>
                  </a:cubicBezTo>
                  <a:cubicBezTo>
                    <a:pt x="1" y="500"/>
                    <a:pt x="14" y="620"/>
                    <a:pt x="14" y="620"/>
                  </a:cubicBezTo>
                  <a:cubicBezTo>
                    <a:pt x="193" y="706"/>
                    <a:pt x="509" y="735"/>
                    <a:pt x="851" y="735"/>
                  </a:cubicBezTo>
                  <a:cubicBezTo>
                    <a:pt x="1534" y="735"/>
                    <a:pt x="2321" y="620"/>
                    <a:pt x="2321" y="620"/>
                  </a:cubicBezTo>
                  <a:cubicBezTo>
                    <a:pt x="2376" y="539"/>
                    <a:pt x="2376" y="432"/>
                    <a:pt x="2350" y="338"/>
                  </a:cubicBezTo>
                  <a:cubicBezTo>
                    <a:pt x="2321" y="189"/>
                    <a:pt x="2269" y="69"/>
                    <a:pt x="2269" y="69"/>
                  </a:cubicBezTo>
                  <a:cubicBezTo>
                    <a:pt x="2269" y="69"/>
                    <a:pt x="2227" y="163"/>
                    <a:pt x="1634" y="296"/>
                  </a:cubicBezTo>
                  <a:cubicBezTo>
                    <a:pt x="1592" y="296"/>
                    <a:pt x="1553" y="312"/>
                    <a:pt x="1524" y="312"/>
                  </a:cubicBezTo>
                  <a:cubicBezTo>
                    <a:pt x="1443" y="244"/>
                    <a:pt x="1174" y="40"/>
                    <a:pt x="9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2"/>
            <p:cNvSpPr/>
            <p:nvPr/>
          </p:nvSpPr>
          <p:spPr>
            <a:xfrm>
              <a:off x="5074875" y="5462600"/>
              <a:ext cx="58750" cy="11525"/>
            </a:xfrm>
            <a:custGeom>
              <a:avLst/>
              <a:gdLst/>
              <a:ahLst/>
              <a:cxnLst/>
              <a:rect l="l" t="t" r="r" b="b"/>
              <a:pathLst>
                <a:path w="2350" h="461" extrusionOk="0">
                  <a:moveTo>
                    <a:pt x="458" y="1"/>
                  </a:moveTo>
                  <a:cubicBezTo>
                    <a:pt x="351" y="56"/>
                    <a:pt x="244" y="95"/>
                    <a:pt x="176" y="137"/>
                  </a:cubicBezTo>
                  <a:cubicBezTo>
                    <a:pt x="14" y="218"/>
                    <a:pt x="1" y="325"/>
                    <a:pt x="1" y="351"/>
                  </a:cubicBezTo>
                  <a:cubicBezTo>
                    <a:pt x="176" y="432"/>
                    <a:pt x="500" y="461"/>
                    <a:pt x="837" y="461"/>
                  </a:cubicBezTo>
                  <a:cubicBezTo>
                    <a:pt x="1527" y="461"/>
                    <a:pt x="2308" y="351"/>
                    <a:pt x="2308" y="351"/>
                  </a:cubicBezTo>
                  <a:cubicBezTo>
                    <a:pt x="2337" y="299"/>
                    <a:pt x="2350" y="244"/>
                    <a:pt x="2350" y="176"/>
                  </a:cubicBezTo>
                  <a:cubicBezTo>
                    <a:pt x="2350" y="137"/>
                    <a:pt x="2350" y="108"/>
                    <a:pt x="2337" y="69"/>
                  </a:cubicBezTo>
                  <a:cubicBezTo>
                    <a:pt x="1984" y="218"/>
                    <a:pt x="1592" y="257"/>
                    <a:pt x="1216" y="257"/>
                  </a:cubicBezTo>
                  <a:lnTo>
                    <a:pt x="1161" y="257"/>
                  </a:lnTo>
                  <a:cubicBezTo>
                    <a:pt x="1080" y="257"/>
                    <a:pt x="999" y="257"/>
                    <a:pt x="918" y="244"/>
                  </a:cubicBezTo>
                  <a:cubicBezTo>
                    <a:pt x="782" y="218"/>
                    <a:pt x="662" y="150"/>
                    <a:pt x="555" y="82"/>
                  </a:cubicBezTo>
                  <a:cubicBezTo>
                    <a:pt x="526" y="56"/>
                    <a:pt x="487" y="27"/>
                    <a:pt x="458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2"/>
            <p:cNvSpPr/>
            <p:nvPr/>
          </p:nvSpPr>
          <p:spPr>
            <a:xfrm>
              <a:off x="5146400" y="5389700"/>
              <a:ext cx="36150" cy="65875"/>
            </a:xfrm>
            <a:custGeom>
              <a:avLst/>
              <a:gdLst/>
              <a:ahLst/>
              <a:cxnLst/>
              <a:rect l="l" t="t" r="r" b="b"/>
              <a:pathLst>
                <a:path w="1446" h="2635" extrusionOk="0">
                  <a:moveTo>
                    <a:pt x="1" y="1"/>
                  </a:moveTo>
                  <a:lnTo>
                    <a:pt x="14" y="2619"/>
                  </a:lnTo>
                  <a:lnTo>
                    <a:pt x="1122" y="2635"/>
                  </a:lnTo>
                  <a:lnTo>
                    <a:pt x="1242" y="1702"/>
                  </a:lnTo>
                  <a:lnTo>
                    <a:pt x="1391" y="513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2"/>
            <p:cNvSpPr/>
            <p:nvPr/>
          </p:nvSpPr>
          <p:spPr>
            <a:xfrm>
              <a:off x="5146400" y="5417725"/>
              <a:ext cx="31050" cy="18575"/>
            </a:xfrm>
            <a:custGeom>
              <a:avLst/>
              <a:gdLst/>
              <a:ahLst/>
              <a:cxnLst/>
              <a:rect l="l" t="t" r="r" b="b"/>
              <a:pathLst>
                <a:path w="1242" h="743" extrusionOk="0">
                  <a:moveTo>
                    <a:pt x="338" y="1"/>
                  </a:moveTo>
                  <a:cubicBezTo>
                    <a:pt x="231" y="14"/>
                    <a:pt x="124" y="27"/>
                    <a:pt x="1" y="27"/>
                  </a:cubicBezTo>
                  <a:lnTo>
                    <a:pt x="14" y="743"/>
                  </a:lnTo>
                  <a:lnTo>
                    <a:pt x="1216" y="743"/>
                  </a:lnTo>
                  <a:lnTo>
                    <a:pt x="1242" y="581"/>
                  </a:lnTo>
                  <a:lnTo>
                    <a:pt x="351" y="555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362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2"/>
            <p:cNvSpPr/>
            <p:nvPr/>
          </p:nvSpPr>
          <p:spPr>
            <a:xfrm>
              <a:off x="5143000" y="5436275"/>
              <a:ext cx="50650" cy="36300"/>
            </a:xfrm>
            <a:custGeom>
              <a:avLst/>
              <a:gdLst/>
              <a:ahLst/>
              <a:cxnLst/>
              <a:rect l="l" t="t" r="r" b="b"/>
              <a:pathLst>
                <a:path w="2026" h="1452" extrusionOk="0">
                  <a:moveTo>
                    <a:pt x="111" y="1"/>
                  </a:moveTo>
                  <a:lnTo>
                    <a:pt x="124" y="772"/>
                  </a:lnTo>
                  <a:lnTo>
                    <a:pt x="98" y="879"/>
                  </a:lnTo>
                  <a:cubicBezTo>
                    <a:pt x="98" y="879"/>
                    <a:pt x="1" y="1161"/>
                    <a:pt x="43" y="1365"/>
                  </a:cubicBezTo>
                  <a:cubicBezTo>
                    <a:pt x="43" y="1365"/>
                    <a:pt x="976" y="1452"/>
                    <a:pt x="1480" y="1452"/>
                  </a:cubicBezTo>
                  <a:cubicBezTo>
                    <a:pt x="1606" y="1452"/>
                    <a:pt x="1705" y="1446"/>
                    <a:pt x="1757" y="1433"/>
                  </a:cubicBezTo>
                  <a:cubicBezTo>
                    <a:pt x="2026" y="1365"/>
                    <a:pt x="2026" y="1122"/>
                    <a:pt x="2026" y="1122"/>
                  </a:cubicBezTo>
                  <a:lnTo>
                    <a:pt x="1556" y="918"/>
                  </a:lnTo>
                  <a:lnTo>
                    <a:pt x="1394" y="798"/>
                  </a:lnTo>
                  <a:lnTo>
                    <a:pt x="1326" y="717"/>
                  </a:lnTo>
                  <a:lnTo>
                    <a:pt x="1407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2"/>
            <p:cNvSpPr/>
            <p:nvPr/>
          </p:nvSpPr>
          <p:spPr>
            <a:xfrm>
              <a:off x="5143000" y="5455875"/>
              <a:ext cx="59475" cy="18375"/>
            </a:xfrm>
            <a:custGeom>
              <a:avLst/>
              <a:gdLst/>
              <a:ahLst/>
              <a:cxnLst/>
              <a:rect l="l" t="t" r="r" b="b"/>
              <a:pathLst>
                <a:path w="2379" h="735" extrusionOk="0">
                  <a:moveTo>
                    <a:pt x="1407" y="1"/>
                  </a:moveTo>
                  <a:cubicBezTo>
                    <a:pt x="1203" y="40"/>
                    <a:pt x="934" y="244"/>
                    <a:pt x="853" y="312"/>
                  </a:cubicBezTo>
                  <a:cubicBezTo>
                    <a:pt x="811" y="312"/>
                    <a:pt x="785" y="296"/>
                    <a:pt x="746" y="296"/>
                  </a:cubicBezTo>
                  <a:cubicBezTo>
                    <a:pt x="137" y="163"/>
                    <a:pt x="111" y="69"/>
                    <a:pt x="111" y="69"/>
                  </a:cubicBezTo>
                  <a:cubicBezTo>
                    <a:pt x="111" y="69"/>
                    <a:pt x="30" y="215"/>
                    <a:pt x="17" y="377"/>
                  </a:cubicBezTo>
                  <a:cubicBezTo>
                    <a:pt x="1" y="474"/>
                    <a:pt x="17" y="555"/>
                    <a:pt x="43" y="620"/>
                  </a:cubicBezTo>
                  <a:cubicBezTo>
                    <a:pt x="43" y="620"/>
                    <a:pt x="835" y="735"/>
                    <a:pt x="1523" y="735"/>
                  </a:cubicBezTo>
                  <a:cubicBezTo>
                    <a:pt x="1867" y="735"/>
                    <a:pt x="2185" y="706"/>
                    <a:pt x="2366" y="620"/>
                  </a:cubicBezTo>
                  <a:cubicBezTo>
                    <a:pt x="2366" y="620"/>
                    <a:pt x="2379" y="500"/>
                    <a:pt x="2188" y="406"/>
                  </a:cubicBezTo>
                  <a:cubicBezTo>
                    <a:pt x="2094" y="351"/>
                    <a:pt x="1945" y="283"/>
                    <a:pt x="1812" y="231"/>
                  </a:cubicBezTo>
                  <a:cubicBezTo>
                    <a:pt x="1663" y="176"/>
                    <a:pt x="1556" y="121"/>
                    <a:pt x="1556" y="121"/>
                  </a:cubicBezTo>
                  <a:cubicBezTo>
                    <a:pt x="1556" y="121"/>
                    <a:pt x="1417" y="329"/>
                    <a:pt x="1031" y="329"/>
                  </a:cubicBezTo>
                  <a:cubicBezTo>
                    <a:pt x="1000" y="329"/>
                    <a:pt x="968" y="328"/>
                    <a:pt x="934" y="325"/>
                  </a:cubicBezTo>
                  <a:cubicBezTo>
                    <a:pt x="1054" y="244"/>
                    <a:pt x="1284" y="95"/>
                    <a:pt x="1446" y="53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2"/>
            <p:cNvSpPr/>
            <p:nvPr/>
          </p:nvSpPr>
          <p:spPr>
            <a:xfrm>
              <a:off x="5143400" y="5461625"/>
              <a:ext cx="58750" cy="12500"/>
            </a:xfrm>
            <a:custGeom>
              <a:avLst/>
              <a:gdLst/>
              <a:ahLst/>
              <a:cxnLst/>
              <a:rect l="l" t="t" r="r" b="b"/>
              <a:pathLst>
                <a:path w="2350" h="500" extrusionOk="0">
                  <a:moveTo>
                    <a:pt x="1796" y="1"/>
                  </a:moveTo>
                  <a:cubicBezTo>
                    <a:pt x="1754" y="40"/>
                    <a:pt x="1702" y="82"/>
                    <a:pt x="1660" y="121"/>
                  </a:cubicBezTo>
                  <a:cubicBezTo>
                    <a:pt x="1540" y="189"/>
                    <a:pt x="1417" y="257"/>
                    <a:pt x="1297" y="283"/>
                  </a:cubicBezTo>
                  <a:cubicBezTo>
                    <a:pt x="1216" y="296"/>
                    <a:pt x="1135" y="296"/>
                    <a:pt x="1054" y="296"/>
                  </a:cubicBezTo>
                  <a:lnTo>
                    <a:pt x="999" y="296"/>
                  </a:lnTo>
                  <a:cubicBezTo>
                    <a:pt x="662" y="296"/>
                    <a:pt x="309" y="270"/>
                    <a:pt x="1" y="147"/>
                  </a:cubicBezTo>
                  <a:lnTo>
                    <a:pt x="1" y="215"/>
                  </a:lnTo>
                  <a:cubicBezTo>
                    <a:pt x="1" y="283"/>
                    <a:pt x="1" y="338"/>
                    <a:pt x="27" y="390"/>
                  </a:cubicBezTo>
                  <a:cubicBezTo>
                    <a:pt x="27" y="390"/>
                    <a:pt x="824" y="500"/>
                    <a:pt x="1498" y="500"/>
                  </a:cubicBezTo>
                  <a:cubicBezTo>
                    <a:pt x="1848" y="500"/>
                    <a:pt x="2159" y="471"/>
                    <a:pt x="2350" y="390"/>
                  </a:cubicBezTo>
                  <a:cubicBezTo>
                    <a:pt x="2350" y="364"/>
                    <a:pt x="2334" y="257"/>
                    <a:pt x="2172" y="176"/>
                  </a:cubicBezTo>
                  <a:cubicBezTo>
                    <a:pt x="2078" y="121"/>
                    <a:pt x="1929" y="53"/>
                    <a:pt x="1796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2"/>
            <p:cNvSpPr/>
            <p:nvPr/>
          </p:nvSpPr>
          <p:spPr>
            <a:xfrm>
              <a:off x="5043100" y="5271925"/>
              <a:ext cx="60800" cy="100675"/>
            </a:xfrm>
            <a:custGeom>
              <a:avLst/>
              <a:gdLst/>
              <a:ahLst/>
              <a:cxnLst/>
              <a:rect l="l" t="t" r="r" b="b"/>
              <a:pathLst>
                <a:path w="2432" h="4027" extrusionOk="0">
                  <a:moveTo>
                    <a:pt x="1298" y="1"/>
                  </a:moveTo>
                  <a:cubicBezTo>
                    <a:pt x="1285" y="69"/>
                    <a:pt x="1272" y="121"/>
                    <a:pt x="1243" y="176"/>
                  </a:cubicBezTo>
                  <a:cubicBezTo>
                    <a:pt x="1204" y="325"/>
                    <a:pt x="1162" y="461"/>
                    <a:pt x="1110" y="607"/>
                  </a:cubicBezTo>
                  <a:cubicBezTo>
                    <a:pt x="919" y="1242"/>
                    <a:pt x="731" y="1890"/>
                    <a:pt x="556" y="2525"/>
                  </a:cubicBezTo>
                  <a:lnTo>
                    <a:pt x="530" y="2606"/>
                  </a:lnTo>
                  <a:cubicBezTo>
                    <a:pt x="530" y="2606"/>
                    <a:pt x="57" y="3147"/>
                    <a:pt x="15" y="3280"/>
                  </a:cubicBezTo>
                  <a:cubicBezTo>
                    <a:pt x="1" y="3316"/>
                    <a:pt x="14" y="3329"/>
                    <a:pt x="40" y="3329"/>
                  </a:cubicBezTo>
                  <a:cubicBezTo>
                    <a:pt x="112" y="3329"/>
                    <a:pt x="287" y="3228"/>
                    <a:pt x="287" y="3228"/>
                  </a:cubicBezTo>
                  <a:lnTo>
                    <a:pt x="287" y="3228"/>
                  </a:lnTo>
                  <a:cubicBezTo>
                    <a:pt x="287" y="3228"/>
                    <a:pt x="44" y="3591"/>
                    <a:pt x="57" y="3659"/>
                  </a:cubicBezTo>
                  <a:cubicBezTo>
                    <a:pt x="59" y="3672"/>
                    <a:pt x="68" y="3678"/>
                    <a:pt x="83" y="3678"/>
                  </a:cubicBezTo>
                  <a:cubicBezTo>
                    <a:pt x="155" y="3678"/>
                    <a:pt x="354" y="3529"/>
                    <a:pt x="433" y="3416"/>
                  </a:cubicBezTo>
                  <a:lnTo>
                    <a:pt x="433" y="3416"/>
                  </a:lnTo>
                  <a:cubicBezTo>
                    <a:pt x="420" y="3442"/>
                    <a:pt x="245" y="3863"/>
                    <a:pt x="313" y="3915"/>
                  </a:cubicBezTo>
                  <a:cubicBezTo>
                    <a:pt x="317" y="3918"/>
                    <a:pt x="323" y="3920"/>
                    <a:pt x="329" y="3920"/>
                  </a:cubicBezTo>
                  <a:cubicBezTo>
                    <a:pt x="416" y="3920"/>
                    <a:pt x="650" y="3591"/>
                    <a:pt x="650" y="3591"/>
                  </a:cubicBezTo>
                  <a:lnTo>
                    <a:pt x="650" y="3591"/>
                  </a:lnTo>
                  <a:cubicBezTo>
                    <a:pt x="650" y="3591"/>
                    <a:pt x="543" y="3996"/>
                    <a:pt x="624" y="4025"/>
                  </a:cubicBezTo>
                  <a:cubicBezTo>
                    <a:pt x="627" y="4026"/>
                    <a:pt x="630" y="4027"/>
                    <a:pt x="633" y="4027"/>
                  </a:cubicBezTo>
                  <a:cubicBezTo>
                    <a:pt x="733" y="4027"/>
                    <a:pt x="961" y="3484"/>
                    <a:pt x="961" y="3484"/>
                  </a:cubicBezTo>
                  <a:cubicBezTo>
                    <a:pt x="961" y="3484"/>
                    <a:pt x="1060" y="3664"/>
                    <a:pt x="1139" y="3664"/>
                  </a:cubicBezTo>
                  <a:cubicBezTo>
                    <a:pt x="1147" y="3664"/>
                    <a:pt x="1154" y="3662"/>
                    <a:pt x="1162" y="3659"/>
                  </a:cubicBezTo>
                  <a:cubicBezTo>
                    <a:pt x="1243" y="3620"/>
                    <a:pt x="1178" y="2930"/>
                    <a:pt x="1178" y="2930"/>
                  </a:cubicBezTo>
                  <a:lnTo>
                    <a:pt x="1635" y="2120"/>
                  </a:lnTo>
                  <a:lnTo>
                    <a:pt x="2432" y="675"/>
                  </a:lnTo>
                  <a:cubicBezTo>
                    <a:pt x="2053" y="445"/>
                    <a:pt x="1677" y="231"/>
                    <a:pt x="1298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2"/>
            <p:cNvSpPr/>
            <p:nvPr/>
          </p:nvSpPr>
          <p:spPr>
            <a:xfrm>
              <a:off x="5173050" y="5268850"/>
              <a:ext cx="60825" cy="100650"/>
            </a:xfrm>
            <a:custGeom>
              <a:avLst/>
              <a:gdLst/>
              <a:ahLst/>
              <a:cxnLst/>
              <a:rect l="l" t="t" r="r" b="b"/>
              <a:pathLst>
                <a:path w="2433" h="4026" extrusionOk="0">
                  <a:moveTo>
                    <a:pt x="1135" y="1"/>
                  </a:moveTo>
                  <a:cubicBezTo>
                    <a:pt x="759" y="231"/>
                    <a:pt x="380" y="448"/>
                    <a:pt x="1" y="678"/>
                  </a:cubicBezTo>
                  <a:lnTo>
                    <a:pt x="811" y="2107"/>
                  </a:lnTo>
                  <a:lnTo>
                    <a:pt x="1258" y="2917"/>
                  </a:lnTo>
                  <a:cubicBezTo>
                    <a:pt x="1258" y="2917"/>
                    <a:pt x="1190" y="3607"/>
                    <a:pt x="1271" y="3646"/>
                  </a:cubicBezTo>
                  <a:cubicBezTo>
                    <a:pt x="1278" y="3650"/>
                    <a:pt x="1286" y="3651"/>
                    <a:pt x="1294" y="3651"/>
                  </a:cubicBezTo>
                  <a:cubicBezTo>
                    <a:pt x="1373" y="3651"/>
                    <a:pt x="1472" y="3484"/>
                    <a:pt x="1472" y="3484"/>
                  </a:cubicBezTo>
                  <a:cubicBezTo>
                    <a:pt x="1472" y="3484"/>
                    <a:pt x="1719" y="4026"/>
                    <a:pt x="1806" y="4026"/>
                  </a:cubicBezTo>
                  <a:cubicBezTo>
                    <a:pt x="1808" y="4026"/>
                    <a:pt x="1810" y="4025"/>
                    <a:pt x="1812" y="4025"/>
                  </a:cubicBezTo>
                  <a:cubicBezTo>
                    <a:pt x="1893" y="3986"/>
                    <a:pt x="1783" y="3581"/>
                    <a:pt x="1783" y="3581"/>
                  </a:cubicBezTo>
                  <a:lnTo>
                    <a:pt x="1783" y="3581"/>
                  </a:lnTo>
                  <a:cubicBezTo>
                    <a:pt x="1783" y="3581"/>
                    <a:pt x="2032" y="3910"/>
                    <a:pt x="2107" y="3910"/>
                  </a:cubicBezTo>
                  <a:cubicBezTo>
                    <a:pt x="2112" y="3910"/>
                    <a:pt x="2116" y="3908"/>
                    <a:pt x="2120" y="3905"/>
                  </a:cubicBezTo>
                  <a:cubicBezTo>
                    <a:pt x="2186" y="3864"/>
                    <a:pt x="2022" y="3455"/>
                    <a:pt x="2001" y="3421"/>
                  </a:cubicBezTo>
                  <a:lnTo>
                    <a:pt x="2001" y="3421"/>
                  </a:lnTo>
                  <a:cubicBezTo>
                    <a:pt x="2082" y="3534"/>
                    <a:pt x="2299" y="3676"/>
                    <a:pt x="2370" y="3676"/>
                  </a:cubicBezTo>
                  <a:cubicBezTo>
                    <a:pt x="2382" y="3676"/>
                    <a:pt x="2390" y="3671"/>
                    <a:pt x="2392" y="3662"/>
                  </a:cubicBezTo>
                  <a:cubicBezTo>
                    <a:pt x="2405" y="3581"/>
                    <a:pt x="2149" y="3215"/>
                    <a:pt x="2149" y="3215"/>
                  </a:cubicBezTo>
                  <a:lnTo>
                    <a:pt x="2149" y="3215"/>
                  </a:lnTo>
                  <a:cubicBezTo>
                    <a:pt x="2149" y="3215"/>
                    <a:pt x="2323" y="3324"/>
                    <a:pt x="2394" y="3324"/>
                  </a:cubicBezTo>
                  <a:cubicBezTo>
                    <a:pt x="2420" y="3324"/>
                    <a:pt x="2432" y="3310"/>
                    <a:pt x="2418" y="3270"/>
                  </a:cubicBezTo>
                  <a:cubicBezTo>
                    <a:pt x="2379" y="3134"/>
                    <a:pt x="1906" y="2609"/>
                    <a:pt x="1906" y="2609"/>
                  </a:cubicBezTo>
                  <a:lnTo>
                    <a:pt x="1877" y="2512"/>
                  </a:lnTo>
                  <a:cubicBezTo>
                    <a:pt x="1702" y="1880"/>
                    <a:pt x="1514" y="1245"/>
                    <a:pt x="1326" y="610"/>
                  </a:cubicBezTo>
                  <a:cubicBezTo>
                    <a:pt x="1284" y="461"/>
                    <a:pt x="1229" y="312"/>
                    <a:pt x="1190" y="163"/>
                  </a:cubicBezTo>
                  <a:cubicBezTo>
                    <a:pt x="1177" y="111"/>
                    <a:pt x="1148" y="56"/>
                    <a:pt x="1135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2"/>
            <p:cNvSpPr/>
            <p:nvPr/>
          </p:nvSpPr>
          <p:spPr>
            <a:xfrm>
              <a:off x="5111325" y="5221625"/>
              <a:ext cx="54700" cy="67500"/>
            </a:xfrm>
            <a:custGeom>
              <a:avLst/>
              <a:gdLst/>
              <a:ahLst/>
              <a:cxnLst/>
              <a:rect l="l" t="t" r="r" b="b"/>
              <a:pathLst>
                <a:path w="2188" h="2700" extrusionOk="0">
                  <a:moveTo>
                    <a:pt x="2133" y="1"/>
                  </a:moveTo>
                  <a:lnTo>
                    <a:pt x="150" y="529"/>
                  </a:lnTo>
                  <a:cubicBezTo>
                    <a:pt x="150" y="529"/>
                    <a:pt x="215" y="1485"/>
                    <a:pt x="1" y="1971"/>
                  </a:cubicBezTo>
                  <a:lnTo>
                    <a:pt x="607" y="2269"/>
                  </a:lnTo>
                  <a:lnTo>
                    <a:pt x="986" y="2700"/>
                  </a:lnTo>
                  <a:lnTo>
                    <a:pt x="1349" y="2269"/>
                  </a:lnTo>
                  <a:lnTo>
                    <a:pt x="1851" y="1971"/>
                  </a:lnTo>
                  <a:cubicBezTo>
                    <a:pt x="1945" y="1838"/>
                    <a:pt x="2065" y="1715"/>
                    <a:pt x="2188" y="1621"/>
                  </a:cubicBezTo>
                  <a:cubicBezTo>
                    <a:pt x="2078" y="999"/>
                    <a:pt x="2133" y="1"/>
                    <a:pt x="2133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2"/>
            <p:cNvSpPr/>
            <p:nvPr/>
          </p:nvSpPr>
          <p:spPr>
            <a:xfrm>
              <a:off x="5119750" y="5224300"/>
              <a:ext cx="44900" cy="17750"/>
            </a:xfrm>
            <a:custGeom>
              <a:avLst/>
              <a:gdLst/>
              <a:ahLst/>
              <a:cxnLst/>
              <a:rect l="l" t="t" r="r" b="b"/>
              <a:pathLst>
                <a:path w="1796" h="710" extrusionOk="0">
                  <a:moveTo>
                    <a:pt x="1796" y="1"/>
                  </a:moveTo>
                  <a:cubicBezTo>
                    <a:pt x="1472" y="218"/>
                    <a:pt x="1067" y="354"/>
                    <a:pt x="594" y="393"/>
                  </a:cubicBezTo>
                  <a:cubicBezTo>
                    <a:pt x="493" y="399"/>
                    <a:pt x="395" y="402"/>
                    <a:pt x="299" y="402"/>
                  </a:cubicBezTo>
                  <a:cubicBezTo>
                    <a:pt x="202" y="402"/>
                    <a:pt x="108" y="399"/>
                    <a:pt x="14" y="393"/>
                  </a:cubicBezTo>
                  <a:cubicBezTo>
                    <a:pt x="14" y="487"/>
                    <a:pt x="14" y="597"/>
                    <a:pt x="1" y="704"/>
                  </a:cubicBezTo>
                  <a:cubicBezTo>
                    <a:pt x="48" y="708"/>
                    <a:pt x="96" y="709"/>
                    <a:pt x="144" y="709"/>
                  </a:cubicBezTo>
                  <a:cubicBezTo>
                    <a:pt x="260" y="709"/>
                    <a:pt x="380" y="700"/>
                    <a:pt x="513" y="691"/>
                  </a:cubicBezTo>
                  <a:cubicBezTo>
                    <a:pt x="1028" y="665"/>
                    <a:pt x="1446" y="503"/>
                    <a:pt x="1796" y="244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2"/>
            <p:cNvSpPr/>
            <p:nvPr/>
          </p:nvSpPr>
          <p:spPr>
            <a:xfrm>
              <a:off x="5066825" y="5099850"/>
              <a:ext cx="145200" cy="134575"/>
            </a:xfrm>
            <a:custGeom>
              <a:avLst/>
              <a:gdLst/>
              <a:ahLst/>
              <a:cxnLst/>
              <a:rect l="l" t="t" r="r" b="b"/>
              <a:pathLst>
                <a:path w="5808" h="5383" extrusionOk="0">
                  <a:moveTo>
                    <a:pt x="2671" y="1"/>
                  </a:moveTo>
                  <a:cubicBezTo>
                    <a:pt x="1836" y="1"/>
                    <a:pt x="1043" y="242"/>
                    <a:pt x="754" y="553"/>
                  </a:cubicBezTo>
                  <a:cubicBezTo>
                    <a:pt x="294" y="1039"/>
                    <a:pt x="362" y="1820"/>
                    <a:pt x="404" y="2374"/>
                  </a:cubicBezTo>
                  <a:cubicBezTo>
                    <a:pt x="417" y="2698"/>
                    <a:pt x="375" y="3035"/>
                    <a:pt x="268" y="3346"/>
                  </a:cubicBezTo>
                  <a:cubicBezTo>
                    <a:pt x="0" y="4141"/>
                    <a:pt x="458" y="5382"/>
                    <a:pt x="2381" y="5382"/>
                  </a:cubicBezTo>
                  <a:cubicBezTo>
                    <a:pt x="2486" y="5382"/>
                    <a:pt x="2596" y="5378"/>
                    <a:pt x="2711" y="5371"/>
                  </a:cubicBezTo>
                  <a:cubicBezTo>
                    <a:pt x="3670" y="5303"/>
                    <a:pt x="4331" y="4778"/>
                    <a:pt x="4723" y="4088"/>
                  </a:cubicBezTo>
                  <a:cubicBezTo>
                    <a:pt x="4750" y="4089"/>
                    <a:pt x="4776" y="4090"/>
                    <a:pt x="4801" y="4090"/>
                  </a:cubicBezTo>
                  <a:cubicBezTo>
                    <a:pt x="5778" y="4090"/>
                    <a:pt x="5807" y="2856"/>
                    <a:pt x="5413" y="2727"/>
                  </a:cubicBezTo>
                  <a:cubicBezTo>
                    <a:pt x="5354" y="2709"/>
                    <a:pt x="5302" y="2702"/>
                    <a:pt x="5255" y="2702"/>
                  </a:cubicBezTo>
                  <a:cubicBezTo>
                    <a:pt x="5224" y="2702"/>
                    <a:pt x="5196" y="2706"/>
                    <a:pt x="5170" y="2711"/>
                  </a:cubicBezTo>
                  <a:cubicBezTo>
                    <a:pt x="5264" y="1875"/>
                    <a:pt x="5073" y="1065"/>
                    <a:pt x="4642" y="660"/>
                  </a:cubicBezTo>
                  <a:cubicBezTo>
                    <a:pt x="4152" y="183"/>
                    <a:pt x="3395" y="1"/>
                    <a:pt x="2671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2"/>
            <p:cNvSpPr/>
            <p:nvPr/>
          </p:nvSpPr>
          <p:spPr>
            <a:xfrm>
              <a:off x="5071475" y="5128800"/>
              <a:ext cx="60450" cy="72600"/>
            </a:xfrm>
            <a:custGeom>
              <a:avLst/>
              <a:gdLst/>
              <a:ahLst/>
              <a:cxnLst/>
              <a:rect l="l" t="t" r="r" b="b"/>
              <a:pathLst>
                <a:path w="2418" h="2904" extrusionOk="0">
                  <a:moveTo>
                    <a:pt x="934" y="1"/>
                  </a:moveTo>
                  <a:lnTo>
                    <a:pt x="205" y="1190"/>
                  </a:lnTo>
                  <a:cubicBezTo>
                    <a:pt x="218" y="1190"/>
                    <a:pt x="218" y="1203"/>
                    <a:pt x="218" y="1216"/>
                  </a:cubicBezTo>
                  <a:cubicBezTo>
                    <a:pt x="231" y="1540"/>
                    <a:pt x="189" y="1877"/>
                    <a:pt x="82" y="2188"/>
                  </a:cubicBezTo>
                  <a:cubicBezTo>
                    <a:pt x="56" y="2256"/>
                    <a:pt x="43" y="2324"/>
                    <a:pt x="27" y="2405"/>
                  </a:cubicBezTo>
                  <a:cubicBezTo>
                    <a:pt x="1" y="2554"/>
                    <a:pt x="1" y="2716"/>
                    <a:pt x="27" y="2865"/>
                  </a:cubicBezTo>
                  <a:cubicBezTo>
                    <a:pt x="27" y="2877"/>
                    <a:pt x="40" y="2889"/>
                    <a:pt x="43" y="2901"/>
                  </a:cubicBezTo>
                  <a:lnTo>
                    <a:pt x="43" y="2901"/>
                  </a:lnTo>
                  <a:cubicBezTo>
                    <a:pt x="27" y="2727"/>
                    <a:pt x="56" y="2553"/>
                    <a:pt x="108" y="2405"/>
                  </a:cubicBezTo>
                  <a:cubicBezTo>
                    <a:pt x="218" y="2094"/>
                    <a:pt x="257" y="1757"/>
                    <a:pt x="244" y="1433"/>
                  </a:cubicBezTo>
                  <a:cubicBezTo>
                    <a:pt x="244" y="1420"/>
                    <a:pt x="244" y="1407"/>
                    <a:pt x="231" y="1407"/>
                  </a:cubicBezTo>
                  <a:lnTo>
                    <a:pt x="960" y="218"/>
                  </a:lnTo>
                  <a:cubicBezTo>
                    <a:pt x="960" y="218"/>
                    <a:pt x="1216" y="1216"/>
                    <a:pt x="2418" y="1420"/>
                  </a:cubicBezTo>
                  <a:lnTo>
                    <a:pt x="2175" y="1164"/>
                  </a:lnTo>
                  <a:cubicBezTo>
                    <a:pt x="1161" y="879"/>
                    <a:pt x="934" y="1"/>
                    <a:pt x="934" y="1"/>
                  </a:cubicBezTo>
                  <a:close/>
                  <a:moveTo>
                    <a:pt x="43" y="2901"/>
                  </a:moveTo>
                  <a:cubicBezTo>
                    <a:pt x="43" y="2902"/>
                    <a:pt x="43" y="2903"/>
                    <a:pt x="43" y="2904"/>
                  </a:cubicBezTo>
                  <a:cubicBezTo>
                    <a:pt x="43" y="2903"/>
                    <a:pt x="43" y="2902"/>
                    <a:pt x="43" y="290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2"/>
            <p:cNvSpPr/>
            <p:nvPr/>
          </p:nvSpPr>
          <p:spPr>
            <a:xfrm>
              <a:off x="5113675" y="5140300"/>
              <a:ext cx="68225" cy="36800"/>
            </a:xfrm>
            <a:custGeom>
              <a:avLst/>
              <a:gdLst/>
              <a:ahLst/>
              <a:cxnLst/>
              <a:rect l="l" t="t" r="r" b="b"/>
              <a:pathLst>
                <a:path w="2729" h="1472" extrusionOk="0">
                  <a:moveTo>
                    <a:pt x="1" y="1"/>
                  </a:moveTo>
                  <a:lnTo>
                    <a:pt x="461" y="487"/>
                  </a:lnTo>
                  <a:cubicBezTo>
                    <a:pt x="931" y="756"/>
                    <a:pt x="1715" y="1122"/>
                    <a:pt x="2486" y="1122"/>
                  </a:cubicBezTo>
                  <a:lnTo>
                    <a:pt x="2444" y="675"/>
                  </a:lnTo>
                  <a:lnTo>
                    <a:pt x="2444" y="675"/>
                  </a:lnTo>
                  <a:lnTo>
                    <a:pt x="2729" y="1472"/>
                  </a:lnTo>
                  <a:lnTo>
                    <a:pt x="2713" y="1297"/>
                  </a:lnTo>
                  <a:lnTo>
                    <a:pt x="2418" y="461"/>
                  </a:lnTo>
                  <a:lnTo>
                    <a:pt x="2457" y="905"/>
                  </a:lnTo>
                  <a:cubicBezTo>
                    <a:pt x="1242" y="89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8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2"/>
            <p:cNvSpPr/>
            <p:nvPr/>
          </p:nvSpPr>
          <p:spPr>
            <a:xfrm>
              <a:off x="5134575" y="5160875"/>
              <a:ext cx="31775" cy="27750"/>
            </a:xfrm>
            <a:custGeom>
              <a:avLst/>
              <a:gdLst/>
              <a:ahLst/>
              <a:cxnLst/>
              <a:rect l="l" t="t" r="r" b="b"/>
              <a:pathLst>
                <a:path w="1271" h="1110" extrusionOk="0">
                  <a:moveTo>
                    <a:pt x="710" y="0"/>
                  </a:moveTo>
                  <a:cubicBezTo>
                    <a:pt x="402" y="0"/>
                    <a:pt x="29" y="292"/>
                    <a:pt x="14" y="594"/>
                  </a:cubicBezTo>
                  <a:cubicBezTo>
                    <a:pt x="1" y="892"/>
                    <a:pt x="380" y="1096"/>
                    <a:pt x="678" y="1109"/>
                  </a:cubicBezTo>
                  <a:cubicBezTo>
                    <a:pt x="686" y="1109"/>
                    <a:pt x="694" y="1109"/>
                    <a:pt x="703" y="1109"/>
                  </a:cubicBezTo>
                  <a:cubicBezTo>
                    <a:pt x="999" y="1109"/>
                    <a:pt x="1245" y="883"/>
                    <a:pt x="1258" y="581"/>
                  </a:cubicBezTo>
                  <a:cubicBezTo>
                    <a:pt x="1271" y="270"/>
                    <a:pt x="1028" y="14"/>
                    <a:pt x="730" y="1"/>
                  </a:cubicBezTo>
                  <a:cubicBezTo>
                    <a:pt x="723" y="1"/>
                    <a:pt x="717" y="0"/>
                    <a:pt x="7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2"/>
            <p:cNvSpPr/>
            <p:nvPr/>
          </p:nvSpPr>
          <p:spPr>
            <a:xfrm>
              <a:off x="5134575" y="5160300"/>
              <a:ext cx="32100" cy="24250"/>
            </a:xfrm>
            <a:custGeom>
              <a:avLst/>
              <a:gdLst/>
              <a:ahLst/>
              <a:cxnLst/>
              <a:rect l="l" t="t" r="r" b="b"/>
              <a:pathLst>
                <a:path w="1284" h="970" extrusionOk="0">
                  <a:moveTo>
                    <a:pt x="717" y="0"/>
                  </a:moveTo>
                  <a:cubicBezTo>
                    <a:pt x="642" y="0"/>
                    <a:pt x="568" y="18"/>
                    <a:pt x="500" y="37"/>
                  </a:cubicBezTo>
                  <a:cubicBezTo>
                    <a:pt x="406" y="79"/>
                    <a:pt x="312" y="131"/>
                    <a:pt x="231" y="199"/>
                  </a:cubicBezTo>
                  <a:cubicBezTo>
                    <a:pt x="163" y="267"/>
                    <a:pt x="95" y="348"/>
                    <a:pt x="56" y="442"/>
                  </a:cubicBezTo>
                  <a:cubicBezTo>
                    <a:pt x="30" y="484"/>
                    <a:pt x="14" y="536"/>
                    <a:pt x="14" y="591"/>
                  </a:cubicBezTo>
                  <a:cubicBezTo>
                    <a:pt x="1" y="633"/>
                    <a:pt x="14" y="685"/>
                    <a:pt x="30" y="740"/>
                  </a:cubicBezTo>
                  <a:cubicBezTo>
                    <a:pt x="14" y="633"/>
                    <a:pt x="30" y="536"/>
                    <a:pt x="69" y="455"/>
                  </a:cubicBezTo>
                  <a:cubicBezTo>
                    <a:pt x="124" y="361"/>
                    <a:pt x="192" y="293"/>
                    <a:pt x="257" y="228"/>
                  </a:cubicBezTo>
                  <a:cubicBezTo>
                    <a:pt x="338" y="173"/>
                    <a:pt x="419" y="118"/>
                    <a:pt x="516" y="92"/>
                  </a:cubicBezTo>
                  <a:cubicBezTo>
                    <a:pt x="575" y="65"/>
                    <a:pt x="635" y="50"/>
                    <a:pt x="694" y="50"/>
                  </a:cubicBezTo>
                  <a:cubicBezTo>
                    <a:pt x="729" y="50"/>
                    <a:pt x="763" y="55"/>
                    <a:pt x="798" y="66"/>
                  </a:cubicBezTo>
                  <a:cubicBezTo>
                    <a:pt x="986" y="92"/>
                    <a:pt x="1148" y="241"/>
                    <a:pt x="1216" y="416"/>
                  </a:cubicBezTo>
                  <a:cubicBezTo>
                    <a:pt x="1271" y="591"/>
                    <a:pt x="1229" y="808"/>
                    <a:pt x="1096" y="970"/>
                  </a:cubicBezTo>
                  <a:cubicBezTo>
                    <a:pt x="1177" y="902"/>
                    <a:pt x="1229" y="808"/>
                    <a:pt x="1258" y="714"/>
                  </a:cubicBezTo>
                  <a:cubicBezTo>
                    <a:pt x="1284" y="604"/>
                    <a:pt x="1284" y="497"/>
                    <a:pt x="1245" y="403"/>
                  </a:cubicBezTo>
                  <a:cubicBezTo>
                    <a:pt x="1190" y="199"/>
                    <a:pt x="1015" y="37"/>
                    <a:pt x="811" y="11"/>
                  </a:cubicBezTo>
                  <a:cubicBezTo>
                    <a:pt x="779" y="3"/>
                    <a:pt x="748" y="0"/>
                    <a:pt x="717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2"/>
            <p:cNvSpPr/>
            <p:nvPr/>
          </p:nvSpPr>
          <p:spPr>
            <a:xfrm>
              <a:off x="5137325" y="5163225"/>
              <a:ext cx="19875" cy="19625"/>
            </a:xfrm>
            <a:custGeom>
              <a:avLst/>
              <a:gdLst/>
              <a:ahLst/>
              <a:cxnLst/>
              <a:rect l="l" t="t" r="r" b="b"/>
              <a:pathLst>
                <a:path w="795" h="785" extrusionOk="0">
                  <a:moveTo>
                    <a:pt x="419" y="1"/>
                  </a:moveTo>
                  <a:cubicBezTo>
                    <a:pt x="309" y="1"/>
                    <a:pt x="228" y="30"/>
                    <a:pt x="147" y="95"/>
                  </a:cubicBezTo>
                  <a:cubicBezTo>
                    <a:pt x="82" y="150"/>
                    <a:pt x="40" y="218"/>
                    <a:pt x="14" y="312"/>
                  </a:cubicBezTo>
                  <a:lnTo>
                    <a:pt x="14" y="380"/>
                  </a:lnTo>
                  <a:cubicBezTo>
                    <a:pt x="1" y="461"/>
                    <a:pt x="27" y="555"/>
                    <a:pt x="82" y="623"/>
                  </a:cubicBezTo>
                  <a:cubicBezTo>
                    <a:pt x="147" y="704"/>
                    <a:pt x="228" y="759"/>
                    <a:pt x="338" y="772"/>
                  </a:cubicBezTo>
                  <a:cubicBezTo>
                    <a:pt x="351" y="785"/>
                    <a:pt x="364" y="785"/>
                    <a:pt x="377" y="785"/>
                  </a:cubicBezTo>
                  <a:cubicBezTo>
                    <a:pt x="594" y="785"/>
                    <a:pt x="782" y="623"/>
                    <a:pt x="795" y="406"/>
                  </a:cubicBezTo>
                  <a:cubicBezTo>
                    <a:pt x="795" y="380"/>
                    <a:pt x="795" y="338"/>
                    <a:pt x="782" y="312"/>
                  </a:cubicBezTo>
                  <a:cubicBezTo>
                    <a:pt x="756" y="192"/>
                    <a:pt x="675" y="82"/>
                    <a:pt x="568" y="43"/>
                  </a:cubicBezTo>
                  <a:cubicBezTo>
                    <a:pt x="526" y="14"/>
                    <a:pt x="471" y="1"/>
                    <a:pt x="41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2"/>
            <p:cNvSpPr/>
            <p:nvPr/>
          </p:nvSpPr>
          <p:spPr>
            <a:xfrm>
              <a:off x="5137650" y="5165575"/>
              <a:ext cx="9100" cy="7150"/>
            </a:xfrm>
            <a:custGeom>
              <a:avLst/>
              <a:gdLst/>
              <a:ahLst/>
              <a:cxnLst/>
              <a:rect l="l" t="t" r="r" b="b"/>
              <a:pathLst>
                <a:path w="364" h="286" extrusionOk="0">
                  <a:moveTo>
                    <a:pt x="134" y="1"/>
                  </a:moveTo>
                  <a:cubicBezTo>
                    <a:pt x="69" y="56"/>
                    <a:pt x="27" y="124"/>
                    <a:pt x="1" y="218"/>
                  </a:cubicBezTo>
                  <a:lnTo>
                    <a:pt x="364" y="286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2"/>
            <p:cNvSpPr/>
            <p:nvPr/>
          </p:nvSpPr>
          <p:spPr>
            <a:xfrm>
              <a:off x="5139350" y="5172700"/>
              <a:ext cx="7400" cy="9825"/>
            </a:xfrm>
            <a:custGeom>
              <a:avLst/>
              <a:gdLst/>
              <a:ahLst/>
              <a:cxnLst/>
              <a:rect l="l" t="t" r="r" b="b"/>
              <a:pathLst>
                <a:path w="296" h="393" extrusionOk="0">
                  <a:moveTo>
                    <a:pt x="296" y="1"/>
                  </a:moveTo>
                  <a:lnTo>
                    <a:pt x="1" y="244"/>
                  </a:lnTo>
                  <a:cubicBezTo>
                    <a:pt x="66" y="325"/>
                    <a:pt x="147" y="380"/>
                    <a:pt x="257" y="393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2"/>
            <p:cNvSpPr/>
            <p:nvPr/>
          </p:nvSpPr>
          <p:spPr>
            <a:xfrm>
              <a:off x="5142025" y="5167600"/>
              <a:ext cx="10800" cy="10875"/>
            </a:xfrm>
            <a:custGeom>
              <a:avLst/>
              <a:gdLst/>
              <a:ahLst/>
              <a:cxnLst/>
              <a:rect l="l" t="t" r="r" b="b"/>
              <a:pathLst>
                <a:path w="432" h="435" extrusionOk="0">
                  <a:moveTo>
                    <a:pt x="218" y="1"/>
                  </a:moveTo>
                  <a:cubicBezTo>
                    <a:pt x="108" y="1"/>
                    <a:pt x="1" y="82"/>
                    <a:pt x="1" y="205"/>
                  </a:cubicBezTo>
                  <a:cubicBezTo>
                    <a:pt x="1" y="325"/>
                    <a:pt x="82" y="422"/>
                    <a:pt x="202" y="435"/>
                  </a:cubicBezTo>
                  <a:cubicBezTo>
                    <a:pt x="325" y="435"/>
                    <a:pt x="419" y="341"/>
                    <a:pt x="419" y="218"/>
                  </a:cubicBezTo>
                  <a:cubicBezTo>
                    <a:pt x="432" y="111"/>
                    <a:pt x="338" y="1"/>
                    <a:pt x="218" y="1"/>
                  </a:cubicBezTo>
                  <a:close/>
                </a:path>
              </a:pathLst>
            </a:custGeom>
            <a:solidFill>
              <a:srgbClr val="2C03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2"/>
            <p:cNvSpPr/>
            <p:nvPr/>
          </p:nvSpPr>
          <p:spPr>
            <a:xfrm>
              <a:off x="5150775" y="5173675"/>
              <a:ext cx="3100" cy="3100"/>
            </a:xfrm>
            <a:custGeom>
              <a:avLst/>
              <a:gdLst/>
              <a:ahLst/>
              <a:cxnLst/>
              <a:rect l="l" t="t" r="r" b="b"/>
              <a:pathLst>
                <a:path w="124" h="124" extrusionOk="0">
                  <a:moveTo>
                    <a:pt x="69" y="1"/>
                  </a:moveTo>
                  <a:cubicBezTo>
                    <a:pt x="43" y="1"/>
                    <a:pt x="14" y="30"/>
                    <a:pt x="1" y="56"/>
                  </a:cubicBezTo>
                  <a:cubicBezTo>
                    <a:pt x="1" y="98"/>
                    <a:pt x="30" y="124"/>
                    <a:pt x="69" y="124"/>
                  </a:cubicBezTo>
                  <a:cubicBezTo>
                    <a:pt x="95" y="124"/>
                    <a:pt x="124" y="98"/>
                    <a:pt x="124" y="69"/>
                  </a:cubicBezTo>
                  <a:cubicBezTo>
                    <a:pt x="124" y="30"/>
                    <a:pt x="95" y="1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2"/>
            <p:cNvSpPr/>
            <p:nvPr/>
          </p:nvSpPr>
          <p:spPr>
            <a:xfrm>
              <a:off x="5081600" y="5158525"/>
              <a:ext cx="31450" cy="27750"/>
            </a:xfrm>
            <a:custGeom>
              <a:avLst/>
              <a:gdLst/>
              <a:ahLst/>
              <a:cxnLst/>
              <a:rect l="l" t="t" r="r" b="b"/>
              <a:pathLst>
                <a:path w="1258" h="1110" extrusionOk="0">
                  <a:moveTo>
                    <a:pt x="569" y="0"/>
                  </a:moveTo>
                  <a:cubicBezTo>
                    <a:pt x="272" y="0"/>
                    <a:pt x="26" y="226"/>
                    <a:pt x="14" y="526"/>
                  </a:cubicBezTo>
                  <a:cubicBezTo>
                    <a:pt x="1" y="837"/>
                    <a:pt x="231" y="1093"/>
                    <a:pt x="542" y="1109"/>
                  </a:cubicBezTo>
                  <a:cubicBezTo>
                    <a:pt x="553" y="1109"/>
                    <a:pt x="563" y="1110"/>
                    <a:pt x="574" y="1110"/>
                  </a:cubicBezTo>
                  <a:cubicBezTo>
                    <a:pt x="878" y="1110"/>
                    <a:pt x="1229" y="937"/>
                    <a:pt x="1242" y="649"/>
                  </a:cubicBezTo>
                  <a:cubicBezTo>
                    <a:pt x="1258" y="338"/>
                    <a:pt x="892" y="14"/>
                    <a:pt x="594" y="1"/>
                  </a:cubicBezTo>
                  <a:cubicBezTo>
                    <a:pt x="585" y="0"/>
                    <a:pt x="577" y="0"/>
                    <a:pt x="5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2"/>
            <p:cNvSpPr/>
            <p:nvPr/>
          </p:nvSpPr>
          <p:spPr>
            <a:xfrm>
              <a:off x="5081275" y="5157775"/>
              <a:ext cx="31775" cy="23375"/>
            </a:xfrm>
            <a:custGeom>
              <a:avLst/>
              <a:gdLst/>
              <a:ahLst/>
              <a:cxnLst/>
              <a:rect l="l" t="t" r="r" b="b"/>
              <a:pathLst>
                <a:path w="1271" h="935" extrusionOk="0">
                  <a:moveTo>
                    <a:pt x="589" y="0"/>
                  </a:moveTo>
                  <a:cubicBezTo>
                    <a:pt x="568" y="0"/>
                    <a:pt x="547" y="2"/>
                    <a:pt x="526" y="5"/>
                  </a:cubicBezTo>
                  <a:cubicBezTo>
                    <a:pt x="312" y="18"/>
                    <a:pt x="121" y="167"/>
                    <a:pt x="56" y="355"/>
                  </a:cubicBezTo>
                  <a:cubicBezTo>
                    <a:pt x="14" y="449"/>
                    <a:pt x="1" y="556"/>
                    <a:pt x="14" y="666"/>
                  </a:cubicBezTo>
                  <a:cubicBezTo>
                    <a:pt x="40" y="760"/>
                    <a:pt x="82" y="854"/>
                    <a:pt x="150" y="935"/>
                  </a:cubicBezTo>
                  <a:cubicBezTo>
                    <a:pt x="27" y="773"/>
                    <a:pt x="1" y="543"/>
                    <a:pt x="82" y="368"/>
                  </a:cubicBezTo>
                  <a:cubicBezTo>
                    <a:pt x="163" y="193"/>
                    <a:pt x="338" y="70"/>
                    <a:pt x="526" y="57"/>
                  </a:cubicBezTo>
                  <a:cubicBezTo>
                    <a:pt x="543" y="54"/>
                    <a:pt x="560" y="53"/>
                    <a:pt x="577" y="53"/>
                  </a:cubicBezTo>
                  <a:cubicBezTo>
                    <a:pt x="656" y="53"/>
                    <a:pt x="733" y="77"/>
                    <a:pt x="811" y="112"/>
                  </a:cubicBezTo>
                  <a:cubicBezTo>
                    <a:pt x="892" y="151"/>
                    <a:pt x="973" y="206"/>
                    <a:pt x="1054" y="274"/>
                  </a:cubicBezTo>
                  <a:cubicBezTo>
                    <a:pt x="1122" y="342"/>
                    <a:pt x="1174" y="423"/>
                    <a:pt x="1216" y="504"/>
                  </a:cubicBezTo>
                  <a:cubicBezTo>
                    <a:pt x="1255" y="598"/>
                    <a:pt x="1271" y="705"/>
                    <a:pt x="1229" y="799"/>
                  </a:cubicBezTo>
                  <a:cubicBezTo>
                    <a:pt x="1255" y="747"/>
                    <a:pt x="1271" y="705"/>
                    <a:pt x="1271" y="653"/>
                  </a:cubicBezTo>
                  <a:cubicBezTo>
                    <a:pt x="1271" y="598"/>
                    <a:pt x="1255" y="543"/>
                    <a:pt x="1242" y="504"/>
                  </a:cubicBezTo>
                  <a:cubicBezTo>
                    <a:pt x="1203" y="410"/>
                    <a:pt x="1148" y="313"/>
                    <a:pt x="1080" y="248"/>
                  </a:cubicBezTo>
                  <a:cubicBezTo>
                    <a:pt x="1012" y="167"/>
                    <a:pt x="918" y="112"/>
                    <a:pt x="824" y="57"/>
                  </a:cubicBezTo>
                  <a:cubicBezTo>
                    <a:pt x="758" y="25"/>
                    <a:pt x="676" y="0"/>
                    <a:pt x="589" y="0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2"/>
            <p:cNvSpPr/>
            <p:nvPr/>
          </p:nvSpPr>
          <p:spPr>
            <a:xfrm>
              <a:off x="5082650" y="5160875"/>
              <a:ext cx="19550" cy="19650"/>
            </a:xfrm>
            <a:custGeom>
              <a:avLst/>
              <a:gdLst/>
              <a:ahLst/>
              <a:cxnLst/>
              <a:rect l="l" t="t" r="r" b="b"/>
              <a:pathLst>
                <a:path w="782" h="786" extrusionOk="0">
                  <a:moveTo>
                    <a:pt x="406" y="1"/>
                  </a:moveTo>
                  <a:cubicBezTo>
                    <a:pt x="309" y="1"/>
                    <a:pt x="215" y="27"/>
                    <a:pt x="134" y="95"/>
                  </a:cubicBezTo>
                  <a:cubicBezTo>
                    <a:pt x="66" y="150"/>
                    <a:pt x="27" y="218"/>
                    <a:pt x="14" y="312"/>
                  </a:cubicBezTo>
                  <a:cubicBezTo>
                    <a:pt x="1" y="338"/>
                    <a:pt x="1" y="351"/>
                    <a:pt x="1" y="380"/>
                  </a:cubicBezTo>
                  <a:cubicBezTo>
                    <a:pt x="1" y="461"/>
                    <a:pt x="27" y="555"/>
                    <a:pt x="66" y="623"/>
                  </a:cubicBezTo>
                  <a:cubicBezTo>
                    <a:pt x="134" y="704"/>
                    <a:pt x="215" y="756"/>
                    <a:pt x="325" y="772"/>
                  </a:cubicBezTo>
                  <a:cubicBezTo>
                    <a:pt x="338" y="785"/>
                    <a:pt x="364" y="785"/>
                    <a:pt x="377" y="785"/>
                  </a:cubicBezTo>
                  <a:cubicBezTo>
                    <a:pt x="384" y="785"/>
                    <a:pt x="392" y="786"/>
                    <a:pt x="399" y="786"/>
                  </a:cubicBezTo>
                  <a:cubicBezTo>
                    <a:pt x="606" y="786"/>
                    <a:pt x="769" y="615"/>
                    <a:pt x="782" y="406"/>
                  </a:cubicBezTo>
                  <a:cubicBezTo>
                    <a:pt x="782" y="380"/>
                    <a:pt x="782" y="351"/>
                    <a:pt x="769" y="312"/>
                  </a:cubicBezTo>
                  <a:cubicBezTo>
                    <a:pt x="756" y="189"/>
                    <a:pt x="662" y="82"/>
                    <a:pt x="552" y="43"/>
                  </a:cubicBezTo>
                  <a:cubicBezTo>
                    <a:pt x="513" y="14"/>
                    <a:pt x="458" y="1"/>
                    <a:pt x="40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2"/>
            <p:cNvSpPr/>
            <p:nvPr/>
          </p:nvSpPr>
          <p:spPr>
            <a:xfrm>
              <a:off x="5082975" y="5163225"/>
              <a:ext cx="9100" cy="7150"/>
            </a:xfrm>
            <a:custGeom>
              <a:avLst/>
              <a:gdLst/>
              <a:ahLst/>
              <a:cxnLst/>
              <a:rect l="l" t="t" r="r" b="b"/>
              <a:pathLst>
                <a:path w="364" h="286" extrusionOk="0">
                  <a:moveTo>
                    <a:pt x="121" y="1"/>
                  </a:moveTo>
                  <a:cubicBezTo>
                    <a:pt x="53" y="56"/>
                    <a:pt x="14" y="124"/>
                    <a:pt x="1" y="218"/>
                  </a:cubicBezTo>
                  <a:lnTo>
                    <a:pt x="364" y="28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2"/>
            <p:cNvSpPr/>
            <p:nvPr/>
          </p:nvSpPr>
          <p:spPr>
            <a:xfrm>
              <a:off x="5084275" y="5170350"/>
              <a:ext cx="7800" cy="9825"/>
            </a:xfrm>
            <a:custGeom>
              <a:avLst/>
              <a:gdLst/>
              <a:ahLst/>
              <a:cxnLst/>
              <a:rect l="l" t="t" r="r" b="b"/>
              <a:pathLst>
                <a:path w="312" h="393" extrusionOk="0">
                  <a:moveTo>
                    <a:pt x="312" y="1"/>
                  </a:moveTo>
                  <a:lnTo>
                    <a:pt x="1" y="244"/>
                  </a:lnTo>
                  <a:cubicBezTo>
                    <a:pt x="69" y="325"/>
                    <a:pt x="150" y="377"/>
                    <a:pt x="260" y="393"/>
                  </a:cubicBezTo>
                  <a:lnTo>
                    <a:pt x="312" y="1"/>
                  </a:lnTo>
                  <a:close/>
                </a:path>
              </a:pathLst>
            </a:custGeom>
            <a:solidFill>
              <a:srgbClr val="961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2"/>
            <p:cNvSpPr/>
            <p:nvPr/>
          </p:nvSpPr>
          <p:spPr>
            <a:xfrm>
              <a:off x="5087025" y="5165250"/>
              <a:ext cx="10800" cy="10875"/>
            </a:xfrm>
            <a:custGeom>
              <a:avLst/>
              <a:gdLst/>
              <a:ahLst/>
              <a:cxnLst/>
              <a:rect l="l" t="t" r="r" b="b"/>
              <a:pathLst>
                <a:path w="432" h="435" extrusionOk="0">
                  <a:moveTo>
                    <a:pt x="231" y="1"/>
                  </a:moveTo>
                  <a:cubicBezTo>
                    <a:pt x="108" y="1"/>
                    <a:pt x="1" y="82"/>
                    <a:pt x="1" y="205"/>
                  </a:cubicBezTo>
                  <a:cubicBezTo>
                    <a:pt x="1" y="325"/>
                    <a:pt x="82" y="419"/>
                    <a:pt x="202" y="435"/>
                  </a:cubicBezTo>
                  <a:cubicBezTo>
                    <a:pt x="325" y="435"/>
                    <a:pt x="419" y="338"/>
                    <a:pt x="432" y="231"/>
                  </a:cubicBezTo>
                  <a:cubicBezTo>
                    <a:pt x="432" y="111"/>
                    <a:pt x="338" y="14"/>
                    <a:pt x="231" y="1"/>
                  </a:cubicBezTo>
                  <a:close/>
                </a:path>
              </a:pathLst>
            </a:custGeom>
            <a:solidFill>
              <a:srgbClr val="2C03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2"/>
            <p:cNvSpPr/>
            <p:nvPr/>
          </p:nvSpPr>
          <p:spPr>
            <a:xfrm>
              <a:off x="5095775" y="5171325"/>
              <a:ext cx="3425" cy="3100"/>
            </a:xfrm>
            <a:custGeom>
              <a:avLst/>
              <a:gdLst/>
              <a:ahLst/>
              <a:cxnLst/>
              <a:rect l="l" t="t" r="r" b="b"/>
              <a:pathLst>
                <a:path w="137" h="124" extrusionOk="0">
                  <a:moveTo>
                    <a:pt x="69" y="1"/>
                  </a:moveTo>
                  <a:cubicBezTo>
                    <a:pt x="43" y="1"/>
                    <a:pt x="14" y="30"/>
                    <a:pt x="14" y="56"/>
                  </a:cubicBezTo>
                  <a:cubicBezTo>
                    <a:pt x="1" y="95"/>
                    <a:pt x="27" y="124"/>
                    <a:pt x="69" y="124"/>
                  </a:cubicBezTo>
                  <a:cubicBezTo>
                    <a:pt x="95" y="124"/>
                    <a:pt x="124" y="95"/>
                    <a:pt x="124" y="69"/>
                  </a:cubicBezTo>
                  <a:cubicBezTo>
                    <a:pt x="137" y="30"/>
                    <a:pt x="108" y="1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2"/>
            <p:cNvSpPr/>
            <p:nvPr/>
          </p:nvSpPr>
          <p:spPr>
            <a:xfrm>
              <a:off x="5153050" y="5139750"/>
              <a:ext cx="13950" cy="11475"/>
            </a:xfrm>
            <a:custGeom>
              <a:avLst/>
              <a:gdLst/>
              <a:ahLst/>
              <a:cxnLst/>
              <a:rect l="l" t="t" r="r" b="b"/>
              <a:pathLst>
                <a:path w="558" h="459" extrusionOk="0">
                  <a:moveTo>
                    <a:pt x="185" y="1"/>
                  </a:moveTo>
                  <a:cubicBezTo>
                    <a:pt x="72" y="1"/>
                    <a:pt x="1" y="99"/>
                    <a:pt x="59" y="224"/>
                  </a:cubicBezTo>
                  <a:cubicBezTo>
                    <a:pt x="85" y="292"/>
                    <a:pt x="140" y="334"/>
                    <a:pt x="195" y="373"/>
                  </a:cubicBezTo>
                  <a:cubicBezTo>
                    <a:pt x="247" y="415"/>
                    <a:pt x="289" y="441"/>
                    <a:pt x="357" y="454"/>
                  </a:cubicBezTo>
                  <a:cubicBezTo>
                    <a:pt x="369" y="457"/>
                    <a:pt x="382" y="458"/>
                    <a:pt x="396" y="458"/>
                  </a:cubicBezTo>
                  <a:cubicBezTo>
                    <a:pt x="439" y="458"/>
                    <a:pt x="487" y="442"/>
                    <a:pt x="519" y="402"/>
                  </a:cubicBezTo>
                  <a:cubicBezTo>
                    <a:pt x="558" y="360"/>
                    <a:pt x="558" y="292"/>
                    <a:pt x="532" y="240"/>
                  </a:cubicBezTo>
                  <a:cubicBezTo>
                    <a:pt x="506" y="172"/>
                    <a:pt x="451" y="130"/>
                    <a:pt x="409" y="91"/>
                  </a:cubicBezTo>
                  <a:cubicBezTo>
                    <a:pt x="357" y="62"/>
                    <a:pt x="315" y="23"/>
                    <a:pt x="247" y="10"/>
                  </a:cubicBezTo>
                  <a:cubicBezTo>
                    <a:pt x="225" y="4"/>
                    <a:pt x="205" y="1"/>
                    <a:pt x="185" y="1"/>
                  </a:cubicBezTo>
                  <a:close/>
                </a:path>
              </a:pathLst>
            </a:custGeom>
            <a:solidFill>
              <a:srgbClr val="8841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2"/>
            <p:cNvSpPr/>
            <p:nvPr/>
          </p:nvSpPr>
          <p:spPr>
            <a:xfrm>
              <a:off x="5082975" y="5136825"/>
              <a:ext cx="14350" cy="11050"/>
            </a:xfrm>
            <a:custGeom>
              <a:avLst/>
              <a:gdLst/>
              <a:ahLst/>
              <a:cxnLst/>
              <a:rect l="l" t="t" r="r" b="b"/>
              <a:pathLst>
                <a:path w="574" h="442" extrusionOk="0">
                  <a:moveTo>
                    <a:pt x="365" y="0"/>
                  </a:moveTo>
                  <a:cubicBezTo>
                    <a:pt x="352" y="0"/>
                    <a:pt x="339" y="1"/>
                    <a:pt x="325" y="4"/>
                  </a:cubicBezTo>
                  <a:cubicBezTo>
                    <a:pt x="270" y="17"/>
                    <a:pt x="215" y="46"/>
                    <a:pt x="163" y="85"/>
                  </a:cubicBezTo>
                  <a:cubicBezTo>
                    <a:pt x="108" y="114"/>
                    <a:pt x="69" y="153"/>
                    <a:pt x="27" y="208"/>
                  </a:cubicBezTo>
                  <a:cubicBezTo>
                    <a:pt x="1" y="260"/>
                    <a:pt x="1" y="328"/>
                    <a:pt x="27" y="383"/>
                  </a:cubicBezTo>
                  <a:cubicBezTo>
                    <a:pt x="62" y="415"/>
                    <a:pt x="113" y="441"/>
                    <a:pt x="161" y="441"/>
                  </a:cubicBezTo>
                  <a:cubicBezTo>
                    <a:pt x="170" y="441"/>
                    <a:pt x="180" y="440"/>
                    <a:pt x="189" y="438"/>
                  </a:cubicBezTo>
                  <a:cubicBezTo>
                    <a:pt x="244" y="438"/>
                    <a:pt x="296" y="409"/>
                    <a:pt x="351" y="383"/>
                  </a:cubicBezTo>
                  <a:cubicBezTo>
                    <a:pt x="419" y="341"/>
                    <a:pt x="474" y="302"/>
                    <a:pt x="500" y="247"/>
                  </a:cubicBezTo>
                  <a:cubicBezTo>
                    <a:pt x="573" y="111"/>
                    <a:pt x="492" y="0"/>
                    <a:pt x="365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2"/>
            <p:cNvSpPr/>
            <p:nvPr/>
          </p:nvSpPr>
          <p:spPr>
            <a:xfrm>
              <a:off x="5116025" y="5181125"/>
              <a:ext cx="14850" cy="7800"/>
            </a:xfrm>
            <a:custGeom>
              <a:avLst/>
              <a:gdLst/>
              <a:ahLst/>
              <a:cxnLst/>
              <a:rect l="l" t="t" r="r" b="b"/>
              <a:pathLst>
                <a:path w="594" h="312" extrusionOk="0">
                  <a:moveTo>
                    <a:pt x="299" y="1"/>
                  </a:moveTo>
                  <a:lnTo>
                    <a:pt x="244" y="14"/>
                  </a:lnTo>
                  <a:lnTo>
                    <a:pt x="176" y="14"/>
                  </a:lnTo>
                  <a:cubicBezTo>
                    <a:pt x="124" y="27"/>
                    <a:pt x="82" y="27"/>
                    <a:pt x="43" y="69"/>
                  </a:cubicBezTo>
                  <a:cubicBezTo>
                    <a:pt x="27" y="69"/>
                    <a:pt x="27" y="82"/>
                    <a:pt x="14" y="95"/>
                  </a:cubicBezTo>
                  <a:cubicBezTo>
                    <a:pt x="14" y="108"/>
                    <a:pt x="1" y="124"/>
                    <a:pt x="1" y="137"/>
                  </a:cubicBezTo>
                  <a:cubicBezTo>
                    <a:pt x="1" y="163"/>
                    <a:pt x="14" y="189"/>
                    <a:pt x="27" y="205"/>
                  </a:cubicBezTo>
                  <a:cubicBezTo>
                    <a:pt x="56" y="244"/>
                    <a:pt x="82" y="270"/>
                    <a:pt x="108" y="299"/>
                  </a:cubicBezTo>
                  <a:cubicBezTo>
                    <a:pt x="82" y="270"/>
                    <a:pt x="69" y="231"/>
                    <a:pt x="43" y="189"/>
                  </a:cubicBezTo>
                  <a:cubicBezTo>
                    <a:pt x="27" y="150"/>
                    <a:pt x="43" y="124"/>
                    <a:pt x="69" y="95"/>
                  </a:cubicBezTo>
                  <a:cubicBezTo>
                    <a:pt x="95" y="82"/>
                    <a:pt x="137" y="69"/>
                    <a:pt x="176" y="69"/>
                  </a:cubicBezTo>
                  <a:lnTo>
                    <a:pt x="244" y="56"/>
                  </a:lnTo>
                  <a:lnTo>
                    <a:pt x="299" y="56"/>
                  </a:lnTo>
                  <a:cubicBezTo>
                    <a:pt x="325" y="56"/>
                    <a:pt x="351" y="56"/>
                    <a:pt x="367" y="69"/>
                  </a:cubicBezTo>
                  <a:lnTo>
                    <a:pt x="432" y="69"/>
                  </a:lnTo>
                  <a:cubicBezTo>
                    <a:pt x="474" y="69"/>
                    <a:pt x="513" y="82"/>
                    <a:pt x="542" y="108"/>
                  </a:cubicBezTo>
                  <a:cubicBezTo>
                    <a:pt x="568" y="124"/>
                    <a:pt x="555" y="163"/>
                    <a:pt x="542" y="205"/>
                  </a:cubicBezTo>
                  <a:cubicBezTo>
                    <a:pt x="529" y="244"/>
                    <a:pt x="500" y="270"/>
                    <a:pt x="461" y="312"/>
                  </a:cubicBezTo>
                  <a:cubicBezTo>
                    <a:pt x="500" y="286"/>
                    <a:pt x="542" y="257"/>
                    <a:pt x="568" y="218"/>
                  </a:cubicBezTo>
                  <a:cubicBezTo>
                    <a:pt x="581" y="205"/>
                    <a:pt x="581" y="176"/>
                    <a:pt x="594" y="150"/>
                  </a:cubicBezTo>
                  <a:cubicBezTo>
                    <a:pt x="594" y="137"/>
                    <a:pt x="581" y="124"/>
                    <a:pt x="581" y="108"/>
                  </a:cubicBezTo>
                  <a:cubicBezTo>
                    <a:pt x="581" y="95"/>
                    <a:pt x="581" y="82"/>
                    <a:pt x="568" y="82"/>
                  </a:cubicBezTo>
                  <a:cubicBezTo>
                    <a:pt x="529" y="43"/>
                    <a:pt x="487" y="27"/>
                    <a:pt x="432" y="14"/>
                  </a:cubicBezTo>
                  <a:lnTo>
                    <a:pt x="367" y="14"/>
                  </a:lnTo>
                  <a:cubicBezTo>
                    <a:pt x="351" y="14"/>
                    <a:pt x="325" y="1"/>
                    <a:pt x="299" y="1"/>
                  </a:cubicBezTo>
                  <a:close/>
                </a:path>
              </a:pathLst>
            </a:custGeom>
            <a:solidFill>
              <a:srgbClr val="8E2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2"/>
            <p:cNvSpPr/>
            <p:nvPr/>
          </p:nvSpPr>
          <p:spPr>
            <a:xfrm>
              <a:off x="5185925" y="5171100"/>
              <a:ext cx="18900" cy="22525"/>
            </a:xfrm>
            <a:custGeom>
              <a:avLst/>
              <a:gdLst/>
              <a:ahLst/>
              <a:cxnLst/>
              <a:rect l="l" t="t" r="r" b="b"/>
              <a:pathLst>
                <a:path w="756" h="901" extrusionOk="0">
                  <a:moveTo>
                    <a:pt x="506" y="0"/>
                  </a:moveTo>
                  <a:cubicBezTo>
                    <a:pt x="486" y="0"/>
                    <a:pt x="466" y="3"/>
                    <a:pt x="445" y="10"/>
                  </a:cubicBezTo>
                  <a:cubicBezTo>
                    <a:pt x="377" y="23"/>
                    <a:pt x="296" y="52"/>
                    <a:pt x="244" y="104"/>
                  </a:cubicBezTo>
                  <a:cubicBezTo>
                    <a:pt x="134" y="201"/>
                    <a:pt x="53" y="334"/>
                    <a:pt x="27" y="470"/>
                  </a:cubicBezTo>
                  <a:cubicBezTo>
                    <a:pt x="14" y="509"/>
                    <a:pt x="1" y="538"/>
                    <a:pt x="1" y="577"/>
                  </a:cubicBezTo>
                  <a:lnTo>
                    <a:pt x="1" y="687"/>
                  </a:lnTo>
                  <a:lnTo>
                    <a:pt x="1" y="794"/>
                  </a:lnTo>
                  <a:cubicBezTo>
                    <a:pt x="14" y="820"/>
                    <a:pt x="14" y="862"/>
                    <a:pt x="14" y="901"/>
                  </a:cubicBezTo>
                  <a:cubicBezTo>
                    <a:pt x="14" y="752"/>
                    <a:pt x="27" y="619"/>
                    <a:pt x="66" y="483"/>
                  </a:cubicBezTo>
                  <a:cubicBezTo>
                    <a:pt x="66" y="444"/>
                    <a:pt x="82" y="415"/>
                    <a:pt x="95" y="389"/>
                  </a:cubicBezTo>
                  <a:cubicBezTo>
                    <a:pt x="121" y="363"/>
                    <a:pt x="121" y="321"/>
                    <a:pt x="147" y="295"/>
                  </a:cubicBezTo>
                  <a:cubicBezTo>
                    <a:pt x="189" y="240"/>
                    <a:pt x="228" y="185"/>
                    <a:pt x="283" y="146"/>
                  </a:cubicBezTo>
                  <a:cubicBezTo>
                    <a:pt x="338" y="104"/>
                    <a:pt x="390" y="65"/>
                    <a:pt x="458" y="52"/>
                  </a:cubicBezTo>
                  <a:cubicBezTo>
                    <a:pt x="475" y="49"/>
                    <a:pt x="491" y="47"/>
                    <a:pt x="506" y="47"/>
                  </a:cubicBezTo>
                  <a:cubicBezTo>
                    <a:pt x="553" y="47"/>
                    <a:pt x="594" y="62"/>
                    <a:pt x="633" y="91"/>
                  </a:cubicBezTo>
                  <a:cubicBezTo>
                    <a:pt x="662" y="120"/>
                    <a:pt x="675" y="146"/>
                    <a:pt x="688" y="172"/>
                  </a:cubicBezTo>
                  <a:cubicBezTo>
                    <a:pt x="701" y="201"/>
                    <a:pt x="714" y="240"/>
                    <a:pt x="730" y="266"/>
                  </a:cubicBezTo>
                  <a:cubicBezTo>
                    <a:pt x="730" y="334"/>
                    <a:pt x="730" y="402"/>
                    <a:pt x="714" y="470"/>
                  </a:cubicBezTo>
                  <a:cubicBezTo>
                    <a:pt x="743" y="415"/>
                    <a:pt x="756" y="334"/>
                    <a:pt x="743" y="266"/>
                  </a:cubicBezTo>
                  <a:cubicBezTo>
                    <a:pt x="743" y="227"/>
                    <a:pt x="743" y="185"/>
                    <a:pt x="730" y="159"/>
                  </a:cubicBezTo>
                  <a:cubicBezTo>
                    <a:pt x="714" y="120"/>
                    <a:pt x="688" y="91"/>
                    <a:pt x="662" y="65"/>
                  </a:cubicBezTo>
                  <a:cubicBezTo>
                    <a:pt x="649" y="52"/>
                    <a:pt x="633" y="39"/>
                    <a:pt x="620" y="23"/>
                  </a:cubicBezTo>
                  <a:cubicBezTo>
                    <a:pt x="594" y="23"/>
                    <a:pt x="581" y="10"/>
                    <a:pt x="568" y="10"/>
                  </a:cubicBezTo>
                  <a:cubicBezTo>
                    <a:pt x="547" y="3"/>
                    <a:pt x="526" y="0"/>
                    <a:pt x="506" y="0"/>
                  </a:cubicBez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2"/>
            <p:cNvSpPr/>
            <p:nvPr/>
          </p:nvSpPr>
          <p:spPr>
            <a:xfrm>
              <a:off x="5188275" y="5179050"/>
              <a:ext cx="8125" cy="15300"/>
            </a:xfrm>
            <a:custGeom>
              <a:avLst/>
              <a:gdLst/>
              <a:ahLst/>
              <a:cxnLst/>
              <a:rect l="l" t="t" r="r" b="b"/>
              <a:pathLst>
                <a:path w="325" h="612" extrusionOk="0">
                  <a:moveTo>
                    <a:pt x="126" y="1"/>
                  </a:moveTo>
                  <a:cubicBezTo>
                    <a:pt x="84" y="1"/>
                    <a:pt x="40" y="8"/>
                    <a:pt x="1" y="16"/>
                  </a:cubicBezTo>
                  <a:cubicBezTo>
                    <a:pt x="69" y="16"/>
                    <a:pt x="150" y="29"/>
                    <a:pt x="202" y="58"/>
                  </a:cubicBezTo>
                  <a:cubicBezTo>
                    <a:pt x="257" y="84"/>
                    <a:pt x="270" y="152"/>
                    <a:pt x="257" y="220"/>
                  </a:cubicBezTo>
                  <a:cubicBezTo>
                    <a:pt x="257" y="272"/>
                    <a:pt x="231" y="340"/>
                    <a:pt x="215" y="408"/>
                  </a:cubicBezTo>
                  <a:cubicBezTo>
                    <a:pt x="189" y="476"/>
                    <a:pt x="163" y="544"/>
                    <a:pt x="134" y="612"/>
                  </a:cubicBezTo>
                  <a:cubicBezTo>
                    <a:pt x="189" y="557"/>
                    <a:pt x="215" y="489"/>
                    <a:pt x="257" y="421"/>
                  </a:cubicBezTo>
                  <a:cubicBezTo>
                    <a:pt x="283" y="369"/>
                    <a:pt x="312" y="288"/>
                    <a:pt x="312" y="220"/>
                  </a:cubicBezTo>
                  <a:cubicBezTo>
                    <a:pt x="325" y="178"/>
                    <a:pt x="312" y="139"/>
                    <a:pt x="296" y="97"/>
                  </a:cubicBezTo>
                  <a:cubicBezTo>
                    <a:pt x="283" y="71"/>
                    <a:pt x="257" y="29"/>
                    <a:pt x="215" y="16"/>
                  </a:cubicBezTo>
                  <a:cubicBezTo>
                    <a:pt x="187" y="5"/>
                    <a:pt x="157" y="1"/>
                    <a:pt x="126" y="1"/>
                  </a:cubicBezTo>
                  <a:close/>
                </a:path>
              </a:pathLst>
            </a:custGeom>
            <a:solidFill>
              <a:srgbClr val="E45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2"/>
            <p:cNvSpPr/>
            <p:nvPr/>
          </p:nvSpPr>
          <p:spPr>
            <a:xfrm>
              <a:off x="5101525" y="5192625"/>
              <a:ext cx="43525" cy="18250"/>
            </a:xfrm>
            <a:custGeom>
              <a:avLst/>
              <a:gdLst/>
              <a:ahLst/>
              <a:cxnLst/>
              <a:rect l="l" t="t" r="r" b="b"/>
              <a:pathLst>
                <a:path w="1741" h="730" extrusionOk="0">
                  <a:moveTo>
                    <a:pt x="270" y="1"/>
                  </a:moveTo>
                  <a:cubicBezTo>
                    <a:pt x="202" y="14"/>
                    <a:pt x="163" y="14"/>
                    <a:pt x="137" y="27"/>
                  </a:cubicBezTo>
                  <a:cubicBezTo>
                    <a:pt x="40" y="82"/>
                    <a:pt x="1" y="419"/>
                    <a:pt x="299" y="607"/>
                  </a:cubicBezTo>
                  <a:cubicBezTo>
                    <a:pt x="312" y="607"/>
                    <a:pt x="325" y="620"/>
                    <a:pt x="325" y="620"/>
                  </a:cubicBezTo>
                  <a:cubicBezTo>
                    <a:pt x="445" y="688"/>
                    <a:pt x="594" y="730"/>
                    <a:pt x="811" y="730"/>
                  </a:cubicBezTo>
                  <a:cubicBezTo>
                    <a:pt x="1054" y="730"/>
                    <a:pt x="1229" y="675"/>
                    <a:pt x="1352" y="620"/>
                  </a:cubicBezTo>
                  <a:cubicBezTo>
                    <a:pt x="1365" y="607"/>
                    <a:pt x="1378" y="607"/>
                    <a:pt x="1391" y="594"/>
                  </a:cubicBezTo>
                  <a:cubicBezTo>
                    <a:pt x="1741" y="393"/>
                    <a:pt x="1647" y="27"/>
                    <a:pt x="1498" y="1"/>
                  </a:cubicBezTo>
                  <a:lnTo>
                    <a:pt x="1433" y="1"/>
                  </a:lnTo>
                  <a:cubicBezTo>
                    <a:pt x="1365" y="1"/>
                    <a:pt x="1255" y="1"/>
                    <a:pt x="1174" y="14"/>
                  </a:cubicBezTo>
                  <a:cubicBezTo>
                    <a:pt x="1067" y="27"/>
                    <a:pt x="959" y="33"/>
                    <a:pt x="851" y="33"/>
                  </a:cubicBezTo>
                  <a:cubicBezTo>
                    <a:pt x="743" y="33"/>
                    <a:pt x="634" y="27"/>
                    <a:pt x="526" y="14"/>
                  </a:cubicBezTo>
                  <a:cubicBezTo>
                    <a:pt x="432" y="14"/>
                    <a:pt x="338" y="1"/>
                    <a:pt x="27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2"/>
            <p:cNvSpPr/>
            <p:nvPr/>
          </p:nvSpPr>
          <p:spPr>
            <a:xfrm>
              <a:off x="5108250" y="5192625"/>
              <a:ext cx="29425" cy="6225"/>
            </a:xfrm>
            <a:custGeom>
              <a:avLst/>
              <a:gdLst/>
              <a:ahLst/>
              <a:cxnLst/>
              <a:rect l="l" t="t" r="r" b="b"/>
              <a:pathLst>
                <a:path w="1177" h="249" extrusionOk="0">
                  <a:moveTo>
                    <a:pt x="1" y="1"/>
                  </a:moveTo>
                  <a:cubicBezTo>
                    <a:pt x="1" y="95"/>
                    <a:pt x="30" y="231"/>
                    <a:pt x="176" y="244"/>
                  </a:cubicBezTo>
                  <a:cubicBezTo>
                    <a:pt x="236" y="247"/>
                    <a:pt x="315" y="248"/>
                    <a:pt x="402" y="248"/>
                  </a:cubicBezTo>
                  <a:cubicBezTo>
                    <a:pt x="689" y="248"/>
                    <a:pt x="1060" y="231"/>
                    <a:pt x="1122" y="189"/>
                  </a:cubicBezTo>
                  <a:cubicBezTo>
                    <a:pt x="1177" y="163"/>
                    <a:pt x="1177" y="82"/>
                    <a:pt x="1177" y="1"/>
                  </a:cubicBezTo>
                  <a:lnTo>
                    <a:pt x="1164" y="1"/>
                  </a:lnTo>
                  <a:cubicBezTo>
                    <a:pt x="1096" y="1"/>
                    <a:pt x="986" y="1"/>
                    <a:pt x="905" y="14"/>
                  </a:cubicBezTo>
                  <a:cubicBezTo>
                    <a:pt x="798" y="27"/>
                    <a:pt x="690" y="33"/>
                    <a:pt x="582" y="33"/>
                  </a:cubicBezTo>
                  <a:cubicBezTo>
                    <a:pt x="474" y="33"/>
                    <a:pt x="365" y="27"/>
                    <a:pt x="257" y="14"/>
                  </a:cubicBezTo>
                  <a:cubicBezTo>
                    <a:pt x="163" y="14"/>
                    <a:pt x="6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2"/>
            <p:cNvSpPr/>
            <p:nvPr/>
          </p:nvSpPr>
          <p:spPr>
            <a:xfrm>
              <a:off x="5109625" y="5205075"/>
              <a:ext cx="25700" cy="5800"/>
            </a:xfrm>
            <a:custGeom>
              <a:avLst/>
              <a:gdLst/>
              <a:ahLst/>
              <a:cxnLst/>
              <a:rect l="l" t="t" r="r" b="b"/>
              <a:pathLst>
                <a:path w="1028" h="232" extrusionOk="0">
                  <a:moveTo>
                    <a:pt x="490" y="0"/>
                  </a:moveTo>
                  <a:cubicBezTo>
                    <a:pt x="258" y="0"/>
                    <a:pt x="91" y="73"/>
                    <a:pt x="1" y="122"/>
                  </a:cubicBezTo>
                  <a:cubicBezTo>
                    <a:pt x="121" y="190"/>
                    <a:pt x="270" y="232"/>
                    <a:pt x="487" y="232"/>
                  </a:cubicBezTo>
                  <a:cubicBezTo>
                    <a:pt x="730" y="232"/>
                    <a:pt x="905" y="177"/>
                    <a:pt x="1028" y="122"/>
                  </a:cubicBezTo>
                  <a:cubicBezTo>
                    <a:pt x="823" y="32"/>
                    <a:pt x="643" y="0"/>
                    <a:pt x="490" y="0"/>
                  </a:cubicBezTo>
                  <a:close/>
                </a:path>
              </a:pathLst>
            </a:custGeom>
            <a:solidFill>
              <a:srgbClr val="FF9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2"/>
            <p:cNvSpPr/>
            <p:nvPr/>
          </p:nvSpPr>
          <p:spPr>
            <a:xfrm>
              <a:off x="5049850" y="5087650"/>
              <a:ext cx="196125" cy="169075"/>
            </a:xfrm>
            <a:custGeom>
              <a:avLst/>
              <a:gdLst/>
              <a:ahLst/>
              <a:cxnLst/>
              <a:rect l="l" t="t" r="r" b="b"/>
              <a:pathLst>
                <a:path w="7845" h="6763" extrusionOk="0">
                  <a:moveTo>
                    <a:pt x="3147" y="1"/>
                  </a:moveTo>
                  <a:cubicBezTo>
                    <a:pt x="2946" y="1"/>
                    <a:pt x="2755" y="14"/>
                    <a:pt x="2554" y="27"/>
                  </a:cubicBezTo>
                  <a:cubicBezTo>
                    <a:pt x="1987" y="95"/>
                    <a:pt x="1365" y="257"/>
                    <a:pt x="1054" y="743"/>
                  </a:cubicBezTo>
                  <a:cubicBezTo>
                    <a:pt x="973" y="866"/>
                    <a:pt x="921" y="999"/>
                    <a:pt x="892" y="1148"/>
                  </a:cubicBezTo>
                  <a:cubicBezTo>
                    <a:pt x="746" y="1715"/>
                    <a:pt x="908" y="2389"/>
                    <a:pt x="678" y="2956"/>
                  </a:cubicBezTo>
                  <a:cubicBezTo>
                    <a:pt x="568" y="3215"/>
                    <a:pt x="393" y="3429"/>
                    <a:pt x="260" y="3659"/>
                  </a:cubicBezTo>
                  <a:cubicBezTo>
                    <a:pt x="111" y="3889"/>
                    <a:pt x="1" y="4171"/>
                    <a:pt x="69" y="4430"/>
                  </a:cubicBezTo>
                  <a:cubicBezTo>
                    <a:pt x="98" y="4576"/>
                    <a:pt x="179" y="4699"/>
                    <a:pt x="218" y="4835"/>
                  </a:cubicBezTo>
                  <a:cubicBezTo>
                    <a:pt x="367" y="5305"/>
                    <a:pt x="56" y="5820"/>
                    <a:pt x="137" y="6319"/>
                  </a:cubicBezTo>
                  <a:cubicBezTo>
                    <a:pt x="218" y="6374"/>
                    <a:pt x="312" y="6426"/>
                    <a:pt x="406" y="6468"/>
                  </a:cubicBezTo>
                  <a:cubicBezTo>
                    <a:pt x="461" y="6494"/>
                    <a:pt x="516" y="6520"/>
                    <a:pt x="555" y="6536"/>
                  </a:cubicBezTo>
                  <a:cubicBezTo>
                    <a:pt x="584" y="6549"/>
                    <a:pt x="597" y="6549"/>
                    <a:pt x="610" y="6562"/>
                  </a:cubicBezTo>
                  <a:cubicBezTo>
                    <a:pt x="597" y="6400"/>
                    <a:pt x="584" y="5846"/>
                    <a:pt x="798" y="5535"/>
                  </a:cubicBezTo>
                  <a:lnTo>
                    <a:pt x="798" y="5535"/>
                  </a:lnTo>
                  <a:cubicBezTo>
                    <a:pt x="798" y="5535"/>
                    <a:pt x="746" y="6196"/>
                    <a:pt x="785" y="6536"/>
                  </a:cubicBezTo>
                  <a:cubicBezTo>
                    <a:pt x="798" y="6575"/>
                    <a:pt x="798" y="6601"/>
                    <a:pt x="811" y="6630"/>
                  </a:cubicBezTo>
                  <a:cubicBezTo>
                    <a:pt x="811" y="6630"/>
                    <a:pt x="827" y="6643"/>
                    <a:pt x="840" y="6643"/>
                  </a:cubicBezTo>
                  <a:cubicBezTo>
                    <a:pt x="934" y="6669"/>
                    <a:pt x="1015" y="6698"/>
                    <a:pt x="1109" y="6711"/>
                  </a:cubicBezTo>
                  <a:cubicBezTo>
                    <a:pt x="1232" y="6724"/>
                    <a:pt x="1339" y="6750"/>
                    <a:pt x="1459" y="6763"/>
                  </a:cubicBezTo>
                  <a:cubicBezTo>
                    <a:pt x="1608" y="6630"/>
                    <a:pt x="2055" y="6468"/>
                    <a:pt x="2269" y="6413"/>
                  </a:cubicBezTo>
                  <a:cubicBezTo>
                    <a:pt x="2311" y="6400"/>
                    <a:pt x="2337" y="6387"/>
                    <a:pt x="2350" y="6387"/>
                  </a:cubicBezTo>
                  <a:cubicBezTo>
                    <a:pt x="2473" y="6358"/>
                    <a:pt x="2567" y="6358"/>
                    <a:pt x="2567" y="6358"/>
                  </a:cubicBezTo>
                  <a:lnTo>
                    <a:pt x="2755" y="6358"/>
                  </a:lnTo>
                  <a:cubicBezTo>
                    <a:pt x="2810" y="6183"/>
                    <a:pt x="2810" y="5995"/>
                    <a:pt x="2810" y="5859"/>
                  </a:cubicBezTo>
                  <a:cubicBezTo>
                    <a:pt x="2648" y="5846"/>
                    <a:pt x="2486" y="5833"/>
                    <a:pt x="2337" y="5807"/>
                  </a:cubicBezTo>
                  <a:cubicBezTo>
                    <a:pt x="1812" y="5684"/>
                    <a:pt x="1446" y="5454"/>
                    <a:pt x="1203" y="5185"/>
                  </a:cubicBezTo>
                  <a:cubicBezTo>
                    <a:pt x="1203" y="5172"/>
                    <a:pt x="1190" y="5172"/>
                    <a:pt x="1190" y="5159"/>
                  </a:cubicBezTo>
                  <a:cubicBezTo>
                    <a:pt x="866" y="4738"/>
                    <a:pt x="811" y="4226"/>
                    <a:pt x="947" y="3834"/>
                  </a:cubicBezTo>
                  <a:cubicBezTo>
                    <a:pt x="973" y="3753"/>
                    <a:pt x="989" y="3685"/>
                    <a:pt x="1015" y="3604"/>
                  </a:cubicBezTo>
                  <a:cubicBezTo>
                    <a:pt x="1070" y="3377"/>
                    <a:pt x="1096" y="3134"/>
                    <a:pt x="1083" y="2891"/>
                  </a:cubicBezTo>
                  <a:lnTo>
                    <a:pt x="1083" y="2862"/>
                  </a:lnTo>
                  <a:cubicBezTo>
                    <a:pt x="1083" y="2849"/>
                    <a:pt x="1083" y="2836"/>
                    <a:pt x="1070" y="2836"/>
                  </a:cubicBezTo>
                  <a:lnTo>
                    <a:pt x="1096" y="2794"/>
                  </a:lnTo>
                  <a:lnTo>
                    <a:pt x="1799" y="1647"/>
                  </a:lnTo>
                  <a:cubicBezTo>
                    <a:pt x="1799" y="1647"/>
                    <a:pt x="1880" y="1971"/>
                    <a:pt x="2175" y="2295"/>
                  </a:cubicBezTo>
                  <a:cubicBezTo>
                    <a:pt x="2392" y="2525"/>
                    <a:pt x="2742" y="2768"/>
                    <a:pt x="3257" y="2849"/>
                  </a:cubicBezTo>
                  <a:lnTo>
                    <a:pt x="3215" y="2810"/>
                  </a:lnTo>
                  <a:lnTo>
                    <a:pt x="2554" y="2107"/>
                  </a:lnTo>
                  <a:lnTo>
                    <a:pt x="2554" y="2107"/>
                  </a:lnTo>
                  <a:cubicBezTo>
                    <a:pt x="2554" y="2107"/>
                    <a:pt x="2904" y="2363"/>
                    <a:pt x="3432" y="2606"/>
                  </a:cubicBezTo>
                  <a:cubicBezTo>
                    <a:pt x="3863" y="2810"/>
                    <a:pt x="4417" y="2998"/>
                    <a:pt x="4971" y="3011"/>
                  </a:cubicBezTo>
                  <a:lnTo>
                    <a:pt x="5010" y="3011"/>
                  </a:lnTo>
                  <a:lnTo>
                    <a:pt x="4971" y="2567"/>
                  </a:lnTo>
                  <a:lnTo>
                    <a:pt x="5023" y="2729"/>
                  </a:lnTo>
                  <a:lnTo>
                    <a:pt x="5266" y="3403"/>
                  </a:lnTo>
                  <a:lnTo>
                    <a:pt x="5295" y="3863"/>
                  </a:lnTo>
                  <a:cubicBezTo>
                    <a:pt x="5295" y="3863"/>
                    <a:pt x="5606" y="3552"/>
                    <a:pt x="5833" y="3280"/>
                  </a:cubicBezTo>
                  <a:cubicBezTo>
                    <a:pt x="5862" y="3254"/>
                    <a:pt x="5888" y="3228"/>
                    <a:pt x="5901" y="3199"/>
                  </a:cubicBezTo>
                  <a:cubicBezTo>
                    <a:pt x="5923" y="3194"/>
                    <a:pt x="5947" y="3190"/>
                    <a:pt x="5972" y="3190"/>
                  </a:cubicBezTo>
                  <a:cubicBezTo>
                    <a:pt x="6010" y="3190"/>
                    <a:pt x="6051" y="3197"/>
                    <a:pt x="6092" y="3215"/>
                  </a:cubicBezTo>
                  <a:cubicBezTo>
                    <a:pt x="6254" y="3267"/>
                    <a:pt x="6348" y="3523"/>
                    <a:pt x="6319" y="3808"/>
                  </a:cubicBezTo>
                  <a:cubicBezTo>
                    <a:pt x="6293" y="4077"/>
                    <a:pt x="6144" y="4388"/>
                    <a:pt x="5833" y="4524"/>
                  </a:cubicBezTo>
                  <a:cubicBezTo>
                    <a:pt x="5739" y="4550"/>
                    <a:pt x="5658" y="4576"/>
                    <a:pt x="5551" y="4576"/>
                  </a:cubicBezTo>
                  <a:lnTo>
                    <a:pt x="5402" y="4576"/>
                  </a:lnTo>
                  <a:cubicBezTo>
                    <a:pt x="5295" y="4780"/>
                    <a:pt x="5159" y="4968"/>
                    <a:pt x="4997" y="5130"/>
                  </a:cubicBezTo>
                  <a:cubicBezTo>
                    <a:pt x="4903" y="5224"/>
                    <a:pt x="4796" y="5321"/>
                    <a:pt x="4686" y="5402"/>
                  </a:cubicBezTo>
                  <a:cubicBezTo>
                    <a:pt x="4660" y="5415"/>
                    <a:pt x="4634" y="5441"/>
                    <a:pt x="4592" y="5467"/>
                  </a:cubicBezTo>
                  <a:cubicBezTo>
                    <a:pt x="4579" y="5671"/>
                    <a:pt x="4579" y="6102"/>
                    <a:pt x="4660" y="6387"/>
                  </a:cubicBezTo>
                  <a:cubicBezTo>
                    <a:pt x="4699" y="6387"/>
                    <a:pt x="4741" y="6400"/>
                    <a:pt x="4780" y="6413"/>
                  </a:cubicBezTo>
                  <a:lnTo>
                    <a:pt x="4809" y="6413"/>
                  </a:lnTo>
                  <a:cubicBezTo>
                    <a:pt x="4890" y="6426"/>
                    <a:pt x="4958" y="6455"/>
                    <a:pt x="5039" y="6481"/>
                  </a:cubicBezTo>
                  <a:cubicBezTo>
                    <a:pt x="5120" y="6507"/>
                    <a:pt x="5214" y="6549"/>
                    <a:pt x="5295" y="6588"/>
                  </a:cubicBezTo>
                  <a:lnTo>
                    <a:pt x="5428" y="6588"/>
                  </a:lnTo>
                  <a:cubicBezTo>
                    <a:pt x="5577" y="6588"/>
                    <a:pt x="5713" y="6575"/>
                    <a:pt x="5849" y="6562"/>
                  </a:cubicBezTo>
                  <a:cubicBezTo>
                    <a:pt x="5875" y="6562"/>
                    <a:pt x="5888" y="6549"/>
                    <a:pt x="5914" y="6549"/>
                  </a:cubicBezTo>
                  <a:cubicBezTo>
                    <a:pt x="6186" y="6507"/>
                    <a:pt x="6455" y="6455"/>
                    <a:pt x="6711" y="6374"/>
                  </a:cubicBezTo>
                  <a:cubicBezTo>
                    <a:pt x="6659" y="6170"/>
                    <a:pt x="6497" y="5684"/>
                    <a:pt x="6497" y="5548"/>
                  </a:cubicBezTo>
                  <a:lnTo>
                    <a:pt x="6497" y="5548"/>
                  </a:lnTo>
                  <a:lnTo>
                    <a:pt x="6902" y="6306"/>
                  </a:lnTo>
                  <a:cubicBezTo>
                    <a:pt x="7035" y="6251"/>
                    <a:pt x="7171" y="6196"/>
                    <a:pt x="7307" y="6131"/>
                  </a:cubicBezTo>
                  <a:cubicBezTo>
                    <a:pt x="7388" y="6089"/>
                    <a:pt x="7482" y="6050"/>
                    <a:pt x="7563" y="5995"/>
                  </a:cubicBezTo>
                  <a:cubicBezTo>
                    <a:pt x="7615" y="5969"/>
                    <a:pt x="7683" y="5927"/>
                    <a:pt x="7738" y="5901"/>
                  </a:cubicBezTo>
                  <a:cubicBezTo>
                    <a:pt x="7777" y="5872"/>
                    <a:pt x="7806" y="5846"/>
                    <a:pt x="7845" y="5820"/>
                  </a:cubicBezTo>
                  <a:cubicBezTo>
                    <a:pt x="7819" y="5441"/>
                    <a:pt x="7320" y="5198"/>
                    <a:pt x="7307" y="4806"/>
                  </a:cubicBezTo>
                  <a:cubicBezTo>
                    <a:pt x="7291" y="4592"/>
                    <a:pt x="7440" y="4388"/>
                    <a:pt x="7469" y="4171"/>
                  </a:cubicBezTo>
                  <a:cubicBezTo>
                    <a:pt x="7495" y="3902"/>
                    <a:pt x="7333" y="3659"/>
                    <a:pt x="7171" y="3458"/>
                  </a:cubicBezTo>
                  <a:cubicBezTo>
                    <a:pt x="6983" y="3215"/>
                    <a:pt x="6766" y="2985"/>
                    <a:pt x="6617" y="2729"/>
                  </a:cubicBezTo>
                  <a:cubicBezTo>
                    <a:pt x="6319" y="2243"/>
                    <a:pt x="6361" y="1378"/>
                    <a:pt x="5862" y="1028"/>
                  </a:cubicBezTo>
                  <a:cubicBezTo>
                    <a:pt x="5794" y="986"/>
                    <a:pt x="5713" y="947"/>
                    <a:pt x="5619" y="918"/>
                  </a:cubicBezTo>
                  <a:cubicBezTo>
                    <a:pt x="5606" y="918"/>
                    <a:pt x="5590" y="905"/>
                    <a:pt x="5564" y="905"/>
                  </a:cubicBezTo>
                  <a:lnTo>
                    <a:pt x="5525" y="866"/>
                  </a:lnTo>
                  <a:cubicBezTo>
                    <a:pt x="5146" y="513"/>
                    <a:pt x="4634" y="257"/>
                    <a:pt x="4148" y="137"/>
                  </a:cubicBezTo>
                  <a:cubicBezTo>
                    <a:pt x="4012" y="95"/>
                    <a:pt x="3876" y="69"/>
                    <a:pt x="3743" y="56"/>
                  </a:cubicBezTo>
                  <a:cubicBezTo>
                    <a:pt x="3539" y="27"/>
                    <a:pt x="3351" y="14"/>
                    <a:pt x="314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2"/>
            <p:cNvSpPr/>
            <p:nvPr/>
          </p:nvSpPr>
          <p:spPr>
            <a:xfrm>
              <a:off x="5069450" y="5217250"/>
              <a:ext cx="38825" cy="36800"/>
            </a:xfrm>
            <a:custGeom>
              <a:avLst/>
              <a:gdLst/>
              <a:ahLst/>
              <a:cxnLst/>
              <a:rect l="l" t="t" r="r" b="b"/>
              <a:pathLst>
                <a:path w="1553" h="1472" extrusionOk="0">
                  <a:moveTo>
                    <a:pt x="419" y="1"/>
                  </a:moveTo>
                  <a:cubicBezTo>
                    <a:pt x="419" y="69"/>
                    <a:pt x="393" y="137"/>
                    <a:pt x="380" y="189"/>
                  </a:cubicBezTo>
                  <a:cubicBezTo>
                    <a:pt x="299" y="474"/>
                    <a:pt x="176" y="743"/>
                    <a:pt x="82" y="1012"/>
                  </a:cubicBezTo>
                  <a:cubicBezTo>
                    <a:pt x="69" y="1054"/>
                    <a:pt x="56" y="1093"/>
                    <a:pt x="56" y="1135"/>
                  </a:cubicBezTo>
                  <a:cubicBezTo>
                    <a:pt x="27" y="1203"/>
                    <a:pt x="14" y="1284"/>
                    <a:pt x="1" y="1352"/>
                  </a:cubicBezTo>
                  <a:cubicBezTo>
                    <a:pt x="14" y="1391"/>
                    <a:pt x="14" y="1417"/>
                    <a:pt x="27" y="1446"/>
                  </a:cubicBezTo>
                  <a:cubicBezTo>
                    <a:pt x="27" y="1446"/>
                    <a:pt x="43" y="1459"/>
                    <a:pt x="56" y="1459"/>
                  </a:cubicBezTo>
                  <a:cubicBezTo>
                    <a:pt x="82" y="1459"/>
                    <a:pt x="95" y="1472"/>
                    <a:pt x="124" y="1472"/>
                  </a:cubicBezTo>
                  <a:cubicBezTo>
                    <a:pt x="393" y="1174"/>
                    <a:pt x="691" y="1093"/>
                    <a:pt x="918" y="1093"/>
                  </a:cubicBezTo>
                  <a:cubicBezTo>
                    <a:pt x="1122" y="1093"/>
                    <a:pt x="1284" y="1148"/>
                    <a:pt x="1378" y="1190"/>
                  </a:cubicBezTo>
                  <a:lnTo>
                    <a:pt x="1378" y="1174"/>
                  </a:lnTo>
                  <a:lnTo>
                    <a:pt x="1391" y="1174"/>
                  </a:lnTo>
                  <a:lnTo>
                    <a:pt x="1391" y="1148"/>
                  </a:lnTo>
                  <a:lnTo>
                    <a:pt x="1472" y="1148"/>
                  </a:lnTo>
                  <a:cubicBezTo>
                    <a:pt x="1459" y="973"/>
                    <a:pt x="1514" y="798"/>
                    <a:pt x="1553" y="623"/>
                  </a:cubicBezTo>
                  <a:cubicBezTo>
                    <a:pt x="1109" y="526"/>
                    <a:pt x="772" y="338"/>
                    <a:pt x="542" y="121"/>
                  </a:cubicBezTo>
                  <a:lnTo>
                    <a:pt x="529" y="108"/>
                  </a:lnTo>
                  <a:cubicBezTo>
                    <a:pt x="487" y="69"/>
                    <a:pt x="461" y="40"/>
                    <a:pt x="419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2"/>
            <p:cNvSpPr/>
            <p:nvPr/>
          </p:nvSpPr>
          <p:spPr>
            <a:xfrm>
              <a:off x="5076900" y="5159175"/>
              <a:ext cx="25" cy="750"/>
            </a:xfrm>
            <a:custGeom>
              <a:avLst/>
              <a:gdLst/>
              <a:ahLst/>
              <a:cxnLst/>
              <a:rect l="l" t="t" r="r" b="b"/>
              <a:pathLst>
                <a:path w="1" h="30" extrusionOk="0">
                  <a:moveTo>
                    <a:pt x="1" y="1"/>
                  </a:moveTo>
                  <a:lnTo>
                    <a:pt x="1" y="30"/>
                  </a:lnTo>
                  <a:lnTo>
                    <a:pt x="1" y="30"/>
                  </a:lnTo>
                  <a:lnTo>
                    <a:pt x="1" y="30"/>
                  </a:lnTo>
                  <a:close/>
                </a:path>
              </a:pathLst>
            </a:custGeom>
            <a:solidFill>
              <a:srgbClr val="B08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2"/>
            <p:cNvSpPr/>
            <p:nvPr/>
          </p:nvSpPr>
          <p:spPr>
            <a:xfrm>
              <a:off x="5076575" y="5157475"/>
              <a:ext cx="675" cy="2450"/>
            </a:xfrm>
            <a:custGeom>
              <a:avLst/>
              <a:gdLst/>
              <a:ahLst/>
              <a:cxnLst/>
              <a:rect l="l" t="t" r="r" b="b"/>
              <a:pathLst>
                <a:path w="27" h="98" extrusionOk="0">
                  <a:moveTo>
                    <a:pt x="27" y="1"/>
                  </a:moveTo>
                  <a:lnTo>
                    <a:pt x="1" y="43"/>
                  </a:lnTo>
                  <a:cubicBezTo>
                    <a:pt x="14" y="43"/>
                    <a:pt x="14" y="56"/>
                    <a:pt x="14" y="69"/>
                  </a:cubicBezTo>
                  <a:lnTo>
                    <a:pt x="14" y="98"/>
                  </a:lnTo>
                  <a:cubicBezTo>
                    <a:pt x="14" y="69"/>
                    <a:pt x="27" y="30"/>
                    <a:pt x="27" y="1"/>
                  </a:cubicBezTo>
                  <a:close/>
                </a:path>
              </a:pathLst>
            </a:custGeom>
            <a:solidFill>
              <a:srgbClr val="A348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42"/>
            <p:cNvSpPr/>
            <p:nvPr/>
          </p:nvSpPr>
          <p:spPr>
            <a:xfrm>
              <a:off x="5051225" y="5116325"/>
              <a:ext cx="27725" cy="133025"/>
            </a:xfrm>
            <a:custGeom>
              <a:avLst/>
              <a:gdLst/>
              <a:ahLst/>
              <a:cxnLst/>
              <a:rect l="l" t="t" r="r" b="b"/>
              <a:pathLst>
                <a:path w="1109" h="5321" extrusionOk="0">
                  <a:moveTo>
                    <a:pt x="837" y="1"/>
                  </a:moveTo>
                  <a:lnTo>
                    <a:pt x="837" y="1"/>
                  </a:lnTo>
                  <a:cubicBezTo>
                    <a:pt x="691" y="568"/>
                    <a:pt x="853" y="1242"/>
                    <a:pt x="623" y="1809"/>
                  </a:cubicBezTo>
                  <a:cubicBezTo>
                    <a:pt x="513" y="2068"/>
                    <a:pt x="338" y="2282"/>
                    <a:pt x="205" y="2512"/>
                  </a:cubicBezTo>
                  <a:cubicBezTo>
                    <a:pt x="82" y="2700"/>
                    <a:pt x="1" y="2917"/>
                    <a:pt x="1" y="3134"/>
                  </a:cubicBezTo>
                  <a:cubicBezTo>
                    <a:pt x="1" y="3186"/>
                    <a:pt x="1" y="3228"/>
                    <a:pt x="14" y="3283"/>
                  </a:cubicBezTo>
                  <a:cubicBezTo>
                    <a:pt x="43" y="3429"/>
                    <a:pt x="124" y="3552"/>
                    <a:pt x="163" y="3688"/>
                  </a:cubicBezTo>
                  <a:cubicBezTo>
                    <a:pt x="189" y="3782"/>
                    <a:pt x="205" y="3876"/>
                    <a:pt x="205" y="3970"/>
                  </a:cubicBezTo>
                  <a:cubicBezTo>
                    <a:pt x="205" y="4307"/>
                    <a:pt x="69" y="4660"/>
                    <a:pt x="69" y="4997"/>
                  </a:cubicBezTo>
                  <a:cubicBezTo>
                    <a:pt x="69" y="5065"/>
                    <a:pt x="69" y="5117"/>
                    <a:pt x="82" y="5172"/>
                  </a:cubicBezTo>
                  <a:cubicBezTo>
                    <a:pt x="163" y="5227"/>
                    <a:pt x="257" y="5279"/>
                    <a:pt x="351" y="5321"/>
                  </a:cubicBezTo>
                  <a:cubicBezTo>
                    <a:pt x="367" y="5308"/>
                    <a:pt x="367" y="5279"/>
                    <a:pt x="380" y="5253"/>
                  </a:cubicBezTo>
                  <a:cubicBezTo>
                    <a:pt x="461" y="4835"/>
                    <a:pt x="367" y="4388"/>
                    <a:pt x="312" y="3970"/>
                  </a:cubicBezTo>
                  <a:cubicBezTo>
                    <a:pt x="270" y="3578"/>
                    <a:pt x="257" y="3160"/>
                    <a:pt x="419" y="2797"/>
                  </a:cubicBezTo>
                  <a:cubicBezTo>
                    <a:pt x="581" y="2444"/>
                    <a:pt x="905" y="2162"/>
                    <a:pt x="1015" y="1770"/>
                  </a:cubicBezTo>
                  <a:cubicBezTo>
                    <a:pt x="1015" y="1757"/>
                    <a:pt x="1028" y="1757"/>
                    <a:pt x="1028" y="1744"/>
                  </a:cubicBezTo>
                  <a:lnTo>
                    <a:pt x="1028" y="1715"/>
                  </a:lnTo>
                  <a:cubicBezTo>
                    <a:pt x="1028" y="1702"/>
                    <a:pt x="1028" y="1689"/>
                    <a:pt x="1015" y="1689"/>
                  </a:cubicBezTo>
                  <a:lnTo>
                    <a:pt x="1041" y="1647"/>
                  </a:lnTo>
                  <a:cubicBezTo>
                    <a:pt x="1109" y="1216"/>
                    <a:pt x="918" y="772"/>
                    <a:pt x="853" y="325"/>
                  </a:cubicBezTo>
                  <a:cubicBezTo>
                    <a:pt x="837" y="218"/>
                    <a:pt x="837" y="108"/>
                    <a:pt x="837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42"/>
            <p:cNvSpPr/>
            <p:nvPr/>
          </p:nvSpPr>
          <p:spPr>
            <a:xfrm>
              <a:off x="5111650" y="5113975"/>
              <a:ext cx="63125" cy="48950"/>
            </a:xfrm>
            <a:custGeom>
              <a:avLst/>
              <a:gdLst/>
              <a:ahLst/>
              <a:cxnLst/>
              <a:rect l="l" t="t" r="r" b="b"/>
              <a:pathLst>
                <a:path w="2525" h="1958" extrusionOk="0">
                  <a:moveTo>
                    <a:pt x="14" y="1"/>
                  </a:moveTo>
                  <a:cubicBezTo>
                    <a:pt x="1" y="82"/>
                    <a:pt x="1" y="163"/>
                    <a:pt x="14" y="244"/>
                  </a:cubicBezTo>
                  <a:cubicBezTo>
                    <a:pt x="56" y="419"/>
                    <a:pt x="137" y="581"/>
                    <a:pt x="231" y="730"/>
                  </a:cubicBezTo>
                  <a:cubicBezTo>
                    <a:pt x="406" y="1041"/>
                    <a:pt x="607" y="1323"/>
                    <a:pt x="905" y="1514"/>
                  </a:cubicBezTo>
                  <a:cubicBezTo>
                    <a:pt x="918" y="1527"/>
                    <a:pt x="931" y="1540"/>
                    <a:pt x="960" y="1553"/>
                  </a:cubicBezTo>
                  <a:cubicBezTo>
                    <a:pt x="1391" y="1757"/>
                    <a:pt x="1945" y="1945"/>
                    <a:pt x="2499" y="1958"/>
                  </a:cubicBezTo>
                  <a:lnTo>
                    <a:pt x="2525" y="1958"/>
                  </a:lnTo>
                  <a:cubicBezTo>
                    <a:pt x="2499" y="1796"/>
                    <a:pt x="2418" y="1647"/>
                    <a:pt x="2308" y="1527"/>
                  </a:cubicBezTo>
                  <a:lnTo>
                    <a:pt x="2295" y="1527"/>
                  </a:lnTo>
                  <a:cubicBezTo>
                    <a:pt x="2282" y="1498"/>
                    <a:pt x="2256" y="1485"/>
                    <a:pt x="2227" y="1472"/>
                  </a:cubicBezTo>
                  <a:cubicBezTo>
                    <a:pt x="2107" y="1378"/>
                    <a:pt x="1945" y="1323"/>
                    <a:pt x="1796" y="1271"/>
                  </a:cubicBezTo>
                  <a:cubicBezTo>
                    <a:pt x="1553" y="1190"/>
                    <a:pt x="1323" y="1080"/>
                    <a:pt x="1109" y="947"/>
                  </a:cubicBezTo>
                  <a:cubicBezTo>
                    <a:pt x="743" y="717"/>
                    <a:pt x="432" y="380"/>
                    <a:pt x="231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2"/>
            <p:cNvSpPr/>
            <p:nvPr/>
          </p:nvSpPr>
          <p:spPr>
            <a:xfrm>
              <a:off x="5100150" y="5114625"/>
              <a:ext cx="31125" cy="44250"/>
            </a:xfrm>
            <a:custGeom>
              <a:avLst/>
              <a:gdLst/>
              <a:ahLst/>
              <a:cxnLst/>
              <a:rect l="l" t="t" r="r" b="b"/>
              <a:pathLst>
                <a:path w="1245" h="1770" extrusionOk="0">
                  <a:moveTo>
                    <a:pt x="150" y="1"/>
                  </a:moveTo>
                  <a:cubicBezTo>
                    <a:pt x="124" y="1"/>
                    <a:pt x="95" y="14"/>
                    <a:pt x="69" y="14"/>
                  </a:cubicBezTo>
                  <a:cubicBezTo>
                    <a:pt x="30" y="244"/>
                    <a:pt x="1" y="474"/>
                    <a:pt x="30" y="717"/>
                  </a:cubicBezTo>
                  <a:cubicBezTo>
                    <a:pt x="56" y="879"/>
                    <a:pt x="95" y="1054"/>
                    <a:pt x="163" y="1216"/>
                  </a:cubicBezTo>
                  <a:cubicBezTo>
                    <a:pt x="380" y="1446"/>
                    <a:pt x="730" y="1689"/>
                    <a:pt x="1245" y="1770"/>
                  </a:cubicBezTo>
                  <a:lnTo>
                    <a:pt x="1203" y="1731"/>
                  </a:lnTo>
                  <a:cubicBezTo>
                    <a:pt x="1015" y="1582"/>
                    <a:pt x="824" y="1433"/>
                    <a:pt x="649" y="1245"/>
                  </a:cubicBezTo>
                  <a:cubicBezTo>
                    <a:pt x="435" y="1002"/>
                    <a:pt x="257" y="717"/>
                    <a:pt x="192" y="406"/>
                  </a:cubicBezTo>
                  <a:cubicBezTo>
                    <a:pt x="150" y="273"/>
                    <a:pt x="137" y="137"/>
                    <a:pt x="150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2"/>
            <p:cNvSpPr/>
            <p:nvPr/>
          </p:nvSpPr>
          <p:spPr>
            <a:xfrm>
              <a:off x="5182850" y="5109275"/>
              <a:ext cx="56075" cy="131650"/>
            </a:xfrm>
            <a:custGeom>
              <a:avLst/>
              <a:gdLst/>
              <a:ahLst/>
              <a:cxnLst/>
              <a:rect l="l" t="t" r="r" b="b"/>
              <a:pathLst>
                <a:path w="2243" h="5266" extrusionOk="0">
                  <a:moveTo>
                    <a:pt x="205" y="1"/>
                  </a:moveTo>
                  <a:cubicBezTo>
                    <a:pt x="82" y="338"/>
                    <a:pt x="1" y="688"/>
                    <a:pt x="14" y="1067"/>
                  </a:cubicBezTo>
                  <a:cubicBezTo>
                    <a:pt x="14" y="1148"/>
                    <a:pt x="27" y="1242"/>
                    <a:pt x="43" y="1336"/>
                  </a:cubicBezTo>
                  <a:cubicBezTo>
                    <a:pt x="95" y="1485"/>
                    <a:pt x="137" y="1647"/>
                    <a:pt x="163" y="1809"/>
                  </a:cubicBezTo>
                  <a:cubicBezTo>
                    <a:pt x="257" y="2039"/>
                    <a:pt x="367" y="2240"/>
                    <a:pt x="513" y="2415"/>
                  </a:cubicBezTo>
                  <a:cubicBezTo>
                    <a:pt x="542" y="2389"/>
                    <a:pt x="568" y="2363"/>
                    <a:pt x="581" y="2334"/>
                  </a:cubicBezTo>
                  <a:cubicBezTo>
                    <a:pt x="594" y="2321"/>
                    <a:pt x="610" y="2321"/>
                    <a:pt x="636" y="2321"/>
                  </a:cubicBezTo>
                  <a:cubicBezTo>
                    <a:pt x="675" y="2321"/>
                    <a:pt x="717" y="2334"/>
                    <a:pt x="772" y="2350"/>
                  </a:cubicBezTo>
                  <a:cubicBezTo>
                    <a:pt x="918" y="2402"/>
                    <a:pt x="1015" y="2606"/>
                    <a:pt x="1015" y="2849"/>
                  </a:cubicBezTo>
                  <a:cubicBezTo>
                    <a:pt x="1015" y="2875"/>
                    <a:pt x="1015" y="2901"/>
                    <a:pt x="999" y="2943"/>
                  </a:cubicBezTo>
                  <a:cubicBezTo>
                    <a:pt x="1148" y="3092"/>
                    <a:pt x="1271" y="3241"/>
                    <a:pt x="1323" y="3442"/>
                  </a:cubicBezTo>
                  <a:cubicBezTo>
                    <a:pt x="1420" y="3727"/>
                    <a:pt x="1352" y="4022"/>
                    <a:pt x="1391" y="4307"/>
                  </a:cubicBezTo>
                  <a:cubicBezTo>
                    <a:pt x="1459" y="4683"/>
                    <a:pt x="1689" y="5023"/>
                    <a:pt x="1987" y="5266"/>
                  </a:cubicBezTo>
                  <a:cubicBezTo>
                    <a:pt x="2068" y="5224"/>
                    <a:pt x="2162" y="5185"/>
                    <a:pt x="2243" y="5130"/>
                  </a:cubicBezTo>
                  <a:cubicBezTo>
                    <a:pt x="2133" y="5007"/>
                    <a:pt x="2026" y="4887"/>
                    <a:pt x="1932" y="4751"/>
                  </a:cubicBezTo>
                  <a:cubicBezTo>
                    <a:pt x="1757" y="4495"/>
                    <a:pt x="1663" y="4184"/>
                    <a:pt x="1663" y="3860"/>
                  </a:cubicBezTo>
                  <a:cubicBezTo>
                    <a:pt x="1647" y="3617"/>
                    <a:pt x="1702" y="3374"/>
                    <a:pt x="1676" y="3131"/>
                  </a:cubicBezTo>
                  <a:cubicBezTo>
                    <a:pt x="1647" y="2917"/>
                    <a:pt x="1553" y="2713"/>
                    <a:pt x="1404" y="2538"/>
                  </a:cubicBezTo>
                  <a:cubicBezTo>
                    <a:pt x="1271" y="2389"/>
                    <a:pt x="1096" y="2269"/>
                    <a:pt x="947" y="2133"/>
                  </a:cubicBezTo>
                  <a:cubicBezTo>
                    <a:pt x="623" y="1822"/>
                    <a:pt x="419" y="1391"/>
                    <a:pt x="338" y="944"/>
                  </a:cubicBezTo>
                  <a:cubicBezTo>
                    <a:pt x="286" y="649"/>
                    <a:pt x="270" y="351"/>
                    <a:pt x="299" y="53"/>
                  </a:cubicBezTo>
                  <a:cubicBezTo>
                    <a:pt x="286" y="53"/>
                    <a:pt x="270" y="40"/>
                    <a:pt x="244" y="40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2"/>
            <p:cNvSpPr/>
            <p:nvPr/>
          </p:nvSpPr>
          <p:spPr>
            <a:xfrm>
              <a:off x="5180500" y="5200725"/>
              <a:ext cx="17925" cy="45875"/>
            </a:xfrm>
            <a:custGeom>
              <a:avLst/>
              <a:gdLst/>
              <a:ahLst/>
              <a:cxnLst/>
              <a:rect l="l" t="t" r="r" b="b"/>
              <a:pathLst>
                <a:path w="717" h="1835" extrusionOk="0">
                  <a:moveTo>
                    <a:pt x="607" y="1"/>
                  </a:moveTo>
                  <a:cubicBezTo>
                    <a:pt x="513" y="27"/>
                    <a:pt x="432" y="53"/>
                    <a:pt x="325" y="53"/>
                  </a:cubicBezTo>
                  <a:lnTo>
                    <a:pt x="325" y="69"/>
                  </a:lnTo>
                  <a:cubicBezTo>
                    <a:pt x="312" y="445"/>
                    <a:pt x="108" y="798"/>
                    <a:pt x="27" y="1174"/>
                  </a:cubicBezTo>
                  <a:cubicBezTo>
                    <a:pt x="14" y="1229"/>
                    <a:pt x="14" y="1284"/>
                    <a:pt x="14" y="1349"/>
                  </a:cubicBezTo>
                  <a:cubicBezTo>
                    <a:pt x="1" y="1485"/>
                    <a:pt x="14" y="1634"/>
                    <a:pt x="56" y="1754"/>
                  </a:cubicBezTo>
                  <a:lnTo>
                    <a:pt x="189" y="1754"/>
                  </a:lnTo>
                  <a:cubicBezTo>
                    <a:pt x="312" y="1754"/>
                    <a:pt x="445" y="1770"/>
                    <a:pt x="594" y="1835"/>
                  </a:cubicBezTo>
                  <a:cubicBezTo>
                    <a:pt x="513" y="1621"/>
                    <a:pt x="487" y="1391"/>
                    <a:pt x="542" y="1174"/>
                  </a:cubicBezTo>
                  <a:cubicBezTo>
                    <a:pt x="568" y="1012"/>
                    <a:pt x="636" y="863"/>
                    <a:pt x="662" y="717"/>
                  </a:cubicBezTo>
                  <a:cubicBezTo>
                    <a:pt x="717" y="474"/>
                    <a:pt x="688" y="215"/>
                    <a:pt x="607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2"/>
            <p:cNvSpPr/>
            <p:nvPr/>
          </p:nvSpPr>
          <p:spPr>
            <a:xfrm>
              <a:off x="5074875" y="5101175"/>
              <a:ext cx="112375" cy="55350"/>
            </a:xfrm>
            <a:custGeom>
              <a:avLst/>
              <a:gdLst/>
              <a:ahLst/>
              <a:cxnLst/>
              <a:rect l="l" t="t" r="r" b="b"/>
              <a:pathLst>
                <a:path w="4495" h="2214" extrusionOk="0">
                  <a:moveTo>
                    <a:pt x="1984" y="1"/>
                  </a:moveTo>
                  <a:cubicBezTo>
                    <a:pt x="1485" y="1"/>
                    <a:pt x="1106" y="95"/>
                    <a:pt x="837" y="228"/>
                  </a:cubicBezTo>
                  <a:cubicBezTo>
                    <a:pt x="1" y="633"/>
                    <a:pt x="40" y="1472"/>
                    <a:pt x="40" y="1472"/>
                  </a:cubicBezTo>
                  <a:cubicBezTo>
                    <a:pt x="215" y="957"/>
                    <a:pt x="662" y="594"/>
                    <a:pt x="1203" y="539"/>
                  </a:cubicBezTo>
                  <a:cubicBezTo>
                    <a:pt x="1255" y="526"/>
                    <a:pt x="1310" y="526"/>
                    <a:pt x="1365" y="513"/>
                  </a:cubicBezTo>
                  <a:cubicBezTo>
                    <a:pt x="1527" y="513"/>
                    <a:pt x="1702" y="513"/>
                    <a:pt x="1890" y="526"/>
                  </a:cubicBezTo>
                  <a:cubicBezTo>
                    <a:pt x="2227" y="552"/>
                    <a:pt x="2538" y="662"/>
                    <a:pt x="2823" y="782"/>
                  </a:cubicBezTo>
                  <a:cubicBezTo>
                    <a:pt x="3241" y="986"/>
                    <a:pt x="3591" y="1242"/>
                    <a:pt x="3847" y="1459"/>
                  </a:cubicBezTo>
                  <a:cubicBezTo>
                    <a:pt x="4064" y="1647"/>
                    <a:pt x="4265" y="1877"/>
                    <a:pt x="4427" y="2120"/>
                  </a:cubicBezTo>
                  <a:lnTo>
                    <a:pt x="4495" y="2214"/>
                  </a:lnTo>
                  <a:cubicBezTo>
                    <a:pt x="4388" y="1459"/>
                    <a:pt x="3970" y="782"/>
                    <a:pt x="3335" y="390"/>
                  </a:cubicBezTo>
                  <a:cubicBezTo>
                    <a:pt x="3241" y="338"/>
                    <a:pt x="3147" y="283"/>
                    <a:pt x="3037" y="228"/>
                  </a:cubicBezTo>
                  <a:cubicBezTo>
                    <a:pt x="2726" y="95"/>
                    <a:pt x="2376" y="1"/>
                    <a:pt x="1984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2"/>
            <p:cNvSpPr/>
            <p:nvPr/>
          </p:nvSpPr>
          <p:spPr>
            <a:xfrm>
              <a:off x="5075850" y="5106850"/>
              <a:ext cx="33150" cy="31125"/>
            </a:xfrm>
            <a:custGeom>
              <a:avLst/>
              <a:gdLst/>
              <a:ahLst/>
              <a:cxnLst/>
              <a:rect l="l" t="t" r="r" b="b"/>
              <a:pathLst>
                <a:path w="1326" h="1245" extrusionOk="0">
                  <a:moveTo>
                    <a:pt x="798" y="1"/>
                  </a:moveTo>
                  <a:cubicBezTo>
                    <a:pt x="43" y="380"/>
                    <a:pt x="1" y="1096"/>
                    <a:pt x="1" y="1216"/>
                  </a:cubicBezTo>
                  <a:lnTo>
                    <a:pt x="1" y="1245"/>
                  </a:lnTo>
                  <a:cubicBezTo>
                    <a:pt x="176" y="730"/>
                    <a:pt x="623" y="367"/>
                    <a:pt x="1164" y="312"/>
                  </a:cubicBezTo>
                  <a:cubicBezTo>
                    <a:pt x="1216" y="299"/>
                    <a:pt x="1271" y="299"/>
                    <a:pt x="1326" y="286"/>
                  </a:cubicBezTo>
                  <a:cubicBezTo>
                    <a:pt x="1190" y="231"/>
                    <a:pt x="1054" y="163"/>
                    <a:pt x="934" y="82"/>
                  </a:cubicBezTo>
                  <a:cubicBezTo>
                    <a:pt x="879" y="56"/>
                    <a:pt x="840" y="43"/>
                    <a:pt x="798" y="1"/>
                  </a:cubicBezTo>
                  <a:close/>
                </a:path>
              </a:pathLst>
            </a:custGeom>
            <a:solidFill>
              <a:srgbClr val="F352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2"/>
            <p:cNvSpPr/>
            <p:nvPr/>
          </p:nvSpPr>
          <p:spPr>
            <a:xfrm>
              <a:off x="5145425" y="5110900"/>
              <a:ext cx="41825" cy="45625"/>
            </a:xfrm>
            <a:custGeom>
              <a:avLst/>
              <a:gdLst/>
              <a:ahLst/>
              <a:cxnLst/>
              <a:rect l="l" t="t" r="r" b="b"/>
              <a:pathLst>
                <a:path w="1673" h="1825" extrusionOk="0">
                  <a:moveTo>
                    <a:pt x="513" y="1"/>
                  </a:moveTo>
                  <a:cubicBezTo>
                    <a:pt x="526" y="82"/>
                    <a:pt x="487" y="163"/>
                    <a:pt x="419" y="231"/>
                  </a:cubicBezTo>
                  <a:cubicBezTo>
                    <a:pt x="325" y="325"/>
                    <a:pt x="189" y="367"/>
                    <a:pt x="40" y="393"/>
                  </a:cubicBezTo>
                  <a:lnTo>
                    <a:pt x="1" y="393"/>
                  </a:lnTo>
                  <a:cubicBezTo>
                    <a:pt x="419" y="597"/>
                    <a:pt x="769" y="853"/>
                    <a:pt x="1025" y="1070"/>
                  </a:cubicBezTo>
                  <a:cubicBezTo>
                    <a:pt x="1242" y="1258"/>
                    <a:pt x="1443" y="1488"/>
                    <a:pt x="1605" y="1731"/>
                  </a:cubicBezTo>
                  <a:lnTo>
                    <a:pt x="1673" y="1825"/>
                  </a:lnTo>
                  <a:cubicBezTo>
                    <a:pt x="1673" y="1799"/>
                    <a:pt x="1673" y="1770"/>
                    <a:pt x="1660" y="1744"/>
                  </a:cubicBezTo>
                  <a:cubicBezTo>
                    <a:pt x="1634" y="1582"/>
                    <a:pt x="1592" y="1420"/>
                    <a:pt x="1540" y="1271"/>
                  </a:cubicBezTo>
                  <a:cubicBezTo>
                    <a:pt x="1349" y="746"/>
                    <a:pt x="986" y="299"/>
                    <a:pt x="513" y="1"/>
                  </a:cubicBezTo>
                  <a:close/>
                </a:path>
              </a:pathLst>
            </a:custGeom>
            <a:solidFill>
              <a:srgbClr val="F352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2"/>
            <p:cNvSpPr/>
            <p:nvPr/>
          </p:nvSpPr>
          <p:spPr>
            <a:xfrm>
              <a:off x="5110275" y="5245925"/>
              <a:ext cx="57450" cy="55750"/>
            </a:xfrm>
            <a:custGeom>
              <a:avLst/>
              <a:gdLst/>
              <a:ahLst/>
              <a:cxnLst/>
              <a:rect l="l" t="t" r="r" b="b"/>
              <a:pathLst>
                <a:path w="2298" h="2230" extrusionOk="0">
                  <a:moveTo>
                    <a:pt x="150" y="1"/>
                  </a:moveTo>
                  <a:lnTo>
                    <a:pt x="1" y="675"/>
                  </a:lnTo>
                  <a:lnTo>
                    <a:pt x="299" y="1906"/>
                  </a:lnTo>
                  <a:lnTo>
                    <a:pt x="879" y="2230"/>
                  </a:lnTo>
                  <a:lnTo>
                    <a:pt x="1825" y="2120"/>
                  </a:lnTo>
                  <a:lnTo>
                    <a:pt x="2094" y="1446"/>
                  </a:lnTo>
                  <a:lnTo>
                    <a:pt x="2298" y="299"/>
                  </a:lnTo>
                  <a:lnTo>
                    <a:pt x="2120" y="1"/>
                  </a:lnTo>
                  <a:cubicBezTo>
                    <a:pt x="2055" y="367"/>
                    <a:pt x="1919" y="623"/>
                    <a:pt x="1783" y="798"/>
                  </a:cubicBezTo>
                  <a:cubicBezTo>
                    <a:pt x="1635" y="987"/>
                    <a:pt x="1403" y="1082"/>
                    <a:pt x="1170" y="1082"/>
                  </a:cubicBezTo>
                  <a:cubicBezTo>
                    <a:pt x="937" y="1082"/>
                    <a:pt x="704" y="987"/>
                    <a:pt x="555" y="798"/>
                  </a:cubicBezTo>
                  <a:cubicBezTo>
                    <a:pt x="273" y="461"/>
                    <a:pt x="150" y="1"/>
                    <a:pt x="150" y="1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2"/>
            <p:cNvSpPr/>
            <p:nvPr/>
          </p:nvSpPr>
          <p:spPr>
            <a:xfrm>
              <a:off x="5054950" y="5244550"/>
              <a:ext cx="59400" cy="49025"/>
            </a:xfrm>
            <a:custGeom>
              <a:avLst/>
              <a:gdLst/>
              <a:ahLst/>
              <a:cxnLst/>
              <a:rect l="l" t="t" r="r" b="b"/>
              <a:pathLst>
                <a:path w="2376" h="1961" extrusionOk="0">
                  <a:moveTo>
                    <a:pt x="1506" y="0"/>
                  </a:moveTo>
                  <a:cubicBezTo>
                    <a:pt x="1259" y="0"/>
                    <a:pt x="957" y="88"/>
                    <a:pt x="675" y="406"/>
                  </a:cubicBezTo>
                  <a:cubicBezTo>
                    <a:pt x="1" y="1177"/>
                    <a:pt x="743" y="1637"/>
                    <a:pt x="743" y="1637"/>
                  </a:cubicBezTo>
                  <a:lnTo>
                    <a:pt x="555" y="1961"/>
                  </a:lnTo>
                  <a:lnTo>
                    <a:pt x="1919" y="1961"/>
                  </a:lnTo>
                  <a:lnTo>
                    <a:pt x="1796" y="1718"/>
                  </a:lnTo>
                  <a:lnTo>
                    <a:pt x="2188" y="1663"/>
                  </a:lnTo>
                  <a:lnTo>
                    <a:pt x="2376" y="1028"/>
                  </a:lnTo>
                  <a:lnTo>
                    <a:pt x="2039" y="137"/>
                  </a:lnTo>
                  <a:cubicBezTo>
                    <a:pt x="2039" y="137"/>
                    <a:pt x="1814" y="0"/>
                    <a:pt x="1506" y="0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2"/>
            <p:cNvSpPr/>
            <p:nvPr/>
          </p:nvSpPr>
          <p:spPr>
            <a:xfrm>
              <a:off x="5069125" y="5286750"/>
              <a:ext cx="3750" cy="6425"/>
            </a:xfrm>
            <a:custGeom>
              <a:avLst/>
              <a:gdLst/>
              <a:ahLst/>
              <a:cxnLst/>
              <a:rect l="l" t="t" r="r" b="b"/>
              <a:pathLst>
                <a:path w="150" h="257" extrusionOk="0">
                  <a:moveTo>
                    <a:pt x="150" y="1"/>
                  </a:moveTo>
                  <a:lnTo>
                    <a:pt x="150" y="1"/>
                  </a:lnTo>
                  <a:lnTo>
                    <a:pt x="1" y="257"/>
                  </a:lnTo>
                  <a:lnTo>
                    <a:pt x="1" y="257"/>
                  </a:lnTo>
                  <a:close/>
                </a:path>
              </a:pathLst>
            </a:custGeom>
            <a:solidFill>
              <a:srgbClr val="9F7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2"/>
            <p:cNvSpPr/>
            <p:nvPr/>
          </p:nvSpPr>
          <p:spPr>
            <a:xfrm>
              <a:off x="5068800" y="5271275"/>
              <a:ext cx="33725" cy="22300"/>
            </a:xfrm>
            <a:custGeom>
              <a:avLst/>
              <a:gdLst/>
              <a:ahLst/>
              <a:cxnLst/>
              <a:rect l="l" t="t" r="r" b="b"/>
              <a:pathLst>
                <a:path w="1349" h="892" extrusionOk="0">
                  <a:moveTo>
                    <a:pt x="1284" y="1"/>
                  </a:moveTo>
                  <a:cubicBezTo>
                    <a:pt x="1080" y="309"/>
                    <a:pt x="743" y="568"/>
                    <a:pt x="163" y="620"/>
                  </a:cubicBezTo>
                  <a:lnTo>
                    <a:pt x="14" y="876"/>
                  </a:lnTo>
                  <a:lnTo>
                    <a:pt x="1" y="892"/>
                  </a:lnTo>
                  <a:lnTo>
                    <a:pt x="1349" y="892"/>
                  </a:lnTo>
                  <a:lnTo>
                    <a:pt x="1336" y="876"/>
                  </a:lnTo>
                  <a:cubicBezTo>
                    <a:pt x="1242" y="769"/>
                    <a:pt x="1203" y="620"/>
                    <a:pt x="1229" y="487"/>
                  </a:cubicBezTo>
                  <a:lnTo>
                    <a:pt x="1284" y="1"/>
                  </a:ln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2"/>
            <p:cNvSpPr/>
            <p:nvPr/>
          </p:nvSpPr>
          <p:spPr>
            <a:xfrm>
              <a:off x="5087675" y="5249325"/>
              <a:ext cx="15900" cy="4400"/>
            </a:xfrm>
            <a:custGeom>
              <a:avLst/>
              <a:gdLst/>
              <a:ahLst/>
              <a:cxnLst/>
              <a:rect l="l" t="t" r="r" b="b"/>
              <a:pathLst>
                <a:path w="636" h="176" extrusionOk="0">
                  <a:moveTo>
                    <a:pt x="406" y="1"/>
                  </a:moveTo>
                  <a:cubicBezTo>
                    <a:pt x="150" y="1"/>
                    <a:pt x="1" y="134"/>
                    <a:pt x="1" y="134"/>
                  </a:cubicBezTo>
                  <a:cubicBezTo>
                    <a:pt x="82" y="95"/>
                    <a:pt x="163" y="82"/>
                    <a:pt x="244" y="82"/>
                  </a:cubicBezTo>
                  <a:cubicBezTo>
                    <a:pt x="380" y="82"/>
                    <a:pt x="500" y="134"/>
                    <a:pt x="568" y="176"/>
                  </a:cubicBezTo>
                  <a:lnTo>
                    <a:pt x="623" y="176"/>
                  </a:lnTo>
                  <a:lnTo>
                    <a:pt x="636" y="40"/>
                  </a:lnTo>
                  <a:cubicBezTo>
                    <a:pt x="555" y="14"/>
                    <a:pt x="474" y="1"/>
                    <a:pt x="406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2"/>
            <p:cNvSpPr/>
            <p:nvPr/>
          </p:nvSpPr>
          <p:spPr>
            <a:xfrm>
              <a:off x="5088725" y="5253375"/>
              <a:ext cx="14525" cy="4075"/>
            </a:xfrm>
            <a:custGeom>
              <a:avLst/>
              <a:gdLst/>
              <a:ahLst/>
              <a:cxnLst/>
              <a:rect l="l" t="t" r="r" b="b"/>
              <a:pathLst>
                <a:path w="581" h="163" extrusionOk="0">
                  <a:moveTo>
                    <a:pt x="406" y="1"/>
                  </a:moveTo>
                  <a:cubicBezTo>
                    <a:pt x="163" y="1"/>
                    <a:pt x="1" y="134"/>
                    <a:pt x="1" y="134"/>
                  </a:cubicBezTo>
                  <a:cubicBezTo>
                    <a:pt x="95" y="95"/>
                    <a:pt x="176" y="82"/>
                    <a:pt x="257" y="82"/>
                  </a:cubicBezTo>
                  <a:cubicBezTo>
                    <a:pt x="377" y="82"/>
                    <a:pt x="487" y="121"/>
                    <a:pt x="552" y="163"/>
                  </a:cubicBezTo>
                  <a:lnTo>
                    <a:pt x="581" y="27"/>
                  </a:lnTo>
                  <a:cubicBezTo>
                    <a:pt x="568" y="27"/>
                    <a:pt x="552" y="14"/>
                    <a:pt x="526" y="14"/>
                  </a:cubicBezTo>
                  <a:cubicBezTo>
                    <a:pt x="487" y="1"/>
                    <a:pt x="445" y="1"/>
                    <a:pt x="406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2"/>
            <p:cNvSpPr/>
            <p:nvPr/>
          </p:nvSpPr>
          <p:spPr>
            <a:xfrm>
              <a:off x="5101850" y="5253700"/>
              <a:ext cx="1400" cy="350"/>
            </a:xfrm>
            <a:custGeom>
              <a:avLst/>
              <a:gdLst/>
              <a:ahLst/>
              <a:cxnLst/>
              <a:rect l="l" t="t" r="r" b="b"/>
              <a:pathLst>
                <a:path w="56" h="14" extrusionOk="0">
                  <a:moveTo>
                    <a:pt x="1" y="1"/>
                  </a:moveTo>
                  <a:cubicBezTo>
                    <a:pt x="27" y="1"/>
                    <a:pt x="43" y="14"/>
                    <a:pt x="56" y="1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29C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2"/>
            <p:cNvSpPr/>
            <p:nvPr/>
          </p:nvSpPr>
          <p:spPr>
            <a:xfrm>
              <a:off x="5162600" y="5244550"/>
              <a:ext cx="61825" cy="49025"/>
            </a:xfrm>
            <a:custGeom>
              <a:avLst/>
              <a:gdLst/>
              <a:ahLst/>
              <a:cxnLst/>
              <a:rect l="l" t="t" r="r" b="b"/>
              <a:pathLst>
                <a:path w="2473" h="1961" extrusionOk="0">
                  <a:moveTo>
                    <a:pt x="904" y="0"/>
                  </a:moveTo>
                  <a:cubicBezTo>
                    <a:pt x="584" y="0"/>
                    <a:pt x="351" y="137"/>
                    <a:pt x="351" y="137"/>
                  </a:cubicBezTo>
                  <a:lnTo>
                    <a:pt x="1" y="1028"/>
                  </a:lnTo>
                  <a:lnTo>
                    <a:pt x="189" y="1663"/>
                  </a:lnTo>
                  <a:lnTo>
                    <a:pt x="594" y="1718"/>
                  </a:lnTo>
                  <a:lnTo>
                    <a:pt x="474" y="1961"/>
                  </a:lnTo>
                  <a:lnTo>
                    <a:pt x="1890" y="1961"/>
                  </a:lnTo>
                  <a:lnTo>
                    <a:pt x="1702" y="1637"/>
                  </a:lnTo>
                  <a:cubicBezTo>
                    <a:pt x="1702" y="1637"/>
                    <a:pt x="2473" y="1177"/>
                    <a:pt x="1770" y="406"/>
                  </a:cubicBezTo>
                  <a:cubicBezTo>
                    <a:pt x="1475" y="88"/>
                    <a:pt x="1162" y="0"/>
                    <a:pt x="904" y="0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2"/>
            <p:cNvSpPr/>
            <p:nvPr/>
          </p:nvSpPr>
          <p:spPr>
            <a:xfrm>
              <a:off x="5208200" y="5291125"/>
              <a:ext cx="1650" cy="2450"/>
            </a:xfrm>
            <a:custGeom>
              <a:avLst/>
              <a:gdLst/>
              <a:ahLst/>
              <a:cxnLst/>
              <a:rect l="l" t="t" r="r" b="b"/>
              <a:pathLst>
                <a:path w="66" h="98" extrusionOk="0">
                  <a:moveTo>
                    <a:pt x="1" y="1"/>
                  </a:moveTo>
                  <a:lnTo>
                    <a:pt x="1" y="1"/>
                  </a:lnTo>
                  <a:lnTo>
                    <a:pt x="66" y="98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2"/>
            <p:cNvSpPr/>
            <p:nvPr/>
          </p:nvSpPr>
          <p:spPr>
            <a:xfrm>
              <a:off x="5205775" y="5286750"/>
              <a:ext cx="2450" cy="4400"/>
            </a:xfrm>
            <a:custGeom>
              <a:avLst/>
              <a:gdLst/>
              <a:ahLst/>
              <a:cxnLst/>
              <a:rect l="l" t="t" r="r" b="b"/>
              <a:pathLst>
                <a:path w="98" h="176" extrusionOk="0">
                  <a:moveTo>
                    <a:pt x="1" y="1"/>
                  </a:moveTo>
                  <a:lnTo>
                    <a:pt x="98" y="176"/>
                  </a:lnTo>
                  <a:lnTo>
                    <a:pt x="98" y="176"/>
                  </a:lnTo>
                  <a:close/>
                </a:path>
              </a:pathLst>
            </a:custGeom>
            <a:solidFill>
              <a:srgbClr val="9F7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2"/>
            <p:cNvSpPr/>
            <p:nvPr/>
          </p:nvSpPr>
          <p:spPr>
            <a:xfrm>
              <a:off x="5174750" y="5271925"/>
              <a:ext cx="35100" cy="21650"/>
            </a:xfrm>
            <a:custGeom>
              <a:avLst/>
              <a:gdLst/>
              <a:ahLst/>
              <a:cxnLst/>
              <a:rect l="l" t="t" r="r" b="b"/>
              <a:pathLst>
                <a:path w="1404" h="866" extrusionOk="0">
                  <a:moveTo>
                    <a:pt x="95" y="1"/>
                  </a:moveTo>
                  <a:lnTo>
                    <a:pt x="150" y="432"/>
                  </a:lnTo>
                  <a:lnTo>
                    <a:pt x="150" y="500"/>
                  </a:lnTo>
                  <a:cubicBezTo>
                    <a:pt x="150" y="607"/>
                    <a:pt x="108" y="730"/>
                    <a:pt x="27" y="824"/>
                  </a:cubicBezTo>
                  <a:lnTo>
                    <a:pt x="1" y="866"/>
                  </a:lnTo>
                  <a:lnTo>
                    <a:pt x="1404" y="866"/>
                  </a:lnTo>
                  <a:lnTo>
                    <a:pt x="1339" y="769"/>
                  </a:lnTo>
                  <a:lnTo>
                    <a:pt x="1242" y="594"/>
                  </a:lnTo>
                  <a:cubicBezTo>
                    <a:pt x="662" y="542"/>
                    <a:pt x="312" y="299"/>
                    <a:pt x="95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2"/>
            <p:cNvSpPr/>
            <p:nvPr/>
          </p:nvSpPr>
          <p:spPr>
            <a:xfrm>
              <a:off x="5174425" y="5249325"/>
              <a:ext cx="15900" cy="4400"/>
            </a:xfrm>
            <a:custGeom>
              <a:avLst/>
              <a:gdLst/>
              <a:ahLst/>
              <a:cxnLst/>
              <a:rect l="l" t="t" r="r" b="b"/>
              <a:pathLst>
                <a:path w="636" h="176" extrusionOk="0">
                  <a:moveTo>
                    <a:pt x="218" y="1"/>
                  </a:moveTo>
                  <a:cubicBezTo>
                    <a:pt x="150" y="1"/>
                    <a:pt x="82" y="14"/>
                    <a:pt x="1" y="27"/>
                  </a:cubicBezTo>
                  <a:lnTo>
                    <a:pt x="14" y="176"/>
                  </a:lnTo>
                  <a:lnTo>
                    <a:pt x="40" y="176"/>
                  </a:lnTo>
                  <a:cubicBezTo>
                    <a:pt x="121" y="134"/>
                    <a:pt x="244" y="82"/>
                    <a:pt x="380" y="82"/>
                  </a:cubicBezTo>
                  <a:cubicBezTo>
                    <a:pt x="461" y="82"/>
                    <a:pt x="542" y="95"/>
                    <a:pt x="636" y="134"/>
                  </a:cubicBezTo>
                  <a:cubicBezTo>
                    <a:pt x="636" y="134"/>
                    <a:pt x="474" y="1"/>
                    <a:pt x="218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2"/>
            <p:cNvSpPr/>
            <p:nvPr/>
          </p:nvSpPr>
          <p:spPr>
            <a:xfrm>
              <a:off x="5174750" y="5253375"/>
              <a:ext cx="14200" cy="3750"/>
            </a:xfrm>
            <a:custGeom>
              <a:avLst/>
              <a:gdLst/>
              <a:ahLst/>
              <a:cxnLst/>
              <a:rect l="l" t="t" r="r" b="b"/>
              <a:pathLst>
                <a:path w="568" h="150" extrusionOk="0">
                  <a:moveTo>
                    <a:pt x="163" y="1"/>
                  </a:moveTo>
                  <a:cubicBezTo>
                    <a:pt x="124" y="1"/>
                    <a:pt x="69" y="1"/>
                    <a:pt x="27" y="14"/>
                  </a:cubicBezTo>
                  <a:lnTo>
                    <a:pt x="1" y="14"/>
                  </a:lnTo>
                  <a:lnTo>
                    <a:pt x="14" y="150"/>
                  </a:lnTo>
                  <a:cubicBezTo>
                    <a:pt x="95" y="121"/>
                    <a:pt x="205" y="82"/>
                    <a:pt x="312" y="82"/>
                  </a:cubicBezTo>
                  <a:cubicBezTo>
                    <a:pt x="393" y="82"/>
                    <a:pt x="487" y="95"/>
                    <a:pt x="568" y="134"/>
                  </a:cubicBezTo>
                  <a:cubicBezTo>
                    <a:pt x="568" y="134"/>
                    <a:pt x="419" y="1"/>
                    <a:pt x="163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2"/>
            <p:cNvSpPr/>
            <p:nvPr/>
          </p:nvSpPr>
          <p:spPr>
            <a:xfrm>
              <a:off x="5174750" y="52537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7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9C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2"/>
            <p:cNvSpPr/>
            <p:nvPr/>
          </p:nvSpPr>
          <p:spPr>
            <a:xfrm>
              <a:off x="5051225" y="5368075"/>
              <a:ext cx="172475" cy="50375"/>
            </a:xfrm>
            <a:custGeom>
              <a:avLst/>
              <a:gdLst/>
              <a:ahLst/>
              <a:cxnLst/>
              <a:rect l="l" t="t" r="r" b="b"/>
              <a:pathLst>
                <a:path w="6899" h="2015" extrusionOk="0">
                  <a:moveTo>
                    <a:pt x="1135" y="1"/>
                  </a:moveTo>
                  <a:lnTo>
                    <a:pt x="513" y="325"/>
                  </a:lnTo>
                  <a:lnTo>
                    <a:pt x="1" y="1054"/>
                  </a:lnTo>
                  <a:cubicBezTo>
                    <a:pt x="1" y="1054"/>
                    <a:pt x="1256" y="2014"/>
                    <a:pt x="3338" y="2014"/>
                  </a:cubicBezTo>
                  <a:cubicBezTo>
                    <a:pt x="3382" y="2014"/>
                    <a:pt x="3426" y="2014"/>
                    <a:pt x="3471" y="2013"/>
                  </a:cubicBezTo>
                  <a:cubicBezTo>
                    <a:pt x="3515" y="2014"/>
                    <a:pt x="3559" y="2014"/>
                    <a:pt x="3602" y="2014"/>
                  </a:cubicBezTo>
                  <a:cubicBezTo>
                    <a:pt x="5668" y="2014"/>
                    <a:pt x="6899" y="1054"/>
                    <a:pt x="6899" y="1054"/>
                  </a:cubicBezTo>
                  <a:lnTo>
                    <a:pt x="6426" y="325"/>
                  </a:lnTo>
                  <a:lnTo>
                    <a:pt x="5794" y="1"/>
                  </a:lnTo>
                  <a:lnTo>
                    <a:pt x="3552" y="325"/>
                  </a:lnTo>
                  <a:lnTo>
                    <a:pt x="3471" y="1028"/>
                  </a:lnTo>
                  <a:lnTo>
                    <a:pt x="3390" y="325"/>
                  </a:lnTo>
                  <a:lnTo>
                    <a:pt x="1135" y="1"/>
                  </a:ln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2"/>
            <p:cNvSpPr/>
            <p:nvPr/>
          </p:nvSpPr>
          <p:spPr>
            <a:xfrm>
              <a:off x="5061025" y="5379900"/>
              <a:ext cx="156925" cy="5775"/>
            </a:xfrm>
            <a:custGeom>
              <a:avLst/>
              <a:gdLst/>
              <a:ahLst/>
              <a:cxnLst/>
              <a:rect l="l" t="t" r="r" b="b"/>
              <a:pathLst>
                <a:path w="6277" h="231" extrusionOk="0">
                  <a:moveTo>
                    <a:pt x="6131" y="1"/>
                  </a:moveTo>
                  <a:lnTo>
                    <a:pt x="6131" y="1"/>
                  </a:lnTo>
                  <a:lnTo>
                    <a:pt x="6277" y="231"/>
                  </a:lnTo>
                  <a:lnTo>
                    <a:pt x="6277" y="231"/>
                  </a:lnTo>
                  <a:lnTo>
                    <a:pt x="6131" y="1"/>
                  </a:lnTo>
                  <a:close/>
                  <a:moveTo>
                    <a:pt x="14" y="1"/>
                  </a:moveTo>
                  <a:lnTo>
                    <a:pt x="1" y="43"/>
                  </a:lnTo>
                  <a:lnTo>
                    <a:pt x="1" y="43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2"/>
            <p:cNvSpPr/>
            <p:nvPr/>
          </p:nvSpPr>
          <p:spPr>
            <a:xfrm>
              <a:off x="5061025" y="5379900"/>
              <a:ext cx="156925" cy="23025"/>
            </a:xfrm>
            <a:custGeom>
              <a:avLst/>
              <a:gdLst/>
              <a:ahLst/>
              <a:cxnLst/>
              <a:rect l="l" t="t" r="r" b="b"/>
              <a:pathLst>
                <a:path w="6277" h="921" extrusionOk="0">
                  <a:moveTo>
                    <a:pt x="14" y="1"/>
                  </a:moveTo>
                  <a:lnTo>
                    <a:pt x="1" y="43"/>
                  </a:lnTo>
                  <a:cubicBezTo>
                    <a:pt x="542" y="367"/>
                    <a:pt x="1527" y="840"/>
                    <a:pt x="2904" y="892"/>
                  </a:cubicBezTo>
                  <a:cubicBezTo>
                    <a:pt x="3092" y="921"/>
                    <a:pt x="3280" y="921"/>
                    <a:pt x="3471" y="921"/>
                  </a:cubicBezTo>
                  <a:cubicBezTo>
                    <a:pt x="4929" y="921"/>
                    <a:pt x="5953" y="435"/>
                    <a:pt x="6277" y="231"/>
                  </a:cubicBezTo>
                  <a:lnTo>
                    <a:pt x="6131" y="1"/>
                  </a:lnTo>
                  <a:cubicBezTo>
                    <a:pt x="5739" y="231"/>
                    <a:pt x="4754" y="691"/>
                    <a:pt x="3267" y="691"/>
                  </a:cubicBezTo>
                  <a:lnTo>
                    <a:pt x="2891" y="691"/>
                  </a:lnTo>
                  <a:cubicBezTo>
                    <a:pt x="1391" y="691"/>
                    <a:pt x="406" y="231"/>
                    <a:pt x="14" y="1"/>
                  </a:cubicBezTo>
                  <a:close/>
                </a:path>
              </a:pathLst>
            </a:custGeom>
            <a:solidFill>
              <a:srgbClr val="3DD2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2"/>
            <p:cNvSpPr/>
            <p:nvPr/>
          </p:nvSpPr>
          <p:spPr>
            <a:xfrm>
              <a:off x="5056650" y="5316800"/>
              <a:ext cx="162675" cy="80450"/>
            </a:xfrm>
            <a:custGeom>
              <a:avLst/>
              <a:gdLst/>
              <a:ahLst/>
              <a:cxnLst/>
              <a:rect l="l" t="t" r="r" b="b"/>
              <a:pathLst>
                <a:path w="6507" h="3218" extrusionOk="0">
                  <a:moveTo>
                    <a:pt x="2444" y="1"/>
                  </a:moveTo>
                  <a:lnTo>
                    <a:pt x="1783" y="244"/>
                  </a:lnTo>
                  <a:cubicBezTo>
                    <a:pt x="1783" y="244"/>
                    <a:pt x="824" y="717"/>
                    <a:pt x="1" y="2405"/>
                  </a:cubicBezTo>
                  <a:cubicBezTo>
                    <a:pt x="1" y="2405"/>
                    <a:pt x="1082" y="3217"/>
                    <a:pt x="3072" y="3217"/>
                  </a:cubicBezTo>
                  <a:cubicBezTo>
                    <a:pt x="3132" y="3217"/>
                    <a:pt x="3192" y="3216"/>
                    <a:pt x="3254" y="3215"/>
                  </a:cubicBezTo>
                  <a:cubicBezTo>
                    <a:pt x="3315" y="3216"/>
                    <a:pt x="3376" y="3217"/>
                    <a:pt x="3436" y="3217"/>
                  </a:cubicBezTo>
                  <a:cubicBezTo>
                    <a:pt x="5426" y="3217"/>
                    <a:pt x="6507" y="2405"/>
                    <a:pt x="6507" y="2405"/>
                  </a:cubicBezTo>
                  <a:cubicBezTo>
                    <a:pt x="5629" y="623"/>
                    <a:pt x="4725" y="244"/>
                    <a:pt x="4725" y="244"/>
                  </a:cubicBezTo>
                  <a:lnTo>
                    <a:pt x="405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2"/>
            <p:cNvSpPr/>
            <p:nvPr/>
          </p:nvSpPr>
          <p:spPr>
            <a:xfrm>
              <a:off x="5056650" y="5322225"/>
              <a:ext cx="162675" cy="74950"/>
            </a:xfrm>
            <a:custGeom>
              <a:avLst/>
              <a:gdLst/>
              <a:ahLst/>
              <a:cxnLst/>
              <a:rect l="l" t="t" r="r" b="b"/>
              <a:pathLst>
                <a:path w="6507" h="2998" extrusionOk="0">
                  <a:moveTo>
                    <a:pt x="4657" y="1"/>
                  </a:moveTo>
                  <a:lnTo>
                    <a:pt x="4657" y="1"/>
                  </a:lnTo>
                  <a:cubicBezTo>
                    <a:pt x="5360" y="973"/>
                    <a:pt x="4699" y="2402"/>
                    <a:pt x="3254" y="2512"/>
                  </a:cubicBezTo>
                  <a:cubicBezTo>
                    <a:pt x="3079" y="2525"/>
                    <a:pt x="2888" y="2525"/>
                    <a:pt x="2700" y="2525"/>
                  </a:cubicBezTo>
                  <a:lnTo>
                    <a:pt x="2321" y="2525"/>
                  </a:lnTo>
                  <a:cubicBezTo>
                    <a:pt x="1336" y="2525"/>
                    <a:pt x="568" y="2321"/>
                    <a:pt x="27" y="2120"/>
                  </a:cubicBezTo>
                  <a:cubicBezTo>
                    <a:pt x="27" y="2146"/>
                    <a:pt x="14" y="2175"/>
                    <a:pt x="1" y="2188"/>
                  </a:cubicBezTo>
                  <a:cubicBezTo>
                    <a:pt x="1" y="2188"/>
                    <a:pt x="1080" y="2998"/>
                    <a:pt x="3066" y="2998"/>
                  </a:cubicBezTo>
                  <a:lnTo>
                    <a:pt x="3442" y="2998"/>
                  </a:lnTo>
                  <a:cubicBezTo>
                    <a:pt x="5428" y="2998"/>
                    <a:pt x="6507" y="2188"/>
                    <a:pt x="6507" y="2188"/>
                  </a:cubicBezTo>
                  <a:cubicBezTo>
                    <a:pt x="6358" y="1903"/>
                    <a:pt x="6225" y="1647"/>
                    <a:pt x="6076" y="1430"/>
                  </a:cubicBezTo>
                  <a:cubicBezTo>
                    <a:pt x="6021" y="1323"/>
                    <a:pt x="5953" y="1229"/>
                    <a:pt x="5885" y="1148"/>
                  </a:cubicBezTo>
                  <a:cubicBezTo>
                    <a:pt x="5253" y="244"/>
                    <a:pt x="4725" y="27"/>
                    <a:pt x="4725" y="27"/>
                  </a:cubicBezTo>
                  <a:lnTo>
                    <a:pt x="4657" y="1"/>
                  </a:ln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2"/>
            <p:cNvSpPr/>
            <p:nvPr/>
          </p:nvSpPr>
          <p:spPr>
            <a:xfrm>
              <a:off x="5154500" y="5324250"/>
              <a:ext cx="17275" cy="26675"/>
            </a:xfrm>
            <a:custGeom>
              <a:avLst/>
              <a:gdLst/>
              <a:ahLst/>
              <a:cxnLst/>
              <a:rect l="l" t="t" r="r" b="b"/>
              <a:pathLst>
                <a:path w="691" h="1067" extrusionOk="0">
                  <a:moveTo>
                    <a:pt x="244" y="1"/>
                  </a:moveTo>
                  <a:lnTo>
                    <a:pt x="108" y="14"/>
                  </a:lnTo>
                  <a:cubicBezTo>
                    <a:pt x="69" y="14"/>
                    <a:pt x="43" y="27"/>
                    <a:pt x="1" y="27"/>
                  </a:cubicBezTo>
                  <a:cubicBezTo>
                    <a:pt x="286" y="82"/>
                    <a:pt x="594" y="1067"/>
                    <a:pt x="594" y="1067"/>
                  </a:cubicBezTo>
                  <a:cubicBezTo>
                    <a:pt x="691" y="351"/>
                    <a:pt x="244" y="1"/>
                    <a:pt x="244" y="1"/>
                  </a:cubicBez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2"/>
            <p:cNvSpPr/>
            <p:nvPr/>
          </p:nvSpPr>
          <p:spPr>
            <a:xfrm>
              <a:off x="5111000" y="5324250"/>
              <a:ext cx="15825" cy="26675"/>
            </a:xfrm>
            <a:custGeom>
              <a:avLst/>
              <a:gdLst/>
              <a:ahLst/>
              <a:cxnLst/>
              <a:rect l="l" t="t" r="r" b="b"/>
              <a:pathLst>
                <a:path w="633" h="1067" extrusionOk="0">
                  <a:moveTo>
                    <a:pt x="419" y="1"/>
                  </a:moveTo>
                  <a:cubicBezTo>
                    <a:pt x="351" y="69"/>
                    <a:pt x="1" y="419"/>
                    <a:pt x="82" y="1067"/>
                  </a:cubicBezTo>
                  <a:cubicBezTo>
                    <a:pt x="82" y="1067"/>
                    <a:pt x="364" y="163"/>
                    <a:pt x="633" y="40"/>
                  </a:cubicBezTo>
                  <a:cubicBezTo>
                    <a:pt x="568" y="27"/>
                    <a:pt x="487" y="14"/>
                    <a:pt x="419" y="1"/>
                  </a:cubicBezTo>
                  <a:close/>
                </a:path>
              </a:pathLst>
            </a:custGeom>
            <a:solidFill>
              <a:srgbClr val="F34F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2"/>
            <p:cNvSpPr/>
            <p:nvPr/>
          </p:nvSpPr>
          <p:spPr>
            <a:xfrm>
              <a:off x="5099175" y="5245925"/>
              <a:ext cx="79650" cy="80175"/>
            </a:xfrm>
            <a:custGeom>
              <a:avLst/>
              <a:gdLst/>
              <a:ahLst/>
              <a:cxnLst/>
              <a:rect l="l" t="t" r="r" b="b"/>
              <a:pathLst>
                <a:path w="3186" h="3207" extrusionOk="0">
                  <a:moveTo>
                    <a:pt x="202" y="1"/>
                  </a:moveTo>
                  <a:lnTo>
                    <a:pt x="14" y="1472"/>
                  </a:lnTo>
                  <a:cubicBezTo>
                    <a:pt x="1" y="1608"/>
                    <a:pt x="40" y="1757"/>
                    <a:pt x="134" y="1864"/>
                  </a:cubicBezTo>
                  <a:lnTo>
                    <a:pt x="393" y="2175"/>
                  </a:lnTo>
                  <a:lnTo>
                    <a:pt x="393" y="3024"/>
                  </a:lnTo>
                  <a:cubicBezTo>
                    <a:pt x="393" y="3024"/>
                    <a:pt x="960" y="3186"/>
                    <a:pt x="1459" y="3202"/>
                  </a:cubicBezTo>
                  <a:cubicBezTo>
                    <a:pt x="1518" y="3205"/>
                    <a:pt x="1576" y="3207"/>
                    <a:pt x="1633" y="3207"/>
                  </a:cubicBezTo>
                  <a:cubicBezTo>
                    <a:pt x="2274" y="3207"/>
                    <a:pt x="2807" y="3024"/>
                    <a:pt x="2807" y="3024"/>
                  </a:cubicBezTo>
                  <a:lnTo>
                    <a:pt x="2807" y="2175"/>
                  </a:lnTo>
                  <a:lnTo>
                    <a:pt x="3050" y="1864"/>
                  </a:lnTo>
                  <a:cubicBezTo>
                    <a:pt x="3147" y="1757"/>
                    <a:pt x="3186" y="1608"/>
                    <a:pt x="3173" y="1472"/>
                  </a:cubicBezTo>
                  <a:lnTo>
                    <a:pt x="2985" y="1"/>
                  </a:lnTo>
                  <a:lnTo>
                    <a:pt x="2564" y="1"/>
                  </a:lnTo>
                  <a:lnTo>
                    <a:pt x="2444" y="866"/>
                  </a:lnTo>
                  <a:cubicBezTo>
                    <a:pt x="2402" y="1161"/>
                    <a:pt x="2201" y="1420"/>
                    <a:pt x="1916" y="1553"/>
                  </a:cubicBezTo>
                  <a:cubicBezTo>
                    <a:pt x="1770" y="1621"/>
                    <a:pt x="1673" y="1634"/>
                    <a:pt x="1621" y="1634"/>
                  </a:cubicBezTo>
                  <a:lnTo>
                    <a:pt x="1621" y="1608"/>
                  </a:lnTo>
                  <a:cubicBezTo>
                    <a:pt x="1621" y="1608"/>
                    <a:pt x="1621" y="1621"/>
                    <a:pt x="1592" y="1621"/>
                  </a:cubicBezTo>
                  <a:cubicBezTo>
                    <a:pt x="1579" y="1621"/>
                    <a:pt x="1566" y="1608"/>
                    <a:pt x="1566" y="1608"/>
                  </a:cubicBezTo>
                  <a:lnTo>
                    <a:pt x="1566" y="1634"/>
                  </a:lnTo>
                  <a:cubicBezTo>
                    <a:pt x="1511" y="1634"/>
                    <a:pt x="1430" y="1621"/>
                    <a:pt x="1284" y="1553"/>
                  </a:cubicBezTo>
                  <a:cubicBezTo>
                    <a:pt x="986" y="1420"/>
                    <a:pt x="798" y="1161"/>
                    <a:pt x="756" y="866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2"/>
            <p:cNvSpPr/>
            <p:nvPr/>
          </p:nvSpPr>
          <p:spPr>
            <a:xfrm>
              <a:off x="5160575" y="5245925"/>
              <a:ext cx="17925" cy="78025"/>
            </a:xfrm>
            <a:custGeom>
              <a:avLst/>
              <a:gdLst/>
              <a:ahLst/>
              <a:cxnLst/>
              <a:rect l="l" t="t" r="r" b="b"/>
              <a:pathLst>
                <a:path w="717" h="3121" extrusionOk="0">
                  <a:moveTo>
                    <a:pt x="351" y="1"/>
                  </a:moveTo>
                  <a:lnTo>
                    <a:pt x="448" y="1459"/>
                  </a:lnTo>
                  <a:cubicBezTo>
                    <a:pt x="461" y="1608"/>
                    <a:pt x="406" y="1744"/>
                    <a:pt x="312" y="1851"/>
                  </a:cubicBezTo>
                  <a:lnTo>
                    <a:pt x="43" y="2149"/>
                  </a:lnTo>
                  <a:lnTo>
                    <a:pt x="1" y="3121"/>
                  </a:lnTo>
                  <a:cubicBezTo>
                    <a:pt x="218" y="3066"/>
                    <a:pt x="351" y="3024"/>
                    <a:pt x="351" y="3024"/>
                  </a:cubicBezTo>
                  <a:lnTo>
                    <a:pt x="351" y="2175"/>
                  </a:lnTo>
                  <a:lnTo>
                    <a:pt x="594" y="1864"/>
                  </a:lnTo>
                  <a:cubicBezTo>
                    <a:pt x="675" y="1770"/>
                    <a:pt x="717" y="1647"/>
                    <a:pt x="717" y="1540"/>
                  </a:cubicBezTo>
                  <a:lnTo>
                    <a:pt x="717" y="1472"/>
                  </a:lnTo>
                  <a:lnTo>
                    <a:pt x="568" y="312"/>
                  </a:lnTo>
                  <a:lnTo>
                    <a:pt x="555" y="163"/>
                  </a:lnTo>
                  <a:lnTo>
                    <a:pt x="542" y="27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347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2"/>
            <p:cNvSpPr/>
            <p:nvPr/>
          </p:nvSpPr>
          <p:spPr>
            <a:xfrm>
              <a:off x="5103875" y="5246575"/>
              <a:ext cx="350" cy="425"/>
            </a:xfrm>
            <a:custGeom>
              <a:avLst/>
              <a:gdLst/>
              <a:ahLst/>
              <a:cxnLst/>
              <a:rect l="l" t="t" r="r" b="b"/>
              <a:pathLst>
                <a:path w="14" h="17" extrusionOk="0">
                  <a:moveTo>
                    <a:pt x="1" y="1"/>
                  </a:moveTo>
                  <a:lnTo>
                    <a:pt x="1" y="17"/>
                  </a:lnTo>
                  <a:lnTo>
                    <a:pt x="14" y="17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3A0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2"/>
            <p:cNvSpPr/>
            <p:nvPr/>
          </p:nvSpPr>
          <p:spPr>
            <a:xfrm>
              <a:off x="5099825" y="528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A75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2"/>
            <p:cNvSpPr/>
            <p:nvPr/>
          </p:nvSpPr>
          <p:spPr>
            <a:xfrm>
              <a:off x="5102175" y="5292175"/>
              <a:ext cx="6825" cy="28050"/>
            </a:xfrm>
            <a:custGeom>
              <a:avLst/>
              <a:gdLst/>
              <a:ahLst/>
              <a:cxnLst/>
              <a:rect l="l" t="t" r="r" b="b"/>
              <a:pathLst>
                <a:path w="273" h="1122" extrusionOk="0">
                  <a:moveTo>
                    <a:pt x="1" y="1"/>
                  </a:moveTo>
                  <a:lnTo>
                    <a:pt x="30" y="56"/>
                  </a:lnTo>
                  <a:lnTo>
                    <a:pt x="14" y="56"/>
                  </a:lnTo>
                  <a:lnTo>
                    <a:pt x="257" y="351"/>
                  </a:lnTo>
                  <a:lnTo>
                    <a:pt x="257" y="1122"/>
                  </a:lnTo>
                  <a:lnTo>
                    <a:pt x="273" y="1122"/>
                  </a:lnTo>
                  <a:lnTo>
                    <a:pt x="273" y="325"/>
                  </a:lnTo>
                  <a:lnTo>
                    <a:pt x="14" y="14"/>
                  </a:lnTo>
                  <a:cubicBezTo>
                    <a:pt x="14" y="14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DAE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2"/>
            <p:cNvSpPr/>
            <p:nvPr/>
          </p:nvSpPr>
          <p:spPr>
            <a:xfrm>
              <a:off x="5100875" y="5246975"/>
              <a:ext cx="3350" cy="24325"/>
            </a:xfrm>
            <a:custGeom>
              <a:avLst/>
              <a:gdLst/>
              <a:ahLst/>
              <a:cxnLst/>
              <a:rect l="l" t="t" r="r" b="b"/>
              <a:pathLst>
                <a:path w="134" h="973" extrusionOk="0">
                  <a:moveTo>
                    <a:pt x="121" y="1"/>
                  </a:moveTo>
                  <a:lnTo>
                    <a:pt x="108" y="134"/>
                  </a:lnTo>
                  <a:lnTo>
                    <a:pt x="121" y="134"/>
                  </a:lnTo>
                  <a:lnTo>
                    <a:pt x="134" y="1"/>
                  </a:lnTo>
                  <a:close/>
                  <a:moveTo>
                    <a:pt x="66" y="419"/>
                  </a:moveTo>
                  <a:lnTo>
                    <a:pt x="1" y="967"/>
                  </a:lnTo>
                  <a:lnTo>
                    <a:pt x="1" y="967"/>
                  </a:lnTo>
                  <a:cubicBezTo>
                    <a:pt x="4" y="957"/>
                    <a:pt x="14" y="957"/>
                    <a:pt x="14" y="957"/>
                  </a:cubicBezTo>
                  <a:lnTo>
                    <a:pt x="82" y="419"/>
                  </a:lnTo>
                  <a:close/>
                  <a:moveTo>
                    <a:pt x="1" y="967"/>
                  </a:moveTo>
                  <a:cubicBezTo>
                    <a:pt x="1" y="969"/>
                    <a:pt x="1" y="971"/>
                    <a:pt x="1" y="973"/>
                  </a:cubicBezTo>
                  <a:lnTo>
                    <a:pt x="1" y="967"/>
                  </a:lnTo>
                  <a:close/>
                </a:path>
              </a:pathLst>
            </a:custGeom>
            <a:solidFill>
              <a:srgbClr val="4DC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2"/>
            <p:cNvSpPr/>
            <p:nvPr/>
          </p:nvSpPr>
          <p:spPr>
            <a:xfrm>
              <a:off x="5098850" y="5270875"/>
              <a:ext cx="4075" cy="22700"/>
            </a:xfrm>
            <a:custGeom>
              <a:avLst/>
              <a:gdLst/>
              <a:ahLst/>
              <a:cxnLst/>
              <a:rect l="l" t="t" r="r" b="b"/>
              <a:pathLst>
                <a:path w="163" h="908" extrusionOk="0">
                  <a:moveTo>
                    <a:pt x="95" y="1"/>
                  </a:moveTo>
                  <a:cubicBezTo>
                    <a:pt x="95" y="1"/>
                    <a:pt x="82" y="1"/>
                    <a:pt x="82" y="17"/>
                  </a:cubicBezTo>
                  <a:lnTo>
                    <a:pt x="42" y="365"/>
                  </a:lnTo>
                  <a:lnTo>
                    <a:pt x="95" y="1"/>
                  </a:lnTo>
                  <a:close/>
                  <a:moveTo>
                    <a:pt x="42" y="365"/>
                  </a:moveTo>
                  <a:lnTo>
                    <a:pt x="27" y="474"/>
                  </a:lnTo>
                  <a:cubicBezTo>
                    <a:pt x="27" y="484"/>
                    <a:pt x="27" y="493"/>
                    <a:pt x="27" y="503"/>
                  </a:cubicBezTo>
                  <a:lnTo>
                    <a:pt x="27" y="503"/>
                  </a:lnTo>
                  <a:lnTo>
                    <a:pt x="42" y="365"/>
                  </a:lnTo>
                  <a:close/>
                  <a:moveTo>
                    <a:pt x="27" y="503"/>
                  </a:moveTo>
                  <a:lnTo>
                    <a:pt x="27" y="503"/>
                  </a:lnTo>
                  <a:cubicBezTo>
                    <a:pt x="1" y="636"/>
                    <a:pt x="40" y="785"/>
                    <a:pt x="134" y="892"/>
                  </a:cubicBezTo>
                  <a:lnTo>
                    <a:pt x="147" y="908"/>
                  </a:lnTo>
                  <a:lnTo>
                    <a:pt x="163" y="908"/>
                  </a:lnTo>
                  <a:lnTo>
                    <a:pt x="134" y="853"/>
                  </a:lnTo>
                  <a:cubicBezTo>
                    <a:pt x="95" y="798"/>
                    <a:pt x="66" y="730"/>
                    <a:pt x="40" y="665"/>
                  </a:cubicBezTo>
                  <a:cubicBezTo>
                    <a:pt x="29" y="607"/>
                    <a:pt x="27" y="558"/>
                    <a:pt x="27" y="503"/>
                  </a:cubicBez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2"/>
            <p:cNvSpPr/>
            <p:nvPr/>
          </p:nvSpPr>
          <p:spPr>
            <a:xfrm>
              <a:off x="5103225" y="5250300"/>
              <a:ext cx="675" cy="3425"/>
            </a:xfrm>
            <a:custGeom>
              <a:avLst/>
              <a:gdLst/>
              <a:ahLst/>
              <a:cxnLst/>
              <a:rect l="l" t="t" r="r" b="b"/>
              <a:pathLst>
                <a:path w="27" h="137" extrusionOk="0">
                  <a:moveTo>
                    <a:pt x="14" y="1"/>
                  </a:moveTo>
                  <a:lnTo>
                    <a:pt x="1" y="13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2"/>
            <p:cNvSpPr/>
            <p:nvPr/>
          </p:nvSpPr>
          <p:spPr>
            <a:xfrm>
              <a:off x="5102500" y="5254025"/>
              <a:ext cx="750" cy="3425"/>
            </a:xfrm>
            <a:custGeom>
              <a:avLst/>
              <a:gdLst/>
              <a:ahLst/>
              <a:cxnLst/>
              <a:rect l="l" t="t" r="r" b="b"/>
              <a:pathLst>
                <a:path w="30" h="137" extrusionOk="0">
                  <a:moveTo>
                    <a:pt x="30" y="1"/>
                  </a:moveTo>
                  <a:lnTo>
                    <a:pt x="1" y="137"/>
                  </a:lnTo>
                  <a:lnTo>
                    <a:pt x="17" y="137"/>
                  </a:lnTo>
                  <a:lnTo>
                    <a:pt x="30" y="14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34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2"/>
            <p:cNvSpPr/>
            <p:nvPr/>
          </p:nvSpPr>
          <p:spPr>
            <a:xfrm>
              <a:off x="5103225" y="5253700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1"/>
                  </a:moveTo>
                  <a:lnTo>
                    <a:pt x="1" y="14"/>
                  </a:lnTo>
                  <a:lnTo>
                    <a:pt x="1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B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2"/>
            <p:cNvSpPr/>
            <p:nvPr/>
          </p:nvSpPr>
          <p:spPr>
            <a:xfrm>
              <a:off x="5108575" y="5320200"/>
              <a:ext cx="8850" cy="4400"/>
            </a:xfrm>
            <a:custGeom>
              <a:avLst/>
              <a:gdLst/>
              <a:ahLst/>
              <a:cxnLst/>
              <a:rect l="l" t="t" r="r" b="b"/>
              <a:pathLst>
                <a:path w="354" h="176" extrusionOk="0">
                  <a:moveTo>
                    <a:pt x="1" y="1"/>
                  </a:moveTo>
                  <a:lnTo>
                    <a:pt x="1" y="82"/>
                  </a:lnTo>
                  <a:cubicBezTo>
                    <a:pt x="1" y="82"/>
                    <a:pt x="137" y="121"/>
                    <a:pt x="354" y="176"/>
                  </a:cubicBezTo>
                  <a:lnTo>
                    <a:pt x="354" y="134"/>
                  </a:lnTo>
                  <a:cubicBezTo>
                    <a:pt x="150" y="95"/>
                    <a:pt x="17" y="53"/>
                    <a:pt x="17" y="53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D366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2"/>
            <p:cNvSpPr/>
            <p:nvPr/>
          </p:nvSpPr>
          <p:spPr>
            <a:xfrm>
              <a:off x="5099500" y="5246575"/>
              <a:ext cx="17925" cy="76975"/>
            </a:xfrm>
            <a:custGeom>
              <a:avLst/>
              <a:gdLst/>
              <a:ahLst/>
              <a:cxnLst/>
              <a:rect l="l" t="t" r="r" b="b"/>
              <a:pathLst>
                <a:path w="717" h="3079" extrusionOk="0">
                  <a:moveTo>
                    <a:pt x="189" y="1"/>
                  </a:moveTo>
                  <a:lnTo>
                    <a:pt x="189" y="17"/>
                  </a:lnTo>
                  <a:lnTo>
                    <a:pt x="176" y="150"/>
                  </a:lnTo>
                  <a:lnTo>
                    <a:pt x="150" y="286"/>
                  </a:lnTo>
                  <a:lnTo>
                    <a:pt x="150" y="312"/>
                  </a:lnTo>
                  <a:lnTo>
                    <a:pt x="137" y="435"/>
                  </a:lnTo>
                  <a:lnTo>
                    <a:pt x="69" y="973"/>
                  </a:lnTo>
                  <a:lnTo>
                    <a:pt x="1" y="1446"/>
                  </a:lnTo>
                  <a:cubicBezTo>
                    <a:pt x="1" y="1514"/>
                    <a:pt x="1" y="1569"/>
                    <a:pt x="14" y="1637"/>
                  </a:cubicBezTo>
                  <a:cubicBezTo>
                    <a:pt x="40" y="1702"/>
                    <a:pt x="69" y="1770"/>
                    <a:pt x="108" y="1825"/>
                  </a:cubicBezTo>
                  <a:cubicBezTo>
                    <a:pt x="121" y="1825"/>
                    <a:pt x="121" y="1838"/>
                    <a:pt x="121" y="1838"/>
                  </a:cubicBezTo>
                  <a:lnTo>
                    <a:pt x="380" y="2149"/>
                  </a:lnTo>
                  <a:lnTo>
                    <a:pt x="380" y="2946"/>
                  </a:lnTo>
                  <a:lnTo>
                    <a:pt x="380" y="2998"/>
                  </a:lnTo>
                  <a:cubicBezTo>
                    <a:pt x="380" y="2998"/>
                    <a:pt x="513" y="3040"/>
                    <a:pt x="717" y="3079"/>
                  </a:cubicBezTo>
                  <a:lnTo>
                    <a:pt x="662" y="2149"/>
                  </a:lnTo>
                  <a:lnTo>
                    <a:pt x="406" y="1851"/>
                  </a:lnTo>
                  <a:cubicBezTo>
                    <a:pt x="299" y="1744"/>
                    <a:pt x="257" y="1608"/>
                    <a:pt x="257" y="1459"/>
                  </a:cubicBezTo>
                  <a:lnTo>
                    <a:pt x="364" y="1"/>
                  </a:lnTo>
                  <a:close/>
                </a:path>
              </a:pathLst>
            </a:custGeom>
            <a:solidFill>
              <a:srgbClr val="347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2"/>
            <p:cNvSpPr/>
            <p:nvPr/>
          </p:nvSpPr>
          <p:spPr>
            <a:xfrm>
              <a:off x="5123475" y="52979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53" y="1"/>
                  </a:moveTo>
                  <a:lnTo>
                    <a:pt x="1" y="53"/>
                  </a:lnTo>
                  <a:cubicBezTo>
                    <a:pt x="14" y="53"/>
                    <a:pt x="406" y="393"/>
                    <a:pt x="1378" y="393"/>
                  </a:cubicBezTo>
                  <a:lnTo>
                    <a:pt x="1378" y="325"/>
                  </a:lnTo>
                  <a:cubicBezTo>
                    <a:pt x="892" y="325"/>
                    <a:pt x="568" y="244"/>
                    <a:pt x="351" y="163"/>
                  </a:cubicBezTo>
                  <a:cubicBezTo>
                    <a:pt x="244" y="121"/>
                    <a:pt x="163" y="82"/>
                    <a:pt x="121" y="53"/>
                  </a:cubicBezTo>
                  <a:cubicBezTo>
                    <a:pt x="95" y="40"/>
                    <a:pt x="82" y="27"/>
                    <a:pt x="69" y="14"/>
                  </a:cubicBezTo>
                  <a:lnTo>
                    <a:pt x="53" y="14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2"/>
            <p:cNvSpPr/>
            <p:nvPr/>
          </p:nvSpPr>
          <p:spPr>
            <a:xfrm>
              <a:off x="5124125" y="52979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1339" y="1"/>
                  </a:moveTo>
                  <a:cubicBezTo>
                    <a:pt x="1310" y="27"/>
                    <a:pt x="934" y="325"/>
                    <a:pt x="1" y="325"/>
                  </a:cubicBezTo>
                  <a:lnTo>
                    <a:pt x="1" y="393"/>
                  </a:lnTo>
                  <a:cubicBezTo>
                    <a:pt x="986" y="393"/>
                    <a:pt x="1365" y="53"/>
                    <a:pt x="1378" y="53"/>
                  </a:cubicBezTo>
                  <a:lnTo>
                    <a:pt x="1339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2"/>
            <p:cNvSpPr/>
            <p:nvPr/>
          </p:nvSpPr>
          <p:spPr>
            <a:xfrm>
              <a:off x="5123475" y="53060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53" y="1"/>
                  </a:moveTo>
                  <a:lnTo>
                    <a:pt x="1" y="53"/>
                  </a:lnTo>
                  <a:cubicBezTo>
                    <a:pt x="14" y="53"/>
                    <a:pt x="406" y="393"/>
                    <a:pt x="1378" y="393"/>
                  </a:cubicBezTo>
                  <a:lnTo>
                    <a:pt x="1378" y="325"/>
                  </a:lnTo>
                  <a:cubicBezTo>
                    <a:pt x="892" y="325"/>
                    <a:pt x="568" y="244"/>
                    <a:pt x="351" y="163"/>
                  </a:cubicBezTo>
                  <a:cubicBezTo>
                    <a:pt x="244" y="121"/>
                    <a:pt x="163" y="82"/>
                    <a:pt x="121" y="53"/>
                  </a:cubicBezTo>
                  <a:cubicBezTo>
                    <a:pt x="95" y="40"/>
                    <a:pt x="82" y="27"/>
                    <a:pt x="69" y="14"/>
                  </a:cubicBezTo>
                  <a:cubicBezTo>
                    <a:pt x="53" y="14"/>
                    <a:pt x="53" y="14"/>
                    <a:pt x="53" y="1"/>
                  </a:cubicBez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2"/>
            <p:cNvSpPr/>
            <p:nvPr/>
          </p:nvSpPr>
          <p:spPr>
            <a:xfrm>
              <a:off x="5124125" y="5306025"/>
              <a:ext cx="34450" cy="9825"/>
            </a:xfrm>
            <a:custGeom>
              <a:avLst/>
              <a:gdLst/>
              <a:ahLst/>
              <a:cxnLst/>
              <a:rect l="l" t="t" r="r" b="b"/>
              <a:pathLst>
                <a:path w="1378" h="393" extrusionOk="0">
                  <a:moveTo>
                    <a:pt x="1339" y="1"/>
                  </a:moveTo>
                  <a:cubicBezTo>
                    <a:pt x="1310" y="14"/>
                    <a:pt x="934" y="325"/>
                    <a:pt x="1" y="325"/>
                  </a:cubicBezTo>
                  <a:lnTo>
                    <a:pt x="1" y="393"/>
                  </a:lnTo>
                  <a:cubicBezTo>
                    <a:pt x="986" y="393"/>
                    <a:pt x="1365" y="53"/>
                    <a:pt x="1378" y="53"/>
                  </a:cubicBezTo>
                  <a:lnTo>
                    <a:pt x="1339" y="1"/>
                  </a:lnTo>
                  <a:close/>
                </a:path>
              </a:pathLst>
            </a:custGeom>
            <a:solidFill>
              <a:srgbClr val="3A3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33" name="Google Shape;1533;p42"/>
          <p:cNvSpPr txBox="1">
            <a:spLocks noGrp="1"/>
          </p:cNvSpPr>
          <p:nvPr>
            <p:ph type="ctrTitle"/>
          </p:nvPr>
        </p:nvSpPr>
        <p:spPr>
          <a:xfrm>
            <a:off x="1743530" y="650946"/>
            <a:ext cx="5816386" cy="122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>
                <a:latin typeface="El Messiri" panose="020B0604020202020204" charset="-78"/>
                <a:cs typeface="El Messiri" panose="020B0604020202020204" charset="-78"/>
              </a:rPr>
              <a:t>Hình thành kiến thức</a:t>
            </a:r>
            <a:endParaRPr b="1">
              <a:latin typeface="El Messiri" panose="020B0604020202020204" charset="-78"/>
              <a:cs typeface="El Messiri" panose="020B0604020202020204" charset="-78"/>
            </a:endParaRPr>
          </a:p>
        </p:txBody>
      </p:sp>
      <p:pic>
        <p:nvPicPr>
          <p:cNvPr id="5" name="Google Shape;286;p39">
            <a:extLst>
              <a:ext uri="{FF2B5EF4-FFF2-40B4-BE49-F238E27FC236}">
                <a16:creationId xmlns:a16="http://schemas.microsoft.com/office/drawing/2014/main" id="{16D4B144-1354-3615-78E8-2CA8B3506315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652553" y="-24603"/>
            <a:ext cx="2289346" cy="169476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156635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7" name="Google Shape;12547;p40"/>
          <p:cNvSpPr txBox="1">
            <a:spLocks noGrp="1"/>
          </p:cNvSpPr>
          <p:nvPr>
            <p:ph type="title"/>
          </p:nvPr>
        </p:nvSpPr>
        <p:spPr>
          <a:xfrm>
            <a:off x="2542650" y="1277725"/>
            <a:ext cx="4058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>
                <a:solidFill>
                  <a:schemeClr val="dk1"/>
                </a:solidFill>
              </a:rPr>
              <a:t>Đọc và tìm hiểu chung</a:t>
            </a:r>
            <a:endParaRPr sz="5400">
              <a:solidFill>
                <a:schemeClr val="dk1"/>
              </a:solidFill>
            </a:endParaRPr>
          </a:p>
        </p:txBody>
      </p:sp>
      <p:sp>
        <p:nvSpPr>
          <p:cNvPr id="12549" name="Google Shape;12549;p40"/>
          <p:cNvSpPr txBox="1">
            <a:spLocks noGrp="1"/>
          </p:cNvSpPr>
          <p:nvPr>
            <p:ph type="title" idx="2"/>
          </p:nvPr>
        </p:nvSpPr>
        <p:spPr>
          <a:xfrm>
            <a:off x="3953074" y="483322"/>
            <a:ext cx="950871" cy="841800"/>
          </a:xfrm>
          <a:prstGeom prst="rect">
            <a:avLst/>
          </a:prstGeom>
          <a:solidFill>
            <a:schemeClr val="bg2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/>
                </a:solidFill>
              </a:rPr>
              <a:t>I.</a:t>
            </a:r>
            <a:endParaRPr>
              <a:solidFill>
                <a:schemeClr val="accent6"/>
              </a:solidFill>
            </a:endParaRPr>
          </a:p>
        </p:txBody>
      </p:sp>
      <p:grpSp>
        <p:nvGrpSpPr>
          <p:cNvPr id="12554" name="Google Shape;12554;p40"/>
          <p:cNvGrpSpPr/>
          <p:nvPr/>
        </p:nvGrpSpPr>
        <p:grpSpPr>
          <a:xfrm rot="175696">
            <a:off x="1567209" y="290842"/>
            <a:ext cx="389226" cy="409996"/>
            <a:chOff x="9310391" y="2486565"/>
            <a:chExt cx="261975" cy="275936"/>
          </a:xfrm>
        </p:grpSpPr>
        <p:sp>
          <p:nvSpPr>
            <p:cNvPr id="12555" name="Google Shape;12555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40"/>
            <p:cNvSpPr/>
            <p:nvPr/>
          </p:nvSpPr>
          <p:spPr>
            <a:xfrm rot="3171373">
              <a:off x="9401529" y="2598643"/>
              <a:ext cx="128796" cy="106372"/>
            </a:xfrm>
            <a:custGeom>
              <a:avLst/>
              <a:gdLst/>
              <a:ahLst/>
              <a:cxnLst/>
              <a:rect l="l" t="t" r="r" b="b"/>
              <a:pathLst>
                <a:path w="5152" h="4255" extrusionOk="0">
                  <a:moveTo>
                    <a:pt x="3411" y="1"/>
                  </a:moveTo>
                  <a:cubicBezTo>
                    <a:pt x="3330" y="1"/>
                    <a:pt x="3242" y="6"/>
                    <a:pt x="3149" y="16"/>
                  </a:cubicBezTo>
                  <a:cubicBezTo>
                    <a:pt x="1538" y="164"/>
                    <a:pt x="1215" y="2866"/>
                    <a:pt x="1" y="3734"/>
                  </a:cubicBezTo>
                  <a:cubicBezTo>
                    <a:pt x="967" y="3164"/>
                    <a:pt x="1885" y="2544"/>
                    <a:pt x="2777" y="1875"/>
                  </a:cubicBezTo>
                  <a:lnTo>
                    <a:pt x="2777" y="1875"/>
                  </a:lnTo>
                  <a:cubicBezTo>
                    <a:pt x="2653" y="2767"/>
                    <a:pt x="2256" y="3635"/>
                    <a:pt x="1612" y="4255"/>
                  </a:cubicBezTo>
                  <a:cubicBezTo>
                    <a:pt x="2380" y="4131"/>
                    <a:pt x="2975" y="3536"/>
                    <a:pt x="3521" y="2990"/>
                  </a:cubicBezTo>
                  <a:cubicBezTo>
                    <a:pt x="4302" y="2185"/>
                    <a:pt x="5151" y="1"/>
                    <a:pt x="3411" y="1"/>
                  </a:cubicBezTo>
                  <a:close/>
                </a:path>
              </a:pathLst>
            </a:custGeom>
            <a:solidFill>
              <a:srgbClr val="272626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40"/>
            <p:cNvSpPr/>
            <p:nvPr/>
          </p:nvSpPr>
          <p:spPr>
            <a:xfrm rot="3171373">
              <a:off x="9327332" y="2546598"/>
              <a:ext cx="228093" cy="155871"/>
            </a:xfrm>
            <a:custGeom>
              <a:avLst/>
              <a:gdLst/>
              <a:ahLst/>
              <a:cxnLst/>
              <a:rect l="l" t="t" r="r" b="b"/>
              <a:pathLst>
                <a:path w="9124" h="6235" extrusionOk="0">
                  <a:moveTo>
                    <a:pt x="6994" y="1"/>
                  </a:moveTo>
                  <a:cubicBezTo>
                    <a:pt x="6055" y="1"/>
                    <a:pt x="5016" y="593"/>
                    <a:pt x="4413" y="1502"/>
                  </a:cubicBezTo>
                  <a:cubicBezTo>
                    <a:pt x="3918" y="2246"/>
                    <a:pt x="3570" y="3114"/>
                    <a:pt x="2926" y="3733"/>
                  </a:cubicBezTo>
                  <a:cubicBezTo>
                    <a:pt x="2133" y="4452"/>
                    <a:pt x="1067" y="4725"/>
                    <a:pt x="1" y="4849"/>
                  </a:cubicBezTo>
                  <a:cubicBezTo>
                    <a:pt x="983" y="5796"/>
                    <a:pt x="2362" y="6234"/>
                    <a:pt x="3751" y="6234"/>
                  </a:cubicBezTo>
                  <a:cubicBezTo>
                    <a:pt x="4326" y="6234"/>
                    <a:pt x="4903" y="6159"/>
                    <a:pt x="5454" y="6014"/>
                  </a:cubicBezTo>
                  <a:cubicBezTo>
                    <a:pt x="6421" y="5766"/>
                    <a:pt x="7363" y="5320"/>
                    <a:pt x="8057" y="4576"/>
                  </a:cubicBezTo>
                  <a:cubicBezTo>
                    <a:pt x="8727" y="3833"/>
                    <a:pt x="9123" y="2767"/>
                    <a:pt x="8925" y="1775"/>
                  </a:cubicBezTo>
                  <a:cubicBezTo>
                    <a:pt x="8662" y="518"/>
                    <a:pt x="7872" y="1"/>
                    <a:pt x="6994" y="1"/>
                  </a:cubicBezTo>
                  <a:close/>
                </a:path>
              </a:pathLst>
            </a:custGeom>
            <a:solidFill>
              <a:srgbClr val="FFFFFF">
                <a:alpha val="26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01" name="Google Shape;12901;p40"/>
          <p:cNvSpPr/>
          <p:nvPr/>
        </p:nvSpPr>
        <p:spPr>
          <a:xfrm rot="3980590">
            <a:off x="1121349" y="4453055"/>
            <a:ext cx="76636" cy="68474"/>
          </a:xfrm>
          <a:custGeom>
            <a:avLst/>
            <a:gdLst/>
            <a:ahLst/>
            <a:cxnLst/>
            <a:rect l="l" t="t" r="r" b="b"/>
            <a:pathLst>
              <a:path w="2291" h="2047" extrusionOk="0">
                <a:moveTo>
                  <a:pt x="1159" y="0"/>
                </a:moveTo>
                <a:cubicBezTo>
                  <a:pt x="1016" y="0"/>
                  <a:pt x="865" y="28"/>
                  <a:pt x="712" y="85"/>
                </a:cubicBezTo>
                <a:cubicBezTo>
                  <a:pt x="360" y="210"/>
                  <a:pt x="1" y="460"/>
                  <a:pt x="24" y="944"/>
                </a:cubicBezTo>
                <a:cubicBezTo>
                  <a:pt x="16" y="1374"/>
                  <a:pt x="188" y="1655"/>
                  <a:pt x="563" y="1843"/>
                </a:cubicBezTo>
                <a:cubicBezTo>
                  <a:pt x="720" y="1913"/>
                  <a:pt x="876" y="1968"/>
                  <a:pt x="1040" y="2023"/>
                </a:cubicBezTo>
                <a:cubicBezTo>
                  <a:pt x="1106" y="2038"/>
                  <a:pt x="1173" y="2046"/>
                  <a:pt x="1239" y="2046"/>
                </a:cubicBezTo>
                <a:cubicBezTo>
                  <a:pt x="1368" y="2046"/>
                  <a:pt x="1497" y="2017"/>
                  <a:pt x="1626" y="1960"/>
                </a:cubicBezTo>
                <a:cubicBezTo>
                  <a:pt x="1946" y="1812"/>
                  <a:pt x="2126" y="1561"/>
                  <a:pt x="2228" y="1241"/>
                </a:cubicBezTo>
                <a:cubicBezTo>
                  <a:pt x="2290" y="1061"/>
                  <a:pt x="2282" y="905"/>
                  <a:pt x="2204" y="741"/>
                </a:cubicBezTo>
                <a:cubicBezTo>
                  <a:pt x="1991" y="267"/>
                  <a:pt x="1608" y="0"/>
                  <a:pt x="1159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2" name="Google Shape;12902;p40"/>
          <p:cNvSpPr/>
          <p:nvPr/>
        </p:nvSpPr>
        <p:spPr>
          <a:xfrm rot="3980590">
            <a:off x="1166596" y="4382543"/>
            <a:ext cx="66701" cy="62353"/>
          </a:xfrm>
          <a:custGeom>
            <a:avLst/>
            <a:gdLst/>
            <a:ahLst/>
            <a:cxnLst/>
            <a:rect l="l" t="t" r="r" b="b"/>
            <a:pathLst>
              <a:path w="1994" h="1864" extrusionOk="0">
                <a:moveTo>
                  <a:pt x="991" y="1"/>
                </a:moveTo>
                <a:cubicBezTo>
                  <a:pt x="829" y="1"/>
                  <a:pt x="667" y="41"/>
                  <a:pt x="516" y="127"/>
                </a:cubicBezTo>
                <a:cubicBezTo>
                  <a:pt x="235" y="291"/>
                  <a:pt x="1" y="533"/>
                  <a:pt x="8" y="908"/>
                </a:cubicBezTo>
                <a:cubicBezTo>
                  <a:pt x="23" y="1404"/>
                  <a:pt x="515" y="1864"/>
                  <a:pt x="1018" y="1864"/>
                </a:cubicBezTo>
                <a:cubicBezTo>
                  <a:pt x="1039" y="1864"/>
                  <a:pt x="1059" y="1863"/>
                  <a:pt x="1079" y="1861"/>
                </a:cubicBezTo>
                <a:cubicBezTo>
                  <a:pt x="1610" y="1822"/>
                  <a:pt x="1993" y="1416"/>
                  <a:pt x="1985" y="877"/>
                </a:cubicBezTo>
                <a:cubicBezTo>
                  <a:pt x="1985" y="650"/>
                  <a:pt x="1970" y="634"/>
                  <a:pt x="1837" y="439"/>
                </a:cubicBezTo>
                <a:cubicBezTo>
                  <a:pt x="1633" y="163"/>
                  <a:pt x="1315" y="1"/>
                  <a:pt x="991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3" name="Google Shape;12903;p40"/>
          <p:cNvSpPr/>
          <p:nvPr/>
        </p:nvSpPr>
        <p:spPr>
          <a:xfrm rot="3980590">
            <a:off x="1142630" y="4643127"/>
            <a:ext cx="59108" cy="46932"/>
          </a:xfrm>
          <a:custGeom>
            <a:avLst/>
            <a:gdLst/>
            <a:ahLst/>
            <a:cxnLst/>
            <a:rect l="l" t="t" r="r" b="b"/>
            <a:pathLst>
              <a:path w="1767" h="1403" extrusionOk="0">
                <a:moveTo>
                  <a:pt x="645" y="0"/>
                </a:moveTo>
                <a:cubicBezTo>
                  <a:pt x="439" y="0"/>
                  <a:pt x="263" y="90"/>
                  <a:pt x="164" y="252"/>
                </a:cubicBezTo>
                <a:cubicBezTo>
                  <a:pt x="0" y="502"/>
                  <a:pt x="16" y="830"/>
                  <a:pt x="243" y="1065"/>
                </a:cubicBezTo>
                <a:cubicBezTo>
                  <a:pt x="438" y="1268"/>
                  <a:pt x="688" y="1385"/>
                  <a:pt x="915" y="1401"/>
                </a:cubicBezTo>
                <a:cubicBezTo>
                  <a:pt x="936" y="1402"/>
                  <a:pt x="958" y="1402"/>
                  <a:pt x="978" y="1402"/>
                </a:cubicBezTo>
                <a:cubicBezTo>
                  <a:pt x="1243" y="1402"/>
                  <a:pt x="1436" y="1313"/>
                  <a:pt x="1508" y="1190"/>
                </a:cubicBezTo>
                <a:cubicBezTo>
                  <a:pt x="1766" y="768"/>
                  <a:pt x="1563" y="307"/>
                  <a:pt x="1258" y="182"/>
                </a:cubicBezTo>
                <a:cubicBezTo>
                  <a:pt x="1133" y="127"/>
                  <a:pt x="1001" y="72"/>
                  <a:pt x="868" y="33"/>
                </a:cubicBezTo>
                <a:cubicBezTo>
                  <a:pt x="791" y="11"/>
                  <a:pt x="716" y="0"/>
                  <a:pt x="645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4" name="Google Shape;12904;p40"/>
          <p:cNvSpPr/>
          <p:nvPr/>
        </p:nvSpPr>
        <p:spPr>
          <a:xfrm rot="3980590">
            <a:off x="1111583" y="4549261"/>
            <a:ext cx="46831" cy="46631"/>
          </a:xfrm>
          <a:custGeom>
            <a:avLst/>
            <a:gdLst/>
            <a:ahLst/>
            <a:cxnLst/>
            <a:rect l="l" t="t" r="r" b="b"/>
            <a:pathLst>
              <a:path w="1400" h="1394" extrusionOk="0">
                <a:moveTo>
                  <a:pt x="625" y="1"/>
                </a:moveTo>
                <a:cubicBezTo>
                  <a:pt x="502" y="1"/>
                  <a:pt x="386" y="21"/>
                  <a:pt x="282" y="130"/>
                </a:cubicBezTo>
                <a:cubicBezTo>
                  <a:pt x="8" y="427"/>
                  <a:pt x="1" y="912"/>
                  <a:pt x="282" y="1193"/>
                </a:cubicBezTo>
                <a:cubicBezTo>
                  <a:pt x="399" y="1297"/>
                  <a:pt x="535" y="1394"/>
                  <a:pt x="683" y="1394"/>
                </a:cubicBezTo>
                <a:cubicBezTo>
                  <a:pt x="703" y="1394"/>
                  <a:pt x="723" y="1392"/>
                  <a:pt x="743" y="1388"/>
                </a:cubicBezTo>
                <a:cubicBezTo>
                  <a:pt x="1118" y="1326"/>
                  <a:pt x="1368" y="1170"/>
                  <a:pt x="1399" y="677"/>
                </a:cubicBezTo>
                <a:cubicBezTo>
                  <a:pt x="1399" y="334"/>
                  <a:pt x="1103" y="21"/>
                  <a:pt x="759" y="5"/>
                </a:cubicBezTo>
                <a:cubicBezTo>
                  <a:pt x="713" y="3"/>
                  <a:pt x="669" y="1"/>
                  <a:pt x="625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5" name="Google Shape;12905;p40"/>
          <p:cNvSpPr/>
          <p:nvPr/>
        </p:nvSpPr>
        <p:spPr>
          <a:xfrm rot="3980590">
            <a:off x="1200811" y="4595848"/>
            <a:ext cx="41613" cy="40810"/>
          </a:xfrm>
          <a:custGeom>
            <a:avLst/>
            <a:gdLst/>
            <a:ahLst/>
            <a:cxnLst/>
            <a:rect l="l" t="t" r="r" b="b"/>
            <a:pathLst>
              <a:path w="1244" h="1220" extrusionOk="0">
                <a:moveTo>
                  <a:pt x="626" y="0"/>
                </a:moveTo>
                <a:cubicBezTo>
                  <a:pt x="266" y="0"/>
                  <a:pt x="16" y="243"/>
                  <a:pt x="16" y="602"/>
                </a:cubicBezTo>
                <a:cubicBezTo>
                  <a:pt x="1" y="1016"/>
                  <a:pt x="196" y="1219"/>
                  <a:pt x="587" y="1219"/>
                </a:cubicBezTo>
                <a:cubicBezTo>
                  <a:pt x="970" y="1219"/>
                  <a:pt x="1228" y="977"/>
                  <a:pt x="1235" y="625"/>
                </a:cubicBezTo>
                <a:cubicBezTo>
                  <a:pt x="1243" y="274"/>
                  <a:pt x="978" y="0"/>
                  <a:pt x="62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6" name="Google Shape;12906;p40"/>
          <p:cNvSpPr/>
          <p:nvPr/>
        </p:nvSpPr>
        <p:spPr>
          <a:xfrm rot="3980590">
            <a:off x="1182082" y="4529151"/>
            <a:ext cx="31645" cy="34588"/>
          </a:xfrm>
          <a:custGeom>
            <a:avLst/>
            <a:gdLst/>
            <a:ahLst/>
            <a:cxnLst/>
            <a:rect l="l" t="t" r="r" b="b"/>
            <a:pathLst>
              <a:path w="946" h="1034" extrusionOk="0">
                <a:moveTo>
                  <a:pt x="470" y="0"/>
                </a:moveTo>
                <a:cubicBezTo>
                  <a:pt x="224" y="0"/>
                  <a:pt x="0" y="271"/>
                  <a:pt x="0" y="564"/>
                </a:cubicBezTo>
                <a:cubicBezTo>
                  <a:pt x="0" y="861"/>
                  <a:pt x="157" y="1017"/>
                  <a:pt x="446" y="1033"/>
                </a:cubicBezTo>
                <a:cubicBezTo>
                  <a:pt x="453" y="1033"/>
                  <a:pt x="461" y="1033"/>
                  <a:pt x="468" y="1033"/>
                </a:cubicBezTo>
                <a:cubicBezTo>
                  <a:pt x="782" y="1033"/>
                  <a:pt x="946" y="870"/>
                  <a:pt x="946" y="564"/>
                </a:cubicBezTo>
                <a:cubicBezTo>
                  <a:pt x="946" y="291"/>
                  <a:pt x="743" y="17"/>
                  <a:pt x="500" y="1"/>
                </a:cubicBezTo>
                <a:cubicBezTo>
                  <a:pt x="490" y="1"/>
                  <a:pt x="480" y="0"/>
                  <a:pt x="47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7" name="Google Shape;12907;p40"/>
          <p:cNvSpPr/>
          <p:nvPr/>
        </p:nvSpPr>
        <p:spPr>
          <a:xfrm rot="3980590">
            <a:off x="1227649" y="4497510"/>
            <a:ext cx="37298" cy="31043"/>
          </a:xfrm>
          <a:custGeom>
            <a:avLst/>
            <a:gdLst/>
            <a:ahLst/>
            <a:cxnLst/>
            <a:rect l="l" t="t" r="r" b="b"/>
            <a:pathLst>
              <a:path w="1115" h="928" extrusionOk="0">
                <a:moveTo>
                  <a:pt x="451" y="0"/>
                </a:moveTo>
                <a:cubicBezTo>
                  <a:pt x="242" y="0"/>
                  <a:pt x="57" y="171"/>
                  <a:pt x="36" y="377"/>
                </a:cubicBezTo>
                <a:cubicBezTo>
                  <a:pt x="0" y="734"/>
                  <a:pt x="221" y="928"/>
                  <a:pt x="510" y="928"/>
                </a:cubicBezTo>
                <a:cubicBezTo>
                  <a:pt x="531" y="928"/>
                  <a:pt x="553" y="926"/>
                  <a:pt x="576" y="924"/>
                </a:cubicBezTo>
                <a:lnTo>
                  <a:pt x="654" y="924"/>
                </a:lnTo>
                <a:cubicBezTo>
                  <a:pt x="896" y="917"/>
                  <a:pt x="1052" y="776"/>
                  <a:pt x="1084" y="573"/>
                </a:cubicBezTo>
                <a:cubicBezTo>
                  <a:pt x="1115" y="362"/>
                  <a:pt x="1013" y="182"/>
                  <a:pt x="802" y="96"/>
                </a:cubicBezTo>
                <a:cubicBezTo>
                  <a:pt x="724" y="57"/>
                  <a:pt x="623" y="26"/>
                  <a:pt x="537" y="10"/>
                </a:cubicBezTo>
                <a:cubicBezTo>
                  <a:pt x="508" y="4"/>
                  <a:pt x="479" y="0"/>
                  <a:pt x="451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8" name="Google Shape;12908;p40"/>
          <p:cNvSpPr/>
          <p:nvPr/>
        </p:nvSpPr>
        <p:spPr>
          <a:xfrm rot="3980590">
            <a:off x="1135302" y="4311332"/>
            <a:ext cx="37933" cy="34154"/>
          </a:xfrm>
          <a:custGeom>
            <a:avLst/>
            <a:gdLst/>
            <a:ahLst/>
            <a:cxnLst/>
            <a:rect l="l" t="t" r="r" b="b"/>
            <a:pathLst>
              <a:path w="1134" h="1021" extrusionOk="0">
                <a:moveTo>
                  <a:pt x="592" y="1"/>
                </a:moveTo>
                <a:cubicBezTo>
                  <a:pt x="588" y="1"/>
                  <a:pt x="583" y="1"/>
                  <a:pt x="579" y="1"/>
                </a:cubicBezTo>
                <a:cubicBezTo>
                  <a:pt x="446" y="9"/>
                  <a:pt x="266" y="126"/>
                  <a:pt x="165" y="282"/>
                </a:cubicBezTo>
                <a:cubicBezTo>
                  <a:pt x="1" y="572"/>
                  <a:pt x="141" y="900"/>
                  <a:pt x="431" y="1009"/>
                </a:cubicBezTo>
                <a:cubicBezTo>
                  <a:pt x="452" y="1017"/>
                  <a:pt x="476" y="1020"/>
                  <a:pt x="503" y="1020"/>
                </a:cubicBezTo>
                <a:cubicBezTo>
                  <a:pt x="740" y="1020"/>
                  <a:pt x="1134" y="721"/>
                  <a:pt x="1134" y="517"/>
                </a:cubicBezTo>
                <a:lnTo>
                  <a:pt x="1134" y="470"/>
                </a:lnTo>
                <a:cubicBezTo>
                  <a:pt x="1095" y="224"/>
                  <a:pt x="846" y="1"/>
                  <a:pt x="592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9" name="Google Shape;12909;p40"/>
          <p:cNvSpPr/>
          <p:nvPr/>
        </p:nvSpPr>
        <p:spPr>
          <a:xfrm>
            <a:off x="-263750" y="2237390"/>
            <a:ext cx="34019" cy="33517"/>
          </a:xfrm>
          <a:custGeom>
            <a:avLst/>
            <a:gdLst/>
            <a:ahLst/>
            <a:cxnLst/>
            <a:rect l="l" t="t" r="r" b="b"/>
            <a:pathLst>
              <a:path w="1017" h="1002" extrusionOk="0">
                <a:moveTo>
                  <a:pt x="556" y="0"/>
                </a:moveTo>
                <a:cubicBezTo>
                  <a:pt x="266" y="0"/>
                  <a:pt x="1" y="250"/>
                  <a:pt x="9" y="516"/>
                </a:cubicBezTo>
                <a:cubicBezTo>
                  <a:pt x="9" y="734"/>
                  <a:pt x="261" y="1002"/>
                  <a:pt x="468" y="1002"/>
                </a:cubicBezTo>
                <a:cubicBezTo>
                  <a:pt x="476" y="1002"/>
                  <a:pt x="485" y="1001"/>
                  <a:pt x="493" y="1001"/>
                </a:cubicBezTo>
                <a:cubicBezTo>
                  <a:pt x="727" y="985"/>
                  <a:pt x="1017" y="649"/>
                  <a:pt x="1017" y="414"/>
                </a:cubicBezTo>
                <a:cubicBezTo>
                  <a:pt x="1017" y="180"/>
                  <a:pt x="813" y="0"/>
                  <a:pt x="556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0" name="Google Shape;12910;p40"/>
          <p:cNvSpPr/>
          <p:nvPr/>
        </p:nvSpPr>
        <p:spPr>
          <a:xfrm>
            <a:off x="-245453" y="2328340"/>
            <a:ext cx="31677" cy="34019"/>
          </a:xfrm>
          <a:custGeom>
            <a:avLst/>
            <a:gdLst/>
            <a:ahLst/>
            <a:cxnLst/>
            <a:rect l="l" t="t" r="r" b="b"/>
            <a:pathLst>
              <a:path w="947" h="1017" extrusionOk="0">
                <a:moveTo>
                  <a:pt x="440" y="0"/>
                </a:moveTo>
                <a:cubicBezTo>
                  <a:pt x="212" y="0"/>
                  <a:pt x="32" y="193"/>
                  <a:pt x="24" y="454"/>
                </a:cubicBezTo>
                <a:cubicBezTo>
                  <a:pt x="1" y="727"/>
                  <a:pt x="274" y="1017"/>
                  <a:pt x="532" y="1017"/>
                </a:cubicBezTo>
                <a:cubicBezTo>
                  <a:pt x="767" y="1017"/>
                  <a:pt x="946" y="813"/>
                  <a:pt x="946" y="563"/>
                </a:cubicBezTo>
                <a:cubicBezTo>
                  <a:pt x="946" y="259"/>
                  <a:pt x="727" y="1"/>
                  <a:pt x="454" y="1"/>
                </a:cubicBezTo>
                <a:cubicBezTo>
                  <a:pt x="449" y="1"/>
                  <a:pt x="445" y="0"/>
                  <a:pt x="440" y="0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11" name="Google Shape;12911;p40"/>
          <p:cNvSpPr/>
          <p:nvPr/>
        </p:nvSpPr>
        <p:spPr>
          <a:xfrm>
            <a:off x="-273952" y="2187148"/>
            <a:ext cx="22010" cy="22044"/>
          </a:xfrm>
          <a:custGeom>
            <a:avLst/>
            <a:gdLst/>
            <a:ahLst/>
            <a:cxnLst/>
            <a:rect l="l" t="t" r="r" b="b"/>
            <a:pathLst>
              <a:path w="658" h="659" extrusionOk="0">
                <a:moveTo>
                  <a:pt x="298" y="1"/>
                </a:moveTo>
                <a:cubicBezTo>
                  <a:pt x="129" y="1"/>
                  <a:pt x="23" y="123"/>
                  <a:pt x="9" y="315"/>
                </a:cubicBezTo>
                <a:cubicBezTo>
                  <a:pt x="1" y="526"/>
                  <a:pt x="134" y="643"/>
                  <a:pt x="376" y="658"/>
                </a:cubicBezTo>
                <a:cubicBezTo>
                  <a:pt x="380" y="659"/>
                  <a:pt x="383" y="659"/>
                  <a:pt x="387" y="659"/>
                </a:cubicBezTo>
                <a:cubicBezTo>
                  <a:pt x="509" y="659"/>
                  <a:pt x="642" y="537"/>
                  <a:pt x="650" y="408"/>
                </a:cubicBezTo>
                <a:cubicBezTo>
                  <a:pt x="657" y="221"/>
                  <a:pt x="493" y="25"/>
                  <a:pt x="329" y="2"/>
                </a:cubicBezTo>
                <a:cubicBezTo>
                  <a:pt x="319" y="1"/>
                  <a:pt x="308" y="1"/>
                  <a:pt x="298" y="1"/>
                </a:cubicBezTo>
                <a:close/>
              </a:path>
            </a:pathLst>
          </a:custGeom>
          <a:solidFill>
            <a:srgbClr val="B899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914" name="Google Shape;12914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289500" y="-363419"/>
            <a:ext cx="1957150" cy="23136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915" name="Google Shape;12915;p40"/>
          <p:cNvGrpSpPr/>
          <p:nvPr/>
        </p:nvGrpSpPr>
        <p:grpSpPr>
          <a:xfrm flipH="1">
            <a:off x="893902" y="1082580"/>
            <a:ext cx="1198888" cy="1058153"/>
            <a:chOff x="4874103" y="1842351"/>
            <a:chExt cx="481713" cy="425183"/>
          </a:xfrm>
        </p:grpSpPr>
        <p:sp>
          <p:nvSpPr>
            <p:cNvPr id="12916" name="Google Shape;12916;p40"/>
            <p:cNvSpPr/>
            <p:nvPr/>
          </p:nvSpPr>
          <p:spPr>
            <a:xfrm>
              <a:off x="4874103" y="1842351"/>
              <a:ext cx="481713" cy="425183"/>
            </a:xfrm>
            <a:custGeom>
              <a:avLst/>
              <a:gdLst/>
              <a:ahLst/>
              <a:cxnLst/>
              <a:rect l="l" t="t" r="r" b="b"/>
              <a:pathLst>
                <a:path w="14401" h="12711" extrusionOk="0">
                  <a:moveTo>
                    <a:pt x="10742" y="0"/>
                  </a:moveTo>
                  <a:cubicBezTo>
                    <a:pt x="10547" y="0"/>
                    <a:pt x="10225" y="213"/>
                    <a:pt x="9680" y="767"/>
                  </a:cubicBezTo>
                  <a:cubicBezTo>
                    <a:pt x="7719" y="2775"/>
                    <a:pt x="8086" y="7346"/>
                    <a:pt x="8086" y="7346"/>
                  </a:cubicBezTo>
                  <a:cubicBezTo>
                    <a:pt x="8008" y="7284"/>
                    <a:pt x="7930" y="7245"/>
                    <a:pt x="7875" y="7237"/>
                  </a:cubicBezTo>
                  <a:cubicBezTo>
                    <a:pt x="7766" y="6885"/>
                    <a:pt x="7695" y="6510"/>
                    <a:pt x="7664" y="6135"/>
                  </a:cubicBezTo>
                  <a:cubicBezTo>
                    <a:pt x="7660" y="6102"/>
                    <a:pt x="7638" y="6086"/>
                    <a:pt x="7614" y="6086"/>
                  </a:cubicBezTo>
                  <a:cubicBezTo>
                    <a:pt x="7589" y="6086"/>
                    <a:pt x="7563" y="6106"/>
                    <a:pt x="7563" y="6143"/>
                  </a:cubicBezTo>
                  <a:cubicBezTo>
                    <a:pt x="7586" y="6510"/>
                    <a:pt x="7656" y="6870"/>
                    <a:pt x="7758" y="7229"/>
                  </a:cubicBezTo>
                  <a:cubicBezTo>
                    <a:pt x="7734" y="7229"/>
                    <a:pt x="7719" y="7237"/>
                    <a:pt x="7695" y="7237"/>
                  </a:cubicBezTo>
                  <a:cubicBezTo>
                    <a:pt x="7508" y="6877"/>
                    <a:pt x="7242" y="6541"/>
                    <a:pt x="6883" y="6495"/>
                  </a:cubicBezTo>
                  <a:cubicBezTo>
                    <a:pt x="6880" y="6494"/>
                    <a:pt x="6878" y="6494"/>
                    <a:pt x="6875" y="6494"/>
                  </a:cubicBezTo>
                  <a:cubicBezTo>
                    <a:pt x="6811" y="6494"/>
                    <a:pt x="6799" y="6589"/>
                    <a:pt x="6867" y="6604"/>
                  </a:cubicBezTo>
                  <a:cubicBezTo>
                    <a:pt x="7187" y="6643"/>
                    <a:pt x="7375" y="6940"/>
                    <a:pt x="7516" y="7198"/>
                  </a:cubicBezTo>
                  <a:cubicBezTo>
                    <a:pt x="7539" y="7229"/>
                    <a:pt x="7555" y="7260"/>
                    <a:pt x="7578" y="7292"/>
                  </a:cubicBezTo>
                  <a:cubicBezTo>
                    <a:pt x="7461" y="7393"/>
                    <a:pt x="7414" y="7549"/>
                    <a:pt x="7414" y="7549"/>
                  </a:cubicBezTo>
                  <a:cubicBezTo>
                    <a:pt x="7414" y="7549"/>
                    <a:pt x="3343" y="3158"/>
                    <a:pt x="1710" y="2861"/>
                  </a:cubicBezTo>
                  <a:cubicBezTo>
                    <a:pt x="1446" y="2810"/>
                    <a:pt x="1218" y="2787"/>
                    <a:pt x="1026" y="2787"/>
                  </a:cubicBezTo>
                  <a:cubicBezTo>
                    <a:pt x="31" y="2787"/>
                    <a:pt x="1" y="3421"/>
                    <a:pt x="866" y="4221"/>
                  </a:cubicBezTo>
                  <a:cubicBezTo>
                    <a:pt x="1905" y="5158"/>
                    <a:pt x="1944" y="5916"/>
                    <a:pt x="2468" y="6979"/>
                  </a:cubicBezTo>
                  <a:cubicBezTo>
                    <a:pt x="2794" y="7637"/>
                    <a:pt x="3342" y="7766"/>
                    <a:pt x="3713" y="7766"/>
                  </a:cubicBezTo>
                  <a:cubicBezTo>
                    <a:pt x="3883" y="7766"/>
                    <a:pt x="4015" y="7739"/>
                    <a:pt x="4072" y="7723"/>
                  </a:cubicBezTo>
                  <a:lnTo>
                    <a:pt x="4072" y="7723"/>
                  </a:lnTo>
                  <a:cubicBezTo>
                    <a:pt x="3941" y="7774"/>
                    <a:pt x="3447" y="8055"/>
                    <a:pt x="3898" y="9089"/>
                  </a:cubicBezTo>
                  <a:cubicBezTo>
                    <a:pt x="4374" y="10210"/>
                    <a:pt x="7534" y="12710"/>
                    <a:pt x="8791" y="12710"/>
                  </a:cubicBezTo>
                  <a:cubicBezTo>
                    <a:pt x="8875" y="12710"/>
                    <a:pt x="8950" y="12699"/>
                    <a:pt x="9016" y="12676"/>
                  </a:cubicBezTo>
                  <a:cubicBezTo>
                    <a:pt x="9821" y="12394"/>
                    <a:pt x="9352" y="11082"/>
                    <a:pt x="9110" y="10511"/>
                  </a:cubicBezTo>
                  <a:lnTo>
                    <a:pt x="9110" y="10511"/>
                  </a:lnTo>
                  <a:cubicBezTo>
                    <a:pt x="9320" y="10939"/>
                    <a:pt x="9760" y="11721"/>
                    <a:pt x="10153" y="11721"/>
                  </a:cubicBezTo>
                  <a:cubicBezTo>
                    <a:pt x="10241" y="11721"/>
                    <a:pt x="10327" y="11681"/>
                    <a:pt x="10407" y="11590"/>
                  </a:cubicBezTo>
                  <a:cubicBezTo>
                    <a:pt x="10985" y="10949"/>
                    <a:pt x="10071" y="10261"/>
                    <a:pt x="10071" y="10261"/>
                  </a:cubicBezTo>
                  <a:lnTo>
                    <a:pt x="10071" y="10261"/>
                  </a:lnTo>
                  <a:cubicBezTo>
                    <a:pt x="10071" y="10261"/>
                    <a:pt x="11248" y="10929"/>
                    <a:pt x="12309" y="10929"/>
                  </a:cubicBezTo>
                  <a:cubicBezTo>
                    <a:pt x="12620" y="10929"/>
                    <a:pt x="12922" y="10871"/>
                    <a:pt x="13181" y="10722"/>
                  </a:cubicBezTo>
                  <a:cubicBezTo>
                    <a:pt x="14345" y="10097"/>
                    <a:pt x="14400" y="6924"/>
                    <a:pt x="13720" y="5674"/>
                  </a:cubicBezTo>
                  <a:cubicBezTo>
                    <a:pt x="13402" y="5075"/>
                    <a:pt x="12971" y="4919"/>
                    <a:pt x="12608" y="4919"/>
                  </a:cubicBezTo>
                  <a:cubicBezTo>
                    <a:pt x="12213" y="4919"/>
                    <a:pt x="11900" y="5104"/>
                    <a:pt x="11900" y="5104"/>
                  </a:cubicBezTo>
                  <a:cubicBezTo>
                    <a:pt x="13095" y="3838"/>
                    <a:pt x="12157" y="2876"/>
                    <a:pt x="11431" y="2048"/>
                  </a:cubicBezTo>
                  <a:cubicBezTo>
                    <a:pt x="10899" y="1449"/>
                    <a:pt x="11251" y="0"/>
                    <a:pt x="10742" y="0"/>
                  </a:cubicBez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accent6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40"/>
            <p:cNvSpPr/>
            <p:nvPr/>
          </p:nvSpPr>
          <p:spPr>
            <a:xfrm>
              <a:off x="4897552" y="1864328"/>
              <a:ext cx="432107" cy="387418"/>
            </a:xfrm>
            <a:custGeom>
              <a:avLst/>
              <a:gdLst/>
              <a:ahLst/>
              <a:cxnLst/>
              <a:rect l="l" t="t" r="r" b="b"/>
              <a:pathLst>
                <a:path w="12918" h="11582" extrusionOk="0">
                  <a:moveTo>
                    <a:pt x="9331" y="5056"/>
                  </a:moveTo>
                  <a:cubicBezTo>
                    <a:pt x="9894" y="4509"/>
                    <a:pt x="10628" y="4157"/>
                    <a:pt x="11222" y="3657"/>
                  </a:cubicBezTo>
                  <a:cubicBezTo>
                    <a:pt x="11128" y="4243"/>
                    <a:pt x="10886" y="4509"/>
                    <a:pt x="9956" y="5205"/>
                  </a:cubicBezTo>
                  <a:cubicBezTo>
                    <a:pt x="8870" y="6009"/>
                    <a:pt x="8229" y="6978"/>
                    <a:pt x="8002" y="7447"/>
                  </a:cubicBezTo>
                  <a:lnTo>
                    <a:pt x="7956" y="7314"/>
                  </a:lnTo>
                  <a:cubicBezTo>
                    <a:pt x="8292" y="6510"/>
                    <a:pt x="8799" y="5775"/>
                    <a:pt x="9331" y="5056"/>
                  </a:cubicBezTo>
                  <a:close/>
                  <a:moveTo>
                    <a:pt x="11261" y="3329"/>
                  </a:moveTo>
                  <a:cubicBezTo>
                    <a:pt x="11292" y="2915"/>
                    <a:pt x="11199" y="2665"/>
                    <a:pt x="11027" y="2438"/>
                  </a:cubicBezTo>
                  <a:cubicBezTo>
                    <a:pt x="10667" y="3220"/>
                    <a:pt x="10144" y="3954"/>
                    <a:pt x="9604" y="4681"/>
                  </a:cubicBezTo>
                  <a:cubicBezTo>
                    <a:pt x="10144" y="4275"/>
                    <a:pt x="10753" y="3954"/>
                    <a:pt x="11253" y="3501"/>
                  </a:cubicBezTo>
                  <a:cubicBezTo>
                    <a:pt x="11253" y="3446"/>
                    <a:pt x="11261" y="3384"/>
                    <a:pt x="11261" y="3329"/>
                  </a:cubicBezTo>
                  <a:close/>
                  <a:moveTo>
                    <a:pt x="9307" y="7924"/>
                  </a:moveTo>
                  <a:cubicBezTo>
                    <a:pt x="9057" y="8018"/>
                    <a:pt x="8815" y="8119"/>
                    <a:pt x="8565" y="8237"/>
                  </a:cubicBezTo>
                  <a:cubicBezTo>
                    <a:pt x="8596" y="8307"/>
                    <a:pt x="8635" y="8377"/>
                    <a:pt x="8667" y="8440"/>
                  </a:cubicBezTo>
                  <a:cubicBezTo>
                    <a:pt x="9479" y="8354"/>
                    <a:pt x="10284" y="8346"/>
                    <a:pt x="11105" y="8338"/>
                  </a:cubicBezTo>
                  <a:cubicBezTo>
                    <a:pt x="11683" y="8323"/>
                    <a:pt x="12261" y="8268"/>
                    <a:pt x="12800" y="8104"/>
                  </a:cubicBezTo>
                  <a:cubicBezTo>
                    <a:pt x="12824" y="7971"/>
                    <a:pt x="12847" y="7838"/>
                    <a:pt x="12863" y="7697"/>
                  </a:cubicBezTo>
                  <a:cubicBezTo>
                    <a:pt x="12293" y="7854"/>
                    <a:pt x="11691" y="7932"/>
                    <a:pt x="11097" y="7924"/>
                  </a:cubicBezTo>
                  <a:cubicBezTo>
                    <a:pt x="10519" y="7924"/>
                    <a:pt x="9894" y="7838"/>
                    <a:pt x="9307" y="7924"/>
                  </a:cubicBezTo>
                  <a:close/>
                  <a:moveTo>
                    <a:pt x="12879" y="7580"/>
                  </a:moveTo>
                  <a:cubicBezTo>
                    <a:pt x="12894" y="7432"/>
                    <a:pt x="12902" y="7275"/>
                    <a:pt x="12902" y="7127"/>
                  </a:cubicBezTo>
                  <a:cubicBezTo>
                    <a:pt x="12644" y="7213"/>
                    <a:pt x="12355" y="7291"/>
                    <a:pt x="12074" y="7338"/>
                  </a:cubicBezTo>
                  <a:cubicBezTo>
                    <a:pt x="11417" y="7471"/>
                    <a:pt x="10753" y="7518"/>
                    <a:pt x="10105" y="7682"/>
                  </a:cubicBezTo>
                  <a:cubicBezTo>
                    <a:pt x="9987" y="7713"/>
                    <a:pt x="9870" y="7752"/>
                    <a:pt x="9753" y="7775"/>
                  </a:cubicBezTo>
                  <a:cubicBezTo>
                    <a:pt x="10089" y="7768"/>
                    <a:pt x="10441" y="7791"/>
                    <a:pt x="10777" y="7807"/>
                  </a:cubicBezTo>
                  <a:cubicBezTo>
                    <a:pt x="11495" y="7838"/>
                    <a:pt x="12199" y="7768"/>
                    <a:pt x="12879" y="7580"/>
                  </a:cubicBezTo>
                  <a:close/>
                  <a:moveTo>
                    <a:pt x="12238" y="9252"/>
                  </a:moveTo>
                  <a:cubicBezTo>
                    <a:pt x="12457" y="9034"/>
                    <a:pt x="12629" y="8729"/>
                    <a:pt x="12746" y="8315"/>
                  </a:cubicBezTo>
                  <a:cubicBezTo>
                    <a:pt x="12418" y="8408"/>
                    <a:pt x="12074" y="8463"/>
                    <a:pt x="11722" y="8494"/>
                  </a:cubicBezTo>
                  <a:cubicBezTo>
                    <a:pt x="11066" y="8549"/>
                    <a:pt x="10425" y="8565"/>
                    <a:pt x="9776" y="8573"/>
                  </a:cubicBezTo>
                  <a:cubicBezTo>
                    <a:pt x="10151" y="8627"/>
                    <a:pt x="10511" y="8729"/>
                    <a:pt x="10855" y="8877"/>
                  </a:cubicBezTo>
                  <a:cubicBezTo>
                    <a:pt x="11324" y="9073"/>
                    <a:pt x="11785" y="9268"/>
                    <a:pt x="12238" y="9252"/>
                  </a:cubicBezTo>
                  <a:close/>
                  <a:moveTo>
                    <a:pt x="8753" y="8651"/>
                  </a:moveTo>
                  <a:cubicBezTo>
                    <a:pt x="8815" y="8784"/>
                    <a:pt x="8839" y="8877"/>
                    <a:pt x="8839" y="8877"/>
                  </a:cubicBezTo>
                  <a:cubicBezTo>
                    <a:pt x="8839" y="8877"/>
                    <a:pt x="9925" y="9542"/>
                    <a:pt x="10769" y="9713"/>
                  </a:cubicBezTo>
                  <a:cubicBezTo>
                    <a:pt x="11206" y="9799"/>
                    <a:pt x="11714" y="9721"/>
                    <a:pt x="12121" y="9362"/>
                  </a:cubicBezTo>
                  <a:cubicBezTo>
                    <a:pt x="11792" y="9346"/>
                    <a:pt x="11456" y="9245"/>
                    <a:pt x="11128" y="9112"/>
                  </a:cubicBezTo>
                  <a:cubicBezTo>
                    <a:pt x="10362" y="8799"/>
                    <a:pt x="9597" y="8580"/>
                    <a:pt x="8753" y="8651"/>
                  </a:cubicBezTo>
                  <a:close/>
                  <a:moveTo>
                    <a:pt x="10792" y="7361"/>
                  </a:moveTo>
                  <a:cubicBezTo>
                    <a:pt x="11050" y="7314"/>
                    <a:pt x="11300" y="7275"/>
                    <a:pt x="11566" y="7236"/>
                  </a:cubicBezTo>
                  <a:cubicBezTo>
                    <a:pt x="12035" y="7166"/>
                    <a:pt x="12480" y="7064"/>
                    <a:pt x="12918" y="6908"/>
                  </a:cubicBezTo>
                  <a:cubicBezTo>
                    <a:pt x="12902" y="6525"/>
                    <a:pt x="12855" y="6213"/>
                    <a:pt x="12746" y="5963"/>
                  </a:cubicBezTo>
                  <a:cubicBezTo>
                    <a:pt x="12019" y="6275"/>
                    <a:pt x="11472" y="6939"/>
                    <a:pt x="10792" y="7361"/>
                  </a:cubicBezTo>
                  <a:close/>
                  <a:moveTo>
                    <a:pt x="8252" y="7690"/>
                  </a:moveTo>
                  <a:cubicBezTo>
                    <a:pt x="8331" y="7799"/>
                    <a:pt x="8409" y="7940"/>
                    <a:pt x="8487" y="8080"/>
                  </a:cubicBezTo>
                  <a:cubicBezTo>
                    <a:pt x="9112" y="7799"/>
                    <a:pt x="9761" y="7596"/>
                    <a:pt x="10425" y="7447"/>
                  </a:cubicBezTo>
                  <a:cubicBezTo>
                    <a:pt x="11261" y="7064"/>
                    <a:pt x="11871" y="6244"/>
                    <a:pt x="12699" y="5884"/>
                  </a:cubicBezTo>
                  <a:cubicBezTo>
                    <a:pt x="12457" y="5384"/>
                    <a:pt x="12003" y="5173"/>
                    <a:pt x="11331" y="5244"/>
                  </a:cubicBezTo>
                  <a:cubicBezTo>
                    <a:pt x="10089" y="5345"/>
                    <a:pt x="8252" y="7690"/>
                    <a:pt x="8252" y="7690"/>
                  </a:cubicBezTo>
                  <a:close/>
                  <a:moveTo>
                    <a:pt x="9917" y="805"/>
                  </a:moveTo>
                  <a:cubicBezTo>
                    <a:pt x="9894" y="532"/>
                    <a:pt x="9956" y="321"/>
                    <a:pt x="9831" y="172"/>
                  </a:cubicBezTo>
                  <a:cubicBezTo>
                    <a:pt x="9690" y="0"/>
                    <a:pt x="9386" y="242"/>
                    <a:pt x="9026" y="875"/>
                  </a:cubicBezTo>
                  <a:cubicBezTo>
                    <a:pt x="9018" y="977"/>
                    <a:pt x="9010" y="1102"/>
                    <a:pt x="9010" y="1204"/>
                  </a:cubicBezTo>
                  <a:cubicBezTo>
                    <a:pt x="8987" y="1727"/>
                    <a:pt x="9057" y="2251"/>
                    <a:pt x="9010" y="2766"/>
                  </a:cubicBezTo>
                  <a:cubicBezTo>
                    <a:pt x="9057" y="2665"/>
                    <a:pt x="9104" y="2563"/>
                    <a:pt x="9151" y="2454"/>
                  </a:cubicBezTo>
                  <a:cubicBezTo>
                    <a:pt x="9401" y="1969"/>
                    <a:pt x="9690" y="1399"/>
                    <a:pt x="9917" y="805"/>
                  </a:cubicBezTo>
                  <a:close/>
                  <a:moveTo>
                    <a:pt x="7971" y="5267"/>
                  </a:moveTo>
                  <a:cubicBezTo>
                    <a:pt x="8276" y="4501"/>
                    <a:pt x="8213" y="3728"/>
                    <a:pt x="8151" y="2938"/>
                  </a:cubicBezTo>
                  <a:cubicBezTo>
                    <a:pt x="7877" y="3939"/>
                    <a:pt x="7823" y="5150"/>
                    <a:pt x="7823" y="5986"/>
                  </a:cubicBezTo>
                  <a:cubicBezTo>
                    <a:pt x="7877" y="5767"/>
                    <a:pt x="7932" y="5541"/>
                    <a:pt x="7995" y="5330"/>
                  </a:cubicBezTo>
                  <a:cubicBezTo>
                    <a:pt x="7971" y="5322"/>
                    <a:pt x="7963" y="5298"/>
                    <a:pt x="7971" y="5267"/>
                  </a:cubicBezTo>
                  <a:close/>
                  <a:moveTo>
                    <a:pt x="8276" y="4470"/>
                  </a:moveTo>
                  <a:cubicBezTo>
                    <a:pt x="8440" y="4009"/>
                    <a:pt x="8635" y="3564"/>
                    <a:pt x="8839" y="3110"/>
                  </a:cubicBezTo>
                  <a:cubicBezTo>
                    <a:pt x="8987" y="2454"/>
                    <a:pt x="8878" y="1766"/>
                    <a:pt x="8901" y="1079"/>
                  </a:cubicBezTo>
                  <a:cubicBezTo>
                    <a:pt x="8706" y="1430"/>
                    <a:pt x="8510" y="1891"/>
                    <a:pt x="8292" y="2430"/>
                  </a:cubicBezTo>
                  <a:cubicBezTo>
                    <a:pt x="8276" y="2493"/>
                    <a:pt x="8245" y="2555"/>
                    <a:pt x="8229" y="2626"/>
                  </a:cubicBezTo>
                  <a:cubicBezTo>
                    <a:pt x="8229" y="2681"/>
                    <a:pt x="8237" y="2743"/>
                    <a:pt x="8237" y="2798"/>
                  </a:cubicBezTo>
                  <a:cubicBezTo>
                    <a:pt x="8307" y="3376"/>
                    <a:pt x="8346" y="3931"/>
                    <a:pt x="8276" y="4470"/>
                  </a:cubicBezTo>
                  <a:close/>
                  <a:moveTo>
                    <a:pt x="10863" y="2251"/>
                  </a:moveTo>
                  <a:cubicBezTo>
                    <a:pt x="10691" y="2079"/>
                    <a:pt x="10472" y="1891"/>
                    <a:pt x="10261" y="1626"/>
                  </a:cubicBezTo>
                  <a:cubicBezTo>
                    <a:pt x="10112" y="1446"/>
                    <a:pt x="10026" y="1290"/>
                    <a:pt x="9972" y="1133"/>
                  </a:cubicBezTo>
                  <a:cubicBezTo>
                    <a:pt x="9870" y="1399"/>
                    <a:pt x="9753" y="1657"/>
                    <a:pt x="9643" y="1899"/>
                  </a:cubicBezTo>
                  <a:cubicBezTo>
                    <a:pt x="9331" y="2563"/>
                    <a:pt x="9018" y="3220"/>
                    <a:pt x="8737" y="3884"/>
                  </a:cubicBezTo>
                  <a:cubicBezTo>
                    <a:pt x="8815" y="3790"/>
                    <a:pt x="8893" y="3712"/>
                    <a:pt x="8987" y="3650"/>
                  </a:cubicBezTo>
                  <a:cubicBezTo>
                    <a:pt x="9300" y="3415"/>
                    <a:pt x="9651" y="3235"/>
                    <a:pt x="9972" y="3024"/>
                  </a:cubicBezTo>
                  <a:cubicBezTo>
                    <a:pt x="10308" y="2806"/>
                    <a:pt x="10612" y="2555"/>
                    <a:pt x="10863" y="2251"/>
                  </a:cubicBezTo>
                  <a:close/>
                  <a:moveTo>
                    <a:pt x="7854" y="6900"/>
                  </a:moveTo>
                  <a:cubicBezTo>
                    <a:pt x="7854" y="6971"/>
                    <a:pt x="7862" y="6994"/>
                    <a:pt x="7862" y="6994"/>
                  </a:cubicBezTo>
                  <a:lnTo>
                    <a:pt x="7885" y="7049"/>
                  </a:lnTo>
                  <a:cubicBezTo>
                    <a:pt x="8628" y="5455"/>
                    <a:pt x="10089" y="4056"/>
                    <a:pt x="10831" y="2454"/>
                  </a:cubicBezTo>
                  <a:cubicBezTo>
                    <a:pt x="10691" y="2626"/>
                    <a:pt x="10519" y="2774"/>
                    <a:pt x="10339" y="2915"/>
                  </a:cubicBezTo>
                  <a:cubicBezTo>
                    <a:pt x="10003" y="3157"/>
                    <a:pt x="9643" y="3360"/>
                    <a:pt x="9292" y="3579"/>
                  </a:cubicBezTo>
                  <a:cubicBezTo>
                    <a:pt x="8995" y="3767"/>
                    <a:pt x="8784" y="3993"/>
                    <a:pt x="8589" y="4243"/>
                  </a:cubicBezTo>
                  <a:cubicBezTo>
                    <a:pt x="8245" y="5103"/>
                    <a:pt x="7971" y="5986"/>
                    <a:pt x="7854" y="6900"/>
                  </a:cubicBezTo>
                  <a:close/>
                  <a:moveTo>
                    <a:pt x="4267" y="6197"/>
                  </a:moveTo>
                  <a:cubicBezTo>
                    <a:pt x="4736" y="6267"/>
                    <a:pt x="5213" y="6345"/>
                    <a:pt x="5666" y="6478"/>
                  </a:cubicBezTo>
                  <a:cubicBezTo>
                    <a:pt x="5799" y="6510"/>
                    <a:pt x="5939" y="6556"/>
                    <a:pt x="6072" y="6611"/>
                  </a:cubicBezTo>
                  <a:cubicBezTo>
                    <a:pt x="5916" y="6455"/>
                    <a:pt x="5744" y="6267"/>
                    <a:pt x="5549" y="6072"/>
                  </a:cubicBezTo>
                  <a:cubicBezTo>
                    <a:pt x="4478" y="5619"/>
                    <a:pt x="3306" y="5330"/>
                    <a:pt x="2259" y="4822"/>
                  </a:cubicBezTo>
                  <a:cubicBezTo>
                    <a:pt x="1860" y="4626"/>
                    <a:pt x="1446" y="4392"/>
                    <a:pt x="1063" y="4118"/>
                  </a:cubicBezTo>
                  <a:cubicBezTo>
                    <a:pt x="1063" y="4126"/>
                    <a:pt x="1079" y="4126"/>
                    <a:pt x="1079" y="4134"/>
                  </a:cubicBezTo>
                  <a:cubicBezTo>
                    <a:pt x="1235" y="4423"/>
                    <a:pt x="1360" y="4697"/>
                    <a:pt x="1477" y="4947"/>
                  </a:cubicBezTo>
                  <a:cubicBezTo>
                    <a:pt x="1821" y="5111"/>
                    <a:pt x="2149" y="5291"/>
                    <a:pt x="2501" y="5455"/>
                  </a:cubicBezTo>
                  <a:cubicBezTo>
                    <a:pt x="2798" y="5595"/>
                    <a:pt x="3095" y="5673"/>
                    <a:pt x="3392" y="5791"/>
                  </a:cubicBezTo>
                  <a:cubicBezTo>
                    <a:pt x="3681" y="5908"/>
                    <a:pt x="3970" y="6072"/>
                    <a:pt x="4267" y="6197"/>
                  </a:cubicBezTo>
                  <a:close/>
                  <a:moveTo>
                    <a:pt x="1548" y="5103"/>
                  </a:moveTo>
                  <a:cubicBezTo>
                    <a:pt x="1602" y="5228"/>
                    <a:pt x="1665" y="5345"/>
                    <a:pt x="1712" y="5455"/>
                  </a:cubicBezTo>
                  <a:cubicBezTo>
                    <a:pt x="2149" y="5697"/>
                    <a:pt x="2618" y="5884"/>
                    <a:pt x="3087" y="5994"/>
                  </a:cubicBezTo>
                  <a:cubicBezTo>
                    <a:pt x="3345" y="6049"/>
                    <a:pt x="3619" y="6095"/>
                    <a:pt x="3892" y="6142"/>
                  </a:cubicBezTo>
                  <a:cubicBezTo>
                    <a:pt x="3712" y="6049"/>
                    <a:pt x="3525" y="5963"/>
                    <a:pt x="3337" y="5884"/>
                  </a:cubicBezTo>
                  <a:cubicBezTo>
                    <a:pt x="3064" y="5775"/>
                    <a:pt x="2790" y="5697"/>
                    <a:pt x="2525" y="5580"/>
                  </a:cubicBezTo>
                  <a:cubicBezTo>
                    <a:pt x="2188" y="5439"/>
                    <a:pt x="1876" y="5259"/>
                    <a:pt x="1548" y="5103"/>
                  </a:cubicBezTo>
                  <a:close/>
                  <a:moveTo>
                    <a:pt x="7549" y="9487"/>
                  </a:moveTo>
                  <a:lnTo>
                    <a:pt x="7346" y="9784"/>
                  </a:lnTo>
                  <a:cubicBezTo>
                    <a:pt x="7065" y="10214"/>
                    <a:pt x="6908" y="10675"/>
                    <a:pt x="6713" y="11143"/>
                  </a:cubicBezTo>
                  <a:cubicBezTo>
                    <a:pt x="6697" y="11151"/>
                    <a:pt x="6697" y="11159"/>
                    <a:pt x="6690" y="11183"/>
                  </a:cubicBezTo>
                  <a:cubicBezTo>
                    <a:pt x="6908" y="11284"/>
                    <a:pt x="7112" y="11378"/>
                    <a:pt x="7307" y="11433"/>
                  </a:cubicBezTo>
                  <a:cubicBezTo>
                    <a:pt x="7338" y="11245"/>
                    <a:pt x="7354" y="11065"/>
                    <a:pt x="7354" y="10925"/>
                  </a:cubicBezTo>
                  <a:cubicBezTo>
                    <a:pt x="7369" y="10557"/>
                    <a:pt x="7338" y="10190"/>
                    <a:pt x="7424" y="9831"/>
                  </a:cubicBezTo>
                  <a:cubicBezTo>
                    <a:pt x="7463" y="9713"/>
                    <a:pt x="7510" y="9596"/>
                    <a:pt x="7549" y="9487"/>
                  </a:cubicBezTo>
                  <a:close/>
                  <a:moveTo>
                    <a:pt x="7416" y="11464"/>
                  </a:moveTo>
                  <a:cubicBezTo>
                    <a:pt x="7823" y="11581"/>
                    <a:pt x="8135" y="11581"/>
                    <a:pt x="8252" y="11394"/>
                  </a:cubicBezTo>
                  <a:cubicBezTo>
                    <a:pt x="8526" y="10972"/>
                    <a:pt x="7932" y="9307"/>
                    <a:pt x="7932" y="9307"/>
                  </a:cubicBezTo>
                  <a:cubicBezTo>
                    <a:pt x="7932" y="9307"/>
                    <a:pt x="7885" y="9245"/>
                    <a:pt x="7823" y="9151"/>
                  </a:cubicBezTo>
                  <a:cubicBezTo>
                    <a:pt x="7698" y="9432"/>
                    <a:pt x="7573" y="9713"/>
                    <a:pt x="7510" y="10018"/>
                  </a:cubicBezTo>
                  <a:cubicBezTo>
                    <a:pt x="7432" y="10479"/>
                    <a:pt x="7510" y="10956"/>
                    <a:pt x="7432" y="11425"/>
                  </a:cubicBezTo>
                  <a:cubicBezTo>
                    <a:pt x="7424" y="11440"/>
                    <a:pt x="7416" y="11456"/>
                    <a:pt x="7416" y="11464"/>
                  </a:cubicBezTo>
                  <a:close/>
                  <a:moveTo>
                    <a:pt x="4650" y="6424"/>
                  </a:moveTo>
                  <a:cubicBezTo>
                    <a:pt x="3822" y="6283"/>
                    <a:pt x="2962" y="6220"/>
                    <a:pt x="2274" y="5923"/>
                  </a:cubicBezTo>
                  <a:cubicBezTo>
                    <a:pt x="2142" y="5869"/>
                    <a:pt x="1993" y="5798"/>
                    <a:pt x="1860" y="5728"/>
                  </a:cubicBezTo>
                  <a:cubicBezTo>
                    <a:pt x="2063" y="6103"/>
                    <a:pt x="2267" y="6385"/>
                    <a:pt x="2540" y="6541"/>
                  </a:cubicBezTo>
                  <a:cubicBezTo>
                    <a:pt x="2548" y="6549"/>
                    <a:pt x="2571" y="6549"/>
                    <a:pt x="2579" y="6556"/>
                  </a:cubicBezTo>
                  <a:cubicBezTo>
                    <a:pt x="2970" y="6666"/>
                    <a:pt x="3400" y="6666"/>
                    <a:pt x="3783" y="6588"/>
                  </a:cubicBezTo>
                  <a:cubicBezTo>
                    <a:pt x="4087" y="6533"/>
                    <a:pt x="4361" y="6463"/>
                    <a:pt x="4650" y="6424"/>
                  </a:cubicBezTo>
                  <a:close/>
                  <a:moveTo>
                    <a:pt x="3032" y="6744"/>
                  </a:moveTo>
                  <a:cubicBezTo>
                    <a:pt x="3486" y="6892"/>
                    <a:pt x="3994" y="6932"/>
                    <a:pt x="4736" y="7041"/>
                  </a:cubicBezTo>
                  <a:cubicBezTo>
                    <a:pt x="5744" y="7189"/>
                    <a:pt x="6674" y="7432"/>
                    <a:pt x="6924" y="7627"/>
                  </a:cubicBezTo>
                  <a:lnTo>
                    <a:pt x="6729" y="7291"/>
                  </a:lnTo>
                  <a:cubicBezTo>
                    <a:pt x="6729" y="7291"/>
                    <a:pt x="6643" y="7189"/>
                    <a:pt x="6494" y="7041"/>
                  </a:cubicBezTo>
                  <a:cubicBezTo>
                    <a:pt x="6104" y="6775"/>
                    <a:pt x="5650" y="6619"/>
                    <a:pt x="5158" y="6517"/>
                  </a:cubicBezTo>
                  <a:cubicBezTo>
                    <a:pt x="4931" y="6510"/>
                    <a:pt x="4720" y="6510"/>
                    <a:pt x="4494" y="6549"/>
                  </a:cubicBezTo>
                  <a:cubicBezTo>
                    <a:pt x="4087" y="6603"/>
                    <a:pt x="3712" y="6752"/>
                    <a:pt x="3290" y="6752"/>
                  </a:cubicBezTo>
                  <a:cubicBezTo>
                    <a:pt x="3204" y="6752"/>
                    <a:pt x="3118" y="6744"/>
                    <a:pt x="3032" y="6744"/>
                  </a:cubicBezTo>
                  <a:close/>
                  <a:moveTo>
                    <a:pt x="5197" y="5720"/>
                  </a:moveTo>
                  <a:cubicBezTo>
                    <a:pt x="4205" y="4744"/>
                    <a:pt x="2962" y="3587"/>
                    <a:pt x="2204" y="3173"/>
                  </a:cubicBezTo>
                  <a:cubicBezTo>
                    <a:pt x="813" y="2399"/>
                    <a:pt x="133" y="2337"/>
                    <a:pt x="47" y="2673"/>
                  </a:cubicBezTo>
                  <a:cubicBezTo>
                    <a:pt x="0" y="2845"/>
                    <a:pt x="125" y="2923"/>
                    <a:pt x="344" y="3134"/>
                  </a:cubicBezTo>
                  <a:cubicBezTo>
                    <a:pt x="563" y="3251"/>
                    <a:pt x="821" y="3313"/>
                    <a:pt x="1063" y="3407"/>
                  </a:cubicBezTo>
                  <a:cubicBezTo>
                    <a:pt x="1516" y="3571"/>
                    <a:pt x="1962" y="3767"/>
                    <a:pt x="2376" y="4009"/>
                  </a:cubicBezTo>
                  <a:cubicBezTo>
                    <a:pt x="2751" y="4243"/>
                    <a:pt x="3087" y="4525"/>
                    <a:pt x="3431" y="4822"/>
                  </a:cubicBezTo>
                  <a:cubicBezTo>
                    <a:pt x="3798" y="5142"/>
                    <a:pt x="5025" y="5658"/>
                    <a:pt x="5197" y="5720"/>
                  </a:cubicBezTo>
                  <a:close/>
                  <a:moveTo>
                    <a:pt x="547" y="3353"/>
                  </a:moveTo>
                  <a:cubicBezTo>
                    <a:pt x="633" y="3454"/>
                    <a:pt x="727" y="3571"/>
                    <a:pt x="821" y="3720"/>
                  </a:cubicBezTo>
                  <a:cubicBezTo>
                    <a:pt x="1477" y="4251"/>
                    <a:pt x="2274" y="4665"/>
                    <a:pt x="3001" y="4947"/>
                  </a:cubicBezTo>
                  <a:cubicBezTo>
                    <a:pt x="3251" y="5048"/>
                    <a:pt x="3517" y="5142"/>
                    <a:pt x="3783" y="5228"/>
                  </a:cubicBezTo>
                  <a:cubicBezTo>
                    <a:pt x="3697" y="5181"/>
                    <a:pt x="3603" y="5126"/>
                    <a:pt x="3525" y="5056"/>
                  </a:cubicBezTo>
                  <a:cubicBezTo>
                    <a:pt x="3095" y="4720"/>
                    <a:pt x="2720" y="4361"/>
                    <a:pt x="2251" y="4087"/>
                  </a:cubicBezTo>
                  <a:cubicBezTo>
                    <a:pt x="1774" y="3814"/>
                    <a:pt x="1274" y="3618"/>
                    <a:pt x="766" y="3446"/>
                  </a:cubicBezTo>
                  <a:cubicBezTo>
                    <a:pt x="688" y="3407"/>
                    <a:pt x="618" y="3376"/>
                    <a:pt x="547" y="3353"/>
                  </a:cubicBezTo>
                  <a:close/>
                  <a:moveTo>
                    <a:pt x="6049" y="8580"/>
                  </a:moveTo>
                  <a:cubicBezTo>
                    <a:pt x="6315" y="8338"/>
                    <a:pt x="6611" y="8119"/>
                    <a:pt x="6924" y="7940"/>
                  </a:cubicBezTo>
                  <a:cubicBezTo>
                    <a:pt x="6361" y="7768"/>
                    <a:pt x="4337" y="7213"/>
                    <a:pt x="3790" y="7486"/>
                  </a:cubicBezTo>
                  <a:cubicBezTo>
                    <a:pt x="3384" y="7690"/>
                    <a:pt x="3673" y="8463"/>
                    <a:pt x="4259" y="9229"/>
                  </a:cubicBezTo>
                  <a:cubicBezTo>
                    <a:pt x="4478" y="9174"/>
                    <a:pt x="4689" y="9088"/>
                    <a:pt x="4916" y="8995"/>
                  </a:cubicBezTo>
                  <a:cubicBezTo>
                    <a:pt x="5111" y="8901"/>
                    <a:pt x="5291" y="8799"/>
                    <a:pt x="5502" y="8729"/>
                  </a:cubicBezTo>
                  <a:cubicBezTo>
                    <a:pt x="5666" y="8666"/>
                    <a:pt x="5877" y="8659"/>
                    <a:pt x="6049" y="8580"/>
                  </a:cubicBezTo>
                  <a:close/>
                  <a:moveTo>
                    <a:pt x="4337" y="9323"/>
                  </a:moveTo>
                  <a:cubicBezTo>
                    <a:pt x="4556" y="9588"/>
                    <a:pt x="4799" y="9854"/>
                    <a:pt x="5064" y="10089"/>
                  </a:cubicBezTo>
                  <a:cubicBezTo>
                    <a:pt x="5142" y="9917"/>
                    <a:pt x="5220" y="9745"/>
                    <a:pt x="5291" y="9565"/>
                  </a:cubicBezTo>
                  <a:cubicBezTo>
                    <a:pt x="5439" y="9268"/>
                    <a:pt x="5650" y="8995"/>
                    <a:pt x="5877" y="8744"/>
                  </a:cubicBezTo>
                  <a:cubicBezTo>
                    <a:pt x="5799" y="8768"/>
                    <a:pt x="5736" y="8776"/>
                    <a:pt x="5658" y="8799"/>
                  </a:cubicBezTo>
                  <a:cubicBezTo>
                    <a:pt x="5361" y="8877"/>
                    <a:pt x="5088" y="9034"/>
                    <a:pt x="4806" y="9159"/>
                  </a:cubicBezTo>
                  <a:cubicBezTo>
                    <a:pt x="4650" y="9229"/>
                    <a:pt x="4494" y="9284"/>
                    <a:pt x="4337" y="9323"/>
                  </a:cubicBezTo>
                  <a:close/>
                  <a:moveTo>
                    <a:pt x="6416" y="8510"/>
                  </a:moveTo>
                  <a:cubicBezTo>
                    <a:pt x="6268" y="8627"/>
                    <a:pt x="6127" y="8752"/>
                    <a:pt x="5986" y="8893"/>
                  </a:cubicBezTo>
                  <a:cubicBezTo>
                    <a:pt x="5619" y="9276"/>
                    <a:pt x="5424" y="9737"/>
                    <a:pt x="5205" y="10214"/>
                  </a:cubicBezTo>
                  <a:cubicBezTo>
                    <a:pt x="5283" y="10268"/>
                    <a:pt x="5353" y="10339"/>
                    <a:pt x="5431" y="10385"/>
                  </a:cubicBezTo>
                  <a:cubicBezTo>
                    <a:pt x="5549" y="10479"/>
                    <a:pt x="5666" y="10557"/>
                    <a:pt x="5783" y="10643"/>
                  </a:cubicBezTo>
                  <a:cubicBezTo>
                    <a:pt x="5885" y="10307"/>
                    <a:pt x="5932" y="9956"/>
                    <a:pt x="5971" y="9784"/>
                  </a:cubicBezTo>
                  <a:cubicBezTo>
                    <a:pt x="6057" y="9323"/>
                    <a:pt x="6174" y="8885"/>
                    <a:pt x="6416" y="8510"/>
                  </a:cubicBezTo>
                  <a:close/>
                  <a:moveTo>
                    <a:pt x="5869" y="10698"/>
                  </a:moveTo>
                  <a:cubicBezTo>
                    <a:pt x="6088" y="10847"/>
                    <a:pt x="6315" y="10972"/>
                    <a:pt x="6518" y="11081"/>
                  </a:cubicBezTo>
                  <a:cubicBezTo>
                    <a:pt x="6604" y="10886"/>
                    <a:pt x="6682" y="10682"/>
                    <a:pt x="6760" y="10479"/>
                  </a:cubicBezTo>
                  <a:cubicBezTo>
                    <a:pt x="6987" y="9932"/>
                    <a:pt x="7338" y="9448"/>
                    <a:pt x="7690" y="8971"/>
                  </a:cubicBezTo>
                  <a:cubicBezTo>
                    <a:pt x="7494" y="8682"/>
                    <a:pt x="7221" y="8276"/>
                    <a:pt x="7104" y="8033"/>
                  </a:cubicBezTo>
                  <a:cubicBezTo>
                    <a:pt x="6987" y="8104"/>
                    <a:pt x="6877" y="8174"/>
                    <a:pt x="6768" y="8237"/>
                  </a:cubicBezTo>
                  <a:cubicBezTo>
                    <a:pt x="6455" y="8533"/>
                    <a:pt x="6244" y="8924"/>
                    <a:pt x="6158" y="9354"/>
                  </a:cubicBezTo>
                  <a:cubicBezTo>
                    <a:pt x="6088" y="9667"/>
                    <a:pt x="6049" y="9971"/>
                    <a:pt x="5978" y="10284"/>
                  </a:cubicBezTo>
                  <a:cubicBezTo>
                    <a:pt x="5963" y="10401"/>
                    <a:pt x="5924" y="10542"/>
                    <a:pt x="5869" y="10698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40"/>
            <p:cNvSpPr/>
            <p:nvPr/>
          </p:nvSpPr>
          <p:spPr>
            <a:xfrm>
              <a:off x="5208336" y="1896473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27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40"/>
            <p:cNvSpPr/>
            <p:nvPr/>
          </p:nvSpPr>
          <p:spPr>
            <a:xfrm>
              <a:off x="5234226" y="1947183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33" y="0"/>
                  </a:moveTo>
                  <a:cubicBezTo>
                    <a:pt x="0" y="0"/>
                    <a:pt x="0" y="227"/>
                    <a:pt x="133" y="227"/>
                  </a:cubicBezTo>
                  <a:cubicBezTo>
                    <a:pt x="282" y="227"/>
                    <a:pt x="282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40"/>
            <p:cNvSpPr/>
            <p:nvPr/>
          </p:nvSpPr>
          <p:spPr>
            <a:xfrm>
              <a:off x="5195022" y="201803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40"/>
            <p:cNvSpPr/>
            <p:nvPr/>
          </p:nvSpPr>
          <p:spPr>
            <a:xfrm>
              <a:off x="5242856" y="2071350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19"/>
                    <a:pt x="141" y="227"/>
                  </a:cubicBezTo>
                  <a:cubicBezTo>
                    <a:pt x="289" y="227"/>
                    <a:pt x="289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40"/>
            <p:cNvSpPr/>
            <p:nvPr/>
          </p:nvSpPr>
          <p:spPr>
            <a:xfrm>
              <a:off x="5306645" y="2087272"/>
              <a:ext cx="9935" cy="7627"/>
            </a:xfrm>
            <a:custGeom>
              <a:avLst/>
              <a:gdLst/>
              <a:ahLst/>
              <a:cxnLst/>
              <a:rect l="l" t="t" r="r" b="b"/>
              <a:pathLst>
                <a:path w="297" h="228" extrusionOk="0">
                  <a:moveTo>
                    <a:pt x="148" y="1"/>
                  </a:moveTo>
                  <a:cubicBezTo>
                    <a:pt x="0" y="1"/>
                    <a:pt x="0" y="227"/>
                    <a:pt x="148" y="227"/>
                  </a:cubicBezTo>
                  <a:cubicBezTo>
                    <a:pt x="297" y="227"/>
                    <a:pt x="2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40"/>
            <p:cNvSpPr/>
            <p:nvPr/>
          </p:nvSpPr>
          <p:spPr>
            <a:xfrm>
              <a:off x="5249111" y="2178758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42" y="1"/>
                  </a:moveTo>
                  <a:cubicBezTo>
                    <a:pt x="1" y="1"/>
                    <a:pt x="1" y="220"/>
                    <a:pt x="142" y="228"/>
                  </a:cubicBezTo>
                  <a:cubicBezTo>
                    <a:pt x="282" y="228"/>
                    <a:pt x="28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40"/>
            <p:cNvSpPr/>
            <p:nvPr/>
          </p:nvSpPr>
          <p:spPr>
            <a:xfrm>
              <a:off x="5115278" y="2170663"/>
              <a:ext cx="9466" cy="7627"/>
            </a:xfrm>
            <a:custGeom>
              <a:avLst/>
              <a:gdLst/>
              <a:ahLst/>
              <a:cxnLst/>
              <a:rect l="l" t="t" r="r" b="b"/>
              <a:pathLst>
                <a:path w="283" h="228" extrusionOk="0">
                  <a:moveTo>
                    <a:pt x="134" y="1"/>
                  </a:moveTo>
                  <a:cubicBezTo>
                    <a:pt x="1" y="1"/>
                    <a:pt x="1" y="227"/>
                    <a:pt x="134" y="227"/>
                  </a:cubicBezTo>
                  <a:cubicBezTo>
                    <a:pt x="282" y="227"/>
                    <a:pt x="2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40"/>
            <p:cNvSpPr/>
            <p:nvPr/>
          </p:nvSpPr>
          <p:spPr>
            <a:xfrm>
              <a:off x="5046805" y="2133299"/>
              <a:ext cx="9700" cy="7593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90" y="227"/>
                    <a:pt x="290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40"/>
            <p:cNvSpPr/>
            <p:nvPr/>
          </p:nvSpPr>
          <p:spPr>
            <a:xfrm>
              <a:off x="5007067" y="2004951"/>
              <a:ext cx="9466" cy="7593"/>
            </a:xfrm>
            <a:custGeom>
              <a:avLst/>
              <a:gdLst/>
              <a:ahLst/>
              <a:cxnLst/>
              <a:rect l="l" t="t" r="r" b="b"/>
              <a:pathLst>
                <a:path w="283" h="227" extrusionOk="0">
                  <a:moveTo>
                    <a:pt x="134" y="0"/>
                  </a:moveTo>
                  <a:cubicBezTo>
                    <a:pt x="1" y="0"/>
                    <a:pt x="1" y="219"/>
                    <a:pt x="134" y="227"/>
                  </a:cubicBezTo>
                  <a:cubicBezTo>
                    <a:pt x="282" y="227"/>
                    <a:pt x="282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40"/>
            <p:cNvSpPr/>
            <p:nvPr/>
          </p:nvSpPr>
          <p:spPr>
            <a:xfrm>
              <a:off x="5071391" y="2094096"/>
              <a:ext cx="9433" cy="7593"/>
            </a:xfrm>
            <a:custGeom>
              <a:avLst/>
              <a:gdLst/>
              <a:ahLst/>
              <a:cxnLst/>
              <a:rect l="l" t="t" r="r" b="b"/>
              <a:pathLst>
                <a:path w="282" h="227" extrusionOk="0">
                  <a:moveTo>
                    <a:pt x="141" y="0"/>
                  </a:moveTo>
                  <a:cubicBezTo>
                    <a:pt x="0" y="0"/>
                    <a:pt x="0" y="227"/>
                    <a:pt x="141" y="227"/>
                  </a:cubicBezTo>
                  <a:cubicBezTo>
                    <a:pt x="281" y="227"/>
                    <a:pt x="281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" name="Google Shape;1039;p58">
            <a:extLst>
              <a:ext uri="{FF2B5EF4-FFF2-40B4-BE49-F238E27FC236}">
                <a16:creationId xmlns:a16="http://schemas.microsoft.com/office/drawing/2014/main" id="{85D3343F-834E-5921-7856-A0EBF21BB3B7}"/>
              </a:ext>
            </a:extLst>
          </p:cNvPr>
          <p:cNvGrpSpPr/>
          <p:nvPr/>
        </p:nvGrpSpPr>
        <p:grpSpPr>
          <a:xfrm>
            <a:off x="6165559" y="1741484"/>
            <a:ext cx="1509447" cy="2518001"/>
            <a:chOff x="6911350" y="2125475"/>
            <a:chExt cx="1607240" cy="2848019"/>
          </a:xfrm>
        </p:grpSpPr>
        <p:sp>
          <p:nvSpPr>
            <p:cNvPr id="62" name="Google Shape;1040;p58">
              <a:extLst>
                <a:ext uri="{FF2B5EF4-FFF2-40B4-BE49-F238E27FC236}">
                  <a16:creationId xmlns:a16="http://schemas.microsoft.com/office/drawing/2014/main" id="{E6B779EA-F86B-4A2F-92D4-02F57B2A6F00}"/>
                </a:ext>
              </a:extLst>
            </p:cNvPr>
            <p:cNvSpPr/>
            <p:nvPr/>
          </p:nvSpPr>
          <p:spPr>
            <a:xfrm>
              <a:off x="7466148" y="3423006"/>
              <a:ext cx="203177" cy="205244"/>
            </a:xfrm>
            <a:custGeom>
              <a:avLst/>
              <a:gdLst/>
              <a:ahLst/>
              <a:cxnLst/>
              <a:rect l="l" t="t" r="r" b="b"/>
              <a:pathLst>
                <a:path w="3134" h="3166" extrusionOk="0">
                  <a:moveTo>
                    <a:pt x="1534" y="1"/>
                  </a:moveTo>
                  <a:cubicBezTo>
                    <a:pt x="1466" y="1"/>
                    <a:pt x="1398" y="6"/>
                    <a:pt x="1329" y="17"/>
                  </a:cubicBezTo>
                  <a:cubicBezTo>
                    <a:pt x="529" y="152"/>
                    <a:pt x="0" y="952"/>
                    <a:pt x="136" y="1820"/>
                  </a:cubicBezTo>
                  <a:cubicBezTo>
                    <a:pt x="260" y="2600"/>
                    <a:pt x="903" y="3165"/>
                    <a:pt x="1612" y="3165"/>
                  </a:cubicBezTo>
                  <a:cubicBezTo>
                    <a:pt x="1680" y="3165"/>
                    <a:pt x="1749" y="3160"/>
                    <a:pt x="1818" y="3150"/>
                  </a:cubicBezTo>
                  <a:cubicBezTo>
                    <a:pt x="2604" y="3027"/>
                    <a:pt x="3133" y="2214"/>
                    <a:pt x="2997" y="1359"/>
                  </a:cubicBezTo>
                  <a:cubicBezTo>
                    <a:pt x="2874" y="567"/>
                    <a:pt x="2241" y="1"/>
                    <a:pt x="153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Google Shape;1041;p58">
              <a:extLst>
                <a:ext uri="{FF2B5EF4-FFF2-40B4-BE49-F238E27FC236}">
                  <a16:creationId xmlns:a16="http://schemas.microsoft.com/office/drawing/2014/main" id="{80D1DF12-FA89-72AA-469A-BE6A8F8C2738}"/>
                </a:ext>
              </a:extLst>
            </p:cNvPr>
            <p:cNvSpPr/>
            <p:nvPr/>
          </p:nvSpPr>
          <p:spPr>
            <a:xfrm>
              <a:off x="7230498" y="3238960"/>
              <a:ext cx="168882" cy="142556"/>
            </a:xfrm>
            <a:custGeom>
              <a:avLst/>
              <a:gdLst/>
              <a:ahLst/>
              <a:cxnLst/>
              <a:rect l="l" t="t" r="r" b="b"/>
              <a:pathLst>
                <a:path w="2605" h="2199" extrusionOk="0">
                  <a:moveTo>
                    <a:pt x="1353" y="1"/>
                  </a:moveTo>
                  <a:cubicBezTo>
                    <a:pt x="1256" y="1"/>
                    <a:pt x="1157" y="12"/>
                    <a:pt x="1059" y="35"/>
                  </a:cubicBezTo>
                  <a:cubicBezTo>
                    <a:pt x="408" y="184"/>
                    <a:pt x="1" y="781"/>
                    <a:pt x="136" y="1377"/>
                  </a:cubicBezTo>
                  <a:cubicBezTo>
                    <a:pt x="262" y="1870"/>
                    <a:pt x="727" y="2198"/>
                    <a:pt x="1253" y="2198"/>
                  </a:cubicBezTo>
                  <a:cubicBezTo>
                    <a:pt x="1349" y="2198"/>
                    <a:pt x="1448" y="2187"/>
                    <a:pt x="1547" y="2164"/>
                  </a:cubicBezTo>
                  <a:cubicBezTo>
                    <a:pt x="2198" y="2015"/>
                    <a:pt x="2605" y="1418"/>
                    <a:pt x="2469" y="835"/>
                  </a:cubicBezTo>
                  <a:cubicBezTo>
                    <a:pt x="2354" y="331"/>
                    <a:pt x="1881" y="1"/>
                    <a:pt x="1353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0" name="Google Shape;1042;p58">
              <a:extLst>
                <a:ext uri="{FF2B5EF4-FFF2-40B4-BE49-F238E27FC236}">
                  <a16:creationId xmlns:a16="http://schemas.microsoft.com/office/drawing/2014/main" id="{8D14A9D1-DF74-BE3F-AF53-BAF7E49CAF61}"/>
                </a:ext>
              </a:extLst>
            </p:cNvPr>
            <p:cNvSpPr/>
            <p:nvPr/>
          </p:nvSpPr>
          <p:spPr>
            <a:xfrm>
              <a:off x="8232803" y="4014886"/>
              <a:ext cx="222497" cy="589087"/>
            </a:xfrm>
            <a:custGeom>
              <a:avLst/>
              <a:gdLst/>
              <a:ahLst/>
              <a:cxnLst/>
              <a:rect l="l" t="t" r="r" b="b"/>
              <a:pathLst>
                <a:path w="3432" h="9087" extrusionOk="0">
                  <a:moveTo>
                    <a:pt x="0" y="0"/>
                  </a:moveTo>
                  <a:cubicBezTo>
                    <a:pt x="0" y="0"/>
                    <a:pt x="583" y="3594"/>
                    <a:pt x="624" y="4747"/>
                  </a:cubicBezTo>
                  <a:cubicBezTo>
                    <a:pt x="665" y="5886"/>
                    <a:pt x="1221" y="9087"/>
                    <a:pt x="1221" y="9087"/>
                  </a:cubicBezTo>
                  <a:lnTo>
                    <a:pt x="3201" y="9087"/>
                  </a:lnTo>
                  <a:cubicBezTo>
                    <a:pt x="3391" y="8422"/>
                    <a:pt x="3201" y="5615"/>
                    <a:pt x="3201" y="5615"/>
                  </a:cubicBezTo>
                  <a:cubicBezTo>
                    <a:pt x="3201" y="5615"/>
                    <a:pt x="3391" y="204"/>
                    <a:pt x="3431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1" name="Google Shape;1043;p58">
              <a:extLst>
                <a:ext uri="{FF2B5EF4-FFF2-40B4-BE49-F238E27FC236}">
                  <a16:creationId xmlns:a16="http://schemas.microsoft.com/office/drawing/2014/main" id="{D2B8C61D-575B-8D21-6B0A-119BB900D9E0}"/>
                </a:ext>
              </a:extLst>
            </p:cNvPr>
            <p:cNvSpPr/>
            <p:nvPr/>
          </p:nvSpPr>
          <p:spPr>
            <a:xfrm>
              <a:off x="7715800" y="3989084"/>
              <a:ext cx="281427" cy="629864"/>
            </a:xfrm>
            <a:custGeom>
              <a:avLst/>
              <a:gdLst/>
              <a:ahLst/>
              <a:cxnLst/>
              <a:rect l="l" t="t" r="r" b="b"/>
              <a:pathLst>
                <a:path w="4341" h="9716" extrusionOk="0">
                  <a:moveTo>
                    <a:pt x="744" y="0"/>
                  </a:moveTo>
                  <a:cubicBezTo>
                    <a:pt x="725" y="0"/>
                    <a:pt x="712" y="2"/>
                    <a:pt x="706" y="5"/>
                  </a:cubicBezTo>
                  <a:cubicBezTo>
                    <a:pt x="598" y="86"/>
                    <a:pt x="1" y="2826"/>
                    <a:pt x="28" y="3328"/>
                  </a:cubicBezTo>
                  <a:cubicBezTo>
                    <a:pt x="55" y="3843"/>
                    <a:pt x="2713" y="9715"/>
                    <a:pt x="2713" y="9715"/>
                  </a:cubicBezTo>
                  <a:lnTo>
                    <a:pt x="4341" y="8888"/>
                  </a:lnTo>
                  <a:lnTo>
                    <a:pt x="4341" y="8413"/>
                  </a:lnTo>
                  <a:cubicBezTo>
                    <a:pt x="4219" y="6528"/>
                    <a:pt x="3771" y="4684"/>
                    <a:pt x="2998" y="2975"/>
                  </a:cubicBezTo>
                  <a:lnTo>
                    <a:pt x="3920" y="602"/>
                  </a:lnTo>
                  <a:cubicBezTo>
                    <a:pt x="3920" y="602"/>
                    <a:pt x="1121" y="0"/>
                    <a:pt x="744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2" name="Google Shape;1044;p58">
              <a:extLst>
                <a:ext uri="{FF2B5EF4-FFF2-40B4-BE49-F238E27FC236}">
                  <a16:creationId xmlns:a16="http://schemas.microsoft.com/office/drawing/2014/main" id="{E508A676-2657-E9F2-2DC4-E13E667590CE}"/>
                </a:ext>
              </a:extLst>
            </p:cNvPr>
            <p:cNvSpPr/>
            <p:nvPr/>
          </p:nvSpPr>
          <p:spPr>
            <a:xfrm>
              <a:off x="7717551" y="3472405"/>
              <a:ext cx="801039" cy="584161"/>
            </a:xfrm>
            <a:custGeom>
              <a:avLst/>
              <a:gdLst/>
              <a:ahLst/>
              <a:cxnLst/>
              <a:rect l="l" t="t" r="r" b="b"/>
              <a:pathLst>
                <a:path w="12356" h="9011" extrusionOk="0">
                  <a:moveTo>
                    <a:pt x="11854" y="1"/>
                  </a:moveTo>
                  <a:cubicBezTo>
                    <a:pt x="11850" y="1"/>
                    <a:pt x="11847" y="1"/>
                    <a:pt x="11843" y="1"/>
                  </a:cubicBezTo>
                  <a:lnTo>
                    <a:pt x="11843" y="1"/>
                  </a:lnTo>
                  <a:lnTo>
                    <a:pt x="11854" y="1"/>
                  </a:lnTo>
                  <a:close/>
                  <a:moveTo>
                    <a:pt x="11843" y="1"/>
                  </a:moveTo>
                  <a:lnTo>
                    <a:pt x="2334" y="231"/>
                  </a:lnTo>
                  <a:cubicBezTo>
                    <a:pt x="1927" y="1940"/>
                    <a:pt x="1" y="8138"/>
                    <a:pt x="1" y="8138"/>
                  </a:cubicBezTo>
                  <a:cubicBezTo>
                    <a:pt x="1" y="8138"/>
                    <a:pt x="4440" y="9011"/>
                    <a:pt x="5116" y="9011"/>
                  </a:cubicBezTo>
                  <a:cubicBezTo>
                    <a:pt x="5145" y="9011"/>
                    <a:pt x="5167" y="9009"/>
                    <a:pt x="5182" y="9006"/>
                  </a:cubicBezTo>
                  <a:cubicBezTo>
                    <a:pt x="5534" y="8924"/>
                    <a:pt x="6334" y="5168"/>
                    <a:pt x="6334" y="5168"/>
                  </a:cubicBezTo>
                  <a:lnTo>
                    <a:pt x="7270" y="9006"/>
                  </a:lnTo>
                  <a:cubicBezTo>
                    <a:pt x="7270" y="9006"/>
                    <a:pt x="12356" y="8843"/>
                    <a:pt x="11854" y="8612"/>
                  </a:cubicBezTo>
                  <a:cubicBezTo>
                    <a:pt x="11030" y="8220"/>
                    <a:pt x="10744" y="54"/>
                    <a:pt x="11843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3" name="Google Shape;1045;p58">
              <a:extLst>
                <a:ext uri="{FF2B5EF4-FFF2-40B4-BE49-F238E27FC236}">
                  <a16:creationId xmlns:a16="http://schemas.microsoft.com/office/drawing/2014/main" id="{A1E0B6A9-2410-82F1-5FD5-B9545BA22932}"/>
                </a:ext>
              </a:extLst>
            </p:cNvPr>
            <p:cNvSpPr/>
            <p:nvPr/>
          </p:nvSpPr>
          <p:spPr>
            <a:xfrm>
              <a:off x="7857384" y="3472405"/>
              <a:ext cx="631315" cy="57243"/>
            </a:xfrm>
            <a:custGeom>
              <a:avLst/>
              <a:gdLst/>
              <a:ahLst/>
              <a:cxnLst/>
              <a:rect l="l" t="t" r="r" b="b"/>
              <a:pathLst>
                <a:path w="9738" h="883" extrusionOk="0">
                  <a:moveTo>
                    <a:pt x="9711" y="1"/>
                  </a:moveTo>
                  <a:lnTo>
                    <a:pt x="177" y="231"/>
                  </a:lnTo>
                  <a:cubicBezTo>
                    <a:pt x="136" y="407"/>
                    <a:pt x="82" y="611"/>
                    <a:pt x="0" y="869"/>
                  </a:cubicBezTo>
                  <a:cubicBezTo>
                    <a:pt x="14" y="855"/>
                    <a:pt x="27" y="855"/>
                    <a:pt x="55" y="855"/>
                  </a:cubicBezTo>
                  <a:cubicBezTo>
                    <a:pt x="476" y="871"/>
                    <a:pt x="901" y="877"/>
                    <a:pt x="1326" y="877"/>
                  </a:cubicBezTo>
                  <a:cubicBezTo>
                    <a:pt x="1627" y="877"/>
                    <a:pt x="1927" y="874"/>
                    <a:pt x="2224" y="869"/>
                  </a:cubicBezTo>
                  <a:cubicBezTo>
                    <a:pt x="2943" y="841"/>
                    <a:pt x="3689" y="828"/>
                    <a:pt x="4422" y="801"/>
                  </a:cubicBezTo>
                  <a:cubicBezTo>
                    <a:pt x="4992" y="790"/>
                    <a:pt x="5554" y="770"/>
                    <a:pt x="6121" y="770"/>
                  </a:cubicBezTo>
                  <a:cubicBezTo>
                    <a:pt x="6255" y="770"/>
                    <a:pt x="6389" y="771"/>
                    <a:pt x="6524" y="774"/>
                  </a:cubicBezTo>
                  <a:cubicBezTo>
                    <a:pt x="7270" y="801"/>
                    <a:pt x="8015" y="869"/>
                    <a:pt x="8761" y="882"/>
                  </a:cubicBezTo>
                  <a:lnTo>
                    <a:pt x="9738" y="882"/>
                  </a:lnTo>
                  <a:cubicBezTo>
                    <a:pt x="9724" y="340"/>
                    <a:pt x="9711" y="1"/>
                    <a:pt x="971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4" name="Google Shape;1046;p58">
              <a:extLst>
                <a:ext uri="{FF2B5EF4-FFF2-40B4-BE49-F238E27FC236}">
                  <a16:creationId xmlns:a16="http://schemas.microsoft.com/office/drawing/2014/main" id="{E84B3ADF-3B36-5776-A4DD-67D695643066}"/>
                </a:ext>
              </a:extLst>
            </p:cNvPr>
            <p:cNvSpPr/>
            <p:nvPr/>
          </p:nvSpPr>
          <p:spPr>
            <a:xfrm>
              <a:off x="8135172" y="4603912"/>
              <a:ext cx="305155" cy="322711"/>
            </a:xfrm>
            <a:custGeom>
              <a:avLst/>
              <a:gdLst/>
              <a:ahLst/>
              <a:cxnLst/>
              <a:rect l="l" t="t" r="r" b="b"/>
              <a:pathLst>
                <a:path w="4707" h="4978" extrusionOk="0">
                  <a:moveTo>
                    <a:pt x="2727" y="1"/>
                  </a:moveTo>
                  <a:lnTo>
                    <a:pt x="2727" y="2808"/>
                  </a:lnTo>
                  <a:cubicBezTo>
                    <a:pt x="2727" y="2808"/>
                    <a:pt x="2539" y="2783"/>
                    <a:pt x="2261" y="2783"/>
                  </a:cubicBezTo>
                  <a:cubicBezTo>
                    <a:pt x="1499" y="2783"/>
                    <a:pt x="61" y="2973"/>
                    <a:pt x="1" y="4395"/>
                  </a:cubicBezTo>
                  <a:lnTo>
                    <a:pt x="1" y="4978"/>
                  </a:lnTo>
                  <a:lnTo>
                    <a:pt x="4626" y="4978"/>
                  </a:lnTo>
                  <a:lnTo>
                    <a:pt x="4707" y="1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5" name="Google Shape;1047;p58">
              <a:extLst>
                <a:ext uri="{FF2B5EF4-FFF2-40B4-BE49-F238E27FC236}">
                  <a16:creationId xmlns:a16="http://schemas.microsoft.com/office/drawing/2014/main" id="{4C21FE36-15A8-1198-F496-F85604E94CB4}"/>
                </a:ext>
              </a:extLst>
            </p:cNvPr>
            <p:cNvSpPr/>
            <p:nvPr/>
          </p:nvSpPr>
          <p:spPr>
            <a:xfrm>
              <a:off x="7717551" y="4566118"/>
              <a:ext cx="379061" cy="407376"/>
            </a:xfrm>
            <a:custGeom>
              <a:avLst/>
              <a:gdLst/>
              <a:ahLst/>
              <a:cxnLst/>
              <a:rect l="l" t="t" r="r" b="b"/>
              <a:pathLst>
                <a:path w="5847" h="6284" extrusionOk="0">
                  <a:moveTo>
                    <a:pt x="4314" y="1"/>
                  </a:moveTo>
                  <a:lnTo>
                    <a:pt x="2686" y="828"/>
                  </a:lnTo>
                  <a:lnTo>
                    <a:pt x="3432" y="2754"/>
                  </a:lnTo>
                  <a:lnTo>
                    <a:pt x="2727" y="3079"/>
                  </a:lnTo>
                  <a:cubicBezTo>
                    <a:pt x="1" y="4259"/>
                    <a:pt x="1344" y="6158"/>
                    <a:pt x="1303" y="6280"/>
                  </a:cubicBezTo>
                  <a:cubicBezTo>
                    <a:pt x="1302" y="6282"/>
                    <a:pt x="1304" y="6283"/>
                    <a:pt x="1307" y="6283"/>
                  </a:cubicBezTo>
                  <a:cubicBezTo>
                    <a:pt x="1466" y="6283"/>
                    <a:pt x="5846" y="3866"/>
                    <a:pt x="5846" y="3866"/>
                  </a:cubicBezTo>
                  <a:lnTo>
                    <a:pt x="4314" y="1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6" name="Google Shape;1048;p58">
              <a:extLst>
                <a:ext uri="{FF2B5EF4-FFF2-40B4-BE49-F238E27FC236}">
                  <a16:creationId xmlns:a16="http://schemas.microsoft.com/office/drawing/2014/main" id="{C5166F0F-94D2-5EAB-7E74-4642934A8B1D}"/>
                </a:ext>
              </a:extLst>
            </p:cNvPr>
            <p:cNvSpPr/>
            <p:nvPr/>
          </p:nvSpPr>
          <p:spPr>
            <a:xfrm>
              <a:off x="7716708" y="2710158"/>
              <a:ext cx="797798" cy="793748"/>
            </a:xfrm>
            <a:custGeom>
              <a:avLst/>
              <a:gdLst/>
              <a:ahLst/>
              <a:cxnLst/>
              <a:rect l="l" t="t" r="r" b="b"/>
              <a:pathLst>
                <a:path w="12306" h="12244" extrusionOk="0">
                  <a:moveTo>
                    <a:pt x="7717" y="0"/>
                  </a:moveTo>
                  <a:lnTo>
                    <a:pt x="3906" y="543"/>
                  </a:lnTo>
                  <a:cubicBezTo>
                    <a:pt x="3228" y="719"/>
                    <a:pt x="2645" y="1126"/>
                    <a:pt x="2225" y="1682"/>
                  </a:cubicBezTo>
                  <a:cubicBezTo>
                    <a:pt x="1574" y="2604"/>
                    <a:pt x="0" y="3608"/>
                    <a:pt x="0" y="3608"/>
                  </a:cubicBezTo>
                  <a:lnTo>
                    <a:pt x="2089" y="5981"/>
                  </a:lnTo>
                  <a:cubicBezTo>
                    <a:pt x="2089" y="5981"/>
                    <a:pt x="1723" y="11881"/>
                    <a:pt x="1235" y="12111"/>
                  </a:cubicBezTo>
                  <a:cubicBezTo>
                    <a:pt x="1235" y="12111"/>
                    <a:pt x="6195" y="12244"/>
                    <a:pt x="9462" y="12244"/>
                  </a:cubicBezTo>
                  <a:cubicBezTo>
                    <a:pt x="11096" y="12244"/>
                    <a:pt x="12306" y="12211"/>
                    <a:pt x="12260" y="12111"/>
                  </a:cubicBezTo>
                  <a:cubicBezTo>
                    <a:pt x="12125" y="11813"/>
                    <a:pt x="12274" y="9833"/>
                    <a:pt x="11677" y="9006"/>
                  </a:cubicBezTo>
                  <a:cubicBezTo>
                    <a:pt x="11094" y="8178"/>
                    <a:pt x="10755" y="3201"/>
                    <a:pt x="10755" y="3201"/>
                  </a:cubicBezTo>
                  <a:cubicBezTo>
                    <a:pt x="10755" y="3201"/>
                    <a:pt x="10728" y="1099"/>
                    <a:pt x="7717" y="0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7" name="Google Shape;1049;p58">
              <a:extLst>
                <a:ext uri="{FF2B5EF4-FFF2-40B4-BE49-F238E27FC236}">
                  <a16:creationId xmlns:a16="http://schemas.microsoft.com/office/drawing/2014/main" id="{627F7A91-A961-E1EE-D516-C250734797BA}"/>
                </a:ext>
              </a:extLst>
            </p:cNvPr>
            <p:cNvSpPr/>
            <p:nvPr/>
          </p:nvSpPr>
          <p:spPr>
            <a:xfrm>
              <a:off x="8107944" y="2966877"/>
              <a:ext cx="282270" cy="535475"/>
            </a:xfrm>
            <a:custGeom>
              <a:avLst/>
              <a:gdLst/>
              <a:ahLst/>
              <a:cxnLst/>
              <a:rect l="l" t="t" r="r" b="b"/>
              <a:pathLst>
                <a:path w="4354" h="8260" extrusionOk="0">
                  <a:moveTo>
                    <a:pt x="4354" y="1"/>
                  </a:moveTo>
                  <a:cubicBezTo>
                    <a:pt x="4015" y="231"/>
                    <a:pt x="3744" y="543"/>
                    <a:pt x="3567" y="909"/>
                  </a:cubicBezTo>
                  <a:cubicBezTo>
                    <a:pt x="3364" y="1316"/>
                    <a:pt x="3133" y="1696"/>
                    <a:pt x="2889" y="2062"/>
                  </a:cubicBezTo>
                  <a:cubicBezTo>
                    <a:pt x="2754" y="2252"/>
                    <a:pt x="2591" y="2415"/>
                    <a:pt x="2428" y="2550"/>
                  </a:cubicBezTo>
                  <a:cubicBezTo>
                    <a:pt x="2252" y="2686"/>
                    <a:pt x="2062" y="2794"/>
                    <a:pt x="1872" y="2889"/>
                  </a:cubicBezTo>
                  <a:cubicBezTo>
                    <a:pt x="1492" y="3093"/>
                    <a:pt x="1072" y="3269"/>
                    <a:pt x="746" y="3567"/>
                  </a:cubicBezTo>
                  <a:cubicBezTo>
                    <a:pt x="163" y="4083"/>
                    <a:pt x="68" y="4923"/>
                    <a:pt x="28" y="5669"/>
                  </a:cubicBezTo>
                  <a:cubicBezTo>
                    <a:pt x="0" y="6470"/>
                    <a:pt x="82" y="7270"/>
                    <a:pt x="123" y="8070"/>
                  </a:cubicBezTo>
                  <a:lnTo>
                    <a:pt x="123" y="8260"/>
                  </a:lnTo>
                  <a:lnTo>
                    <a:pt x="638" y="8260"/>
                  </a:lnTo>
                  <a:cubicBezTo>
                    <a:pt x="462" y="7853"/>
                    <a:pt x="367" y="7419"/>
                    <a:pt x="312" y="6985"/>
                  </a:cubicBezTo>
                  <a:cubicBezTo>
                    <a:pt x="245" y="6361"/>
                    <a:pt x="272" y="5683"/>
                    <a:pt x="529" y="5113"/>
                  </a:cubicBezTo>
                  <a:cubicBezTo>
                    <a:pt x="814" y="4503"/>
                    <a:pt x="1357" y="4056"/>
                    <a:pt x="1886" y="3676"/>
                  </a:cubicBezTo>
                  <a:cubicBezTo>
                    <a:pt x="2455" y="3269"/>
                    <a:pt x="3052" y="2876"/>
                    <a:pt x="3459" y="2306"/>
                  </a:cubicBezTo>
                  <a:cubicBezTo>
                    <a:pt x="3581" y="2130"/>
                    <a:pt x="3676" y="1967"/>
                    <a:pt x="3784" y="1791"/>
                  </a:cubicBezTo>
                  <a:cubicBezTo>
                    <a:pt x="3893" y="1601"/>
                    <a:pt x="3988" y="1411"/>
                    <a:pt x="4083" y="1221"/>
                  </a:cubicBezTo>
                  <a:cubicBezTo>
                    <a:pt x="4259" y="841"/>
                    <a:pt x="4354" y="421"/>
                    <a:pt x="435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8" name="Google Shape;1050;p58">
              <a:extLst>
                <a:ext uri="{FF2B5EF4-FFF2-40B4-BE49-F238E27FC236}">
                  <a16:creationId xmlns:a16="http://schemas.microsoft.com/office/drawing/2014/main" id="{1534DFCC-B2BE-C69B-D666-D80BD42A3462}"/>
                </a:ext>
              </a:extLst>
            </p:cNvPr>
            <p:cNvSpPr/>
            <p:nvPr/>
          </p:nvSpPr>
          <p:spPr>
            <a:xfrm>
              <a:off x="8008563" y="2725976"/>
              <a:ext cx="98542" cy="775531"/>
            </a:xfrm>
            <a:custGeom>
              <a:avLst/>
              <a:gdLst/>
              <a:ahLst/>
              <a:cxnLst/>
              <a:rect l="l" t="t" r="r" b="b"/>
              <a:pathLst>
                <a:path w="1520" h="11963" extrusionOk="0">
                  <a:moveTo>
                    <a:pt x="1439" y="1"/>
                  </a:moveTo>
                  <a:lnTo>
                    <a:pt x="123" y="190"/>
                  </a:lnTo>
                  <a:cubicBezTo>
                    <a:pt x="28" y="801"/>
                    <a:pt x="1" y="1425"/>
                    <a:pt x="42" y="2035"/>
                  </a:cubicBezTo>
                  <a:cubicBezTo>
                    <a:pt x="55" y="2442"/>
                    <a:pt x="82" y="2835"/>
                    <a:pt x="82" y="3242"/>
                  </a:cubicBezTo>
                  <a:cubicBezTo>
                    <a:pt x="96" y="3717"/>
                    <a:pt x="82" y="4191"/>
                    <a:pt x="82" y="4666"/>
                  </a:cubicBezTo>
                  <a:cubicBezTo>
                    <a:pt x="82" y="5710"/>
                    <a:pt x="109" y="6768"/>
                    <a:pt x="109" y="7812"/>
                  </a:cubicBezTo>
                  <a:cubicBezTo>
                    <a:pt x="109" y="8748"/>
                    <a:pt x="109" y="9684"/>
                    <a:pt x="150" y="10620"/>
                  </a:cubicBezTo>
                  <a:cubicBezTo>
                    <a:pt x="164" y="11067"/>
                    <a:pt x="177" y="11501"/>
                    <a:pt x="191" y="11949"/>
                  </a:cubicBezTo>
                  <a:lnTo>
                    <a:pt x="1479" y="11962"/>
                  </a:lnTo>
                  <a:cubicBezTo>
                    <a:pt x="1493" y="11840"/>
                    <a:pt x="1493" y="11718"/>
                    <a:pt x="1493" y="11596"/>
                  </a:cubicBezTo>
                  <a:cubicBezTo>
                    <a:pt x="1520" y="9535"/>
                    <a:pt x="1506" y="7487"/>
                    <a:pt x="1479" y="5439"/>
                  </a:cubicBezTo>
                  <a:cubicBezTo>
                    <a:pt x="1452" y="4395"/>
                    <a:pt x="1384" y="3364"/>
                    <a:pt x="1357" y="2320"/>
                  </a:cubicBezTo>
                  <a:cubicBezTo>
                    <a:pt x="1316" y="1547"/>
                    <a:pt x="1344" y="774"/>
                    <a:pt x="1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9" name="Google Shape;1051;p58">
              <a:extLst>
                <a:ext uri="{FF2B5EF4-FFF2-40B4-BE49-F238E27FC236}">
                  <a16:creationId xmlns:a16="http://schemas.microsoft.com/office/drawing/2014/main" id="{B805A7D6-71A3-A720-1700-799BF70E2DBC}"/>
                </a:ext>
              </a:extLst>
            </p:cNvPr>
            <p:cNvSpPr/>
            <p:nvPr/>
          </p:nvSpPr>
          <p:spPr>
            <a:xfrm>
              <a:off x="7279768" y="2992354"/>
              <a:ext cx="572384" cy="368480"/>
            </a:xfrm>
            <a:custGeom>
              <a:avLst/>
              <a:gdLst/>
              <a:ahLst/>
              <a:cxnLst/>
              <a:rect l="l" t="t" r="r" b="b"/>
              <a:pathLst>
                <a:path w="8829" h="5684" extrusionOk="0">
                  <a:moveTo>
                    <a:pt x="7391" y="1"/>
                  </a:moveTo>
                  <a:cubicBezTo>
                    <a:pt x="7391" y="1"/>
                    <a:pt x="4272" y="3568"/>
                    <a:pt x="1302" y="3608"/>
                  </a:cubicBezTo>
                  <a:cubicBezTo>
                    <a:pt x="1302" y="3608"/>
                    <a:pt x="0" y="3690"/>
                    <a:pt x="285" y="3920"/>
                  </a:cubicBezTo>
                  <a:cubicBezTo>
                    <a:pt x="401" y="4025"/>
                    <a:pt x="597" y="4032"/>
                    <a:pt x="799" y="4032"/>
                  </a:cubicBezTo>
                  <a:cubicBezTo>
                    <a:pt x="833" y="4032"/>
                    <a:pt x="867" y="4032"/>
                    <a:pt x="900" y="4032"/>
                  </a:cubicBezTo>
                  <a:cubicBezTo>
                    <a:pt x="1136" y="4032"/>
                    <a:pt x="1363" y="4042"/>
                    <a:pt x="1465" y="4205"/>
                  </a:cubicBezTo>
                  <a:cubicBezTo>
                    <a:pt x="1668" y="4517"/>
                    <a:pt x="1790" y="5602"/>
                    <a:pt x="1356" y="5683"/>
                  </a:cubicBezTo>
                  <a:cubicBezTo>
                    <a:pt x="1356" y="5683"/>
                    <a:pt x="1357" y="5683"/>
                    <a:pt x="1357" y="5683"/>
                  </a:cubicBezTo>
                  <a:cubicBezTo>
                    <a:pt x="1375" y="5683"/>
                    <a:pt x="1654" y="5671"/>
                    <a:pt x="3486" y="4951"/>
                  </a:cubicBezTo>
                  <a:cubicBezTo>
                    <a:pt x="5371" y="4205"/>
                    <a:pt x="8829" y="1628"/>
                    <a:pt x="8829" y="1628"/>
                  </a:cubicBezTo>
                  <a:lnTo>
                    <a:pt x="7391" y="1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0" name="Google Shape;1052;p58">
              <a:extLst>
                <a:ext uri="{FF2B5EF4-FFF2-40B4-BE49-F238E27FC236}">
                  <a16:creationId xmlns:a16="http://schemas.microsoft.com/office/drawing/2014/main" id="{4E0484B0-BDAA-D0BA-50F2-E18618AD12BE}"/>
                </a:ext>
              </a:extLst>
            </p:cNvPr>
            <p:cNvSpPr/>
            <p:nvPr/>
          </p:nvSpPr>
          <p:spPr>
            <a:xfrm>
              <a:off x="8092969" y="2849992"/>
              <a:ext cx="333291" cy="335871"/>
            </a:xfrm>
            <a:custGeom>
              <a:avLst/>
              <a:gdLst/>
              <a:ahLst/>
              <a:cxnLst/>
              <a:rect l="l" t="t" r="r" b="b"/>
              <a:pathLst>
                <a:path w="5141" h="5181" extrusionOk="0">
                  <a:moveTo>
                    <a:pt x="4018" y="1"/>
                  </a:moveTo>
                  <a:cubicBezTo>
                    <a:pt x="3257" y="1"/>
                    <a:pt x="2266" y="420"/>
                    <a:pt x="2266" y="420"/>
                  </a:cubicBezTo>
                  <a:cubicBezTo>
                    <a:pt x="2117" y="447"/>
                    <a:pt x="1" y="3648"/>
                    <a:pt x="1" y="3648"/>
                  </a:cubicBezTo>
                  <a:lnTo>
                    <a:pt x="299" y="3824"/>
                  </a:lnTo>
                  <a:lnTo>
                    <a:pt x="2442" y="5180"/>
                  </a:lnTo>
                  <a:cubicBezTo>
                    <a:pt x="2442" y="5180"/>
                    <a:pt x="5141" y="2916"/>
                    <a:pt x="4870" y="583"/>
                  </a:cubicBezTo>
                  <a:cubicBezTo>
                    <a:pt x="4820" y="141"/>
                    <a:pt x="4457" y="1"/>
                    <a:pt x="4018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1" name="Google Shape;1053;p58">
              <a:extLst>
                <a:ext uri="{FF2B5EF4-FFF2-40B4-BE49-F238E27FC236}">
                  <a16:creationId xmlns:a16="http://schemas.microsoft.com/office/drawing/2014/main" id="{EAFF403D-428C-E518-DC55-80A2B5220253}"/>
                </a:ext>
              </a:extLst>
            </p:cNvPr>
            <p:cNvSpPr/>
            <p:nvPr/>
          </p:nvSpPr>
          <p:spPr>
            <a:xfrm>
              <a:off x="7511851" y="3097894"/>
              <a:ext cx="706064" cy="505136"/>
            </a:xfrm>
            <a:custGeom>
              <a:avLst/>
              <a:gdLst/>
              <a:ahLst/>
              <a:cxnLst/>
              <a:rect l="l" t="t" r="r" b="b"/>
              <a:pathLst>
                <a:path w="10891" h="7792" extrusionOk="0">
                  <a:moveTo>
                    <a:pt x="9263" y="0"/>
                  </a:moveTo>
                  <a:cubicBezTo>
                    <a:pt x="9263" y="0"/>
                    <a:pt x="8246" y="1248"/>
                    <a:pt x="6646" y="2902"/>
                  </a:cubicBezTo>
                  <a:cubicBezTo>
                    <a:pt x="5046" y="4557"/>
                    <a:pt x="2726" y="4530"/>
                    <a:pt x="1370" y="4733"/>
                  </a:cubicBezTo>
                  <a:cubicBezTo>
                    <a:pt x="0" y="4950"/>
                    <a:pt x="123" y="5303"/>
                    <a:pt x="123" y="5303"/>
                  </a:cubicBezTo>
                  <a:cubicBezTo>
                    <a:pt x="291" y="5270"/>
                    <a:pt x="460" y="5254"/>
                    <a:pt x="629" y="5254"/>
                  </a:cubicBezTo>
                  <a:cubicBezTo>
                    <a:pt x="951" y="5254"/>
                    <a:pt x="1271" y="5314"/>
                    <a:pt x="1574" y="5439"/>
                  </a:cubicBezTo>
                  <a:cubicBezTo>
                    <a:pt x="2252" y="5764"/>
                    <a:pt x="1248" y="5940"/>
                    <a:pt x="774" y="6252"/>
                  </a:cubicBezTo>
                  <a:cubicBezTo>
                    <a:pt x="526" y="6422"/>
                    <a:pt x="802" y="6463"/>
                    <a:pt x="1124" y="6463"/>
                  </a:cubicBezTo>
                  <a:cubicBezTo>
                    <a:pt x="1418" y="6463"/>
                    <a:pt x="1750" y="6429"/>
                    <a:pt x="1750" y="6429"/>
                  </a:cubicBezTo>
                  <a:lnTo>
                    <a:pt x="1750" y="6429"/>
                  </a:lnTo>
                  <a:cubicBezTo>
                    <a:pt x="1750" y="6429"/>
                    <a:pt x="692" y="6700"/>
                    <a:pt x="543" y="7052"/>
                  </a:cubicBezTo>
                  <a:cubicBezTo>
                    <a:pt x="509" y="7133"/>
                    <a:pt x="558" y="7164"/>
                    <a:pt x="654" y="7164"/>
                  </a:cubicBezTo>
                  <a:cubicBezTo>
                    <a:pt x="980" y="7164"/>
                    <a:pt x="1845" y="6808"/>
                    <a:pt x="1845" y="6808"/>
                  </a:cubicBezTo>
                  <a:lnTo>
                    <a:pt x="1845" y="6808"/>
                  </a:lnTo>
                  <a:cubicBezTo>
                    <a:pt x="1845" y="6808"/>
                    <a:pt x="1045" y="7256"/>
                    <a:pt x="923" y="7459"/>
                  </a:cubicBezTo>
                  <a:cubicBezTo>
                    <a:pt x="892" y="7514"/>
                    <a:pt x="942" y="7534"/>
                    <a:pt x="1034" y="7534"/>
                  </a:cubicBezTo>
                  <a:cubicBezTo>
                    <a:pt x="1311" y="7534"/>
                    <a:pt x="1967" y="7351"/>
                    <a:pt x="1967" y="7351"/>
                  </a:cubicBezTo>
                  <a:lnTo>
                    <a:pt x="1967" y="7351"/>
                  </a:lnTo>
                  <a:cubicBezTo>
                    <a:pt x="1967" y="7351"/>
                    <a:pt x="1003" y="7791"/>
                    <a:pt x="1539" y="7791"/>
                  </a:cubicBezTo>
                  <a:cubicBezTo>
                    <a:pt x="1575" y="7791"/>
                    <a:pt x="1618" y="7789"/>
                    <a:pt x="1669" y="7785"/>
                  </a:cubicBezTo>
                  <a:cubicBezTo>
                    <a:pt x="2469" y="7731"/>
                    <a:pt x="3079" y="6754"/>
                    <a:pt x="3174" y="6374"/>
                  </a:cubicBezTo>
                  <a:cubicBezTo>
                    <a:pt x="3269" y="5981"/>
                    <a:pt x="5371" y="5656"/>
                    <a:pt x="6754" y="4883"/>
                  </a:cubicBezTo>
                  <a:cubicBezTo>
                    <a:pt x="8151" y="4123"/>
                    <a:pt x="10891" y="1031"/>
                    <a:pt x="10891" y="1031"/>
                  </a:cubicBezTo>
                  <a:lnTo>
                    <a:pt x="9263" y="0"/>
                  </a:ln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2" name="Google Shape;1054;p58">
              <a:extLst>
                <a:ext uri="{FF2B5EF4-FFF2-40B4-BE49-F238E27FC236}">
                  <a16:creationId xmlns:a16="http://schemas.microsoft.com/office/drawing/2014/main" id="{649BDEBF-438C-5871-61F7-0A875C84D22C}"/>
                </a:ext>
              </a:extLst>
            </p:cNvPr>
            <p:cNvSpPr/>
            <p:nvPr/>
          </p:nvSpPr>
          <p:spPr>
            <a:xfrm>
              <a:off x="7645462" y="2125475"/>
              <a:ext cx="866129" cy="501246"/>
            </a:xfrm>
            <a:custGeom>
              <a:avLst/>
              <a:gdLst/>
              <a:ahLst/>
              <a:cxnLst/>
              <a:rect l="l" t="t" r="r" b="b"/>
              <a:pathLst>
                <a:path w="13360" h="7732" extrusionOk="0">
                  <a:moveTo>
                    <a:pt x="6687" y="1"/>
                  </a:moveTo>
                  <a:cubicBezTo>
                    <a:pt x="2998" y="1"/>
                    <a:pt x="1" y="1723"/>
                    <a:pt x="1" y="3866"/>
                  </a:cubicBezTo>
                  <a:cubicBezTo>
                    <a:pt x="1" y="5995"/>
                    <a:pt x="2998" y="7731"/>
                    <a:pt x="6687" y="7731"/>
                  </a:cubicBezTo>
                  <a:cubicBezTo>
                    <a:pt x="10376" y="7731"/>
                    <a:pt x="13359" y="5995"/>
                    <a:pt x="13359" y="3866"/>
                  </a:cubicBezTo>
                  <a:cubicBezTo>
                    <a:pt x="13359" y="1723"/>
                    <a:pt x="10376" y="1"/>
                    <a:pt x="6687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3" name="Google Shape;1055;p58">
              <a:extLst>
                <a:ext uri="{FF2B5EF4-FFF2-40B4-BE49-F238E27FC236}">
                  <a16:creationId xmlns:a16="http://schemas.microsoft.com/office/drawing/2014/main" id="{671F6082-FEB1-3D6A-A73C-23C2D53046E4}"/>
                </a:ext>
              </a:extLst>
            </p:cNvPr>
            <p:cNvSpPr/>
            <p:nvPr/>
          </p:nvSpPr>
          <p:spPr>
            <a:xfrm>
              <a:off x="7736026" y="2277043"/>
              <a:ext cx="641039" cy="349680"/>
            </a:xfrm>
            <a:custGeom>
              <a:avLst/>
              <a:gdLst/>
              <a:ahLst/>
              <a:cxnLst/>
              <a:rect l="l" t="t" r="r" b="b"/>
              <a:pathLst>
                <a:path w="9888" h="5394" extrusionOk="0">
                  <a:moveTo>
                    <a:pt x="5385" y="1"/>
                  </a:moveTo>
                  <a:cubicBezTo>
                    <a:pt x="5299" y="1"/>
                    <a:pt x="5213" y="3"/>
                    <a:pt x="5127" y="9"/>
                  </a:cubicBezTo>
                  <a:cubicBezTo>
                    <a:pt x="4300" y="50"/>
                    <a:pt x="3473" y="185"/>
                    <a:pt x="2672" y="429"/>
                  </a:cubicBezTo>
                  <a:cubicBezTo>
                    <a:pt x="2035" y="619"/>
                    <a:pt x="1425" y="918"/>
                    <a:pt x="909" y="1325"/>
                  </a:cubicBezTo>
                  <a:cubicBezTo>
                    <a:pt x="408" y="1731"/>
                    <a:pt x="1" y="2287"/>
                    <a:pt x="55" y="2952"/>
                  </a:cubicBezTo>
                  <a:cubicBezTo>
                    <a:pt x="109" y="3535"/>
                    <a:pt x="475" y="4050"/>
                    <a:pt x="909" y="4444"/>
                  </a:cubicBezTo>
                  <a:cubicBezTo>
                    <a:pt x="2076" y="5027"/>
                    <a:pt x="3622" y="5393"/>
                    <a:pt x="5290" y="5393"/>
                  </a:cubicBezTo>
                  <a:cubicBezTo>
                    <a:pt x="5322" y="5393"/>
                    <a:pt x="5354" y="5394"/>
                    <a:pt x="5385" y="5394"/>
                  </a:cubicBezTo>
                  <a:cubicBezTo>
                    <a:pt x="6817" y="5394"/>
                    <a:pt x="8221" y="5095"/>
                    <a:pt x="9535" y="4512"/>
                  </a:cubicBezTo>
                  <a:cubicBezTo>
                    <a:pt x="9589" y="4389"/>
                    <a:pt x="9657" y="4267"/>
                    <a:pt x="9711" y="4145"/>
                  </a:cubicBezTo>
                  <a:cubicBezTo>
                    <a:pt x="9847" y="3793"/>
                    <a:pt x="9887" y="3399"/>
                    <a:pt x="9820" y="3033"/>
                  </a:cubicBezTo>
                  <a:cubicBezTo>
                    <a:pt x="9725" y="2640"/>
                    <a:pt x="9481" y="2382"/>
                    <a:pt x="9209" y="2111"/>
                  </a:cubicBezTo>
                  <a:cubicBezTo>
                    <a:pt x="8653" y="1541"/>
                    <a:pt x="8029" y="1026"/>
                    <a:pt x="7378" y="579"/>
                  </a:cubicBezTo>
                  <a:cubicBezTo>
                    <a:pt x="7067" y="375"/>
                    <a:pt x="6741" y="212"/>
                    <a:pt x="6388" y="117"/>
                  </a:cubicBezTo>
                  <a:cubicBezTo>
                    <a:pt x="6054" y="42"/>
                    <a:pt x="5719" y="1"/>
                    <a:pt x="5385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4" name="Google Shape;1056;p58">
              <a:extLst>
                <a:ext uri="{FF2B5EF4-FFF2-40B4-BE49-F238E27FC236}">
                  <a16:creationId xmlns:a16="http://schemas.microsoft.com/office/drawing/2014/main" id="{3A595BEC-135C-84BB-01B1-E65191DC331F}"/>
                </a:ext>
              </a:extLst>
            </p:cNvPr>
            <p:cNvSpPr/>
            <p:nvPr/>
          </p:nvSpPr>
          <p:spPr>
            <a:xfrm>
              <a:off x="7969926" y="2591458"/>
              <a:ext cx="247132" cy="172117"/>
            </a:xfrm>
            <a:custGeom>
              <a:avLst/>
              <a:gdLst/>
              <a:ahLst/>
              <a:cxnLst/>
              <a:rect l="l" t="t" r="r" b="b"/>
              <a:pathLst>
                <a:path w="3812" h="2655" extrusionOk="0">
                  <a:moveTo>
                    <a:pt x="3269" y="1"/>
                  </a:moveTo>
                  <a:cubicBezTo>
                    <a:pt x="3269" y="1"/>
                    <a:pt x="2640" y="1472"/>
                    <a:pt x="571" y="1472"/>
                  </a:cubicBezTo>
                  <a:cubicBezTo>
                    <a:pt x="491" y="1472"/>
                    <a:pt x="410" y="1470"/>
                    <a:pt x="326" y="1465"/>
                  </a:cubicBezTo>
                  <a:lnTo>
                    <a:pt x="326" y="1465"/>
                  </a:lnTo>
                  <a:cubicBezTo>
                    <a:pt x="326" y="1465"/>
                    <a:pt x="448" y="2211"/>
                    <a:pt x="0" y="2374"/>
                  </a:cubicBezTo>
                  <a:cubicBezTo>
                    <a:pt x="465" y="2562"/>
                    <a:pt x="954" y="2654"/>
                    <a:pt x="1439" y="2654"/>
                  </a:cubicBezTo>
                  <a:cubicBezTo>
                    <a:pt x="2285" y="2654"/>
                    <a:pt x="3122" y="2374"/>
                    <a:pt x="3811" y="1831"/>
                  </a:cubicBezTo>
                  <a:cubicBezTo>
                    <a:pt x="3811" y="1831"/>
                    <a:pt x="3052" y="1343"/>
                    <a:pt x="3269" y="1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5" name="Google Shape;1057;p58">
              <a:extLst>
                <a:ext uri="{FF2B5EF4-FFF2-40B4-BE49-F238E27FC236}">
                  <a16:creationId xmlns:a16="http://schemas.microsoft.com/office/drawing/2014/main" id="{C121961F-17DA-013B-3769-2BC2275CCD11}"/>
                </a:ext>
              </a:extLst>
            </p:cNvPr>
            <p:cNvSpPr/>
            <p:nvPr/>
          </p:nvSpPr>
          <p:spPr>
            <a:xfrm>
              <a:off x="7990995" y="2591458"/>
              <a:ext cx="190860" cy="116236"/>
            </a:xfrm>
            <a:custGeom>
              <a:avLst/>
              <a:gdLst/>
              <a:ahLst/>
              <a:cxnLst/>
              <a:rect l="l" t="t" r="r" b="b"/>
              <a:pathLst>
                <a:path w="2944" h="1793" extrusionOk="0">
                  <a:moveTo>
                    <a:pt x="2944" y="1"/>
                  </a:moveTo>
                  <a:lnTo>
                    <a:pt x="2944" y="1"/>
                  </a:lnTo>
                  <a:cubicBezTo>
                    <a:pt x="2944" y="1"/>
                    <a:pt x="2315" y="1472"/>
                    <a:pt x="246" y="1472"/>
                  </a:cubicBezTo>
                  <a:cubicBezTo>
                    <a:pt x="166" y="1472"/>
                    <a:pt x="85" y="1470"/>
                    <a:pt x="1" y="1465"/>
                  </a:cubicBezTo>
                  <a:lnTo>
                    <a:pt x="1" y="1465"/>
                  </a:lnTo>
                  <a:cubicBezTo>
                    <a:pt x="1" y="1520"/>
                    <a:pt x="14" y="1587"/>
                    <a:pt x="14" y="1642"/>
                  </a:cubicBezTo>
                  <a:cubicBezTo>
                    <a:pt x="209" y="1739"/>
                    <a:pt x="437" y="1793"/>
                    <a:pt x="659" y="1793"/>
                  </a:cubicBezTo>
                  <a:cubicBezTo>
                    <a:pt x="684" y="1793"/>
                    <a:pt x="708" y="1792"/>
                    <a:pt x="733" y="1791"/>
                  </a:cubicBezTo>
                  <a:cubicBezTo>
                    <a:pt x="1262" y="1737"/>
                    <a:pt x="1777" y="1547"/>
                    <a:pt x="2198" y="1221"/>
                  </a:cubicBezTo>
                  <a:cubicBezTo>
                    <a:pt x="2469" y="1031"/>
                    <a:pt x="2713" y="787"/>
                    <a:pt x="2903" y="516"/>
                  </a:cubicBezTo>
                  <a:cubicBezTo>
                    <a:pt x="2903" y="340"/>
                    <a:pt x="2903" y="163"/>
                    <a:pt x="2944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6" name="Google Shape;1058;p58">
              <a:extLst>
                <a:ext uri="{FF2B5EF4-FFF2-40B4-BE49-F238E27FC236}">
                  <a16:creationId xmlns:a16="http://schemas.microsoft.com/office/drawing/2014/main" id="{45A4CCFE-1DF1-C958-FC77-16BC7A229B53}"/>
                </a:ext>
              </a:extLst>
            </p:cNvPr>
            <p:cNvSpPr/>
            <p:nvPr/>
          </p:nvSpPr>
          <p:spPr>
            <a:xfrm>
              <a:off x="7825748" y="2252084"/>
              <a:ext cx="596177" cy="373990"/>
            </a:xfrm>
            <a:custGeom>
              <a:avLst/>
              <a:gdLst/>
              <a:ahLst/>
              <a:cxnLst/>
              <a:rect l="l" t="t" r="r" b="b"/>
              <a:pathLst>
                <a:path w="9196" h="5769" extrusionOk="0">
                  <a:moveTo>
                    <a:pt x="3549" y="1"/>
                  </a:moveTo>
                  <a:cubicBezTo>
                    <a:pt x="2619" y="1"/>
                    <a:pt x="1876" y="387"/>
                    <a:pt x="1099" y="896"/>
                  </a:cubicBezTo>
                  <a:cubicBezTo>
                    <a:pt x="0" y="1601"/>
                    <a:pt x="543" y="2157"/>
                    <a:pt x="543" y="2157"/>
                  </a:cubicBezTo>
                  <a:cubicBezTo>
                    <a:pt x="543" y="2157"/>
                    <a:pt x="4896" y="2306"/>
                    <a:pt x="5316" y="2618"/>
                  </a:cubicBezTo>
                  <a:cubicBezTo>
                    <a:pt x="5723" y="2944"/>
                    <a:pt x="5737" y="4612"/>
                    <a:pt x="5737" y="4612"/>
                  </a:cubicBezTo>
                  <a:cubicBezTo>
                    <a:pt x="6035" y="5195"/>
                    <a:pt x="6578" y="5615"/>
                    <a:pt x="7229" y="5737"/>
                  </a:cubicBezTo>
                  <a:cubicBezTo>
                    <a:pt x="7322" y="5758"/>
                    <a:pt x="7415" y="5768"/>
                    <a:pt x="7506" y="5768"/>
                  </a:cubicBezTo>
                  <a:cubicBezTo>
                    <a:pt x="8475" y="5768"/>
                    <a:pt x="9195" y="4637"/>
                    <a:pt x="8327" y="3744"/>
                  </a:cubicBezTo>
                  <a:cubicBezTo>
                    <a:pt x="8011" y="3423"/>
                    <a:pt x="7646" y="3316"/>
                    <a:pt x="7300" y="3316"/>
                  </a:cubicBezTo>
                  <a:cubicBezTo>
                    <a:pt x="6609" y="3316"/>
                    <a:pt x="5994" y="3744"/>
                    <a:pt x="5994" y="3744"/>
                  </a:cubicBezTo>
                  <a:lnTo>
                    <a:pt x="6388" y="2510"/>
                  </a:lnTo>
                  <a:cubicBezTo>
                    <a:pt x="6388" y="2510"/>
                    <a:pt x="6388" y="719"/>
                    <a:pt x="4815" y="218"/>
                  </a:cubicBezTo>
                  <a:cubicBezTo>
                    <a:pt x="4350" y="67"/>
                    <a:pt x="3934" y="1"/>
                    <a:pt x="3549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7" name="Google Shape;1059;p58">
              <a:extLst>
                <a:ext uri="{FF2B5EF4-FFF2-40B4-BE49-F238E27FC236}">
                  <a16:creationId xmlns:a16="http://schemas.microsoft.com/office/drawing/2014/main" id="{CAF500E5-1CD1-25C1-F7C1-331198BE5B22}"/>
                </a:ext>
              </a:extLst>
            </p:cNvPr>
            <p:cNvSpPr/>
            <p:nvPr/>
          </p:nvSpPr>
          <p:spPr>
            <a:xfrm>
              <a:off x="7817839" y="2325080"/>
              <a:ext cx="468656" cy="367313"/>
            </a:xfrm>
            <a:custGeom>
              <a:avLst/>
              <a:gdLst/>
              <a:ahLst/>
              <a:cxnLst/>
              <a:rect l="l" t="t" r="r" b="b"/>
              <a:pathLst>
                <a:path w="7229" h="5666" extrusionOk="0">
                  <a:moveTo>
                    <a:pt x="5438" y="394"/>
                  </a:moveTo>
                  <a:cubicBezTo>
                    <a:pt x="5438" y="394"/>
                    <a:pt x="5425" y="434"/>
                    <a:pt x="5438" y="515"/>
                  </a:cubicBezTo>
                  <a:lnTo>
                    <a:pt x="5438" y="515"/>
                  </a:lnTo>
                  <a:cubicBezTo>
                    <a:pt x="5443" y="442"/>
                    <a:pt x="5438" y="394"/>
                    <a:pt x="5438" y="394"/>
                  </a:cubicBezTo>
                  <a:close/>
                  <a:moveTo>
                    <a:pt x="3282" y="0"/>
                  </a:moveTo>
                  <a:cubicBezTo>
                    <a:pt x="3282" y="0"/>
                    <a:pt x="3160" y="312"/>
                    <a:pt x="2604" y="556"/>
                  </a:cubicBezTo>
                  <a:cubicBezTo>
                    <a:pt x="2419" y="633"/>
                    <a:pt x="2265" y="659"/>
                    <a:pt x="2142" y="659"/>
                  </a:cubicBezTo>
                  <a:cubicBezTo>
                    <a:pt x="1897" y="659"/>
                    <a:pt x="1777" y="556"/>
                    <a:pt x="1777" y="556"/>
                  </a:cubicBezTo>
                  <a:cubicBezTo>
                    <a:pt x="1614" y="881"/>
                    <a:pt x="1288" y="1068"/>
                    <a:pt x="942" y="1068"/>
                  </a:cubicBezTo>
                  <a:cubicBezTo>
                    <a:pt x="854" y="1068"/>
                    <a:pt x="766" y="1056"/>
                    <a:pt x="678" y="1031"/>
                  </a:cubicBezTo>
                  <a:lnTo>
                    <a:pt x="678" y="2374"/>
                  </a:lnTo>
                  <a:cubicBezTo>
                    <a:pt x="678" y="2374"/>
                    <a:pt x="466" y="1809"/>
                    <a:pt x="296" y="1809"/>
                  </a:cubicBezTo>
                  <a:cubicBezTo>
                    <a:pt x="224" y="1809"/>
                    <a:pt x="159" y="1914"/>
                    <a:pt x="122" y="2211"/>
                  </a:cubicBezTo>
                  <a:cubicBezTo>
                    <a:pt x="0" y="3201"/>
                    <a:pt x="949" y="3255"/>
                    <a:pt x="949" y="3255"/>
                  </a:cubicBezTo>
                  <a:cubicBezTo>
                    <a:pt x="1112" y="4272"/>
                    <a:pt x="1627" y="5262"/>
                    <a:pt x="2672" y="5574"/>
                  </a:cubicBezTo>
                  <a:cubicBezTo>
                    <a:pt x="2889" y="5636"/>
                    <a:pt x="3110" y="5666"/>
                    <a:pt x="3328" y="5666"/>
                  </a:cubicBezTo>
                  <a:cubicBezTo>
                    <a:pt x="4021" y="5666"/>
                    <a:pt x="4689" y="5365"/>
                    <a:pt x="5154" y="4828"/>
                  </a:cubicBezTo>
                  <a:cubicBezTo>
                    <a:pt x="5479" y="4422"/>
                    <a:pt x="5710" y="3974"/>
                    <a:pt x="5872" y="3486"/>
                  </a:cubicBezTo>
                  <a:cubicBezTo>
                    <a:pt x="5913" y="3269"/>
                    <a:pt x="5967" y="3052"/>
                    <a:pt x="6035" y="2848"/>
                  </a:cubicBezTo>
                  <a:cubicBezTo>
                    <a:pt x="6401" y="2767"/>
                    <a:pt x="7229" y="1614"/>
                    <a:pt x="6795" y="1031"/>
                  </a:cubicBezTo>
                  <a:cubicBezTo>
                    <a:pt x="6691" y="893"/>
                    <a:pt x="6594" y="840"/>
                    <a:pt x="6507" y="840"/>
                  </a:cubicBezTo>
                  <a:cubicBezTo>
                    <a:pt x="6224" y="840"/>
                    <a:pt x="6035" y="1384"/>
                    <a:pt x="6035" y="1384"/>
                  </a:cubicBezTo>
                  <a:cubicBezTo>
                    <a:pt x="5578" y="952"/>
                    <a:pt x="5463" y="664"/>
                    <a:pt x="5438" y="515"/>
                  </a:cubicBezTo>
                  <a:lnTo>
                    <a:pt x="5438" y="515"/>
                  </a:lnTo>
                  <a:cubicBezTo>
                    <a:pt x="5427" y="699"/>
                    <a:pt x="5358" y="1044"/>
                    <a:pt x="5018" y="1180"/>
                  </a:cubicBezTo>
                  <a:cubicBezTo>
                    <a:pt x="4985" y="1194"/>
                    <a:pt x="4955" y="1201"/>
                    <a:pt x="4927" y="1201"/>
                  </a:cubicBezTo>
                  <a:cubicBezTo>
                    <a:pt x="4543" y="1201"/>
                    <a:pt x="4543" y="0"/>
                    <a:pt x="4543" y="0"/>
                  </a:cubicBezTo>
                  <a:cubicBezTo>
                    <a:pt x="4543" y="0"/>
                    <a:pt x="4421" y="272"/>
                    <a:pt x="3906" y="556"/>
                  </a:cubicBezTo>
                  <a:cubicBezTo>
                    <a:pt x="3835" y="595"/>
                    <a:pt x="3772" y="611"/>
                    <a:pt x="3716" y="611"/>
                  </a:cubicBezTo>
                  <a:cubicBezTo>
                    <a:pt x="3372" y="611"/>
                    <a:pt x="3282" y="0"/>
                    <a:pt x="3282" y="0"/>
                  </a:cubicBezTo>
                  <a:close/>
                </a:path>
              </a:pathLst>
            </a:custGeom>
            <a:solidFill>
              <a:srgbClr val="FFDA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8" name="Google Shape;1060;p58">
              <a:extLst>
                <a:ext uri="{FF2B5EF4-FFF2-40B4-BE49-F238E27FC236}">
                  <a16:creationId xmlns:a16="http://schemas.microsoft.com/office/drawing/2014/main" id="{A58B3218-7DA6-D2AF-5051-F5695FFC641E}"/>
                </a:ext>
              </a:extLst>
            </p:cNvPr>
            <p:cNvSpPr/>
            <p:nvPr/>
          </p:nvSpPr>
          <p:spPr>
            <a:xfrm>
              <a:off x="7860885" y="2391918"/>
              <a:ext cx="16791" cy="78312"/>
            </a:xfrm>
            <a:custGeom>
              <a:avLst/>
              <a:gdLst/>
              <a:ahLst/>
              <a:cxnLst/>
              <a:rect l="l" t="t" r="r" b="b"/>
              <a:pathLst>
                <a:path w="259" h="1208" extrusionOk="0">
                  <a:moveTo>
                    <a:pt x="1" y="0"/>
                  </a:moveTo>
                  <a:lnTo>
                    <a:pt x="1" y="1207"/>
                  </a:lnTo>
                  <a:cubicBezTo>
                    <a:pt x="4" y="1207"/>
                    <a:pt x="7" y="1208"/>
                    <a:pt x="11" y="1208"/>
                  </a:cubicBezTo>
                  <a:cubicBezTo>
                    <a:pt x="140" y="1208"/>
                    <a:pt x="204" y="961"/>
                    <a:pt x="218" y="868"/>
                  </a:cubicBezTo>
                  <a:cubicBezTo>
                    <a:pt x="258" y="678"/>
                    <a:pt x="245" y="488"/>
                    <a:pt x="177" y="312"/>
                  </a:cubicBezTo>
                  <a:cubicBezTo>
                    <a:pt x="150" y="203"/>
                    <a:pt x="109" y="109"/>
                    <a:pt x="55" y="14"/>
                  </a:cubicBezTo>
                  <a:cubicBezTo>
                    <a:pt x="41" y="14"/>
                    <a:pt x="14" y="14"/>
                    <a:pt x="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9" name="Google Shape;1061;p58">
              <a:extLst>
                <a:ext uri="{FF2B5EF4-FFF2-40B4-BE49-F238E27FC236}">
                  <a16:creationId xmlns:a16="http://schemas.microsoft.com/office/drawing/2014/main" id="{4C97F6FD-9823-FDF2-5E87-96DFEFD5E92F}"/>
                </a:ext>
              </a:extLst>
            </p:cNvPr>
            <p:cNvSpPr/>
            <p:nvPr/>
          </p:nvSpPr>
          <p:spPr>
            <a:xfrm>
              <a:off x="8050766" y="2389778"/>
              <a:ext cx="81880" cy="30339"/>
            </a:xfrm>
            <a:custGeom>
              <a:avLst/>
              <a:gdLst/>
              <a:ahLst/>
              <a:cxnLst/>
              <a:rect l="l" t="t" r="r" b="b"/>
              <a:pathLst>
                <a:path w="1263" h="468" extrusionOk="0">
                  <a:moveTo>
                    <a:pt x="766" y="1"/>
                  </a:moveTo>
                  <a:cubicBezTo>
                    <a:pt x="718" y="1"/>
                    <a:pt x="671" y="7"/>
                    <a:pt x="625" y="19"/>
                  </a:cubicBezTo>
                  <a:cubicBezTo>
                    <a:pt x="489" y="47"/>
                    <a:pt x="367" y="101"/>
                    <a:pt x="259" y="169"/>
                  </a:cubicBezTo>
                  <a:cubicBezTo>
                    <a:pt x="150" y="250"/>
                    <a:pt x="55" y="345"/>
                    <a:pt x="1" y="467"/>
                  </a:cubicBezTo>
                  <a:cubicBezTo>
                    <a:pt x="123" y="453"/>
                    <a:pt x="245" y="440"/>
                    <a:pt x="367" y="413"/>
                  </a:cubicBezTo>
                  <a:lnTo>
                    <a:pt x="679" y="345"/>
                  </a:lnTo>
                  <a:cubicBezTo>
                    <a:pt x="746" y="335"/>
                    <a:pt x="813" y="326"/>
                    <a:pt x="876" y="326"/>
                  </a:cubicBezTo>
                  <a:cubicBezTo>
                    <a:pt x="901" y="326"/>
                    <a:pt x="926" y="327"/>
                    <a:pt x="950" y="331"/>
                  </a:cubicBezTo>
                  <a:cubicBezTo>
                    <a:pt x="1059" y="345"/>
                    <a:pt x="1167" y="399"/>
                    <a:pt x="1249" y="467"/>
                  </a:cubicBezTo>
                  <a:cubicBezTo>
                    <a:pt x="1262" y="318"/>
                    <a:pt x="1194" y="169"/>
                    <a:pt x="1059" y="87"/>
                  </a:cubicBezTo>
                  <a:cubicBezTo>
                    <a:pt x="975" y="31"/>
                    <a:pt x="871" y="1"/>
                    <a:pt x="766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0" name="Google Shape;1062;p58">
              <a:extLst>
                <a:ext uri="{FF2B5EF4-FFF2-40B4-BE49-F238E27FC236}">
                  <a16:creationId xmlns:a16="http://schemas.microsoft.com/office/drawing/2014/main" id="{4C7C7AF6-4768-181C-8A15-4AC788D9649E}"/>
                </a:ext>
              </a:extLst>
            </p:cNvPr>
            <p:cNvSpPr/>
            <p:nvPr/>
          </p:nvSpPr>
          <p:spPr>
            <a:xfrm>
              <a:off x="7967268" y="2440214"/>
              <a:ext cx="41362" cy="110207"/>
            </a:xfrm>
            <a:custGeom>
              <a:avLst/>
              <a:gdLst/>
              <a:ahLst/>
              <a:cxnLst/>
              <a:rect l="l" t="t" r="r" b="b"/>
              <a:pathLst>
                <a:path w="638" h="1700" extrusionOk="0">
                  <a:moveTo>
                    <a:pt x="380" y="1"/>
                  </a:moveTo>
                  <a:lnTo>
                    <a:pt x="380" y="1"/>
                  </a:lnTo>
                  <a:cubicBezTo>
                    <a:pt x="421" y="177"/>
                    <a:pt x="448" y="354"/>
                    <a:pt x="475" y="530"/>
                  </a:cubicBezTo>
                  <a:cubicBezTo>
                    <a:pt x="516" y="693"/>
                    <a:pt x="502" y="855"/>
                    <a:pt x="435" y="1018"/>
                  </a:cubicBezTo>
                  <a:cubicBezTo>
                    <a:pt x="421" y="1018"/>
                    <a:pt x="407" y="1045"/>
                    <a:pt x="407" y="1059"/>
                  </a:cubicBezTo>
                  <a:cubicBezTo>
                    <a:pt x="394" y="1072"/>
                    <a:pt x="394" y="1059"/>
                    <a:pt x="353" y="1086"/>
                  </a:cubicBezTo>
                  <a:cubicBezTo>
                    <a:pt x="326" y="1113"/>
                    <a:pt x="285" y="1127"/>
                    <a:pt x="245" y="1154"/>
                  </a:cubicBezTo>
                  <a:cubicBezTo>
                    <a:pt x="163" y="1208"/>
                    <a:pt x="82" y="1276"/>
                    <a:pt x="28" y="1357"/>
                  </a:cubicBezTo>
                  <a:cubicBezTo>
                    <a:pt x="14" y="1411"/>
                    <a:pt x="1" y="1466"/>
                    <a:pt x="1" y="1520"/>
                  </a:cubicBezTo>
                  <a:cubicBezTo>
                    <a:pt x="14" y="1574"/>
                    <a:pt x="55" y="1615"/>
                    <a:pt x="109" y="1642"/>
                  </a:cubicBezTo>
                  <a:cubicBezTo>
                    <a:pt x="176" y="1675"/>
                    <a:pt x="252" y="1700"/>
                    <a:pt x="330" y="1700"/>
                  </a:cubicBezTo>
                  <a:cubicBezTo>
                    <a:pt x="347" y="1700"/>
                    <a:pt x="363" y="1699"/>
                    <a:pt x="380" y="1696"/>
                  </a:cubicBezTo>
                  <a:cubicBezTo>
                    <a:pt x="299" y="1683"/>
                    <a:pt x="218" y="1642"/>
                    <a:pt x="136" y="1601"/>
                  </a:cubicBezTo>
                  <a:cubicBezTo>
                    <a:pt x="82" y="1547"/>
                    <a:pt x="68" y="1466"/>
                    <a:pt x="123" y="1411"/>
                  </a:cubicBezTo>
                  <a:cubicBezTo>
                    <a:pt x="177" y="1344"/>
                    <a:pt x="231" y="1289"/>
                    <a:pt x="313" y="1262"/>
                  </a:cubicBezTo>
                  <a:cubicBezTo>
                    <a:pt x="340" y="1235"/>
                    <a:pt x="380" y="1222"/>
                    <a:pt x="421" y="1194"/>
                  </a:cubicBezTo>
                  <a:cubicBezTo>
                    <a:pt x="448" y="1181"/>
                    <a:pt x="475" y="1167"/>
                    <a:pt x="489" y="1140"/>
                  </a:cubicBezTo>
                  <a:lnTo>
                    <a:pt x="543" y="1086"/>
                  </a:lnTo>
                  <a:cubicBezTo>
                    <a:pt x="624" y="896"/>
                    <a:pt x="638" y="693"/>
                    <a:pt x="584" y="516"/>
                  </a:cubicBezTo>
                  <a:cubicBezTo>
                    <a:pt x="529" y="326"/>
                    <a:pt x="462" y="164"/>
                    <a:pt x="380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1" name="Google Shape;1063;p58">
              <a:extLst>
                <a:ext uri="{FF2B5EF4-FFF2-40B4-BE49-F238E27FC236}">
                  <a16:creationId xmlns:a16="http://schemas.microsoft.com/office/drawing/2014/main" id="{2C1065D6-03C0-30ED-53B5-BD1FB0A58969}"/>
                </a:ext>
              </a:extLst>
            </p:cNvPr>
            <p:cNvSpPr/>
            <p:nvPr/>
          </p:nvSpPr>
          <p:spPr>
            <a:xfrm>
              <a:off x="8003312" y="2552756"/>
              <a:ext cx="55494" cy="30274"/>
            </a:xfrm>
            <a:custGeom>
              <a:avLst/>
              <a:gdLst/>
              <a:ahLst/>
              <a:cxnLst/>
              <a:rect l="l" t="t" r="r" b="b"/>
              <a:pathLst>
                <a:path w="856" h="467" extrusionOk="0">
                  <a:moveTo>
                    <a:pt x="855" y="1"/>
                  </a:moveTo>
                  <a:cubicBezTo>
                    <a:pt x="774" y="42"/>
                    <a:pt x="706" y="96"/>
                    <a:pt x="638" y="136"/>
                  </a:cubicBezTo>
                  <a:cubicBezTo>
                    <a:pt x="570" y="191"/>
                    <a:pt x="502" y="231"/>
                    <a:pt x="435" y="259"/>
                  </a:cubicBezTo>
                  <a:cubicBezTo>
                    <a:pt x="367" y="299"/>
                    <a:pt x="299" y="326"/>
                    <a:pt x="231" y="326"/>
                  </a:cubicBezTo>
                  <a:cubicBezTo>
                    <a:pt x="216" y="329"/>
                    <a:pt x="201" y="330"/>
                    <a:pt x="186" y="330"/>
                  </a:cubicBezTo>
                  <a:cubicBezTo>
                    <a:pt x="120" y="330"/>
                    <a:pt x="56" y="308"/>
                    <a:pt x="1" y="286"/>
                  </a:cubicBezTo>
                  <a:lnTo>
                    <a:pt x="1" y="286"/>
                  </a:lnTo>
                  <a:cubicBezTo>
                    <a:pt x="41" y="367"/>
                    <a:pt x="123" y="435"/>
                    <a:pt x="218" y="462"/>
                  </a:cubicBezTo>
                  <a:cubicBezTo>
                    <a:pt x="240" y="465"/>
                    <a:pt x="263" y="467"/>
                    <a:pt x="287" y="467"/>
                  </a:cubicBezTo>
                  <a:cubicBezTo>
                    <a:pt x="362" y="467"/>
                    <a:pt x="440" y="449"/>
                    <a:pt x="502" y="408"/>
                  </a:cubicBezTo>
                  <a:cubicBezTo>
                    <a:pt x="584" y="367"/>
                    <a:pt x="665" y="313"/>
                    <a:pt x="719" y="245"/>
                  </a:cubicBezTo>
                  <a:cubicBezTo>
                    <a:pt x="774" y="164"/>
                    <a:pt x="828" y="96"/>
                    <a:pt x="855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2" name="Google Shape;1064;p58">
              <a:extLst>
                <a:ext uri="{FF2B5EF4-FFF2-40B4-BE49-F238E27FC236}">
                  <a16:creationId xmlns:a16="http://schemas.microsoft.com/office/drawing/2014/main" id="{9E92FB87-191C-1EF5-B933-15273CCDE04C}"/>
                </a:ext>
              </a:extLst>
            </p:cNvPr>
            <p:cNvSpPr/>
            <p:nvPr/>
          </p:nvSpPr>
          <p:spPr>
            <a:xfrm>
              <a:off x="7870544" y="2401577"/>
              <a:ext cx="72156" cy="25542"/>
            </a:xfrm>
            <a:custGeom>
              <a:avLst/>
              <a:gdLst/>
              <a:ahLst/>
              <a:cxnLst/>
              <a:rect l="l" t="t" r="r" b="b"/>
              <a:pathLst>
                <a:path w="1113" h="394" extrusionOk="0">
                  <a:moveTo>
                    <a:pt x="557" y="0"/>
                  </a:moveTo>
                  <a:cubicBezTo>
                    <a:pt x="435" y="14"/>
                    <a:pt x="313" y="54"/>
                    <a:pt x="218" y="122"/>
                  </a:cubicBezTo>
                  <a:cubicBezTo>
                    <a:pt x="109" y="190"/>
                    <a:pt x="41" y="285"/>
                    <a:pt x="1" y="394"/>
                  </a:cubicBezTo>
                  <a:cubicBezTo>
                    <a:pt x="245" y="394"/>
                    <a:pt x="408" y="353"/>
                    <a:pt x="570" y="339"/>
                  </a:cubicBezTo>
                  <a:lnTo>
                    <a:pt x="814" y="339"/>
                  </a:lnTo>
                  <a:cubicBezTo>
                    <a:pt x="909" y="353"/>
                    <a:pt x="1004" y="380"/>
                    <a:pt x="1113" y="394"/>
                  </a:cubicBezTo>
                  <a:cubicBezTo>
                    <a:pt x="1086" y="271"/>
                    <a:pt x="1018" y="163"/>
                    <a:pt x="909" y="95"/>
                  </a:cubicBezTo>
                  <a:cubicBezTo>
                    <a:pt x="801" y="27"/>
                    <a:pt x="679" y="0"/>
                    <a:pt x="557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3" name="Google Shape;1065;p58">
              <a:extLst>
                <a:ext uri="{FF2B5EF4-FFF2-40B4-BE49-F238E27FC236}">
                  <a16:creationId xmlns:a16="http://schemas.microsoft.com/office/drawing/2014/main" id="{8DA60AA1-3DF2-BB7B-644A-542AF272FDC9}"/>
                </a:ext>
              </a:extLst>
            </p:cNvPr>
            <p:cNvSpPr/>
            <p:nvPr/>
          </p:nvSpPr>
          <p:spPr>
            <a:xfrm>
              <a:off x="8078901" y="2465757"/>
              <a:ext cx="14133" cy="24634"/>
            </a:xfrm>
            <a:custGeom>
              <a:avLst/>
              <a:gdLst/>
              <a:ahLst/>
              <a:cxnLst/>
              <a:rect l="l" t="t" r="r" b="b"/>
              <a:pathLst>
                <a:path w="218" h="380" extrusionOk="0">
                  <a:moveTo>
                    <a:pt x="109" y="0"/>
                  </a:moveTo>
                  <a:cubicBezTo>
                    <a:pt x="42" y="0"/>
                    <a:pt x="1" y="82"/>
                    <a:pt x="1" y="190"/>
                  </a:cubicBezTo>
                  <a:cubicBezTo>
                    <a:pt x="1" y="299"/>
                    <a:pt x="42" y="380"/>
                    <a:pt x="109" y="380"/>
                  </a:cubicBezTo>
                  <a:cubicBezTo>
                    <a:pt x="177" y="380"/>
                    <a:pt x="218" y="299"/>
                    <a:pt x="218" y="190"/>
                  </a:cubicBezTo>
                  <a:cubicBezTo>
                    <a:pt x="218" y="82"/>
                    <a:pt x="177" y="0"/>
                    <a:pt x="10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4" name="Google Shape;1066;p58">
              <a:extLst>
                <a:ext uri="{FF2B5EF4-FFF2-40B4-BE49-F238E27FC236}">
                  <a16:creationId xmlns:a16="http://schemas.microsoft.com/office/drawing/2014/main" id="{C8542657-9D3E-25A0-A32A-DBCCB764BFD2}"/>
                </a:ext>
              </a:extLst>
            </p:cNvPr>
            <p:cNvSpPr/>
            <p:nvPr/>
          </p:nvSpPr>
          <p:spPr>
            <a:xfrm>
              <a:off x="7906589" y="2465757"/>
              <a:ext cx="14133" cy="24634"/>
            </a:xfrm>
            <a:custGeom>
              <a:avLst/>
              <a:gdLst/>
              <a:ahLst/>
              <a:cxnLst/>
              <a:rect l="l" t="t" r="r" b="b"/>
              <a:pathLst>
                <a:path w="218" h="380" extrusionOk="0">
                  <a:moveTo>
                    <a:pt x="109" y="0"/>
                  </a:moveTo>
                  <a:cubicBezTo>
                    <a:pt x="41" y="0"/>
                    <a:pt x="1" y="82"/>
                    <a:pt x="1" y="190"/>
                  </a:cubicBezTo>
                  <a:cubicBezTo>
                    <a:pt x="1" y="299"/>
                    <a:pt x="41" y="380"/>
                    <a:pt x="109" y="380"/>
                  </a:cubicBezTo>
                  <a:cubicBezTo>
                    <a:pt x="164" y="380"/>
                    <a:pt x="218" y="299"/>
                    <a:pt x="218" y="190"/>
                  </a:cubicBezTo>
                  <a:cubicBezTo>
                    <a:pt x="218" y="82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5" name="Google Shape;1067;p58">
              <a:extLst>
                <a:ext uri="{FF2B5EF4-FFF2-40B4-BE49-F238E27FC236}">
                  <a16:creationId xmlns:a16="http://schemas.microsoft.com/office/drawing/2014/main" id="{03D05B61-03E8-0013-14D4-C16855885EA8}"/>
                </a:ext>
              </a:extLst>
            </p:cNvPr>
            <p:cNvSpPr/>
            <p:nvPr/>
          </p:nvSpPr>
          <p:spPr>
            <a:xfrm>
              <a:off x="8213419" y="2406698"/>
              <a:ext cx="44020" cy="71440"/>
            </a:xfrm>
            <a:custGeom>
              <a:avLst/>
              <a:gdLst/>
              <a:ahLst/>
              <a:cxnLst/>
              <a:rect l="l" t="t" r="r" b="b"/>
              <a:pathLst>
                <a:path w="679" h="1102" extrusionOk="0">
                  <a:moveTo>
                    <a:pt x="275" y="0"/>
                  </a:moveTo>
                  <a:cubicBezTo>
                    <a:pt x="63" y="0"/>
                    <a:pt x="1" y="586"/>
                    <a:pt x="1" y="586"/>
                  </a:cubicBezTo>
                  <a:lnTo>
                    <a:pt x="1" y="1101"/>
                  </a:lnTo>
                  <a:cubicBezTo>
                    <a:pt x="394" y="749"/>
                    <a:pt x="679" y="260"/>
                    <a:pt x="381" y="43"/>
                  </a:cubicBezTo>
                  <a:cubicBezTo>
                    <a:pt x="342" y="13"/>
                    <a:pt x="307" y="0"/>
                    <a:pt x="275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6" name="Google Shape;1068;p58">
              <a:extLst>
                <a:ext uri="{FF2B5EF4-FFF2-40B4-BE49-F238E27FC236}">
                  <a16:creationId xmlns:a16="http://schemas.microsoft.com/office/drawing/2014/main" id="{D9853D35-DC63-C0F8-E91E-6E0558143345}"/>
                </a:ext>
              </a:extLst>
            </p:cNvPr>
            <p:cNvSpPr/>
            <p:nvPr/>
          </p:nvSpPr>
          <p:spPr>
            <a:xfrm>
              <a:off x="7824841" y="2467961"/>
              <a:ext cx="36110" cy="48815"/>
            </a:xfrm>
            <a:custGeom>
              <a:avLst/>
              <a:gdLst/>
              <a:ahLst/>
              <a:cxnLst/>
              <a:rect l="l" t="t" r="r" b="b"/>
              <a:pathLst>
                <a:path w="557" h="753" extrusionOk="0">
                  <a:moveTo>
                    <a:pt x="260" y="0"/>
                  </a:moveTo>
                  <a:cubicBezTo>
                    <a:pt x="232" y="0"/>
                    <a:pt x="205" y="10"/>
                    <a:pt x="177" y="34"/>
                  </a:cubicBezTo>
                  <a:cubicBezTo>
                    <a:pt x="1" y="197"/>
                    <a:pt x="557" y="753"/>
                    <a:pt x="557" y="753"/>
                  </a:cubicBezTo>
                  <a:lnTo>
                    <a:pt x="557" y="346"/>
                  </a:lnTo>
                  <a:cubicBezTo>
                    <a:pt x="557" y="346"/>
                    <a:pt x="418" y="0"/>
                    <a:pt x="260" y="0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7" name="Google Shape;1069;p58">
              <a:extLst>
                <a:ext uri="{FF2B5EF4-FFF2-40B4-BE49-F238E27FC236}">
                  <a16:creationId xmlns:a16="http://schemas.microsoft.com/office/drawing/2014/main" id="{A7947641-94ED-6B93-6817-AF00315EB811}"/>
                </a:ext>
              </a:extLst>
            </p:cNvPr>
            <p:cNvSpPr/>
            <p:nvPr/>
          </p:nvSpPr>
          <p:spPr>
            <a:xfrm>
              <a:off x="7899587" y="2508802"/>
              <a:ext cx="32609" cy="19448"/>
            </a:xfrm>
            <a:custGeom>
              <a:avLst/>
              <a:gdLst/>
              <a:ahLst/>
              <a:cxnLst/>
              <a:rect l="l" t="t" r="r" b="b"/>
              <a:pathLst>
                <a:path w="503" h="300" extrusionOk="0">
                  <a:moveTo>
                    <a:pt x="258" y="1"/>
                  </a:moveTo>
                  <a:cubicBezTo>
                    <a:pt x="122" y="1"/>
                    <a:pt x="0" y="69"/>
                    <a:pt x="0" y="150"/>
                  </a:cubicBezTo>
                  <a:cubicBezTo>
                    <a:pt x="0" y="231"/>
                    <a:pt x="109" y="299"/>
                    <a:pt x="258" y="299"/>
                  </a:cubicBezTo>
                  <a:cubicBezTo>
                    <a:pt x="394" y="299"/>
                    <a:pt x="502" y="231"/>
                    <a:pt x="502" y="150"/>
                  </a:cubicBezTo>
                  <a:cubicBezTo>
                    <a:pt x="502" y="69"/>
                    <a:pt x="380" y="1"/>
                    <a:pt x="258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8" name="Google Shape;1070;p58">
              <a:extLst>
                <a:ext uri="{FF2B5EF4-FFF2-40B4-BE49-F238E27FC236}">
                  <a16:creationId xmlns:a16="http://schemas.microsoft.com/office/drawing/2014/main" id="{34644B39-6300-F46A-38C1-D37DA77C9131}"/>
                </a:ext>
              </a:extLst>
            </p:cNvPr>
            <p:cNvSpPr/>
            <p:nvPr/>
          </p:nvSpPr>
          <p:spPr>
            <a:xfrm>
              <a:off x="8085968" y="2508802"/>
              <a:ext cx="31702" cy="19448"/>
            </a:xfrm>
            <a:custGeom>
              <a:avLst/>
              <a:gdLst/>
              <a:ahLst/>
              <a:cxnLst/>
              <a:rect l="l" t="t" r="r" b="b"/>
              <a:pathLst>
                <a:path w="489" h="300" extrusionOk="0">
                  <a:moveTo>
                    <a:pt x="245" y="1"/>
                  </a:moveTo>
                  <a:cubicBezTo>
                    <a:pt x="109" y="1"/>
                    <a:pt x="0" y="69"/>
                    <a:pt x="0" y="150"/>
                  </a:cubicBezTo>
                  <a:cubicBezTo>
                    <a:pt x="0" y="231"/>
                    <a:pt x="109" y="299"/>
                    <a:pt x="245" y="299"/>
                  </a:cubicBezTo>
                  <a:cubicBezTo>
                    <a:pt x="380" y="299"/>
                    <a:pt x="489" y="231"/>
                    <a:pt x="489" y="150"/>
                  </a:cubicBezTo>
                  <a:cubicBezTo>
                    <a:pt x="489" y="69"/>
                    <a:pt x="380" y="1"/>
                    <a:pt x="245" y="1"/>
                  </a:cubicBezTo>
                  <a:close/>
                </a:path>
              </a:pathLst>
            </a:custGeom>
            <a:solidFill>
              <a:srgbClr val="EBC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9" name="Google Shape;1071;p58">
              <a:extLst>
                <a:ext uri="{FF2B5EF4-FFF2-40B4-BE49-F238E27FC236}">
                  <a16:creationId xmlns:a16="http://schemas.microsoft.com/office/drawing/2014/main" id="{29632916-9173-3537-1C66-5014D563ABC9}"/>
                </a:ext>
              </a:extLst>
            </p:cNvPr>
            <p:cNvSpPr/>
            <p:nvPr/>
          </p:nvSpPr>
          <p:spPr>
            <a:xfrm>
              <a:off x="6916666" y="3834664"/>
              <a:ext cx="676177" cy="715501"/>
            </a:xfrm>
            <a:custGeom>
              <a:avLst/>
              <a:gdLst/>
              <a:ahLst/>
              <a:cxnLst/>
              <a:rect l="l" t="t" r="r" b="b"/>
              <a:pathLst>
                <a:path w="10430" h="11037" extrusionOk="0">
                  <a:moveTo>
                    <a:pt x="0" y="0"/>
                  </a:moveTo>
                  <a:lnTo>
                    <a:pt x="1099" y="10090"/>
                  </a:lnTo>
                  <a:cubicBezTo>
                    <a:pt x="1099" y="10090"/>
                    <a:pt x="3293" y="11036"/>
                    <a:pt x="5720" y="11036"/>
                  </a:cubicBezTo>
                  <a:cubicBezTo>
                    <a:pt x="6933" y="11036"/>
                    <a:pt x="8205" y="10800"/>
                    <a:pt x="9290" y="10090"/>
                  </a:cubicBezTo>
                  <a:lnTo>
                    <a:pt x="10429" y="0"/>
                  </a:ln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0" name="Google Shape;1072;p58">
              <a:extLst>
                <a:ext uri="{FF2B5EF4-FFF2-40B4-BE49-F238E27FC236}">
                  <a16:creationId xmlns:a16="http://schemas.microsoft.com/office/drawing/2014/main" id="{8795F7E7-68A7-7206-4741-DF3EC71E079D}"/>
                </a:ext>
              </a:extLst>
            </p:cNvPr>
            <p:cNvSpPr/>
            <p:nvPr/>
          </p:nvSpPr>
          <p:spPr>
            <a:xfrm>
              <a:off x="6935985" y="4016636"/>
              <a:ext cx="124927" cy="172376"/>
            </a:xfrm>
            <a:custGeom>
              <a:avLst/>
              <a:gdLst/>
              <a:ahLst/>
              <a:cxnLst/>
              <a:rect l="l" t="t" r="r" b="b"/>
              <a:pathLst>
                <a:path w="1927" h="2659" extrusionOk="0">
                  <a:moveTo>
                    <a:pt x="0" y="0"/>
                  </a:moveTo>
                  <a:lnTo>
                    <a:pt x="231" y="2143"/>
                  </a:lnTo>
                  <a:cubicBezTo>
                    <a:pt x="760" y="2360"/>
                    <a:pt x="1302" y="2537"/>
                    <a:pt x="1858" y="2645"/>
                  </a:cubicBezTo>
                  <a:lnTo>
                    <a:pt x="1926" y="2659"/>
                  </a:lnTo>
                  <a:cubicBezTo>
                    <a:pt x="1913" y="2387"/>
                    <a:pt x="1899" y="2116"/>
                    <a:pt x="1899" y="1845"/>
                  </a:cubicBezTo>
                  <a:cubicBezTo>
                    <a:pt x="1899" y="1384"/>
                    <a:pt x="1886" y="909"/>
                    <a:pt x="1886" y="448"/>
                  </a:cubicBezTo>
                  <a:cubicBezTo>
                    <a:pt x="1235" y="353"/>
                    <a:pt x="611" y="204"/>
                    <a:pt x="0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1" name="Google Shape;1073;p58">
              <a:extLst>
                <a:ext uri="{FF2B5EF4-FFF2-40B4-BE49-F238E27FC236}">
                  <a16:creationId xmlns:a16="http://schemas.microsoft.com/office/drawing/2014/main" id="{F51FE2F9-C63C-54D1-C2C0-A284A32AC9E8}"/>
                </a:ext>
              </a:extLst>
            </p:cNvPr>
            <p:cNvSpPr/>
            <p:nvPr/>
          </p:nvSpPr>
          <p:spPr>
            <a:xfrm>
              <a:off x="6955304" y="4193357"/>
              <a:ext cx="114360" cy="167968"/>
            </a:xfrm>
            <a:custGeom>
              <a:avLst/>
              <a:gdLst/>
              <a:ahLst/>
              <a:cxnLst/>
              <a:rect l="l" t="t" r="r" b="b"/>
              <a:pathLst>
                <a:path w="1764" h="2591" extrusionOk="0">
                  <a:moveTo>
                    <a:pt x="1" y="0"/>
                  </a:moveTo>
                  <a:lnTo>
                    <a:pt x="191" y="1818"/>
                  </a:lnTo>
                  <a:cubicBezTo>
                    <a:pt x="665" y="2170"/>
                    <a:pt x="1194" y="2428"/>
                    <a:pt x="1764" y="2591"/>
                  </a:cubicBezTo>
                  <a:cubicBezTo>
                    <a:pt x="1710" y="1885"/>
                    <a:pt x="1669" y="1167"/>
                    <a:pt x="1642" y="461"/>
                  </a:cubicBezTo>
                  <a:cubicBezTo>
                    <a:pt x="1086" y="367"/>
                    <a:pt x="530" y="204"/>
                    <a:pt x="1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2" name="Google Shape;1074;p58">
              <a:extLst>
                <a:ext uri="{FF2B5EF4-FFF2-40B4-BE49-F238E27FC236}">
                  <a16:creationId xmlns:a16="http://schemas.microsoft.com/office/drawing/2014/main" id="{6D90FCB9-565A-19C9-FB17-F051AEE2D82C}"/>
                </a:ext>
              </a:extLst>
            </p:cNvPr>
            <p:cNvSpPr/>
            <p:nvPr/>
          </p:nvSpPr>
          <p:spPr>
            <a:xfrm>
              <a:off x="6972937" y="4355103"/>
              <a:ext cx="106451" cy="164467"/>
            </a:xfrm>
            <a:custGeom>
              <a:avLst/>
              <a:gdLst/>
              <a:ahLst/>
              <a:cxnLst/>
              <a:rect l="l" t="t" r="r" b="b"/>
              <a:pathLst>
                <a:path w="1642" h="2537" extrusionOk="0">
                  <a:moveTo>
                    <a:pt x="0" y="1"/>
                  </a:moveTo>
                  <a:lnTo>
                    <a:pt x="231" y="2062"/>
                  </a:lnTo>
                  <a:cubicBezTo>
                    <a:pt x="692" y="2252"/>
                    <a:pt x="1166" y="2415"/>
                    <a:pt x="1641" y="2537"/>
                  </a:cubicBezTo>
                  <a:cubicBezTo>
                    <a:pt x="1641" y="2428"/>
                    <a:pt x="1627" y="2333"/>
                    <a:pt x="1627" y="2225"/>
                  </a:cubicBezTo>
                  <a:cubicBezTo>
                    <a:pt x="1600" y="1696"/>
                    <a:pt x="1560" y="1167"/>
                    <a:pt x="1533" y="638"/>
                  </a:cubicBezTo>
                  <a:cubicBezTo>
                    <a:pt x="990" y="503"/>
                    <a:pt x="475" y="286"/>
                    <a:pt x="0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3" name="Google Shape;1075;p58">
              <a:extLst>
                <a:ext uri="{FF2B5EF4-FFF2-40B4-BE49-F238E27FC236}">
                  <a16:creationId xmlns:a16="http://schemas.microsoft.com/office/drawing/2014/main" id="{D62E382D-3582-94D9-8615-363E97402E36}"/>
                </a:ext>
              </a:extLst>
            </p:cNvPr>
            <p:cNvSpPr/>
            <p:nvPr/>
          </p:nvSpPr>
          <p:spPr>
            <a:xfrm>
              <a:off x="6916666" y="3834664"/>
              <a:ext cx="140681" cy="176785"/>
            </a:xfrm>
            <a:custGeom>
              <a:avLst/>
              <a:gdLst/>
              <a:ahLst/>
              <a:cxnLst/>
              <a:rect l="l" t="t" r="r" b="b"/>
              <a:pathLst>
                <a:path w="2170" h="2727" extrusionOk="0">
                  <a:moveTo>
                    <a:pt x="0" y="0"/>
                  </a:moveTo>
                  <a:lnTo>
                    <a:pt x="244" y="2224"/>
                  </a:lnTo>
                  <a:cubicBezTo>
                    <a:pt x="705" y="2401"/>
                    <a:pt x="1194" y="2550"/>
                    <a:pt x="1682" y="2645"/>
                  </a:cubicBezTo>
                  <a:cubicBezTo>
                    <a:pt x="1858" y="2672"/>
                    <a:pt x="2007" y="2699"/>
                    <a:pt x="2170" y="2726"/>
                  </a:cubicBezTo>
                  <a:cubicBezTo>
                    <a:pt x="2156" y="1817"/>
                    <a:pt x="2116" y="909"/>
                    <a:pt x="2034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4" name="Google Shape;1076;p58">
              <a:extLst>
                <a:ext uri="{FF2B5EF4-FFF2-40B4-BE49-F238E27FC236}">
                  <a16:creationId xmlns:a16="http://schemas.microsoft.com/office/drawing/2014/main" id="{8A44029A-FD40-DCC3-EB55-9E3C00F2374C}"/>
                </a:ext>
              </a:extLst>
            </p:cNvPr>
            <p:cNvSpPr/>
            <p:nvPr/>
          </p:nvSpPr>
          <p:spPr>
            <a:xfrm>
              <a:off x="7091572" y="4050022"/>
              <a:ext cx="124085" cy="153965"/>
            </a:xfrm>
            <a:custGeom>
              <a:avLst/>
              <a:gdLst/>
              <a:ahLst/>
              <a:cxnLst/>
              <a:rect l="l" t="t" r="r" b="b"/>
              <a:pathLst>
                <a:path w="1914" h="2375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747"/>
                    <a:pt x="28" y="1493"/>
                    <a:pt x="55" y="2238"/>
                  </a:cubicBezTo>
                  <a:cubicBezTo>
                    <a:pt x="652" y="2320"/>
                    <a:pt x="1249" y="2374"/>
                    <a:pt x="1859" y="2374"/>
                  </a:cubicBezTo>
                  <a:cubicBezTo>
                    <a:pt x="1859" y="2116"/>
                    <a:pt x="1859" y="1859"/>
                    <a:pt x="1872" y="1601"/>
                  </a:cubicBezTo>
                  <a:cubicBezTo>
                    <a:pt x="1886" y="1113"/>
                    <a:pt x="1900" y="638"/>
                    <a:pt x="1913" y="164"/>
                  </a:cubicBezTo>
                  <a:cubicBezTo>
                    <a:pt x="1561" y="150"/>
                    <a:pt x="1221" y="109"/>
                    <a:pt x="869" y="82"/>
                  </a:cubicBezTo>
                  <a:cubicBezTo>
                    <a:pt x="584" y="55"/>
                    <a:pt x="286" y="28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5" name="Google Shape;1077;p58">
              <a:extLst>
                <a:ext uri="{FF2B5EF4-FFF2-40B4-BE49-F238E27FC236}">
                  <a16:creationId xmlns:a16="http://schemas.microsoft.com/office/drawing/2014/main" id="{5E77F254-4941-706D-1F6E-BE73CB113BD4}"/>
                </a:ext>
              </a:extLst>
            </p:cNvPr>
            <p:cNvSpPr/>
            <p:nvPr/>
          </p:nvSpPr>
          <p:spPr>
            <a:xfrm>
              <a:off x="7095980" y="4228494"/>
              <a:ext cx="115268" cy="153058"/>
            </a:xfrm>
            <a:custGeom>
              <a:avLst/>
              <a:gdLst/>
              <a:ahLst/>
              <a:cxnLst/>
              <a:rect l="l" t="t" r="r" b="b"/>
              <a:pathLst>
                <a:path w="1778" h="2361" extrusionOk="0">
                  <a:moveTo>
                    <a:pt x="1" y="1"/>
                  </a:moveTo>
                  <a:cubicBezTo>
                    <a:pt x="14" y="543"/>
                    <a:pt x="41" y="1072"/>
                    <a:pt x="82" y="1615"/>
                  </a:cubicBezTo>
                  <a:cubicBezTo>
                    <a:pt x="96" y="1805"/>
                    <a:pt x="96" y="1994"/>
                    <a:pt x="109" y="2184"/>
                  </a:cubicBezTo>
                  <a:cubicBezTo>
                    <a:pt x="652" y="2293"/>
                    <a:pt x="1194" y="2347"/>
                    <a:pt x="1750" y="2361"/>
                  </a:cubicBezTo>
                  <a:cubicBezTo>
                    <a:pt x="1750" y="2171"/>
                    <a:pt x="1764" y="1994"/>
                    <a:pt x="1764" y="1805"/>
                  </a:cubicBezTo>
                  <a:cubicBezTo>
                    <a:pt x="1764" y="1249"/>
                    <a:pt x="1777" y="693"/>
                    <a:pt x="1777" y="136"/>
                  </a:cubicBezTo>
                  <a:lnTo>
                    <a:pt x="1669" y="136"/>
                  </a:lnTo>
                  <a:cubicBezTo>
                    <a:pt x="1113" y="123"/>
                    <a:pt x="557" y="69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6" name="Google Shape;1078;p58">
              <a:extLst>
                <a:ext uri="{FF2B5EF4-FFF2-40B4-BE49-F238E27FC236}">
                  <a16:creationId xmlns:a16="http://schemas.microsoft.com/office/drawing/2014/main" id="{46815657-2802-D09E-CC8E-616C7E23CEE4}"/>
                </a:ext>
              </a:extLst>
            </p:cNvPr>
            <p:cNvSpPr/>
            <p:nvPr/>
          </p:nvSpPr>
          <p:spPr>
            <a:xfrm>
              <a:off x="7105640" y="4403464"/>
              <a:ext cx="102950" cy="141648"/>
            </a:xfrm>
            <a:custGeom>
              <a:avLst/>
              <a:gdLst/>
              <a:ahLst/>
              <a:cxnLst/>
              <a:rect l="l" t="t" r="r" b="b"/>
              <a:pathLst>
                <a:path w="1588" h="2185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652"/>
                    <a:pt x="82" y="1289"/>
                    <a:pt x="109" y="1926"/>
                  </a:cubicBezTo>
                  <a:cubicBezTo>
                    <a:pt x="584" y="2035"/>
                    <a:pt x="1059" y="2130"/>
                    <a:pt x="1533" y="2184"/>
                  </a:cubicBezTo>
                  <a:lnTo>
                    <a:pt x="1533" y="1940"/>
                  </a:lnTo>
                  <a:cubicBezTo>
                    <a:pt x="1533" y="1343"/>
                    <a:pt x="1561" y="747"/>
                    <a:pt x="1588" y="163"/>
                  </a:cubicBezTo>
                  <a:cubicBezTo>
                    <a:pt x="1045" y="150"/>
                    <a:pt x="516" y="96"/>
                    <a:pt x="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7" name="Google Shape;1079;p58">
              <a:extLst>
                <a:ext uri="{FF2B5EF4-FFF2-40B4-BE49-F238E27FC236}">
                  <a16:creationId xmlns:a16="http://schemas.microsoft.com/office/drawing/2014/main" id="{1BE63CCE-E720-74F0-85E5-7F00372F7552}"/>
                </a:ext>
              </a:extLst>
            </p:cNvPr>
            <p:cNvSpPr/>
            <p:nvPr/>
          </p:nvSpPr>
          <p:spPr>
            <a:xfrm>
              <a:off x="7081070" y="3834664"/>
              <a:ext cx="140746" cy="192603"/>
            </a:xfrm>
            <a:custGeom>
              <a:avLst/>
              <a:gdLst/>
              <a:ahLst/>
              <a:cxnLst/>
              <a:rect l="l" t="t" r="r" b="b"/>
              <a:pathLst>
                <a:path w="2171" h="2971" extrusionOk="0">
                  <a:moveTo>
                    <a:pt x="0" y="0"/>
                  </a:moveTo>
                  <a:cubicBezTo>
                    <a:pt x="68" y="705"/>
                    <a:pt x="109" y="1411"/>
                    <a:pt x="122" y="2116"/>
                  </a:cubicBezTo>
                  <a:cubicBezTo>
                    <a:pt x="136" y="2346"/>
                    <a:pt x="136" y="2577"/>
                    <a:pt x="149" y="2807"/>
                  </a:cubicBezTo>
                  <a:cubicBezTo>
                    <a:pt x="570" y="2862"/>
                    <a:pt x="990" y="2902"/>
                    <a:pt x="1424" y="2929"/>
                  </a:cubicBezTo>
                  <a:cubicBezTo>
                    <a:pt x="1641" y="2943"/>
                    <a:pt x="1872" y="2957"/>
                    <a:pt x="2089" y="2970"/>
                  </a:cubicBezTo>
                  <a:cubicBezTo>
                    <a:pt x="2116" y="1980"/>
                    <a:pt x="2143" y="990"/>
                    <a:pt x="2170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8" name="Google Shape;1080;p58">
              <a:extLst>
                <a:ext uri="{FF2B5EF4-FFF2-40B4-BE49-F238E27FC236}">
                  <a16:creationId xmlns:a16="http://schemas.microsoft.com/office/drawing/2014/main" id="{59E2E299-E99F-B322-C560-D8BA924618A3}"/>
                </a:ext>
              </a:extLst>
            </p:cNvPr>
            <p:cNvSpPr/>
            <p:nvPr/>
          </p:nvSpPr>
          <p:spPr>
            <a:xfrm>
              <a:off x="7249882" y="3835507"/>
              <a:ext cx="139838" cy="194353"/>
            </a:xfrm>
            <a:custGeom>
              <a:avLst/>
              <a:gdLst/>
              <a:ahLst/>
              <a:cxnLst/>
              <a:rect l="l" t="t" r="r" b="b"/>
              <a:pathLst>
                <a:path w="2157" h="2998" extrusionOk="0">
                  <a:moveTo>
                    <a:pt x="68" y="1"/>
                  </a:moveTo>
                  <a:cubicBezTo>
                    <a:pt x="54" y="774"/>
                    <a:pt x="41" y="1547"/>
                    <a:pt x="14" y="2333"/>
                  </a:cubicBezTo>
                  <a:cubicBezTo>
                    <a:pt x="14" y="2550"/>
                    <a:pt x="0" y="2767"/>
                    <a:pt x="0" y="2998"/>
                  </a:cubicBezTo>
                  <a:cubicBezTo>
                    <a:pt x="380" y="2998"/>
                    <a:pt x="773" y="2998"/>
                    <a:pt x="1166" y="2984"/>
                  </a:cubicBezTo>
                  <a:cubicBezTo>
                    <a:pt x="1410" y="2971"/>
                    <a:pt x="1655" y="2944"/>
                    <a:pt x="1885" y="2916"/>
                  </a:cubicBezTo>
                  <a:cubicBezTo>
                    <a:pt x="1967" y="1940"/>
                    <a:pt x="2048" y="964"/>
                    <a:pt x="2156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9" name="Google Shape;1081;p58">
              <a:extLst>
                <a:ext uri="{FF2B5EF4-FFF2-40B4-BE49-F238E27FC236}">
                  <a16:creationId xmlns:a16="http://schemas.microsoft.com/office/drawing/2014/main" id="{14E2E321-471F-0A9D-7AA7-4EA93E62F3AD}"/>
                </a:ext>
              </a:extLst>
            </p:cNvPr>
            <p:cNvSpPr/>
            <p:nvPr/>
          </p:nvSpPr>
          <p:spPr>
            <a:xfrm>
              <a:off x="7245474" y="4057089"/>
              <a:ext cx="124927" cy="146899"/>
            </a:xfrm>
            <a:custGeom>
              <a:avLst/>
              <a:gdLst/>
              <a:ahLst/>
              <a:cxnLst/>
              <a:rect l="l" t="t" r="r" b="b"/>
              <a:pathLst>
                <a:path w="1927" h="2266" extrusionOk="0">
                  <a:moveTo>
                    <a:pt x="1926" y="0"/>
                  </a:moveTo>
                  <a:lnTo>
                    <a:pt x="1926" y="0"/>
                  </a:lnTo>
                  <a:cubicBezTo>
                    <a:pt x="1573" y="41"/>
                    <a:pt x="1207" y="68"/>
                    <a:pt x="855" y="82"/>
                  </a:cubicBezTo>
                  <a:lnTo>
                    <a:pt x="54" y="82"/>
                  </a:lnTo>
                  <a:cubicBezTo>
                    <a:pt x="27" y="814"/>
                    <a:pt x="14" y="1546"/>
                    <a:pt x="0" y="2265"/>
                  </a:cubicBezTo>
                  <a:cubicBezTo>
                    <a:pt x="611" y="2252"/>
                    <a:pt x="1207" y="2211"/>
                    <a:pt x="1804" y="2157"/>
                  </a:cubicBezTo>
                  <a:cubicBezTo>
                    <a:pt x="1831" y="1438"/>
                    <a:pt x="1872" y="719"/>
                    <a:pt x="1926" y="0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0" name="Google Shape;1082;p58">
              <a:extLst>
                <a:ext uri="{FF2B5EF4-FFF2-40B4-BE49-F238E27FC236}">
                  <a16:creationId xmlns:a16="http://schemas.microsoft.com/office/drawing/2014/main" id="{E9630E04-81AB-A6B0-5674-7A9510136FC3}"/>
                </a:ext>
              </a:extLst>
            </p:cNvPr>
            <p:cNvSpPr/>
            <p:nvPr/>
          </p:nvSpPr>
          <p:spPr>
            <a:xfrm>
              <a:off x="7237565" y="4401714"/>
              <a:ext cx="118769" cy="148196"/>
            </a:xfrm>
            <a:custGeom>
              <a:avLst/>
              <a:gdLst/>
              <a:ahLst/>
              <a:cxnLst/>
              <a:rect l="l" t="t" r="r" b="b"/>
              <a:pathLst>
                <a:path w="1832" h="2286" extrusionOk="0">
                  <a:moveTo>
                    <a:pt x="1831" y="1"/>
                  </a:moveTo>
                  <a:cubicBezTo>
                    <a:pt x="1248" y="109"/>
                    <a:pt x="651" y="163"/>
                    <a:pt x="54" y="190"/>
                  </a:cubicBezTo>
                  <a:cubicBezTo>
                    <a:pt x="41" y="869"/>
                    <a:pt x="0" y="1560"/>
                    <a:pt x="14" y="2252"/>
                  </a:cubicBezTo>
                  <a:cubicBezTo>
                    <a:pt x="263" y="2274"/>
                    <a:pt x="512" y="2285"/>
                    <a:pt x="761" y="2285"/>
                  </a:cubicBezTo>
                  <a:cubicBezTo>
                    <a:pt x="1109" y="2285"/>
                    <a:pt x="1456" y="2264"/>
                    <a:pt x="1804" y="2225"/>
                  </a:cubicBezTo>
                  <a:cubicBezTo>
                    <a:pt x="1804" y="1845"/>
                    <a:pt x="1804" y="1465"/>
                    <a:pt x="1804" y="1085"/>
                  </a:cubicBezTo>
                  <a:cubicBezTo>
                    <a:pt x="1817" y="692"/>
                    <a:pt x="1817" y="353"/>
                    <a:pt x="1831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1" name="Google Shape;1083;p58">
              <a:extLst>
                <a:ext uri="{FF2B5EF4-FFF2-40B4-BE49-F238E27FC236}">
                  <a16:creationId xmlns:a16="http://schemas.microsoft.com/office/drawing/2014/main" id="{E6BDFEF5-50DA-D383-7AB2-941E8C789F4E}"/>
                </a:ext>
              </a:extLst>
            </p:cNvPr>
            <p:cNvSpPr/>
            <p:nvPr/>
          </p:nvSpPr>
          <p:spPr>
            <a:xfrm>
              <a:off x="7242816" y="4230244"/>
              <a:ext cx="117861" cy="151307"/>
            </a:xfrm>
            <a:custGeom>
              <a:avLst/>
              <a:gdLst/>
              <a:ahLst/>
              <a:cxnLst/>
              <a:rect l="l" t="t" r="r" b="b"/>
              <a:pathLst>
                <a:path w="1818" h="2334" extrusionOk="0">
                  <a:moveTo>
                    <a:pt x="1818" y="1"/>
                  </a:moveTo>
                  <a:cubicBezTo>
                    <a:pt x="1235" y="55"/>
                    <a:pt x="638" y="96"/>
                    <a:pt x="41" y="109"/>
                  </a:cubicBezTo>
                  <a:cubicBezTo>
                    <a:pt x="28" y="747"/>
                    <a:pt x="14" y="1398"/>
                    <a:pt x="1" y="2049"/>
                  </a:cubicBezTo>
                  <a:lnTo>
                    <a:pt x="1" y="2334"/>
                  </a:lnTo>
                  <a:cubicBezTo>
                    <a:pt x="584" y="2306"/>
                    <a:pt x="1180" y="2239"/>
                    <a:pt x="1764" y="2130"/>
                  </a:cubicBezTo>
                  <a:cubicBezTo>
                    <a:pt x="1777" y="1425"/>
                    <a:pt x="1791" y="706"/>
                    <a:pt x="1818" y="1"/>
                  </a:cubicBez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2" name="Google Shape;1084;p58">
              <a:extLst>
                <a:ext uri="{FF2B5EF4-FFF2-40B4-BE49-F238E27FC236}">
                  <a16:creationId xmlns:a16="http://schemas.microsoft.com/office/drawing/2014/main" id="{74B4F971-0AB9-5208-ABF3-D898ED562C8F}"/>
                </a:ext>
              </a:extLst>
            </p:cNvPr>
            <p:cNvSpPr/>
            <p:nvPr/>
          </p:nvSpPr>
          <p:spPr>
            <a:xfrm>
              <a:off x="7406376" y="3834664"/>
              <a:ext cx="186451" cy="183786"/>
            </a:xfrm>
            <a:custGeom>
              <a:avLst/>
              <a:gdLst/>
              <a:ahLst/>
              <a:cxnLst/>
              <a:rect l="l" t="t" r="r" b="b"/>
              <a:pathLst>
                <a:path w="2876" h="2835" extrusionOk="0">
                  <a:moveTo>
                    <a:pt x="258" y="0"/>
                  </a:moveTo>
                  <a:cubicBezTo>
                    <a:pt x="190" y="583"/>
                    <a:pt x="136" y="1166"/>
                    <a:pt x="81" y="1750"/>
                  </a:cubicBezTo>
                  <a:cubicBezTo>
                    <a:pt x="54" y="2102"/>
                    <a:pt x="27" y="2468"/>
                    <a:pt x="0" y="2835"/>
                  </a:cubicBezTo>
                  <a:cubicBezTo>
                    <a:pt x="895" y="2658"/>
                    <a:pt x="1777" y="2414"/>
                    <a:pt x="2645" y="2089"/>
                  </a:cubicBezTo>
                  <a:lnTo>
                    <a:pt x="2875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3" name="Google Shape;1085;p58">
              <a:extLst>
                <a:ext uri="{FF2B5EF4-FFF2-40B4-BE49-F238E27FC236}">
                  <a16:creationId xmlns:a16="http://schemas.microsoft.com/office/drawing/2014/main" id="{7D77C200-8A2F-E6F8-4236-E9D65DED2112}"/>
                </a:ext>
              </a:extLst>
            </p:cNvPr>
            <p:cNvSpPr/>
            <p:nvPr/>
          </p:nvSpPr>
          <p:spPr>
            <a:xfrm>
              <a:off x="7395810" y="4006977"/>
              <a:ext cx="177634" cy="186444"/>
            </a:xfrm>
            <a:custGeom>
              <a:avLst/>
              <a:gdLst/>
              <a:ahLst/>
              <a:cxnLst/>
              <a:rect l="l" t="t" r="r" b="b"/>
              <a:pathLst>
                <a:path w="2740" h="2876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252" y="163"/>
                    <a:pt x="1763" y="312"/>
                    <a:pt x="1275" y="448"/>
                  </a:cubicBezTo>
                  <a:cubicBezTo>
                    <a:pt x="895" y="543"/>
                    <a:pt x="502" y="624"/>
                    <a:pt x="122" y="692"/>
                  </a:cubicBezTo>
                  <a:cubicBezTo>
                    <a:pt x="68" y="1424"/>
                    <a:pt x="27" y="2157"/>
                    <a:pt x="0" y="2875"/>
                  </a:cubicBezTo>
                  <a:cubicBezTo>
                    <a:pt x="828" y="2794"/>
                    <a:pt x="1655" y="2645"/>
                    <a:pt x="2469" y="2414"/>
                  </a:cubicBezTo>
                  <a:lnTo>
                    <a:pt x="2740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4" name="Google Shape;1086;p58">
              <a:extLst>
                <a:ext uri="{FF2B5EF4-FFF2-40B4-BE49-F238E27FC236}">
                  <a16:creationId xmlns:a16="http://schemas.microsoft.com/office/drawing/2014/main" id="{68E506D0-C863-CF26-B3B3-31D0849BE1EC}"/>
                </a:ext>
              </a:extLst>
            </p:cNvPr>
            <p:cNvSpPr/>
            <p:nvPr/>
          </p:nvSpPr>
          <p:spPr>
            <a:xfrm>
              <a:off x="7389651" y="4198608"/>
              <a:ext cx="161816" cy="162717"/>
            </a:xfrm>
            <a:custGeom>
              <a:avLst/>
              <a:gdLst/>
              <a:ahLst/>
              <a:cxnLst/>
              <a:rect l="l" t="t" r="r" b="b"/>
              <a:pathLst>
                <a:path w="2496" h="2510" extrusionOk="0">
                  <a:moveTo>
                    <a:pt x="2496" y="1"/>
                  </a:moveTo>
                  <a:lnTo>
                    <a:pt x="2496" y="1"/>
                  </a:lnTo>
                  <a:cubicBezTo>
                    <a:pt x="1696" y="218"/>
                    <a:pt x="882" y="353"/>
                    <a:pt x="68" y="435"/>
                  </a:cubicBezTo>
                  <a:cubicBezTo>
                    <a:pt x="41" y="1126"/>
                    <a:pt x="14" y="1818"/>
                    <a:pt x="0" y="2510"/>
                  </a:cubicBezTo>
                  <a:lnTo>
                    <a:pt x="190" y="2455"/>
                  </a:lnTo>
                  <a:cubicBezTo>
                    <a:pt x="923" y="2266"/>
                    <a:pt x="1628" y="2008"/>
                    <a:pt x="2306" y="1682"/>
                  </a:cubicBezTo>
                  <a:lnTo>
                    <a:pt x="2496" y="1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5" name="Google Shape;1087;p58">
              <a:extLst>
                <a:ext uri="{FF2B5EF4-FFF2-40B4-BE49-F238E27FC236}">
                  <a16:creationId xmlns:a16="http://schemas.microsoft.com/office/drawing/2014/main" id="{E062504D-E343-62A9-C5A8-02F93966012E}"/>
                </a:ext>
              </a:extLst>
            </p:cNvPr>
            <p:cNvSpPr/>
            <p:nvPr/>
          </p:nvSpPr>
          <p:spPr>
            <a:xfrm>
              <a:off x="7386993" y="4346351"/>
              <a:ext cx="147812" cy="194353"/>
            </a:xfrm>
            <a:custGeom>
              <a:avLst/>
              <a:gdLst/>
              <a:ahLst/>
              <a:cxnLst/>
              <a:rect l="l" t="t" r="r" b="b"/>
              <a:pathLst>
                <a:path w="2280" h="2998" extrusionOk="0">
                  <a:moveTo>
                    <a:pt x="2279" y="0"/>
                  </a:moveTo>
                  <a:lnTo>
                    <a:pt x="2279" y="0"/>
                  </a:lnTo>
                  <a:cubicBezTo>
                    <a:pt x="1560" y="312"/>
                    <a:pt x="801" y="570"/>
                    <a:pt x="28" y="746"/>
                  </a:cubicBezTo>
                  <a:cubicBezTo>
                    <a:pt x="14" y="1506"/>
                    <a:pt x="14" y="2251"/>
                    <a:pt x="1" y="2997"/>
                  </a:cubicBezTo>
                  <a:cubicBezTo>
                    <a:pt x="719" y="2862"/>
                    <a:pt x="1411" y="2590"/>
                    <a:pt x="2035" y="2197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FAAA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28" name="Google Shape;1088;p58">
              <a:extLst>
                <a:ext uri="{FF2B5EF4-FFF2-40B4-BE49-F238E27FC236}">
                  <a16:creationId xmlns:a16="http://schemas.microsoft.com/office/drawing/2014/main" id="{C9C04E64-FA1F-10E8-BCE6-1CACE4562E9C}"/>
                </a:ext>
              </a:extLst>
            </p:cNvPr>
            <p:cNvSpPr/>
            <p:nvPr/>
          </p:nvSpPr>
          <p:spPr>
            <a:xfrm>
              <a:off x="6911350" y="3764326"/>
              <a:ext cx="676177" cy="140741"/>
            </a:xfrm>
            <a:custGeom>
              <a:avLst/>
              <a:gdLst/>
              <a:ahLst/>
              <a:cxnLst/>
              <a:rect l="l" t="t" r="r" b="b"/>
              <a:pathLst>
                <a:path w="10430" h="2171" extrusionOk="0">
                  <a:moveTo>
                    <a:pt x="5222" y="0"/>
                  </a:moveTo>
                  <a:cubicBezTo>
                    <a:pt x="2333" y="0"/>
                    <a:pt x="1" y="488"/>
                    <a:pt x="1" y="1085"/>
                  </a:cubicBezTo>
                  <a:cubicBezTo>
                    <a:pt x="1" y="1682"/>
                    <a:pt x="2333" y="2170"/>
                    <a:pt x="5222" y="2170"/>
                  </a:cubicBezTo>
                  <a:cubicBezTo>
                    <a:pt x="8097" y="2170"/>
                    <a:pt x="10430" y="1682"/>
                    <a:pt x="10430" y="1085"/>
                  </a:cubicBezTo>
                  <a:cubicBezTo>
                    <a:pt x="10430" y="488"/>
                    <a:pt x="8097" y="0"/>
                    <a:pt x="5222" y="0"/>
                  </a:cubicBezTo>
                  <a:close/>
                </a:path>
              </a:pathLst>
            </a:custGeom>
            <a:solidFill>
              <a:srgbClr val="7637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29" name="Google Shape;1089;p58">
              <a:extLst>
                <a:ext uri="{FF2B5EF4-FFF2-40B4-BE49-F238E27FC236}">
                  <a16:creationId xmlns:a16="http://schemas.microsoft.com/office/drawing/2014/main" id="{1F2D9DBA-4373-48E2-EABC-D0956BF6A193}"/>
                </a:ext>
              </a:extLst>
            </p:cNvPr>
            <p:cNvSpPr/>
            <p:nvPr/>
          </p:nvSpPr>
          <p:spPr>
            <a:xfrm>
              <a:off x="6938643" y="3764326"/>
              <a:ext cx="628657" cy="140741"/>
            </a:xfrm>
            <a:custGeom>
              <a:avLst/>
              <a:gdLst/>
              <a:ahLst/>
              <a:cxnLst/>
              <a:rect l="l" t="t" r="r" b="b"/>
              <a:pathLst>
                <a:path w="9697" h="2171" extrusionOk="0">
                  <a:moveTo>
                    <a:pt x="4855" y="0"/>
                  </a:moveTo>
                  <a:cubicBezTo>
                    <a:pt x="2170" y="0"/>
                    <a:pt x="0" y="488"/>
                    <a:pt x="0" y="1085"/>
                  </a:cubicBezTo>
                  <a:cubicBezTo>
                    <a:pt x="0" y="1682"/>
                    <a:pt x="2170" y="2170"/>
                    <a:pt x="4855" y="2170"/>
                  </a:cubicBezTo>
                  <a:cubicBezTo>
                    <a:pt x="7527" y="2170"/>
                    <a:pt x="9697" y="1682"/>
                    <a:pt x="9697" y="1085"/>
                  </a:cubicBezTo>
                  <a:cubicBezTo>
                    <a:pt x="9697" y="488"/>
                    <a:pt x="7527" y="0"/>
                    <a:pt x="4855" y="0"/>
                  </a:cubicBezTo>
                  <a:close/>
                </a:path>
              </a:pathLst>
            </a:custGeom>
            <a:solidFill>
              <a:srgbClr val="7637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0" name="Google Shape;1090;p58">
              <a:extLst>
                <a:ext uri="{FF2B5EF4-FFF2-40B4-BE49-F238E27FC236}">
                  <a16:creationId xmlns:a16="http://schemas.microsoft.com/office/drawing/2014/main" id="{9D1A481C-DD34-5783-D220-3CDCD1AC3518}"/>
                </a:ext>
              </a:extLst>
            </p:cNvPr>
            <p:cNvSpPr/>
            <p:nvPr/>
          </p:nvSpPr>
          <p:spPr>
            <a:xfrm>
              <a:off x="6925418" y="3663713"/>
              <a:ext cx="643697" cy="219441"/>
            </a:xfrm>
            <a:custGeom>
              <a:avLst/>
              <a:gdLst/>
              <a:ahLst/>
              <a:cxnLst/>
              <a:rect l="l" t="t" r="r" b="b"/>
              <a:pathLst>
                <a:path w="9929" h="3385" extrusionOk="0">
                  <a:moveTo>
                    <a:pt x="5224" y="1"/>
                  </a:moveTo>
                  <a:cubicBezTo>
                    <a:pt x="3363" y="1"/>
                    <a:pt x="3567" y="1905"/>
                    <a:pt x="3567" y="1905"/>
                  </a:cubicBezTo>
                  <a:lnTo>
                    <a:pt x="3133" y="1267"/>
                  </a:lnTo>
                  <a:cubicBezTo>
                    <a:pt x="2906" y="944"/>
                    <a:pt x="2592" y="774"/>
                    <a:pt x="2213" y="774"/>
                  </a:cubicBezTo>
                  <a:cubicBezTo>
                    <a:pt x="1845" y="774"/>
                    <a:pt x="1417" y="934"/>
                    <a:pt x="950" y="1267"/>
                  </a:cubicBezTo>
                  <a:cubicBezTo>
                    <a:pt x="1" y="1932"/>
                    <a:pt x="787" y="3152"/>
                    <a:pt x="787" y="3152"/>
                  </a:cubicBezTo>
                  <a:cubicBezTo>
                    <a:pt x="2668" y="3320"/>
                    <a:pt x="4140" y="3385"/>
                    <a:pt x="5292" y="3385"/>
                  </a:cubicBezTo>
                  <a:cubicBezTo>
                    <a:pt x="9176" y="3385"/>
                    <a:pt x="9426" y="2651"/>
                    <a:pt x="9426" y="2651"/>
                  </a:cubicBezTo>
                  <a:cubicBezTo>
                    <a:pt x="9426" y="2651"/>
                    <a:pt x="9928" y="1349"/>
                    <a:pt x="8585" y="955"/>
                  </a:cubicBezTo>
                  <a:cubicBezTo>
                    <a:pt x="8422" y="906"/>
                    <a:pt x="8273" y="884"/>
                    <a:pt x="8138" y="884"/>
                  </a:cubicBezTo>
                  <a:cubicBezTo>
                    <a:pt x="7249" y="884"/>
                    <a:pt x="6964" y="1833"/>
                    <a:pt x="6923" y="1991"/>
                  </a:cubicBezTo>
                  <a:lnTo>
                    <a:pt x="6923" y="1991"/>
                  </a:lnTo>
                  <a:cubicBezTo>
                    <a:pt x="6972" y="1779"/>
                    <a:pt x="7303" y="108"/>
                    <a:pt x="5398" y="6"/>
                  </a:cubicBezTo>
                  <a:cubicBezTo>
                    <a:pt x="5338" y="3"/>
                    <a:pt x="5280" y="1"/>
                    <a:pt x="5224" y="1"/>
                  </a:cubicBezTo>
                  <a:close/>
                </a:path>
              </a:pathLst>
            </a:custGeom>
            <a:solidFill>
              <a:srgbClr val="E3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1" name="Google Shape;1091;p58">
              <a:extLst>
                <a:ext uri="{FF2B5EF4-FFF2-40B4-BE49-F238E27FC236}">
                  <a16:creationId xmlns:a16="http://schemas.microsoft.com/office/drawing/2014/main" id="{2AC4D172-4EFC-FF97-BA97-1371EE9F8008}"/>
                </a:ext>
              </a:extLst>
            </p:cNvPr>
            <p:cNvSpPr/>
            <p:nvPr/>
          </p:nvSpPr>
          <p:spPr>
            <a:xfrm>
              <a:off x="6987847" y="4693634"/>
              <a:ext cx="523178" cy="75654"/>
            </a:xfrm>
            <a:custGeom>
              <a:avLst/>
              <a:gdLst/>
              <a:ahLst/>
              <a:cxnLst/>
              <a:rect l="l" t="t" r="r" b="b"/>
              <a:pathLst>
                <a:path w="8070" h="1167" fill="none" extrusionOk="0">
                  <a:moveTo>
                    <a:pt x="8070" y="583"/>
                  </a:moveTo>
                  <a:cubicBezTo>
                    <a:pt x="8070" y="909"/>
                    <a:pt x="6266" y="1166"/>
                    <a:pt x="4042" y="1166"/>
                  </a:cubicBezTo>
                  <a:cubicBezTo>
                    <a:pt x="1804" y="1166"/>
                    <a:pt x="1" y="909"/>
                    <a:pt x="1" y="583"/>
                  </a:cubicBezTo>
                  <a:cubicBezTo>
                    <a:pt x="1" y="258"/>
                    <a:pt x="1804" y="0"/>
                    <a:pt x="4042" y="0"/>
                  </a:cubicBezTo>
                  <a:cubicBezTo>
                    <a:pt x="6266" y="0"/>
                    <a:pt x="8070" y="258"/>
                    <a:pt x="8070" y="583"/>
                  </a:cubicBezTo>
                  <a:close/>
                </a:path>
              </a:pathLst>
            </a:custGeom>
            <a:solidFill>
              <a:srgbClr val="52321D"/>
            </a:solidFill>
            <a:ln w="4400" cap="flat" cmpd="sng">
              <a:solidFill>
                <a:srgbClr val="52321D"/>
              </a:solidFill>
              <a:prstDash val="solid"/>
              <a:miter lim="1356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2" name="Google Shape;1092;p58">
              <a:extLst>
                <a:ext uri="{FF2B5EF4-FFF2-40B4-BE49-F238E27FC236}">
                  <a16:creationId xmlns:a16="http://schemas.microsoft.com/office/drawing/2014/main" id="{EAF9D8A6-6FBD-F9D6-4498-DEB93C35D5AD}"/>
                </a:ext>
              </a:extLst>
            </p:cNvPr>
            <p:cNvSpPr/>
            <p:nvPr/>
          </p:nvSpPr>
          <p:spPr>
            <a:xfrm>
              <a:off x="6987847" y="4488778"/>
              <a:ext cx="39611" cy="458979"/>
            </a:xfrm>
            <a:custGeom>
              <a:avLst/>
              <a:gdLst/>
              <a:ahLst/>
              <a:cxnLst/>
              <a:rect l="l" t="t" r="r" b="b"/>
              <a:pathLst>
                <a:path w="611" h="708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597"/>
                    <a:pt x="55" y="1180"/>
                    <a:pt x="96" y="1777"/>
                  </a:cubicBezTo>
                  <a:cubicBezTo>
                    <a:pt x="123" y="2360"/>
                    <a:pt x="177" y="2957"/>
                    <a:pt x="218" y="3540"/>
                  </a:cubicBezTo>
                  <a:cubicBezTo>
                    <a:pt x="272" y="4137"/>
                    <a:pt x="326" y="4720"/>
                    <a:pt x="394" y="5316"/>
                  </a:cubicBezTo>
                  <a:lnTo>
                    <a:pt x="489" y="6198"/>
                  </a:lnTo>
                  <a:cubicBezTo>
                    <a:pt x="529" y="6483"/>
                    <a:pt x="570" y="6781"/>
                    <a:pt x="611" y="7079"/>
                  </a:cubicBezTo>
                  <a:cubicBezTo>
                    <a:pt x="611" y="6781"/>
                    <a:pt x="584" y="6483"/>
                    <a:pt x="570" y="6184"/>
                  </a:cubicBezTo>
                  <a:lnTo>
                    <a:pt x="516" y="5303"/>
                  </a:lnTo>
                  <a:cubicBezTo>
                    <a:pt x="489" y="4706"/>
                    <a:pt x="435" y="4123"/>
                    <a:pt x="394" y="3526"/>
                  </a:cubicBezTo>
                  <a:cubicBezTo>
                    <a:pt x="340" y="2943"/>
                    <a:pt x="285" y="2346"/>
                    <a:pt x="218" y="1763"/>
                  </a:cubicBezTo>
                  <a:cubicBezTo>
                    <a:pt x="150" y="1180"/>
                    <a:pt x="82" y="583"/>
                    <a:pt x="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3" name="Google Shape;1093;p58">
              <a:extLst>
                <a:ext uri="{FF2B5EF4-FFF2-40B4-BE49-F238E27FC236}">
                  <a16:creationId xmlns:a16="http://schemas.microsoft.com/office/drawing/2014/main" id="{30B02F3A-94C5-1649-F364-CCABA812BF4F}"/>
                </a:ext>
              </a:extLst>
            </p:cNvPr>
            <p:cNvSpPr/>
            <p:nvPr/>
          </p:nvSpPr>
          <p:spPr>
            <a:xfrm>
              <a:off x="7471399" y="4488778"/>
              <a:ext cx="39611" cy="458979"/>
            </a:xfrm>
            <a:custGeom>
              <a:avLst/>
              <a:gdLst/>
              <a:ahLst/>
              <a:cxnLst/>
              <a:rect l="l" t="t" r="r" b="b"/>
              <a:pathLst>
                <a:path w="611" h="7080" extrusionOk="0">
                  <a:moveTo>
                    <a:pt x="611" y="0"/>
                  </a:moveTo>
                  <a:cubicBezTo>
                    <a:pt x="530" y="583"/>
                    <a:pt x="462" y="1180"/>
                    <a:pt x="394" y="1763"/>
                  </a:cubicBezTo>
                  <a:cubicBezTo>
                    <a:pt x="326" y="2346"/>
                    <a:pt x="272" y="2943"/>
                    <a:pt x="231" y="3526"/>
                  </a:cubicBezTo>
                  <a:cubicBezTo>
                    <a:pt x="177" y="4109"/>
                    <a:pt x="123" y="4706"/>
                    <a:pt x="96" y="5303"/>
                  </a:cubicBezTo>
                  <a:lnTo>
                    <a:pt x="41" y="6184"/>
                  </a:lnTo>
                  <a:cubicBezTo>
                    <a:pt x="28" y="6483"/>
                    <a:pt x="1" y="6781"/>
                    <a:pt x="1" y="7079"/>
                  </a:cubicBezTo>
                  <a:cubicBezTo>
                    <a:pt x="41" y="6781"/>
                    <a:pt x="82" y="6483"/>
                    <a:pt x="123" y="6198"/>
                  </a:cubicBezTo>
                  <a:lnTo>
                    <a:pt x="218" y="5316"/>
                  </a:lnTo>
                  <a:cubicBezTo>
                    <a:pt x="285" y="4720"/>
                    <a:pt x="340" y="4123"/>
                    <a:pt x="394" y="3540"/>
                  </a:cubicBezTo>
                  <a:cubicBezTo>
                    <a:pt x="435" y="2957"/>
                    <a:pt x="489" y="2360"/>
                    <a:pt x="530" y="1777"/>
                  </a:cubicBezTo>
                  <a:cubicBezTo>
                    <a:pt x="557" y="1194"/>
                    <a:pt x="597" y="597"/>
                    <a:pt x="611" y="0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4" name="Google Shape;1094;p58">
              <a:extLst>
                <a:ext uri="{FF2B5EF4-FFF2-40B4-BE49-F238E27FC236}">
                  <a16:creationId xmlns:a16="http://schemas.microsoft.com/office/drawing/2014/main" id="{AA135CF3-B0B9-04FA-EE7A-8623990CB0CD}"/>
                </a:ext>
              </a:extLst>
            </p:cNvPr>
            <p:cNvSpPr/>
            <p:nvPr/>
          </p:nvSpPr>
          <p:spPr>
            <a:xfrm>
              <a:off x="7124116" y="4531824"/>
              <a:ext cx="15883" cy="361413"/>
            </a:xfrm>
            <a:custGeom>
              <a:avLst/>
              <a:gdLst/>
              <a:ahLst/>
              <a:cxnLst/>
              <a:rect l="l" t="t" r="r" b="b"/>
              <a:pathLst>
                <a:path w="245" h="5575" extrusionOk="0">
                  <a:moveTo>
                    <a:pt x="14" y="1"/>
                  </a:moveTo>
                  <a:cubicBezTo>
                    <a:pt x="1" y="231"/>
                    <a:pt x="1" y="462"/>
                    <a:pt x="1" y="692"/>
                  </a:cubicBezTo>
                  <a:lnTo>
                    <a:pt x="1" y="1398"/>
                  </a:lnTo>
                  <a:cubicBezTo>
                    <a:pt x="1" y="1859"/>
                    <a:pt x="14" y="2320"/>
                    <a:pt x="41" y="2794"/>
                  </a:cubicBezTo>
                  <a:cubicBezTo>
                    <a:pt x="55" y="3256"/>
                    <a:pt x="82" y="3717"/>
                    <a:pt x="109" y="4178"/>
                  </a:cubicBezTo>
                  <a:cubicBezTo>
                    <a:pt x="136" y="4652"/>
                    <a:pt x="177" y="5114"/>
                    <a:pt x="231" y="5575"/>
                  </a:cubicBezTo>
                  <a:cubicBezTo>
                    <a:pt x="245" y="5114"/>
                    <a:pt x="245" y="4652"/>
                    <a:pt x="245" y="4191"/>
                  </a:cubicBezTo>
                  <a:cubicBezTo>
                    <a:pt x="245" y="3717"/>
                    <a:pt x="231" y="3256"/>
                    <a:pt x="204" y="2794"/>
                  </a:cubicBezTo>
                  <a:cubicBezTo>
                    <a:pt x="191" y="2320"/>
                    <a:pt x="163" y="1859"/>
                    <a:pt x="136" y="1398"/>
                  </a:cubicBezTo>
                  <a:lnTo>
                    <a:pt x="82" y="692"/>
                  </a:lnTo>
                  <a:cubicBezTo>
                    <a:pt x="55" y="462"/>
                    <a:pt x="41" y="231"/>
                    <a:pt x="14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5" name="Google Shape;1095;p58">
              <a:extLst>
                <a:ext uri="{FF2B5EF4-FFF2-40B4-BE49-F238E27FC236}">
                  <a16:creationId xmlns:a16="http://schemas.microsoft.com/office/drawing/2014/main" id="{A89CAD09-2EE0-6B67-532C-A1089FBD5130}"/>
                </a:ext>
              </a:extLst>
            </p:cNvPr>
            <p:cNvSpPr/>
            <p:nvPr/>
          </p:nvSpPr>
          <p:spPr>
            <a:xfrm>
              <a:off x="7372082" y="4537982"/>
              <a:ext cx="15883" cy="355255"/>
            </a:xfrm>
            <a:custGeom>
              <a:avLst/>
              <a:gdLst/>
              <a:ahLst/>
              <a:cxnLst/>
              <a:rect l="l" t="t" r="r" b="b"/>
              <a:pathLst>
                <a:path w="245" h="5480" extrusionOk="0">
                  <a:moveTo>
                    <a:pt x="231" y="1"/>
                  </a:moveTo>
                  <a:cubicBezTo>
                    <a:pt x="204" y="231"/>
                    <a:pt x="190" y="462"/>
                    <a:pt x="163" y="679"/>
                  </a:cubicBezTo>
                  <a:lnTo>
                    <a:pt x="109" y="1357"/>
                  </a:lnTo>
                  <a:cubicBezTo>
                    <a:pt x="82" y="1818"/>
                    <a:pt x="54" y="2279"/>
                    <a:pt x="41" y="2740"/>
                  </a:cubicBezTo>
                  <a:cubicBezTo>
                    <a:pt x="27" y="3188"/>
                    <a:pt x="14" y="3649"/>
                    <a:pt x="0" y="4110"/>
                  </a:cubicBezTo>
                  <a:cubicBezTo>
                    <a:pt x="0" y="4571"/>
                    <a:pt x="0" y="5019"/>
                    <a:pt x="14" y="5480"/>
                  </a:cubicBezTo>
                  <a:cubicBezTo>
                    <a:pt x="82" y="5032"/>
                    <a:pt x="109" y="4585"/>
                    <a:pt x="136" y="4123"/>
                  </a:cubicBezTo>
                  <a:cubicBezTo>
                    <a:pt x="176" y="3676"/>
                    <a:pt x="190" y="3215"/>
                    <a:pt x="217" y="2754"/>
                  </a:cubicBezTo>
                  <a:cubicBezTo>
                    <a:pt x="231" y="2293"/>
                    <a:pt x="244" y="1845"/>
                    <a:pt x="244" y="1384"/>
                  </a:cubicBezTo>
                  <a:lnTo>
                    <a:pt x="244" y="692"/>
                  </a:lnTo>
                  <a:cubicBezTo>
                    <a:pt x="244" y="462"/>
                    <a:pt x="244" y="231"/>
                    <a:pt x="231" y="1"/>
                  </a:cubicBezTo>
                  <a:close/>
                </a:path>
              </a:pathLst>
            </a:custGeom>
            <a:solidFill>
              <a:srgbClr val="523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>
        <p15:prstTrans prst="drape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47" grpId="0"/>
      <p:bldP spid="12549" grpId="0" animBg="1"/>
    </p:bldLst>
  </p:timing>
</p:sld>
</file>

<file path=ppt/theme/theme1.xml><?xml version="1.0" encoding="utf-8"?>
<a:theme xmlns:a="http://schemas.openxmlformats.org/drawingml/2006/main" name="Cottagecore Vibes Marketing Plan by Slidesgo ">
  <a:themeElements>
    <a:clrScheme name="Simple Light">
      <a:dk1>
        <a:srgbClr val="733B1A"/>
      </a:dk1>
      <a:lt1>
        <a:srgbClr val="FFFFFF"/>
      </a:lt1>
      <a:dk2>
        <a:srgbClr val="FDD642"/>
      </a:dk2>
      <a:lt2>
        <a:srgbClr val="FF8700"/>
      </a:lt2>
      <a:accent1>
        <a:srgbClr val="FF89B6"/>
      </a:accent1>
      <a:accent2>
        <a:srgbClr val="FC4E4A"/>
      </a:accent2>
      <a:accent3>
        <a:srgbClr val="63C6E0"/>
      </a:accent3>
      <a:accent4>
        <a:srgbClr val="36A221"/>
      </a:accent4>
      <a:accent5>
        <a:srgbClr val="02472D"/>
      </a:accent5>
      <a:accent6>
        <a:srgbClr val="000000"/>
      </a:accent6>
      <a:hlink>
        <a:srgbClr val="733B1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Weltkindertag! by Slidego">
  <a:themeElements>
    <a:clrScheme name="Simple Light">
      <a:dk1>
        <a:srgbClr val="000000"/>
      </a:dk1>
      <a:lt1>
        <a:srgbClr val="FFFFFF"/>
      </a:lt1>
      <a:dk2>
        <a:srgbClr val="A3EEFF"/>
      </a:dk2>
      <a:lt2>
        <a:srgbClr val="FFC600"/>
      </a:lt2>
      <a:accent1>
        <a:srgbClr val="FF8C00"/>
      </a:accent1>
      <a:accent2>
        <a:srgbClr val="F7727B"/>
      </a:accent2>
      <a:accent3>
        <a:srgbClr val="621B21"/>
      </a:accent3>
      <a:accent4>
        <a:srgbClr val="CEDE86"/>
      </a:accent4>
      <a:accent5>
        <a:srgbClr val="9DCA55"/>
      </a:accent5>
      <a:accent6>
        <a:srgbClr val="3D7D40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200</TotalTime>
  <Words>1199</Words>
  <Application>Microsoft Office PowerPoint</Application>
  <PresentationFormat>On-screen Show (16:9)</PresentationFormat>
  <Paragraphs>166</Paragraphs>
  <Slides>41</Slides>
  <Notes>32</Notes>
  <HiddenSlides>0</HiddenSlides>
  <MMClips>0</MMClips>
  <ScaleCrop>false</ScaleCrop>
  <HeadingPairs>
    <vt:vector size="6" baseType="variant">
      <vt:variant>
        <vt:lpstr>Fonts Used</vt:lpstr>
      </vt:variant>
      <vt:variant>
        <vt:i4>21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41</vt:i4>
      </vt:variant>
    </vt:vector>
  </HeadingPairs>
  <TitlesOfParts>
    <vt:vector size="67" baseType="lpstr">
      <vt:lpstr>Fira Sans Extra Condensed</vt:lpstr>
      <vt:lpstr>Arial</vt:lpstr>
      <vt:lpstr>Assistant</vt:lpstr>
      <vt:lpstr>Open Sans</vt:lpstr>
      <vt:lpstr>思源黑体 CN Light</vt:lpstr>
      <vt:lpstr>Lato</vt:lpstr>
      <vt:lpstr>等线 Light</vt:lpstr>
      <vt:lpstr>El Messiri</vt:lpstr>
      <vt:lpstr>Roboto</vt:lpstr>
      <vt:lpstr>Calibri</vt:lpstr>
      <vt:lpstr>微软雅黑</vt:lpstr>
      <vt:lpstr>Calibri Light</vt:lpstr>
      <vt:lpstr>Berkshire Swash</vt:lpstr>
      <vt:lpstr>Times New Roman</vt:lpstr>
      <vt:lpstr>.VnTime</vt:lpstr>
      <vt:lpstr>Livvic</vt:lpstr>
      <vt:lpstr>Bebas Neue</vt:lpstr>
      <vt:lpstr>Patrick Hand</vt:lpstr>
      <vt:lpstr>inpin heiti</vt:lpstr>
      <vt:lpstr>Roboto Condensed</vt:lpstr>
      <vt:lpstr>等线</vt:lpstr>
      <vt:lpstr>Cottagecore Vibes Marketing Plan by Slidesgo </vt:lpstr>
      <vt:lpstr>Weltkindertag! by Slidego</vt:lpstr>
      <vt:lpstr>Office Theme</vt:lpstr>
      <vt:lpstr>1_Office 主题​​</vt:lpstr>
      <vt:lpstr>1_Office Theme</vt:lpstr>
      <vt:lpstr>Tiết 47, 48: Gò Me</vt:lpstr>
      <vt:lpstr>Hoạt động khởi động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Hình thành kiến thức</vt:lpstr>
      <vt:lpstr>Đọc và tìm hiểu chung</vt:lpstr>
      <vt:lpstr>PowerPoint Presentation</vt:lpstr>
      <vt:lpstr>PowerPoint Presentation</vt:lpstr>
      <vt:lpstr>PowerPoint Presentation</vt:lpstr>
      <vt:lpstr>PowerPoint Presentation</vt:lpstr>
      <vt:lpstr>Khám phá văn bản</vt:lpstr>
      <vt:lpstr>Cảnh sắc Gò Me trong nỗi nhớ của nhà thơ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Người dân Gò Me</vt:lpstr>
      <vt:lpstr>PowerPoint Presentation</vt:lpstr>
      <vt:lpstr>PowerPoint Presentation</vt:lpstr>
      <vt:lpstr>PowerPoint Presentation</vt:lpstr>
      <vt:lpstr>PowerPoint Presentation</vt:lpstr>
      <vt:lpstr>Cảm xúc của nhà thơ</vt:lpstr>
      <vt:lpstr>PowerPoint Presentation</vt:lpstr>
      <vt:lpstr>PowerPoint Presentation</vt:lpstr>
      <vt:lpstr>PowerPoint Presentation</vt:lpstr>
      <vt:lpstr>PowerPoint Presentation</vt:lpstr>
      <vt:lpstr>Tổng kết</vt:lpstr>
      <vt:lpstr>PowerPoint Presentation</vt:lpstr>
      <vt:lpstr>PowerPoint Presentation</vt:lpstr>
      <vt:lpstr>Hoạt động luyện tập</vt:lpstr>
      <vt:lpstr>PowerPoint Presentation</vt:lpstr>
      <vt:lpstr>PowerPoint Presentation</vt:lpstr>
      <vt:lpstr>PowerPoint Presentation</vt:lpstr>
      <vt:lpstr>PowerPoint Presentation</vt:lpstr>
      <vt:lpstr>Hoạt động vận dụng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Gò Me</dc:title>
  <dc:creator>Admin</dc:creator>
  <cp:lastModifiedBy>Admin</cp:lastModifiedBy>
  <cp:revision>9</cp:revision>
  <dcterms:modified xsi:type="dcterms:W3CDTF">2025-11-29T03:14:32Z</dcterms:modified>
</cp:coreProperties>
</file>